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8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98E-DF8A-4111-B5C2-604CBCC88B9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34E-365B-4ED8-B10A-51809F6D7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44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98E-DF8A-4111-B5C2-604CBCC88B9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34E-365B-4ED8-B10A-51809F6D7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7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98E-DF8A-4111-B5C2-604CBCC88B9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34E-365B-4ED8-B10A-51809F6D7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46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98E-DF8A-4111-B5C2-604CBCC88B9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34E-365B-4ED8-B10A-51809F6D7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21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98E-DF8A-4111-B5C2-604CBCC88B9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34E-365B-4ED8-B10A-51809F6D7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16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98E-DF8A-4111-B5C2-604CBCC88B9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34E-365B-4ED8-B10A-51809F6D7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45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98E-DF8A-4111-B5C2-604CBCC88B9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34E-365B-4ED8-B10A-51809F6D7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02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98E-DF8A-4111-B5C2-604CBCC88B9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34E-365B-4ED8-B10A-51809F6D7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27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98E-DF8A-4111-B5C2-604CBCC88B9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34E-365B-4ED8-B10A-51809F6D7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16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98E-DF8A-4111-B5C2-604CBCC88B9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34E-365B-4ED8-B10A-51809F6D7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05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F98E-DF8A-4111-B5C2-604CBCC88B9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34E-365B-4ED8-B10A-51809F6D7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50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F98E-DF8A-4111-B5C2-604CBCC88B9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6B34E-365B-4ED8-B10A-51809F6D7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6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Sprint 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Inserir código pendencias e permissões para exibição de </a:t>
            </a:r>
            <a:r>
              <a:rPr lang="pt-BR" dirty="0" err="1" smtClean="0"/>
              <a:t>gifs</a:t>
            </a:r>
            <a:r>
              <a:rPr lang="pt-BR" dirty="0" smtClean="0"/>
              <a:t> no </a:t>
            </a:r>
            <a:r>
              <a:rPr lang="pt-BR" dirty="0" err="1" smtClean="0"/>
              <a:t>Android</a:t>
            </a:r>
            <a:r>
              <a:rPr lang="pt-BR" dirty="0" smtClean="0"/>
              <a:t> (O </a:t>
            </a:r>
            <a:r>
              <a:rPr lang="pt-BR" dirty="0" err="1" smtClean="0"/>
              <a:t>gif</a:t>
            </a:r>
            <a:r>
              <a:rPr lang="pt-BR" dirty="0" smtClean="0"/>
              <a:t> será utilizado para simbolizar o recebimento de dados);</a:t>
            </a:r>
          </a:p>
          <a:p>
            <a:pPr algn="just"/>
            <a:r>
              <a:rPr lang="pt-BR" dirty="0" smtClean="0"/>
              <a:t>Permissões pra trabalhar com Bluetooth no </a:t>
            </a:r>
            <a:r>
              <a:rPr lang="pt-BR" dirty="0" err="1" smtClean="0"/>
              <a:t>Android</a:t>
            </a:r>
            <a:r>
              <a:rPr lang="pt-BR" dirty="0" smtClean="0"/>
              <a:t>;</a:t>
            </a:r>
            <a:endParaRPr lang="pt-BR" dirty="0"/>
          </a:p>
          <a:p>
            <a:pPr algn="just"/>
            <a:r>
              <a:rPr lang="pt-BR" dirty="0" smtClean="0"/>
              <a:t>Código para verificar se o dispositivo possui Bluetooth; </a:t>
            </a:r>
          </a:p>
          <a:p>
            <a:pPr algn="just"/>
            <a:r>
              <a:rPr lang="pt-BR" dirty="0" smtClean="0"/>
              <a:t>Código para ativar automaticamente o Bluetooth do dispositivo assim que o aplicativo for iniciado;</a:t>
            </a:r>
          </a:p>
          <a:p>
            <a:pPr algn="just"/>
            <a:r>
              <a:rPr lang="pt-BR" dirty="0" smtClean="0"/>
              <a:t>Código para desativar automaticamente o Bluetooth do dispositivo assim que o aplicativo for encerrado;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376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Próxima Sprint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Testes TDD para verificar se as funções de Ativação e Desativação do Bluetooth estão funcionando corretamente.</a:t>
            </a:r>
          </a:p>
          <a:p>
            <a:pPr algn="just"/>
            <a:r>
              <a:rPr lang="pt-BR" dirty="0" smtClean="0"/>
              <a:t>Funções para receber e exibir dados dos três sensores </a:t>
            </a:r>
            <a:r>
              <a:rPr lang="pt-BR" dirty="0" err="1"/>
              <a:t>U</a:t>
            </a:r>
            <a:r>
              <a:rPr lang="pt-BR" dirty="0" err="1" smtClean="0"/>
              <a:t>ltrassonic</a:t>
            </a:r>
            <a:r>
              <a:rPr lang="pt-BR" dirty="0" smtClean="0"/>
              <a:t> no </a:t>
            </a:r>
            <a:r>
              <a:rPr lang="pt-BR" dirty="0" err="1" smtClean="0"/>
              <a:t>Android</a:t>
            </a:r>
            <a:endParaRPr lang="pt-BR" dirty="0" smtClean="0"/>
          </a:p>
          <a:p>
            <a:pPr algn="just"/>
            <a:r>
              <a:rPr lang="pt-BR" dirty="0" smtClean="0"/>
              <a:t>Função para tratar os dados recebidos dos sensores no </a:t>
            </a:r>
            <a:r>
              <a:rPr lang="pt-BR" dirty="0" err="1" smtClean="0"/>
              <a:t>Android</a:t>
            </a:r>
            <a:endParaRPr lang="pt-BR" dirty="0" smtClean="0"/>
          </a:p>
          <a:p>
            <a:pPr algn="just"/>
            <a:r>
              <a:rPr lang="pt-BR" dirty="0" smtClean="0"/>
              <a:t>Função para reprodução de bips</a:t>
            </a:r>
          </a:p>
          <a:p>
            <a:pPr algn="just"/>
            <a:r>
              <a:rPr lang="pt-BR" dirty="0" smtClean="0"/>
              <a:t>Função para transformar os dados em informações relevantes (Ainda estamos pensando nisso)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98656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132</Words>
  <Application>Microsoft Office PowerPoint</Application>
  <PresentationFormat>Personalizar</PresentationFormat>
  <Paragraphs>13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Sprint 7</vt:lpstr>
      <vt:lpstr>Próxima Sprint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Daniela Senna</dc:creator>
  <cp:lastModifiedBy>Antônio Júnior</cp:lastModifiedBy>
  <cp:revision>3</cp:revision>
  <dcterms:created xsi:type="dcterms:W3CDTF">2017-10-31T23:41:47Z</dcterms:created>
  <dcterms:modified xsi:type="dcterms:W3CDTF">2017-11-01T04:11:14Z</dcterms:modified>
</cp:coreProperties>
</file>