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416D-8EBF-4BE8-A76F-86AE21715725}" type="datetimeFigureOut">
              <a:rPr lang="pt-BR" smtClean="0"/>
              <a:t>25/10/2017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ACE1-1952-4CC7-A0C7-F544BDBF0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44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416D-8EBF-4BE8-A76F-86AE21715725}" type="datetimeFigureOut">
              <a:rPr lang="pt-BR" smtClean="0"/>
              <a:t>25/10/2017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ACE1-1952-4CC7-A0C7-F544BDBF0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64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416D-8EBF-4BE8-A76F-86AE21715725}" type="datetimeFigureOut">
              <a:rPr lang="pt-BR" smtClean="0"/>
              <a:t>25/10/2017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ACE1-1952-4CC7-A0C7-F544BDBF0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27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416D-8EBF-4BE8-A76F-86AE21715725}" type="datetimeFigureOut">
              <a:rPr lang="pt-BR" smtClean="0"/>
              <a:t>25/10/2017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ACE1-1952-4CC7-A0C7-F544BDBF0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88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416D-8EBF-4BE8-A76F-86AE21715725}" type="datetimeFigureOut">
              <a:rPr lang="pt-BR" smtClean="0"/>
              <a:t>25/10/2017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ACE1-1952-4CC7-A0C7-F544BDBF0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05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416D-8EBF-4BE8-A76F-86AE21715725}" type="datetimeFigureOut">
              <a:rPr lang="pt-BR" smtClean="0"/>
              <a:t>25/10/2017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ACE1-1952-4CC7-A0C7-F544BDBF0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09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416D-8EBF-4BE8-A76F-86AE21715725}" type="datetimeFigureOut">
              <a:rPr lang="pt-BR" smtClean="0"/>
              <a:t>25/10/2017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ACE1-1952-4CC7-A0C7-F544BDBF0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02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416D-8EBF-4BE8-A76F-86AE21715725}" type="datetimeFigureOut">
              <a:rPr lang="pt-BR" smtClean="0"/>
              <a:t>25/10/2017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ACE1-1952-4CC7-A0C7-F544BDBF0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3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416D-8EBF-4BE8-A76F-86AE21715725}" type="datetimeFigureOut">
              <a:rPr lang="pt-BR" smtClean="0"/>
              <a:t>25/10/2017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ACE1-1952-4CC7-A0C7-F544BDBF0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57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416D-8EBF-4BE8-A76F-86AE21715725}" type="datetimeFigureOut">
              <a:rPr lang="pt-BR" smtClean="0"/>
              <a:t>25/10/2017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ACE1-1952-4CC7-A0C7-F544BDBF0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87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416D-8EBF-4BE8-A76F-86AE21715725}" type="datetimeFigureOut">
              <a:rPr lang="pt-BR" smtClean="0"/>
              <a:t>25/10/2017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ACE1-1952-4CC7-A0C7-F544BDBF0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23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9416D-8EBF-4BE8-A76F-86AE21715725}" type="datetimeFigureOut">
              <a:rPr lang="pt-BR" smtClean="0"/>
              <a:t>25/10/2017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BACE1-1952-4CC7-A0C7-F544BDBF0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50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Sprint 5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88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Sprint 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Devido a necessidade de melhora o projeto</a:t>
            </a:r>
          </a:p>
          <a:p>
            <a:r>
              <a:rPr lang="pt-BR" dirty="0" smtClean="0"/>
              <a:t>Vamos adicionar um smartphone</a:t>
            </a:r>
          </a:p>
          <a:p>
            <a:r>
              <a:rPr lang="pt-BR" dirty="0" smtClean="0"/>
              <a:t>3 sensores </a:t>
            </a:r>
            <a:r>
              <a:rPr lang="pt-BR" dirty="0" err="1" smtClean="0"/>
              <a:t>Ultrasonic</a:t>
            </a:r>
            <a:r>
              <a:rPr lang="pt-BR" dirty="0" smtClean="0"/>
              <a:t> </a:t>
            </a:r>
          </a:p>
          <a:p>
            <a:r>
              <a:rPr lang="pt-BR" dirty="0" smtClean="0"/>
              <a:t>O objetivo e passar essa informações adquiridas do sensor para um banco de dados transmiti-la para o smartphone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85104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Sprint 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No código foram implementados  as 3 funções do três sensores </a:t>
            </a:r>
            <a:r>
              <a:rPr lang="pt-BR" dirty="0" err="1" smtClean="0"/>
              <a:t>ultrasonic</a:t>
            </a:r>
            <a:r>
              <a:rPr lang="pt-BR" dirty="0" smtClean="0"/>
              <a:t>.</a:t>
            </a:r>
          </a:p>
          <a:p>
            <a:r>
              <a:rPr lang="pt-BR" dirty="0" smtClean="0"/>
              <a:t>Também foram implementados as três funções </a:t>
            </a:r>
            <a:r>
              <a:rPr lang="pt-BR" dirty="0" err="1" smtClean="0"/>
              <a:t>Noparamentro</a:t>
            </a:r>
            <a:r>
              <a:rPr lang="pt-BR" dirty="0" smtClean="0"/>
              <a:t> como três para cada sensor</a:t>
            </a:r>
          </a:p>
          <a:p>
            <a:r>
              <a:rPr lang="pt-BR" dirty="0" smtClean="0"/>
              <a:t>E o começamos a desenvolver o Servidor</a:t>
            </a:r>
            <a:r>
              <a:rPr lang="pt-BR" dirty="0"/>
              <a:t> </a:t>
            </a:r>
            <a:r>
              <a:rPr lang="pt-BR" dirty="0" smtClean="0"/>
              <a:t>em Python</a:t>
            </a:r>
          </a:p>
          <a:p>
            <a:r>
              <a:rPr lang="pt-BR" dirty="0" smtClean="0"/>
              <a:t>Aparte do </a:t>
            </a:r>
            <a:r>
              <a:rPr lang="pt-BR" dirty="0" err="1" smtClean="0"/>
              <a:t>arduino</a:t>
            </a:r>
            <a:r>
              <a:rPr lang="pt-BR" dirty="0" smtClean="0"/>
              <a:t> esta finalizada só falta apenas a comunicação quando finalizar o servidor.</a:t>
            </a:r>
          </a:p>
        </p:txBody>
      </p:sp>
    </p:spTree>
    <p:extLst>
      <p:ext uri="{BB962C8B-B14F-4D97-AF65-F5344CB8AC3E}">
        <p14:creationId xmlns:p14="http://schemas.microsoft.com/office/powerpoint/2010/main" val="2802432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Sprint 6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Vamos iniciar o projeto do </a:t>
            </a:r>
            <a:r>
              <a:rPr lang="pt-BR" dirty="0" err="1" smtClean="0"/>
              <a:t>android</a:t>
            </a:r>
            <a:endParaRPr lang="pt-BR" dirty="0" smtClean="0"/>
          </a:p>
          <a:p>
            <a:r>
              <a:rPr lang="pt-BR" dirty="0" smtClean="0"/>
              <a:t>Finalizar servidor e finalizar o protótipo </a:t>
            </a:r>
          </a:p>
          <a:p>
            <a:r>
              <a:rPr lang="pt-BR" dirty="0" smtClean="0"/>
              <a:t>Tivemos um contra tempo para inicializar o projeto a parte do </a:t>
            </a:r>
            <a:r>
              <a:rPr lang="pt-BR" dirty="0" err="1" smtClean="0"/>
              <a:t>android</a:t>
            </a:r>
            <a:r>
              <a:rPr lang="pt-BR" dirty="0" smtClean="0"/>
              <a:t> por conta da internet da UFPI e de não esta funcionando</a:t>
            </a:r>
            <a:r>
              <a:rPr lang="pt-BR" dirty="0"/>
              <a:t> </a:t>
            </a:r>
            <a:r>
              <a:rPr lang="pt-BR" dirty="0" smtClean="0"/>
              <a:t>corretamente as instalações </a:t>
            </a:r>
          </a:p>
        </p:txBody>
      </p:sp>
    </p:spTree>
    <p:extLst>
      <p:ext uri="{BB962C8B-B14F-4D97-AF65-F5344CB8AC3E}">
        <p14:creationId xmlns:p14="http://schemas.microsoft.com/office/powerpoint/2010/main" val="4615686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126</Words>
  <Application>Microsoft Office PowerPoint</Application>
  <PresentationFormat>Apresentação na tela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Sprint 5</vt:lpstr>
      <vt:lpstr>Sprint 5</vt:lpstr>
      <vt:lpstr>Sprint 5</vt:lpstr>
      <vt:lpstr>Sprint 6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5</dc:title>
  <dc:creator>Antônio Júnior</dc:creator>
  <cp:lastModifiedBy>Antônio Júnior</cp:lastModifiedBy>
  <cp:revision>1</cp:revision>
  <dcterms:created xsi:type="dcterms:W3CDTF">2017-10-25T10:13:15Z</dcterms:created>
  <dcterms:modified xsi:type="dcterms:W3CDTF">2017-10-25T10:23:25Z</dcterms:modified>
</cp:coreProperties>
</file>