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4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7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2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1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5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6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Sprint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Inserir código pendencias e permissões para exibição de </a:t>
            </a:r>
            <a:r>
              <a:rPr lang="pt-BR" dirty="0" err="1" smtClean="0"/>
              <a:t>gifs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r>
              <a:rPr lang="pt-BR" dirty="0" smtClean="0"/>
              <a:t> (O </a:t>
            </a:r>
            <a:r>
              <a:rPr lang="pt-BR" dirty="0" err="1" smtClean="0"/>
              <a:t>gif</a:t>
            </a:r>
            <a:r>
              <a:rPr lang="pt-BR" dirty="0" smtClean="0"/>
              <a:t> será utilizado para simbolizar o recebimento de dados);</a:t>
            </a:r>
          </a:p>
          <a:p>
            <a:pPr algn="just"/>
            <a:r>
              <a:rPr lang="pt-BR" dirty="0" smtClean="0"/>
              <a:t>Permissões pra trabalhar com Bluetooth no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 smtClean="0"/>
              <a:t>Código para verificar se o dispositivo possui Bluetooth; </a:t>
            </a:r>
          </a:p>
          <a:p>
            <a:pPr algn="just"/>
            <a:r>
              <a:rPr lang="pt-BR" dirty="0" smtClean="0"/>
              <a:t>Código para ativar automaticamente o Bluetooth do dispositivo assim que o aplicativo for iniciado;</a:t>
            </a:r>
          </a:p>
          <a:p>
            <a:pPr algn="just"/>
            <a:r>
              <a:rPr lang="pt-BR" dirty="0" smtClean="0"/>
              <a:t>Código para desativar automaticamente o Bluetooth do dispositivo assim que o aplicativo for encerrado;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6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Sprint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Adicionamos os testes de para quando os valores forem maior que o desejado.</a:t>
            </a:r>
          </a:p>
          <a:p>
            <a:r>
              <a:rPr lang="pt-BR" dirty="0" smtClean="0"/>
              <a:t>Realizamos a comunicação com </a:t>
            </a:r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/>
              <a:t>via </a:t>
            </a:r>
            <a:r>
              <a:rPr lang="pt-BR" dirty="0" err="1" smtClean="0"/>
              <a:t>bluetooth</a:t>
            </a:r>
            <a:r>
              <a:rPr lang="pt-BR" dirty="0" smtClean="0"/>
              <a:t> com o </a:t>
            </a:r>
            <a:r>
              <a:rPr lang="pt-BR" dirty="0" err="1" smtClean="0"/>
              <a:t>android</a:t>
            </a:r>
            <a:r>
              <a:rPr lang="pt-BR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3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Próxima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Testes TDD para verificar se as funções de Ativação e Desativação do Bluetooth estão funcionando corretamente.</a:t>
            </a:r>
          </a:p>
          <a:p>
            <a:pPr algn="just"/>
            <a:r>
              <a:rPr lang="pt-BR" dirty="0" smtClean="0"/>
              <a:t>Funções para receber e exibir dados dos três sensores </a:t>
            </a:r>
            <a:r>
              <a:rPr lang="pt-BR" dirty="0" err="1"/>
              <a:t>U</a:t>
            </a:r>
            <a:r>
              <a:rPr lang="pt-BR" dirty="0" err="1" smtClean="0"/>
              <a:t>ltrassonic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algn="just"/>
            <a:r>
              <a:rPr lang="pt-BR" dirty="0" smtClean="0"/>
              <a:t>Função para tratar os dados recebidos dos sensores no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algn="just"/>
            <a:r>
              <a:rPr lang="pt-BR" dirty="0" smtClean="0"/>
              <a:t>Função para reprodução de bips</a:t>
            </a:r>
          </a:p>
          <a:p>
            <a:pPr algn="just"/>
            <a:r>
              <a:rPr lang="pt-BR" dirty="0" smtClean="0"/>
              <a:t>Função para transformar os dados em informações relevantes (Ainda estamos pensando nisso)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159</Words>
  <Application>Microsoft Office PowerPoint</Application>
  <PresentationFormat>Personalizar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Sprint 7</vt:lpstr>
      <vt:lpstr>Sprint 7</vt:lpstr>
      <vt:lpstr>Próxima Sprint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Senna</dc:creator>
  <cp:lastModifiedBy>Antônio Júnior</cp:lastModifiedBy>
  <cp:revision>4</cp:revision>
  <dcterms:created xsi:type="dcterms:W3CDTF">2017-10-31T23:41:47Z</dcterms:created>
  <dcterms:modified xsi:type="dcterms:W3CDTF">2017-11-01T09:58:28Z</dcterms:modified>
</cp:coreProperties>
</file>