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1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7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06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08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44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29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94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6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2695-97C2-4EB1-849B-E9D3CE0C82BB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2A45-B60E-42DA-84F2-053CC57E9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29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Primeira Sprint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Primeira Sprint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do Sensor de </a:t>
            </a:r>
            <a:r>
              <a:rPr lang="pt-BR" dirty="0" err="1" smtClean="0"/>
              <a:t>Ultrasonic</a:t>
            </a:r>
            <a:r>
              <a:rPr lang="pt-BR" dirty="0" smtClean="0"/>
              <a:t> HC-SR04</a:t>
            </a:r>
          </a:p>
          <a:p>
            <a:r>
              <a:rPr lang="pt-BR" dirty="0" smtClean="0"/>
              <a:t>Teste do Sensor de Presença </a:t>
            </a:r>
            <a:r>
              <a:rPr lang="pt-BR" dirty="0"/>
              <a:t>PIR - </a:t>
            </a:r>
            <a:r>
              <a:rPr lang="pt-BR" dirty="0" smtClean="0"/>
              <a:t>HC-SR501</a:t>
            </a:r>
          </a:p>
          <a:p>
            <a:r>
              <a:rPr lang="pt-BR" dirty="0" smtClean="0"/>
              <a:t>Codificamos a função de calibrar o sensor </a:t>
            </a:r>
            <a:r>
              <a:rPr lang="pt-BR" dirty="0" smtClean="0"/>
              <a:t>Presença PIR - HC-SR501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Codificamos  para o sensor </a:t>
            </a:r>
            <a:r>
              <a:rPr lang="pt-BR" dirty="0" err="1" smtClean="0"/>
              <a:t>Ultrasonic</a:t>
            </a:r>
            <a:r>
              <a:rPr lang="pt-BR" dirty="0" smtClean="0"/>
              <a:t> retornar o valor em metros.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12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a Segunda Sprint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do sensor de infravermelho </a:t>
            </a:r>
          </a:p>
          <a:p>
            <a:r>
              <a:rPr lang="pt-BR" dirty="0" smtClean="0"/>
              <a:t>Teste para codificar o modulo de reprodução</a:t>
            </a:r>
            <a:r>
              <a:rPr lang="pt-BR" dirty="0"/>
              <a:t> </a:t>
            </a:r>
            <a:r>
              <a:rPr lang="pt-BR" dirty="0" smtClean="0"/>
              <a:t>de áudio</a:t>
            </a:r>
          </a:p>
        </p:txBody>
      </p:sp>
    </p:spTree>
    <p:extLst>
      <p:ext uri="{BB962C8B-B14F-4D97-AF65-F5344CB8AC3E}">
        <p14:creationId xmlns:p14="http://schemas.microsoft.com/office/powerpoint/2010/main" val="23989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59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Primeira Sprint</vt:lpstr>
      <vt:lpstr>Primeira Sprint</vt:lpstr>
      <vt:lpstr>Para a Segunda Sprint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Primeira Sprint</dc:title>
  <dc:creator>Antônio Júnior</dc:creator>
  <cp:lastModifiedBy>Antônio Júnior</cp:lastModifiedBy>
  <cp:revision>3</cp:revision>
  <dcterms:created xsi:type="dcterms:W3CDTF">2017-09-20T11:17:07Z</dcterms:created>
  <dcterms:modified xsi:type="dcterms:W3CDTF">2017-09-20T11:49:23Z</dcterms:modified>
</cp:coreProperties>
</file>