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35"/>
    <p:restoredTop sz="85346"/>
  </p:normalViewPr>
  <p:slideViewPr>
    <p:cSldViewPr snapToGrid="0" snapToObjects="1">
      <p:cViewPr varScale="1">
        <p:scale>
          <a:sx n="81" d="100"/>
          <a:sy n="81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97F0-76AB-6C49-822A-2A5831DEB5CB}" type="datetimeFigureOut">
              <a:rPr lang="pt-BR" smtClean="0"/>
              <a:t>14/12/15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7A92-EAF3-4644-B1E0-7ADB80FD1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://3.bp.blogspot.com/-cijE63FddDI/</a:t>
            </a:r>
            <a:r>
              <a:rPr lang="pt-BR" dirty="0" err="1" smtClean="0"/>
              <a:t>TdliipCpKaI</a:t>
            </a:r>
            <a:r>
              <a:rPr lang="pt-BR" dirty="0" smtClean="0"/>
              <a:t>/</a:t>
            </a:r>
            <a:r>
              <a:rPr lang="pt-BR" dirty="0" err="1" smtClean="0"/>
              <a:t>AAAAAAAAASw</a:t>
            </a:r>
            <a:r>
              <a:rPr lang="pt-BR" dirty="0" smtClean="0"/>
              <a:t>/</a:t>
            </a:r>
            <a:r>
              <a:rPr lang="pt-BR" dirty="0" err="1" smtClean="0"/>
              <a:t>ILGJVAAEgaQ</a:t>
            </a:r>
            <a:r>
              <a:rPr lang="pt-BR" dirty="0" smtClean="0"/>
              <a:t>/s1600/</a:t>
            </a:r>
            <a:r>
              <a:rPr lang="pt-BR" dirty="0" err="1" smtClean="0"/>
              <a:t>gbf.gif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hur.st</a:t>
            </a:r>
            <a:r>
              <a:rPr lang="pt-BR" dirty="0" smtClean="0"/>
              <a:t>/</a:t>
            </a:r>
            <a:r>
              <a:rPr lang="pt-BR" dirty="0" err="1" smtClean="0"/>
              <a:t>bloomfilter?n</a:t>
            </a:r>
            <a:r>
              <a:rPr lang="pt-BR" dirty="0" smtClean="0"/>
              <a:t>=4&amp;p=1.0E-6</a:t>
            </a:r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5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12/14/15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Biblioteca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559927" cy="1069848"/>
          </a:xfrm>
        </p:spPr>
        <p:txBody>
          <a:bodyPr/>
          <a:lstStyle/>
          <a:p>
            <a:r>
              <a:rPr lang="pt-BR" dirty="0" smtClean="0"/>
              <a:t>Projeto de M</a:t>
            </a:r>
            <a:r>
              <a:rPr lang="pt-PT" dirty="0" err="1" smtClean="0"/>
              <a:t>étodos</a:t>
            </a:r>
            <a:r>
              <a:rPr lang="pt-PT" dirty="0" smtClean="0"/>
              <a:t> Probabilísticos para Engenharia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PT" dirty="0" smtClean="0"/>
              <a:t>é usado para duas coisas essenciais neste projeto: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Determinar se o livro que o utilizador </a:t>
            </a:r>
          </a:p>
          <a:p>
            <a:pPr marL="0" indent="0">
              <a:buNone/>
            </a:pPr>
            <a:r>
              <a:rPr lang="pt-BR" dirty="0" smtClean="0"/>
              <a:t>pretende requisitar, existe ou </a:t>
            </a:r>
            <a:r>
              <a:rPr lang="pt-BR" dirty="0" err="1" smtClean="0"/>
              <a:t>n</a:t>
            </a:r>
            <a:r>
              <a:rPr lang="pt-PT" dirty="0" err="1" smtClean="0"/>
              <a:t>ão</a:t>
            </a:r>
            <a:r>
              <a:rPr lang="pt-PT" dirty="0" smtClean="0"/>
              <a:t> na</a:t>
            </a:r>
          </a:p>
          <a:p>
            <a:pPr marL="0" indent="0">
              <a:buNone/>
            </a:pPr>
            <a:r>
              <a:rPr lang="pt-PT" dirty="0" smtClean="0"/>
              <a:t>biblioteca.</a:t>
            </a:r>
          </a:p>
          <a:p>
            <a:r>
              <a:rPr lang="pt-PT" dirty="0" smtClean="0"/>
              <a:t>Determinar livros semelhantes ao que o </a:t>
            </a:r>
          </a:p>
          <a:p>
            <a:pPr marL="0" indent="0">
              <a:buNone/>
            </a:pPr>
            <a:r>
              <a:rPr lang="pt-PT" dirty="0" smtClean="0"/>
              <a:t>utilizador requisitou.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2449318"/>
            <a:ext cx="5092459" cy="3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K-ÓTIMO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k</a:t>
            </a:r>
            <a:r>
              <a:rPr lang="pt-BR" dirty="0"/>
              <a:t>-</a:t>
            </a:r>
            <a:r>
              <a:rPr lang="pt-PT" dirty="0"/>
              <a:t>ótimo é o </a:t>
            </a:r>
            <a:r>
              <a:rPr lang="pt-PT" i="1" dirty="0"/>
              <a:t>melhor</a:t>
            </a:r>
            <a:r>
              <a:rPr lang="pt-PT" dirty="0"/>
              <a:t> número de </a:t>
            </a:r>
            <a:r>
              <a:rPr lang="pt-PT" dirty="0" err="1"/>
              <a:t>HashFunctions</a:t>
            </a:r>
            <a:r>
              <a:rPr lang="pt-PT" dirty="0"/>
              <a:t> a ser </a:t>
            </a:r>
            <a:r>
              <a:rPr lang="pt-PT" dirty="0" smtClean="0"/>
              <a:t>aplicadas</a:t>
            </a:r>
          </a:p>
          <a:p>
            <a:r>
              <a:rPr lang="pt-PT" dirty="0"/>
              <a:t>O K-Ótimo foi calculado através da seguinte expressão: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/>
              <a:t>K – nº de </a:t>
            </a:r>
            <a:r>
              <a:rPr lang="pt-PT" dirty="0" err="1"/>
              <a:t>HashFunctions</a:t>
            </a:r>
            <a:endParaRPr lang="pt-PT" dirty="0"/>
          </a:p>
          <a:p>
            <a:r>
              <a:rPr lang="pt-PT" dirty="0"/>
              <a:t>N – número de elementos a inserir no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  <a:p>
            <a:r>
              <a:rPr lang="pt-PT" dirty="0"/>
              <a:t>M – número de bits do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  <a:p>
            <a:r>
              <a:rPr lang="pt-PT" dirty="0"/>
              <a:t>P – probabilidade de falsos positivos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44" y="3064435"/>
            <a:ext cx="6232423" cy="9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min-hash</a:t>
            </a:r>
            <a:r>
              <a:rPr lang="pt-BR" dirty="0" smtClean="0"/>
              <a:t> e respetivo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Min-Hash</a:t>
            </a:r>
            <a:r>
              <a:rPr lang="pt-BR" dirty="0" smtClean="0"/>
              <a:t> </a:t>
            </a:r>
            <a:r>
              <a:rPr lang="pt-PT" dirty="0" smtClean="0"/>
              <a:t>é utilizado para mostrar a similaridade entre utilizadores em relação aos livros requisitados.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87" y="2831690"/>
            <a:ext cx="5110843" cy="37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do gráfico de erro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8957555" cy="3488978"/>
          </a:xfrm>
        </p:spPr>
        <p:txBody>
          <a:bodyPr/>
          <a:lstStyle/>
          <a:p>
            <a:r>
              <a:rPr lang="pt-PT" sz="2800" dirty="0" smtClean="0"/>
              <a:t>Forma Gaussiana;</a:t>
            </a:r>
          </a:p>
          <a:p>
            <a:r>
              <a:rPr lang="pt-PT" sz="2800" dirty="0" smtClean="0"/>
              <a:t>Média de erro baixa;</a:t>
            </a:r>
          </a:p>
          <a:p>
            <a:r>
              <a:rPr lang="pt-PT" sz="2800" dirty="0" smtClean="0"/>
              <a:t>Variância baixa;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45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Falsos positivos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50" y="1764877"/>
            <a:ext cx="5243737" cy="4631330"/>
          </a:xfrm>
        </p:spPr>
      </p:pic>
    </p:spTree>
    <p:extLst>
      <p:ext uri="{BB962C8B-B14F-4D97-AF65-F5344CB8AC3E}">
        <p14:creationId xmlns:p14="http://schemas.microsoft.com/office/powerpoint/2010/main" val="116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PT" dirty="0"/>
              <a:t>Caso o livro exista e portanto possa ser requisitado, é dado ao utilizador sugestões de livros semelhantes que possam despertar o interesse do utilizador para ler mais tarde.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25" y="2093976"/>
            <a:ext cx="8777889" cy="11232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25" y="4590582"/>
            <a:ext cx="9286358" cy="15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Como funciona?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7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100</TotalTime>
  <Words>190</Words>
  <Application>Microsoft Macintosh PowerPoint</Application>
  <PresentationFormat>Ecrã Panorâmico</PresentationFormat>
  <Paragraphs>40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Biblioteca virtual</vt:lpstr>
      <vt:lpstr>Uso do bloom Filter</vt:lpstr>
      <vt:lpstr>K-ÓTIMO</vt:lpstr>
      <vt:lpstr>Uso do min-hash e respetivo erro</vt:lpstr>
      <vt:lpstr>Análise do gráfico de erro</vt:lpstr>
      <vt:lpstr>Falsos positivos</vt:lpstr>
      <vt:lpstr>COMO FUNCIONA?</vt:lpstr>
      <vt:lpstr>Como funciona?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Métodos Porbabilísticos para engenharia informática</dc:title>
  <dc:creator>Daniela Simões</dc:creator>
  <cp:lastModifiedBy>Utilizador do Microsoft Office</cp:lastModifiedBy>
  <cp:revision>14</cp:revision>
  <dcterms:created xsi:type="dcterms:W3CDTF">2015-12-11T23:43:36Z</dcterms:created>
  <dcterms:modified xsi:type="dcterms:W3CDTF">2015-12-14T15:25:53Z</dcterms:modified>
</cp:coreProperties>
</file>