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3393"/>
  </p:normalViewPr>
  <p:slideViewPr>
    <p:cSldViewPr snapToGrid="0" snapToObjects="1">
      <p:cViewPr varScale="1">
        <p:scale>
          <a:sx n="79" d="100"/>
          <a:sy n="79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12/12/15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hur.st</a:t>
            </a:r>
            <a:r>
              <a:rPr lang="pt-BR" dirty="0" smtClean="0"/>
              <a:t>/</a:t>
            </a:r>
            <a:r>
              <a:rPr lang="pt-BR" dirty="0" err="1" smtClean="0"/>
              <a:t>bloomfilter?n</a:t>
            </a:r>
            <a:r>
              <a:rPr lang="pt-BR" dirty="0" smtClean="0"/>
              <a:t>=4&amp;p=1.0E-6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9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5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4" Type="http://schemas.microsoft.com/office/2007/relationships/hdphoto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</a:t>
            </a:r>
            <a:r>
              <a:rPr lang="pt-BR" dirty="0" smtClean="0"/>
              <a:t> </a:t>
            </a:r>
            <a:r>
              <a:rPr lang="pt-PT" dirty="0" smtClean="0"/>
              <a:t>ótimo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7939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k</a:t>
            </a:r>
            <a:r>
              <a:rPr lang="pt-BR" dirty="0" smtClean="0"/>
              <a:t>-</a:t>
            </a:r>
            <a:r>
              <a:rPr lang="pt-PT" dirty="0" smtClean="0"/>
              <a:t>ótimo é o </a:t>
            </a:r>
            <a:r>
              <a:rPr lang="pt-PT" i="1" dirty="0" smtClean="0"/>
              <a:t>melhor</a:t>
            </a:r>
            <a:r>
              <a:rPr lang="pt-PT" dirty="0" smtClean="0"/>
              <a:t> número de </a:t>
            </a:r>
            <a:r>
              <a:rPr lang="pt-PT" dirty="0" err="1" smtClean="0"/>
              <a:t>HashFunctions</a:t>
            </a:r>
            <a:r>
              <a:rPr lang="pt-PT" dirty="0" smtClean="0"/>
              <a:t> a ser aplicadas.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O K-Ótimo foi calculado através da seguinte expressão: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K – nº de </a:t>
            </a:r>
            <a:r>
              <a:rPr lang="pt-PT" dirty="0" err="1" smtClean="0"/>
              <a:t>HashFunctions</a:t>
            </a:r>
            <a:endParaRPr lang="pt-PT" dirty="0" smtClean="0"/>
          </a:p>
          <a:p>
            <a:r>
              <a:rPr lang="pt-PT" dirty="0" smtClean="0"/>
              <a:t>N – número de elementos a inserir no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 smtClean="0"/>
          </a:p>
          <a:p>
            <a:r>
              <a:rPr lang="pt-PT" dirty="0" smtClean="0"/>
              <a:t>M – número de bits do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 smtClean="0"/>
          </a:p>
          <a:p>
            <a:r>
              <a:rPr lang="pt-PT" dirty="0" smtClean="0"/>
              <a:t>P – probabilidade de falsos positivos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538791"/>
            <a:ext cx="10875393" cy="1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828269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requisitados.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1" y="2949677"/>
            <a:ext cx="5110843" cy="37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" y="1821359"/>
            <a:ext cx="9761879" cy="11560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2" y="4122732"/>
            <a:ext cx="7556500" cy="14732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92014" y="3239541"/>
            <a:ext cx="9863195" cy="763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Caso o livro exista e portanto possa ser requisitado, é dado ao utilizador sugestões de livros semelhantes que possam despertar o interesse do utilizador para ler mais tarde.</a:t>
            </a:r>
          </a:p>
        </p:txBody>
      </p:sp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longo das </a:t>
            </a:r>
            <a:r>
              <a:rPr lang="pt-BR" dirty="0" err="1" smtClean="0"/>
              <a:t>requisiç</a:t>
            </a:r>
            <a:r>
              <a:rPr lang="pt-PT" dirty="0" err="1" smtClean="0"/>
              <a:t>ões</a:t>
            </a:r>
            <a:r>
              <a:rPr lang="pt-PT" dirty="0" smtClean="0"/>
              <a:t>, vai  sendo adicionado à base de dados o ID do utilizador e o respetivo livro requisitado.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6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249</TotalTime>
  <Words>197</Words>
  <Application>Microsoft Macintosh PowerPoint</Application>
  <PresentationFormat>Ecrã Panorâmico</PresentationFormat>
  <Paragraphs>35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K ótimo</vt:lpstr>
      <vt:lpstr>Uso do min-hash e respetivo erro</vt:lpstr>
      <vt:lpstr>COMO FUNCIONA?</vt:lpstr>
      <vt:lpstr>Como funciona?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Utilizador do Microsoft Office</cp:lastModifiedBy>
  <cp:revision>12</cp:revision>
  <dcterms:created xsi:type="dcterms:W3CDTF">2015-12-11T23:43:36Z</dcterms:created>
  <dcterms:modified xsi:type="dcterms:W3CDTF">2015-12-12T20:01:12Z</dcterms:modified>
</cp:coreProperties>
</file>