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89685"/>
  </p:normalViewPr>
  <p:slideViewPr>
    <p:cSldViewPr snapToGrid="0" snapToObjects="1">
      <p:cViewPr varScale="1">
        <p:scale>
          <a:sx n="85" d="100"/>
          <a:sy n="85" d="100"/>
        </p:scale>
        <p:origin x="20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B97F0-76AB-6C49-822A-2A5831DEB5CB}" type="datetimeFigureOut">
              <a:rPr lang="pt-BR" smtClean="0"/>
              <a:t>12/12/15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7A92-EAF3-4644-B1E0-7ADB80FD1147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01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http</a:t>
            </a:r>
            <a:r>
              <a:rPr lang="pt-BR" dirty="0" smtClean="0"/>
              <a:t>://3.bp.blogspot.com/-cijE63FddDI/</a:t>
            </a:r>
            <a:r>
              <a:rPr lang="pt-BR" dirty="0" err="1" smtClean="0"/>
              <a:t>TdliipCpKaI</a:t>
            </a:r>
            <a:r>
              <a:rPr lang="pt-BR" dirty="0" smtClean="0"/>
              <a:t>/</a:t>
            </a:r>
            <a:r>
              <a:rPr lang="pt-BR" dirty="0" err="1" smtClean="0"/>
              <a:t>AAAAAAAAASw</a:t>
            </a:r>
            <a:r>
              <a:rPr lang="pt-BR" dirty="0" smtClean="0"/>
              <a:t>/</a:t>
            </a:r>
            <a:r>
              <a:rPr lang="pt-BR" dirty="0" err="1" smtClean="0"/>
              <a:t>ILGJVAAEgaQ</a:t>
            </a:r>
            <a:r>
              <a:rPr lang="pt-BR" dirty="0" smtClean="0"/>
              <a:t>/s1600/</a:t>
            </a:r>
            <a:r>
              <a:rPr lang="pt-BR" dirty="0" err="1" smtClean="0"/>
              <a:t>gbf.gif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A7A92-EAF3-4644-B1E0-7ADB80FD114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808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12/11/15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Biblioteca virtual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8559927" cy="1069848"/>
          </a:xfrm>
        </p:spPr>
        <p:txBody>
          <a:bodyPr/>
          <a:lstStyle/>
          <a:p>
            <a:r>
              <a:rPr lang="pt-BR" dirty="0" smtClean="0"/>
              <a:t>Projeto de M</a:t>
            </a:r>
            <a:r>
              <a:rPr lang="pt-PT" dirty="0" err="1" smtClean="0"/>
              <a:t>étodos</a:t>
            </a:r>
            <a:r>
              <a:rPr lang="pt-PT" dirty="0" smtClean="0"/>
              <a:t> Probabilísticos para Engenharia Informática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500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do </a:t>
            </a:r>
            <a:r>
              <a:rPr lang="pt-BR" dirty="0" err="1" smtClean="0"/>
              <a:t>bloom</a:t>
            </a:r>
            <a:r>
              <a:rPr lang="pt-BR" dirty="0" smtClean="0"/>
              <a:t> </a:t>
            </a:r>
            <a:r>
              <a:rPr lang="pt-BR" dirty="0" err="1" smtClean="0"/>
              <a:t>Filter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Bloom </a:t>
            </a:r>
            <a:r>
              <a:rPr lang="pt-BR" dirty="0" err="1" smtClean="0"/>
              <a:t>Filter</a:t>
            </a:r>
            <a:r>
              <a:rPr lang="pt-BR" dirty="0" smtClean="0"/>
              <a:t> </a:t>
            </a:r>
            <a:r>
              <a:rPr lang="pt-PT" dirty="0" smtClean="0"/>
              <a:t>é usado para duas coisas essenciais neste projeto: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Determinar se o livro que o utilizador </a:t>
            </a:r>
          </a:p>
          <a:p>
            <a:pPr marL="0" indent="0">
              <a:buNone/>
            </a:pPr>
            <a:r>
              <a:rPr lang="pt-BR" dirty="0" smtClean="0"/>
              <a:t>pretende requisitar, existe ou </a:t>
            </a:r>
            <a:r>
              <a:rPr lang="pt-BR" dirty="0" err="1" smtClean="0"/>
              <a:t>n</a:t>
            </a:r>
            <a:r>
              <a:rPr lang="pt-PT" dirty="0" err="1" smtClean="0"/>
              <a:t>ão</a:t>
            </a:r>
            <a:r>
              <a:rPr lang="pt-PT" dirty="0" smtClean="0"/>
              <a:t> na</a:t>
            </a:r>
          </a:p>
          <a:p>
            <a:pPr marL="0" indent="0">
              <a:buNone/>
            </a:pPr>
            <a:r>
              <a:rPr lang="pt-PT" dirty="0" smtClean="0"/>
              <a:t>biblioteca.</a:t>
            </a:r>
          </a:p>
          <a:p>
            <a:r>
              <a:rPr lang="pt-PT" dirty="0" smtClean="0"/>
              <a:t>Determinar livros semelhantes ao que o </a:t>
            </a:r>
          </a:p>
          <a:p>
            <a:pPr marL="0" indent="0">
              <a:buNone/>
            </a:pPr>
            <a:r>
              <a:rPr lang="pt-PT" dirty="0" smtClean="0"/>
              <a:t>utilizador requisitou.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780" y="2449318"/>
            <a:ext cx="5092459" cy="339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3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do </a:t>
            </a:r>
            <a:r>
              <a:rPr lang="pt-BR" dirty="0" err="1" smtClean="0"/>
              <a:t>min-hash</a:t>
            </a:r>
            <a:r>
              <a:rPr lang="pt-BR" dirty="0" smtClean="0"/>
              <a:t> e respetivo erro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Min-Hash</a:t>
            </a:r>
            <a:r>
              <a:rPr lang="pt-BR" dirty="0" smtClean="0"/>
              <a:t> </a:t>
            </a:r>
            <a:r>
              <a:rPr lang="pt-PT" dirty="0" smtClean="0"/>
              <a:t>é utilizado para mostrar a similaridade entre utilizadores em relação aos livros requisitados.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r>
              <a:rPr lang="pt-PT" dirty="0" smtClean="0"/>
              <a:t>------ GRÁFICO DE ERRO DO MIN-HASH TEÓRICO VS EXPERIMENTAL -------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65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73" y="2093976"/>
            <a:ext cx="9761879" cy="1156012"/>
          </a:xfrm>
        </p:spPr>
      </p:pic>
    </p:spTree>
    <p:extLst>
      <p:ext uri="{BB962C8B-B14F-4D97-AF65-F5344CB8AC3E}">
        <p14:creationId xmlns:p14="http://schemas.microsoft.com/office/powerpoint/2010/main" val="1854971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80</TotalTime>
  <Words>93</Words>
  <Application>Microsoft Macintosh PowerPoint</Application>
  <PresentationFormat>Widescreen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Calibri</vt:lpstr>
      <vt:lpstr>Rockwell</vt:lpstr>
      <vt:lpstr>Rockwell Condensed</vt:lpstr>
      <vt:lpstr>Rockwell Extra Bold</vt:lpstr>
      <vt:lpstr>Wingdings</vt:lpstr>
      <vt:lpstr>Tipo de Madeira</vt:lpstr>
      <vt:lpstr>Biblioteca virtual</vt:lpstr>
      <vt:lpstr>Uso do bloom Filter</vt:lpstr>
      <vt:lpstr>Uso do min-hash e respetivo erro</vt:lpstr>
      <vt:lpstr>COMO FUNCIONA?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Métodos Porbabilísticos para engenharia informática</dc:title>
  <dc:creator>Daniela Simões</dc:creator>
  <cp:lastModifiedBy>Daniela Simões</cp:lastModifiedBy>
  <cp:revision>6</cp:revision>
  <dcterms:created xsi:type="dcterms:W3CDTF">2015-12-11T23:43:36Z</dcterms:created>
  <dcterms:modified xsi:type="dcterms:W3CDTF">2015-12-12T01:04:17Z</dcterms:modified>
</cp:coreProperties>
</file>