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/>
    <p:restoredTop sz="89698"/>
  </p:normalViewPr>
  <p:slideViewPr>
    <p:cSldViewPr snapToGrid="0" snapToObjects="1">
      <p:cViewPr varScale="1">
        <p:scale>
          <a:sx n="64" d="100"/>
          <a:sy n="64" d="100"/>
        </p:scale>
        <p:origin x="184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B97F0-76AB-6C49-822A-2A5831DEB5CB}" type="datetimeFigureOut">
              <a:rPr lang="pt-BR" smtClean="0"/>
              <a:t>12/12/15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7A92-EAF3-4644-B1E0-7ADB80FD11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01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http</a:t>
            </a:r>
            <a:r>
              <a:rPr lang="pt-BR" dirty="0" smtClean="0"/>
              <a:t>://3.bp.blogspot.com/-cijE63FddDI/</a:t>
            </a:r>
            <a:r>
              <a:rPr lang="pt-BR" dirty="0" err="1" smtClean="0"/>
              <a:t>TdliipCpKaI</a:t>
            </a:r>
            <a:r>
              <a:rPr lang="pt-BR" dirty="0" smtClean="0"/>
              <a:t>/</a:t>
            </a:r>
            <a:r>
              <a:rPr lang="pt-BR" dirty="0" err="1" smtClean="0"/>
              <a:t>AAAAAAAAASw</a:t>
            </a:r>
            <a:r>
              <a:rPr lang="pt-BR" dirty="0" smtClean="0"/>
              <a:t>/</a:t>
            </a:r>
            <a:r>
              <a:rPr lang="pt-BR" dirty="0" err="1" smtClean="0"/>
              <a:t>ILGJVAAEgaQ</a:t>
            </a:r>
            <a:r>
              <a:rPr lang="pt-BR" dirty="0" smtClean="0"/>
              <a:t>/s1600/</a:t>
            </a:r>
            <a:r>
              <a:rPr lang="pt-BR" dirty="0" err="1" smtClean="0"/>
              <a:t>gbf.gif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A7A92-EAF3-4644-B1E0-7ADB80FD114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80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estilo do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12/12/15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de texto mestres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Biblioteca virtual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8559927" cy="1069848"/>
          </a:xfrm>
        </p:spPr>
        <p:txBody>
          <a:bodyPr/>
          <a:lstStyle/>
          <a:p>
            <a:r>
              <a:rPr lang="pt-BR" dirty="0" smtClean="0"/>
              <a:t>Projeto de M</a:t>
            </a:r>
            <a:r>
              <a:rPr lang="pt-PT" dirty="0" err="1" smtClean="0"/>
              <a:t>étodos</a:t>
            </a:r>
            <a:r>
              <a:rPr lang="pt-PT" dirty="0" smtClean="0"/>
              <a:t> Probabilísticos para Engenharia Informática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0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do </a:t>
            </a:r>
            <a:r>
              <a:rPr lang="pt-BR" dirty="0" err="1" smtClean="0"/>
              <a:t>bloom</a:t>
            </a:r>
            <a:r>
              <a:rPr lang="pt-BR" dirty="0" smtClean="0"/>
              <a:t> </a:t>
            </a:r>
            <a:r>
              <a:rPr lang="pt-BR" dirty="0" err="1" smtClean="0"/>
              <a:t>Filter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Bloom </a:t>
            </a:r>
            <a:r>
              <a:rPr lang="pt-BR" dirty="0" err="1" smtClean="0"/>
              <a:t>Filter</a:t>
            </a:r>
            <a:r>
              <a:rPr lang="pt-BR" dirty="0" smtClean="0"/>
              <a:t> </a:t>
            </a:r>
            <a:r>
              <a:rPr lang="pt-PT" dirty="0" smtClean="0"/>
              <a:t>é usado para duas coisas essenciais neste projeto: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Determinar se o livro que o utilizador </a:t>
            </a:r>
          </a:p>
          <a:p>
            <a:pPr marL="0" indent="0">
              <a:buNone/>
            </a:pPr>
            <a:r>
              <a:rPr lang="pt-BR" dirty="0" smtClean="0"/>
              <a:t>pretende requisitar, existe ou </a:t>
            </a:r>
            <a:r>
              <a:rPr lang="pt-BR" dirty="0" err="1" smtClean="0"/>
              <a:t>n</a:t>
            </a:r>
            <a:r>
              <a:rPr lang="pt-PT" dirty="0" err="1" smtClean="0"/>
              <a:t>ão</a:t>
            </a:r>
            <a:r>
              <a:rPr lang="pt-PT" dirty="0" smtClean="0"/>
              <a:t> na</a:t>
            </a:r>
          </a:p>
          <a:p>
            <a:pPr marL="0" indent="0">
              <a:buNone/>
            </a:pPr>
            <a:r>
              <a:rPr lang="pt-PT" dirty="0" smtClean="0"/>
              <a:t>biblioteca.</a:t>
            </a:r>
          </a:p>
          <a:p>
            <a:r>
              <a:rPr lang="pt-PT" dirty="0" smtClean="0"/>
              <a:t>Determinar livros semelhantes ao que o </a:t>
            </a:r>
          </a:p>
          <a:p>
            <a:pPr marL="0" indent="0">
              <a:buNone/>
            </a:pPr>
            <a:r>
              <a:rPr lang="pt-PT" dirty="0" smtClean="0"/>
              <a:t>utilizador requisitou.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780" y="2449318"/>
            <a:ext cx="5092459" cy="339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do </a:t>
            </a:r>
            <a:r>
              <a:rPr lang="pt-BR" dirty="0" err="1" smtClean="0"/>
              <a:t>min-hash</a:t>
            </a:r>
            <a:r>
              <a:rPr lang="pt-BR" dirty="0" smtClean="0"/>
              <a:t> e respetivo erro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Min-Hash</a:t>
            </a:r>
            <a:r>
              <a:rPr lang="pt-BR" dirty="0" smtClean="0"/>
              <a:t> </a:t>
            </a:r>
            <a:r>
              <a:rPr lang="pt-PT" dirty="0" smtClean="0"/>
              <a:t>é utilizado para mostrar a similaridade entre utilizadores em relação aos livros </a:t>
            </a:r>
            <a:r>
              <a:rPr lang="pt-PT" dirty="0" smtClean="0"/>
              <a:t>requisitados.</a:t>
            </a:r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r>
              <a:rPr lang="pt-PT" dirty="0" smtClean="0"/>
              <a:t>------ GRÁFICO DE ERRO </a:t>
            </a:r>
            <a:r>
              <a:rPr lang="pt-PT" dirty="0" smtClean="0"/>
              <a:t>DISTANCIA JACCARD</a:t>
            </a:r>
            <a:r>
              <a:rPr lang="pt-PT" dirty="0" smtClean="0"/>
              <a:t> </a:t>
            </a:r>
            <a:r>
              <a:rPr lang="pt-PT" dirty="0" smtClean="0"/>
              <a:t>TEÓRICO </a:t>
            </a:r>
            <a:r>
              <a:rPr lang="pt-PT" smtClean="0"/>
              <a:t>VS </a:t>
            </a:r>
            <a:r>
              <a:rPr lang="pt-PT" smtClean="0"/>
              <a:t>MIN-HASH </a:t>
            </a:r>
            <a:r>
              <a:rPr lang="pt-PT" dirty="0" smtClean="0"/>
              <a:t>-------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65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73" y="1821359"/>
            <a:ext cx="9761879" cy="1156012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42" y="4122732"/>
            <a:ext cx="7556500" cy="14732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92014" y="3239541"/>
            <a:ext cx="9863195" cy="763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Caso o livro exista e portanto possa ser requisitado, </a:t>
            </a:r>
            <a:r>
              <a:rPr lang="pt-PT" dirty="0" smtClean="0"/>
              <a:t>é dado ao utilizador sugestões de livros semelhantes que possam despertar o interesse do utilizador para ler mais tarde.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8549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163</TotalTime>
  <Words>123</Words>
  <Application>Microsoft Macintosh PowerPoint</Application>
  <PresentationFormat>Ecrã Panorâmico</PresentationFormat>
  <Paragraphs>21</Paragraphs>
  <Slides>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0" baseType="lpstr">
      <vt:lpstr>Calibri</vt:lpstr>
      <vt:lpstr>Rockwell</vt:lpstr>
      <vt:lpstr>Rockwell Condensed</vt:lpstr>
      <vt:lpstr>Rockwell Extra Bold</vt:lpstr>
      <vt:lpstr>Wingdings</vt:lpstr>
      <vt:lpstr>Tipo de Madeira</vt:lpstr>
      <vt:lpstr>Biblioteca virtual</vt:lpstr>
      <vt:lpstr>Uso do bloom Filter</vt:lpstr>
      <vt:lpstr>Uso do min-hash e respetivo erro</vt:lpstr>
      <vt:lpstr>COMO FUNCIONA?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Métodos Porbabilísticos para engenharia informática</dc:title>
  <dc:creator>Daniela Simões</dc:creator>
  <cp:lastModifiedBy>Utilizador do Microsoft Office</cp:lastModifiedBy>
  <cp:revision>7</cp:revision>
  <dcterms:created xsi:type="dcterms:W3CDTF">2015-12-11T23:43:36Z</dcterms:created>
  <dcterms:modified xsi:type="dcterms:W3CDTF">2015-12-12T12:40:03Z</dcterms:modified>
</cp:coreProperties>
</file>