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9"/>
    <p:restoredTop sz="50000"/>
  </p:normalViewPr>
  <p:slideViewPr>
    <p:cSldViewPr snapToGrid="0" snapToObjects="1">
      <p:cViewPr>
        <p:scale>
          <a:sx n="68" d="100"/>
          <a:sy n="68" d="100"/>
        </p:scale>
        <p:origin x="5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16/12/15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hur.st</a:t>
            </a:r>
            <a:r>
              <a:rPr lang="pt-BR" dirty="0" smtClean="0"/>
              <a:t>/</a:t>
            </a:r>
            <a:r>
              <a:rPr lang="pt-BR" dirty="0" err="1" smtClean="0"/>
              <a:t>bloomfilter?n</a:t>
            </a:r>
            <a:r>
              <a:rPr lang="pt-BR" smtClean="0"/>
              <a:t>=4&amp;p=1.0E-6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12/16/15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K-ÓTIMO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</a:t>
            </a:r>
            <a:r>
              <a:rPr lang="pt-BR" dirty="0"/>
              <a:t>-</a:t>
            </a:r>
            <a:r>
              <a:rPr lang="pt-PT" dirty="0"/>
              <a:t>ótimo é o </a:t>
            </a:r>
            <a:r>
              <a:rPr lang="pt-PT" i="1" dirty="0"/>
              <a:t>melhor</a:t>
            </a:r>
            <a:r>
              <a:rPr lang="pt-PT" dirty="0"/>
              <a:t> número de </a:t>
            </a:r>
            <a:r>
              <a:rPr lang="pt-PT" dirty="0" err="1"/>
              <a:t>HashFunctions</a:t>
            </a:r>
            <a:r>
              <a:rPr lang="pt-PT" dirty="0"/>
              <a:t> a ser </a:t>
            </a:r>
            <a:r>
              <a:rPr lang="pt-PT" dirty="0" smtClean="0"/>
              <a:t>aplicadas</a:t>
            </a:r>
          </a:p>
          <a:p>
            <a:r>
              <a:rPr lang="pt-PT" dirty="0"/>
              <a:t>O K-Ótimo foi calculado através da seguinte expressão: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/>
              <a:t>K – nº de </a:t>
            </a:r>
            <a:r>
              <a:rPr lang="pt-PT" dirty="0" err="1"/>
              <a:t>HashFunctions</a:t>
            </a:r>
            <a:endParaRPr lang="pt-PT" dirty="0"/>
          </a:p>
          <a:p>
            <a:r>
              <a:rPr lang="pt-PT" dirty="0"/>
              <a:t>N – número de elementos a inserir no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M – número de bits do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P – probabilidade de falsos positivos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44" y="3064435"/>
            <a:ext cx="6232423" cy="9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requisitados.</a:t>
            </a:r>
          </a:p>
          <a:p>
            <a:endParaRPr lang="pt-PT" dirty="0"/>
          </a:p>
          <a:p>
            <a:r>
              <a:rPr lang="pt-PT" dirty="0" smtClean="0"/>
              <a:t>Var = 2.627*10^-04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7" y="2831690"/>
            <a:ext cx="5110843" cy="37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do gráfico de erro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8957555" cy="3488978"/>
          </a:xfrm>
        </p:spPr>
        <p:txBody>
          <a:bodyPr/>
          <a:lstStyle/>
          <a:p>
            <a:r>
              <a:rPr lang="pt-PT" sz="2800" dirty="0" smtClean="0"/>
              <a:t>Forma Gaussiana;</a:t>
            </a:r>
          </a:p>
          <a:p>
            <a:r>
              <a:rPr lang="pt-PT" sz="2800" dirty="0" smtClean="0"/>
              <a:t>Média de erro baixa;</a:t>
            </a:r>
          </a:p>
          <a:p>
            <a:r>
              <a:rPr lang="pt-PT" sz="2800" dirty="0" smtClean="0"/>
              <a:t>Variância baixa;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4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Falsos positivos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50" y="1764877"/>
            <a:ext cx="5243737" cy="4631330"/>
          </a:xfrm>
        </p:spPr>
      </p:pic>
    </p:spTree>
    <p:extLst>
      <p:ext uri="{BB962C8B-B14F-4D97-AF65-F5344CB8AC3E}">
        <p14:creationId xmlns:p14="http://schemas.microsoft.com/office/powerpoint/2010/main" val="116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PT" dirty="0"/>
              <a:t>Caso o livro exista e portanto possa ser requisitado, é dado ao utilizador sugestões de livros semelhantes que possam despertar o interesse do utilizador para ler mais tarde.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2093976"/>
            <a:ext cx="8777889" cy="11232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4590582"/>
            <a:ext cx="9286358" cy="15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Como funciona?</a:t>
            </a:r>
            <a:endParaRPr lang="pt-PT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61" y="2093976"/>
            <a:ext cx="6620761" cy="3693329"/>
          </a:xfrm>
        </p:spPr>
      </p:pic>
    </p:spTree>
    <p:extLst>
      <p:ext uri="{BB962C8B-B14F-4D97-AF65-F5344CB8AC3E}">
        <p14:creationId xmlns:p14="http://schemas.microsoft.com/office/powerpoint/2010/main" val="4067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698" y="2237232"/>
            <a:ext cx="10058400" cy="2315718"/>
          </a:xfrm>
        </p:spPr>
        <p:txBody>
          <a:bodyPr>
            <a:normAutofit/>
          </a:bodyPr>
          <a:lstStyle/>
          <a:p>
            <a:pPr algn="ctr"/>
            <a:r>
              <a:rPr lang="pt-BR" sz="9600" dirty="0" err="1" smtClean="0"/>
              <a:t>FIm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565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110</TotalTime>
  <Words>196</Words>
  <Application>Microsoft Macintosh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K-ÓTIMO</vt:lpstr>
      <vt:lpstr>Uso do min-hash e respetivo erro</vt:lpstr>
      <vt:lpstr>Análise do gráfico de erro</vt:lpstr>
      <vt:lpstr>Falsos positivos</vt:lpstr>
      <vt:lpstr>COMO FUNCIONA?</vt:lpstr>
      <vt:lpstr>Como funciona?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Daniela Simões</cp:lastModifiedBy>
  <cp:revision>16</cp:revision>
  <dcterms:created xsi:type="dcterms:W3CDTF">2015-12-11T23:43:36Z</dcterms:created>
  <dcterms:modified xsi:type="dcterms:W3CDTF">2015-12-16T12:42:18Z</dcterms:modified>
</cp:coreProperties>
</file>