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4"/>
  </p:notesMasterIdLst>
  <p:sldIdLst>
    <p:sldId id="256" r:id="rId2"/>
    <p:sldId id="357" r:id="rId3"/>
    <p:sldId id="358" r:id="rId4"/>
    <p:sldId id="359" r:id="rId5"/>
    <p:sldId id="360" r:id="rId6"/>
    <p:sldId id="361" r:id="rId7"/>
    <p:sldId id="362" r:id="rId8"/>
    <p:sldId id="363" r:id="rId9"/>
    <p:sldId id="351" r:id="rId10"/>
    <p:sldId id="356" r:id="rId11"/>
    <p:sldId id="353" r:id="rId12"/>
    <p:sldId id="35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74"/>
    <a:srgbClr val="F6C26E"/>
    <a:srgbClr val="274557"/>
    <a:srgbClr val="F8D090"/>
    <a:srgbClr val="F3A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E867C0-312A-4525-BDBE-E69D993000D6}">
  <a:tblStyle styleId="{29E867C0-312A-4525-BDBE-E69D993000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EFAD6-F4E1-485B-8EC9-F8A19E2697B4}"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360" y="-3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51224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9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grpSp>
        <p:nvGrpSpPr>
          <p:cNvPr id="2" name="Google Shape;340;p52">
            <a:extLst>
              <a:ext uri="{FF2B5EF4-FFF2-40B4-BE49-F238E27FC236}">
                <a16:creationId xmlns:a16="http://schemas.microsoft.com/office/drawing/2014/main" id="{172027A9-C59C-DA4F-1853-4A34C7ED9874}"/>
              </a:ext>
            </a:extLst>
          </p:cNvPr>
          <p:cNvGrpSpPr/>
          <p:nvPr/>
        </p:nvGrpSpPr>
        <p:grpSpPr>
          <a:xfrm>
            <a:off x="5206658" y="791907"/>
            <a:ext cx="3313718" cy="3759286"/>
            <a:chOff x="5200643" y="793126"/>
            <a:chExt cx="3313718" cy="3759286"/>
          </a:xfrm>
        </p:grpSpPr>
        <p:sp>
          <p:nvSpPr>
            <p:cNvPr id="3" name="Google Shape;341;p52">
              <a:extLst>
                <a:ext uri="{FF2B5EF4-FFF2-40B4-BE49-F238E27FC236}">
                  <a16:creationId xmlns:a16="http://schemas.microsoft.com/office/drawing/2014/main" id="{B645462C-DD71-4306-9B8C-A198CDCB9989}"/>
                </a:ext>
              </a:extLst>
            </p:cNvPr>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342;p52">
              <a:extLst>
                <a:ext uri="{FF2B5EF4-FFF2-40B4-BE49-F238E27FC236}">
                  <a16:creationId xmlns:a16="http://schemas.microsoft.com/office/drawing/2014/main" id="{947FEA97-EA0A-19C9-BCA3-4CADF6D352F7}"/>
                </a:ext>
              </a:extLst>
            </p:cNvPr>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 name="Google Shape;343;p52">
              <a:extLst>
                <a:ext uri="{FF2B5EF4-FFF2-40B4-BE49-F238E27FC236}">
                  <a16:creationId xmlns:a16="http://schemas.microsoft.com/office/drawing/2014/main" id="{4568EFA4-C31A-5DC2-8089-EA98C765F4E6}"/>
                </a:ext>
              </a:extLst>
            </p:cNvPr>
            <p:cNvGrpSpPr/>
            <p:nvPr/>
          </p:nvGrpSpPr>
          <p:grpSpPr>
            <a:xfrm>
              <a:off x="5533506" y="2488418"/>
              <a:ext cx="2753127" cy="2001695"/>
              <a:chOff x="5533506" y="2488418"/>
              <a:chExt cx="2753127" cy="2001695"/>
            </a:xfrm>
          </p:grpSpPr>
          <p:sp>
            <p:nvSpPr>
              <p:cNvPr id="697" name="Google Shape;344;p52">
                <a:extLst>
                  <a:ext uri="{FF2B5EF4-FFF2-40B4-BE49-F238E27FC236}">
                    <a16:creationId xmlns:a16="http://schemas.microsoft.com/office/drawing/2014/main" id="{D680951B-DBAA-5F7A-AF1D-6A8CBDD23B18}"/>
                  </a:ext>
                </a:extLst>
              </p:cNvPr>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8" name="Google Shape;345;p52">
                <a:extLst>
                  <a:ext uri="{FF2B5EF4-FFF2-40B4-BE49-F238E27FC236}">
                    <a16:creationId xmlns:a16="http://schemas.microsoft.com/office/drawing/2014/main" id="{7F1E7802-1704-3D37-A468-8EB995D665F4}"/>
                  </a:ext>
                </a:extLst>
              </p:cNvPr>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9" name="Google Shape;346;p52">
                <a:extLst>
                  <a:ext uri="{FF2B5EF4-FFF2-40B4-BE49-F238E27FC236}">
                    <a16:creationId xmlns:a16="http://schemas.microsoft.com/office/drawing/2014/main" id="{7D001B02-43EF-AA7C-D1B4-B6439B2FC0A9}"/>
                  </a:ext>
                </a:extLst>
              </p:cNvPr>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0" name="Google Shape;347;p52">
                <a:extLst>
                  <a:ext uri="{FF2B5EF4-FFF2-40B4-BE49-F238E27FC236}">
                    <a16:creationId xmlns:a16="http://schemas.microsoft.com/office/drawing/2014/main" id="{3876AE22-BE37-0885-C4EE-FE4448D07FAC}"/>
                  </a:ext>
                </a:extLst>
              </p:cNvPr>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1" name="Google Shape;348;p52">
                <a:extLst>
                  <a:ext uri="{FF2B5EF4-FFF2-40B4-BE49-F238E27FC236}">
                    <a16:creationId xmlns:a16="http://schemas.microsoft.com/office/drawing/2014/main" id="{114C3D46-A391-61B8-0F52-6D0502969BF2}"/>
                  </a:ext>
                </a:extLst>
              </p:cNvPr>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2" name="Google Shape;349;p52">
                <a:extLst>
                  <a:ext uri="{FF2B5EF4-FFF2-40B4-BE49-F238E27FC236}">
                    <a16:creationId xmlns:a16="http://schemas.microsoft.com/office/drawing/2014/main" id="{2660AF52-8747-F7EE-8220-AD0922163BE9}"/>
                  </a:ext>
                </a:extLst>
              </p:cNvPr>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 name="Google Shape;350;p52">
              <a:extLst>
                <a:ext uri="{FF2B5EF4-FFF2-40B4-BE49-F238E27FC236}">
                  <a16:creationId xmlns:a16="http://schemas.microsoft.com/office/drawing/2014/main" id="{F07ADE2A-DC71-16C7-4B36-E07AFF23A8BD}"/>
                </a:ext>
              </a:extLst>
            </p:cNvPr>
            <p:cNvGrpSpPr/>
            <p:nvPr/>
          </p:nvGrpSpPr>
          <p:grpSpPr>
            <a:xfrm>
              <a:off x="5397634" y="1247552"/>
              <a:ext cx="543069" cy="551861"/>
              <a:chOff x="5294709" y="1524927"/>
              <a:chExt cx="543069" cy="551861"/>
            </a:xfrm>
          </p:grpSpPr>
          <p:sp>
            <p:nvSpPr>
              <p:cNvPr id="694" name="Google Shape;351;p52">
                <a:extLst>
                  <a:ext uri="{FF2B5EF4-FFF2-40B4-BE49-F238E27FC236}">
                    <a16:creationId xmlns:a16="http://schemas.microsoft.com/office/drawing/2014/main" id="{205CD5C6-8366-45CE-F388-4F7DD97FDA0C}"/>
                  </a:ext>
                </a:extLst>
              </p:cNvPr>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5" name="Google Shape;352;p52">
                <a:extLst>
                  <a:ext uri="{FF2B5EF4-FFF2-40B4-BE49-F238E27FC236}">
                    <a16:creationId xmlns:a16="http://schemas.microsoft.com/office/drawing/2014/main" id="{5F916AE4-5D01-3D0D-2C01-DFF185B2153E}"/>
                  </a:ext>
                </a:extLst>
              </p:cNvPr>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6" name="Google Shape;353;p52">
                <a:extLst>
                  <a:ext uri="{FF2B5EF4-FFF2-40B4-BE49-F238E27FC236}">
                    <a16:creationId xmlns:a16="http://schemas.microsoft.com/office/drawing/2014/main" id="{0982A96E-7587-1448-9C13-B5C805B0080E}"/>
                  </a:ext>
                </a:extLst>
              </p:cNvPr>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Google Shape;354;p52">
              <a:extLst>
                <a:ext uri="{FF2B5EF4-FFF2-40B4-BE49-F238E27FC236}">
                  <a16:creationId xmlns:a16="http://schemas.microsoft.com/office/drawing/2014/main" id="{2FECDF80-8C15-D6E3-2AD2-DD2D2F7942FE}"/>
                </a:ext>
              </a:extLst>
            </p:cNvPr>
            <p:cNvGrpSpPr/>
            <p:nvPr/>
          </p:nvGrpSpPr>
          <p:grpSpPr>
            <a:xfrm>
              <a:off x="7631397" y="1329903"/>
              <a:ext cx="638038" cy="554126"/>
              <a:chOff x="7631397" y="1329903"/>
              <a:chExt cx="638038" cy="554126"/>
            </a:xfrm>
          </p:grpSpPr>
          <p:sp>
            <p:nvSpPr>
              <p:cNvPr id="689" name="Google Shape;355;p52">
                <a:extLst>
                  <a:ext uri="{FF2B5EF4-FFF2-40B4-BE49-F238E27FC236}">
                    <a16:creationId xmlns:a16="http://schemas.microsoft.com/office/drawing/2014/main" id="{2C8CB967-5BCD-E7F6-BF17-4388F5B10693}"/>
                  </a:ext>
                </a:extLst>
              </p:cNvPr>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0" name="Google Shape;356;p52">
                <a:extLst>
                  <a:ext uri="{FF2B5EF4-FFF2-40B4-BE49-F238E27FC236}">
                    <a16:creationId xmlns:a16="http://schemas.microsoft.com/office/drawing/2014/main" id="{A147DF95-689C-0ED7-D677-AE17C899A23E}"/>
                  </a:ext>
                </a:extLst>
              </p:cNvPr>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1" name="Google Shape;357;p52">
                <a:extLst>
                  <a:ext uri="{FF2B5EF4-FFF2-40B4-BE49-F238E27FC236}">
                    <a16:creationId xmlns:a16="http://schemas.microsoft.com/office/drawing/2014/main" id="{A68609C3-9F26-B344-CDB2-F84A6A5CAF58}"/>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2" name="Google Shape;358;p52">
                <a:extLst>
                  <a:ext uri="{FF2B5EF4-FFF2-40B4-BE49-F238E27FC236}">
                    <a16:creationId xmlns:a16="http://schemas.microsoft.com/office/drawing/2014/main" id="{D86DD331-5A80-C4F9-24BA-E95C4924F44E}"/>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3" name="Google Shape;359;p52">
                <a:extLst>
                  <a:ext uri="{FF2B5EF4-FFF2-40B4-BE49-F238E27FC236}">
                    <a16:creationId xmlns:a16="http://schemas.microsoft.com/office/drawing/2014/main" id="{D2AC1FFD-D28D-90A9-41C3-33241F0DD49F}"/>
                  </a:ext>
                </a:extLst>
              </p:cNvPr>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0" name="Google Shape;402;p52">
              <a:extLst>
                <a:ext uri="{FF2B5EF4-FFF2-40B4-BE49-F238E27FC236}">
                  <a16:creationId xmlns:a16="http://schemas.microsoft.com/office/drawing/2014/main" id="{2AE09FB5-E508-C684-D1BE-DCFC00E59C09}"/>
                </a:ext>
              </a:extLst>
            </p:cNvPr>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03;p52">
              <a:extLst>
                <a:ext uri="{FF2B5EF4-FFF2-40B4-BE49-F238E27FC236}">
                  <a16:creationId xmlns:a16="http://schemas.microsoft.com/office/drawing/2014/main" id="{15621872-E149-CCC5-9676-FB7373011742}"/>
                </a:ext>
              </a:extLst>
            </p:cNvPr>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04;p52">
              <a:extLst>
                <a:ext uri="{FF2B5EF4-FFF2-40B4-BE49-F238E27FC236}">
                  <a16:creationId xmlns:a16="http://schemas.microsoft.com/office/drawing/2014/main" id="{295ECE3D-319B-B1B5-2544-FB3B56A7A24E}"/>
                </a:ext>
              </a:extLst>
            </p:cNvPr>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05;p52">
              <a:extLst>
                <a:ext uri="{FF2B5EF4-FFF2-40B4-BE49-F238E27FC236}">
                  <a16:creationId xmlns:a16="http://schemas.microsoft.com/office/drawing/2014/main" id="{AECC9AA6-EF9F-D28F-20D1-53E44AFD59C2}"/>
                </a:ext>
              </a:extLst>
            </p:cNvPr>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06;p52">
              <a:extLst>
                <a:ext uri="{FF2B5EF4-FFF2-40B4-BE49-F238E27FC236}">
                  <a16:creationId xmlns:a16="http://schemas.microsoft.com/office/drawing/2014/main" id="{59D713B2-5BA2-60A7-ABF7-A400F7DB1DCE}"/>
                </a:ext>
              </a:extLst>
            </p:cNvPr>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07;p52">
              <a:extLst>
                <a:ext uri="{FF2B5EF4-FFF2-40B4-BE49-F238E27FC236}">
                  <a16:creationId xmlns:a16="http://schemas.microsoft.com/office/drawing/2014/main" id="{FAB41432-4CE9-8252-0F7E-1C1AE3975BF8}"/>
                </a:ext>
              </a:extLst>
            </p:cNvPr>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08;p52">
              <a:extLst>
                <a:ext uri="{FF2B5EF4-FFF2-40B4-BE49-F238E27FC236}">
                  <a16:creationId xmlns:a16="http://schemas.microsoft.com/office/drawing/2014/main" id="{230D24E6-99DB-3D92-EA54-84F6DD0B0D3A}"/>
                </a:ext>
              </a:extLst>
            </p:cNvPr>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09;p52">
              <a:extLst>
                <a:ext uri="{FF2B5EF4-FFF2-40B4-BE49-F238E27FC236}">
                  <a16:creationId xmlns:a16="http://schemas.microsoft.com/office/drawing/2014/main" id="{4F7F4618-7FB4-C261-9D0E-7494AAA864BE}"/>
                </a:ext>
              </a:extLst>
            </p:cNvPr>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10;p52">
              <a:extLst>
                <a:ext uri="{FF2B5EF4-FFF2-40B4-BE49-F238E27FC236}">
                  <a16:creationId xmlns:a16="http://schemas.microsoft.com/office/drawing/2014/main" id="{49F2D228-E4C7-1FAE-72FD-900361459EDF}"/>
                </a:ext>
              </a:extLst>
            </p:cNvPr>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11;p52">
              <a:extLst>
                <a:ext uri="{FF2B5EF4-FFF2-40B4-BE49-F238E27FC236}">
                  <a16:creationId xmlns:a16="http://schemas.microsoft.com/office/drawing/2014/main" id="{EAA65447-ACAE-CEFE-FBF2-7AC0A32D926E}"/>
                </a:ext>
              </a:extLst>
            </p:cNvPr>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12;p52">
              <a:extLst>
                <a:ext uri="{FF2B5EF4-FFF2-40B4-BE49-F238E27FC236}">
                  <a16:creationId xmlns:a16="http://schemas.microsoft.com/office/drawing/2014/main" id="{912B243A-EE22-31E9-20A2-AB945A3E8E3A}"/>
                </a:ext>
              </a:extLst>
            </p:cNvPr>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13;p52">
              <a:extLst>
                <a:ext uri="{FF2B5EF4-FFF2-40B4-BE49-F238E27FC236}">
                  <a16:creationId xmlns:a16="http://schemas.microsoft.com/office/drawing/2014/main" id="{C9CBEBD9-EC62-25F0-54F9-86A846149F7A}"/>
                </a:ext>
              </a:extLst>
            </p:cNvPr>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414;p52">
              <a:extLst>
                <a:ext uri="{FF2B5EF4-FFF2-40B4-BE49-F238E27FC236}">
                  <a16:creationId xmlns:a16="http://schemas.microsoft.com/office/drawing/2014/main" id="{9C8E99CA-1487-5587-5659-E7FE10AEFBBF}"/>
                </a:ext>
              </a:extLst>
            </p:cNvPr>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15;p52">
              <a:extLst>
                <a:ext uri="{FF2B5EF4-FFF2-40B4-BE49-F238E27FC236}">
                  <a16:creationId xmlns:a16="http://schemas.microsoft.com/office/drawing/2014/main" id="{2F67199E-DE6A-D248-BA0D-8081185BB1A1}"/>
                </a:ext>
              </a:extLst>
            </p:cNvPr>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7" name="Google Shape;416;p52">
              <a:extLst>
                <a:ext uri="{FF2B5EF4-FFF2-40B4-BE49-F238E27FC236}">
                  <a16:creationId xmlns:a16="http://schemas.microsoft.com/office/drawing/2014/main" id="{E182165E-788A-E41C-9C62-0A12A5179FAA}"/>
                </a:ext>
              </a:extLst>
            </p:cNvPr>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8" name="Google Shape;417;p52">
              <a:extLst>
                <a:ext uri="{FF2B5EF4-FFF2-40B4-BE49-F238E27FC236}">
                  <a16:creationId xmlns:a16="http://schemas.microsoft.com/office/drawing/2014/main" id="{5EDF218B-395D-2ADE-5D0C-648981B8C502}"/>
                </a:ext>
              </a:extLst>
            </p:cNvPr>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9" name="Google Shape;418;p52">
              <a:extLst>
                <a:ext uri="{FF2B5EF4-FFF2-40B4-BE49-F238E27FC236}">
                  <a16:creationId xmlns:a16="http://schemas.microsoft.com/office/drawing/2014/main" id="{A707077D-1323-1AB2-34C9-7D81FF9272DF}"/>
                </a:ext>
              </a:extLst>
            </p:cNvPr>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0" name="Google Shape;419;p52">
              <a:extLst>
                <a:ext uri="{FF2B5EF4-FFF2-40B4-BE49-F238E27FC236}">
                  <a16:creationId xmlns:a16="http://schemas.microsoft.com/office/drawing/2014/main" id="{9CD827C6-1B71-C1E2-2AA4-CEC708542FCD}"/>
                </a:ext>
              </a:extLst>
            </p:cNvPr>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1" name="Google Shape;420;p52">
              <a:extLst>
                <a:ext uri="{FF2B5EF4-FFF2-40B4-BE49-F238E27FC236}">
                  <a16:creationId xmlns:a16="http://schemas.microsoft.com/office/drawing/2014/main" id="{3F58EB7A-B99E-4173-47D5-26023D592C1B}"/>
                </a:ext>
              </a:extLst>
            </p:cNvPr>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2" name="Google Shape;421;p52">
              <a:extLst>
                <a:ext uri="{FF2B5EF4-FFF2-40B4-BE49-F238E27FC236}">
                  <a16:creationId xmlns:a16="http://schemas.microsoft.com/office/drawing/2014/main" id="{69C406FC-2655-323D-DB8E-982D24E3AF87}"/>
                </a:ext>
              </a:extLst>
            </p:cNvPr>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3" name="Google Shape;422;p52">
              <a:extLst>
                <a:ext uri="{FF2B5EF4-FFF2-40B4-BE49-F238E27FC236}">
                  <a16:creationId xmlns:a16="http://schemas.microsoft.com/office/drawing/2014/main" id="{DF3344F7-E385-7E25-53CF-4B1F3A62A08D}"/>
                </a:ext>
              </a:extLst>
            </p:cNvPr>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4" name="Google Shape;423;p52">
              <a:extLst>
                <a:ext uri="{FF2B5EF4-FFF2-40B4-BE49-F238E27FC236}">
                  <a16:creationId xmlns:a16="http://schemas.microsoft.com/office/drawing/2014/main" id="{41430D9C-25D7-03A9-2A7B-DF534AAA8E17}"/>
                </a:ext>
              </a:extLst>
            </p:cNvPr>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5" name="Google Shape;424;p52">
              <a:extLst>
                <a:ext uri="{FF2B5EF4-FFF2-40B4-BE49-F238E27FC236}">
                  <a16:creationId xmlns:a16="http://schemas.microsoft.com/office/drawing/2014/main" id="{9D1F40CE-9797-5F4B-D20B-002035C6E51F}"/>
                </a:ext>
              </a:extLst>
            </p:cNvPr>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6" name="Google Shape;425;p52">
              <a:extLst>
                <a:ext uri="{FF2B5EF4-FFF2-40B4-BE49-F238E27FC236}">
                  <a16:creationId xmlns:a16="http://schemas.microsoft.com/office/drawing/2014/main" id="{525D6F59-08B1-042E-0D1D-0E17FA993321}"/>
                </a:ext>
              </a:extLst>
            </p:cNvPr>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7" name="Google Shape;426;p52">
              <a:extLst>
                <a:ext uri="{FF2B5EF4-FFF2-40B4-BE49-F238E27FC236}">
                  <a16:creationId xmlns:a16="http://schemas.microsoft.com/office/drawing/2014/main" id="{227C97CD-902A-347E-66AD-89FE85C76E7F}"/>
                </a:ext>
              </a:extLst>
            </p:cNvPr>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8" name="Google Shape;427;p52">
              <a:extLst>
                <a:ext uri="{FF2B5EF4-FFF2-40B4-BE49-F238E27FC236}">
                  <a16:creationId xmlns:a16="http://schemas.microsoft.com/office/drawing/2014/main" id="{A3DA3E6C-9840-49E6-5A91-39DF2EBF7F84}"/>
                </a:ext>
              </a:extLst>
            </p:cNvPr>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9" name="Google Shape;428;p52">
              <a:extLst>
                <a:ext uri="{FF2B5EF4-FFF2-40B4-BE49-F238E27FC236}">
                  <a16:creationId xmlns:a16="http://schemas.microsoft.com/office/drawing/2014/main" id="{7966B927-6EE9-089E-93A9-C735CE34C61E}"/>
                </a:ext>
              </a:extLst>
            </p:cNvPr>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0" name="Google Shape;429;p52">
              <a:extLst>
                <a:ext uri="{FF2B5EF4-FFF2-40B4-BE49-F238E27FC236}">
                  <a16:creationId xmlns:a16="http://schemas.microsoft.com/office/drawing/2014/main" id="{482901A1-F235-8796-9F88-ACAE6FFF20E6}"/>
                </a:ext>
              </a:extLst>
            </p:cNvPr>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1" name="Google Shape;430;p52">
              <a:extLst>
                <a:ext uri="{FF2B5EF4-FFF2-40B4-BE49-F238E27FC236}">
                  <a16:creationId xmlns:a16="http://schemas.microsoft.com/office/drawing/2014/main" id="{105CBC67-593D-8708-F55C-6B1466393557}"/>
                </a:ext>
              </a:extLst>
            </p:cNvPr>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2" name="Google Shape;431;p52">
              <a:extLst>
                <a:ext uri="{FF2B5EF4-FFF2-40B4-BE49-F238E27FC236}">
                  <a16:creationId xmlns:a16="http://schemas.microsoft.com/office/drawing/2014/main" id="{3ED1C014-B7FD-B4D6-E03B-DE0D609A2C28}"/>
                </a:ext>
              </a:extLst>
            </p:cNvPr>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3" name="Google Shape;432;p52">
              <a:extLst>
                <a:ext uri="{FF2B5EF4-FFF2-40B4-BE49-F238E27FC236}">
                  <a16:creationId xmlns:a16="http://schemas.microsoft.com/office/drawing/2014/main" id="{0ACE1CDE-1DC6-E97C-AD4F-73DE04D34A90}"/>
                </a:ext>
              </a:extLst>
            </p:cNvPr>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4" name="Google Shape;433;p52">
              <a:extLst>
                <a:ext uri="{FF2B5EF4-FFF2-40B4-BE49-F238E27FC236}">
                  <a16:creationId xmlns:a16="http://schemas.microsoft.com/office/drawing/2014/main" id="{A59DDAF8-51E5-5741-0A35-111E236EAD00}"/>
                </a:ext>
              </a:extLst>
            </p:cNvPr>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5" name="Google Shape;434;p52">
              <a:extLst>
                <a:ext uri="{FF2B5EF4-FFF2-40B4-BE49-F238E27FC236}">
                  <a16:creationId xmlns:a16="http://schemas.microsoft.com/office/drawing/2014/main" id="{FBAA27AE-7498-5A16-DC6A-A7BEC0CE10F0}"/>
                </a:ext>
              </a:extLst>
            </p:cNvPr>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6" name="Google Shape;435;p52">
              <a:extLst>
                <a:ext uri="{FF2B5EF4-FFF2-40B4-BE49-F238E27FC236}">
                  <a16:creationId xmlns:a16="http://schemas.microsoft.com/office/drawing/2014/main" id="{89EE744A-56E7-0497-E27F-6BE8E1631B1C}"/>
                </a:ext>
              </a:extLst>
            </p:cNvPr>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7" name="Google Shape;436;p52">
              <a:extLst>
                <a:ext uri="{FF2B5EF4-FFF2-40B4-BE49-F238E27FC236}">
                  <a16:creationId xmlns:a16="http://schemas.microsoft.com/office/drawing/2014/main" id="{4BEDDB16-4FE1-1CD6-9223-B3BD9DAADEAC}"/>
                </a:ext>
              </a:extLst>
            </p:cNvPr>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8" name="Google Shape;437;p52">
              <a:extLst>
                <a:ext uri="{FF2B5EF4-FFF2-40B4-BE49-F238E27FC236}">
                  <a16:creationId xmlns:a16="http://schemas.microsoft.com/office/drawing/2014/main" id="{6DACBB46-2F7E-2DDA-432C-EA8B45779F6F}"/>
                </a:ext>
              </a:extLst>
            </p:cNvPr>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9" name="Google Shape;438;p52">
              <a:extLst>
                <a:ext uri="{FF2B5EF4-FFF2-40B4-BE49-F238E27FC236}">
                  <a16:creationId xmlns:a16="http://schemas.microsoft.com/office/drawing/2014/main" id="{E47A5856-E84D-D62E-7593-5A164B1147FD}"/>
                </a:ext>
              </a:extLst>
            </p:cNvPr>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0" name="Google Shape;439;p52">
              <a:extLst>
                <a:ext uri="{FF2B5EF4-FFF2-40B4-BE49-F238E27FC236}">
                  <a16:creationId xmlns:a16="http://schemas.microsoft.com/office/drawing/2014/main" id="{BD169821-B317-37E3-49C4-8B936D238742}"/>
                </a:ext>
              </a:extLst>
            </p:cNvPr>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1" name="Google Shape;440;p52">
              <a:extLst>
                <a:ext uri="{FF2B5EF4-FFF2-40B4-BE49-F238E27FC236}">
                  <a16:creationId xmlns:a16="http://schemas.microsoft.com/office/drawing/2014/main" id="{2E3E5AAA-E31A-F974-2333-5E04A762681D}"/>
                </a:ext>
              </a:extLst>
            </p:cNvPr>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2" name="Google Shape;441;p52">
              <a:extLst>
                <a:ext uri="{FF2B5EF4-FFF2-40B4-BE49-F238E27FC236}">
                  <a16:creationId xmlns:a16="http://schemas.microsoft.com/office/drawing/2014/main" id="{52886444-442C-9538-143F-34617A6988A4}"/>
                </a:ext>
              </a:extLst>
            </p:cNvPr>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3" name="Google Shape;442;p52">
              <a:extLst>
                <a:ext uri="{FF2B5EF4-FFF2-40B4-BE49-F238E27FC236}">
                  <a16:creationId xmlns:a16="http://schemas.microsoft.com/office/drawing/2014/main" id="{521464BE-2B3F-D97B-A452-4B6EB82B4ADB}"/>
                </a:ext>
              </a:extLst>
            </p:cNvPr>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4" name="Google Shape;443;p52">
              <a:extLst>
                <a:ext uri="{FF2B5EF4-FFF2-40B4-BE49-F238E27FC236}">
                  <a16:creationId xmlns:a16="http://schemas.microsoft.com/office/drawing/2014/main" id="{600DEB22-5924-CBCC-5FE0-C4798368CB6F}"/>
                </a:ext>
              </a:extLst>
            </p:cNvPr>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5" name="Google Shape;444;p52">
              <a:extLst>
                <a:ext uri="{FF2B5EF4-FFF2-40B4-BE49-F238E27FC236}">
                  <a16:creationId xmlns:a16="http://schemas.microsoft.com/office/drawing/2014/main" id="{DDBC3C1C-F6C1-B189-FFA4-4A8E941488F6}"/>
                </a:ext>
              </a:extLst>
            </p:cNvPr>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6" name="Google Shape;445;p52">
              <a:extLst>
                <a:ext uri="{FF2B5EF4-FFF2-40B4-BE49-F238E27FC236}">
                  <a16:creationId xmlns:a16="http://schemas.microsoft.com/office/drawing/2014/main" id="{6AE1F9F2-CFEB-485B-D22A-0CAFBA49AD92}"/>
                </a:ext>
              </a:extLst>
            </p:cNvPr>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7" name="Google Shape;446;p52">
              <a:extLst>
                <a:ext uri="{FF2B5EF4-FFF2-40B4-BE49-F238E27FC236}">
                  <a16:creationId xmlns:a16="http://schemas.microsoft.com/office/drawing/2014/main" id="{E664BE9C-00A1-4C39-7FC3-57188EBC62AB}"/>
                </a:ext>
              </a:extLst>
            </p:cNvPr>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8" name="Google Shape;447;p52">
              <a:extLst>
                <a:ext uri="{FF2B5EF4-FFF2-40B4-BE49-F238E27FC236}">
                  <a16:creationId xmlns:a16="http://schemas.microsoft.com/office/drawing/2014/main" id="{8A1386FA-A9FD-9B1B-E752-B16D98B883A9}"/>
                </a:ext>
              </a:extLst>
            </p:cNvPr>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9" name="Google Shape;448;p52">
              <a:extLst>
                <a:ext uri="{FF2B5EF4-FFF2-40B4-BE49-F238E27FC236}">
                  <a16:creationId xmlns:a16="http://schemas.microsoft.com/office/drawing/2014/main" id="{8DD98A59-DA8C-A3EC-0375-E10D32BBEB4A}"/>
                </a:ext>
              </a:extLst>
            </p:cNvPr>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0" name="Google Shape;449;p52">
              <a:extLst>
                <a:ext uri="{FF2B5EF4-FFF2-40B4-BE49-F238E27FC236}">
                  <a16:creationId xmlns:a16="http://schemas.microsoft.com/office/drawing/2014/main" id="{80AB2ECF-39A4-9C62-B85E-6B2B775E66D4}"/>
                </a:ext>
              </a:extLst>
            </p:cNvPr>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1" name="Google Shape;450;p52">
              <a:extLst>
                <a:ext uri="{FF2B5EF4-FFF2-40B4-BE49-F238E27FC236}">
                  <a16:creationId xmlns:a16="http://schemas.microsoft.com/office/drawing/2014/main" id="{171E1784-AFD2-6350-2834-3C9C775C6CE6}"/>
                </a:ext>
              </a:extLst>
            </p:cNvPr>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2" name="Google Shape;451;p52">
              <a:extLst>
                <a:ext uri="{FF2B5EF4-FFF2-40B4-BE49-F238E27FC236}">
                  <a16:creationId xmlns:a16="http://schemas.microsoft.com/office/drawing/2014/main" id="{454BBF0C-9AE9-FF10-730A-3C10270FC238}"/>
                </a:ext>
              </a:extLst>
            </p:cNvPr>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3" name="Google Shape;452;p52">
              <a:extLst>
                <a:ext uri="{FF2B5EF4-FFF2-40B4-BE49-F238E27FC236}">
                  <a16:creationId xmlns:a16="http://schemas.microsoft.com/office/drawing/2014/main" id="{1F7539A4-5640-CAD8-067F-3518067852DA}"/>
                </a:ext>
              </a:extLst>
            </p:cNvPr>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4" name="Google Shape;453;p52">
              <a:extLst>
                <a:ext uri="{FF2B5EF4-FFF2-40B4-BE49-F238E27FC236}">
                  <a16:creationId xmlns:a16="http://schemas.microsoft.com/office/drawing/2014/main" id="{48CFF4A5-590E-C5EB-69A3-CA2E0F927ED7}"/>
                </a:ext>
              </a:extLst>
            </p:cNvPr>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5" name="Google Shape;454;p52">
              <a:extLst>
                <a:ext uri="{FF2B5EF4-FFF2-40B4-BE49-F238E27FC236}">
                  <a16:creationId xmlns:a16="http://schemas.microsoft.com/office/drawing/2014/main" id="{AB9A8EBA-B128-3D68-4F5C-6DC292BCD62E}"/>
                </a:ext>
              </a:extLst>
            </p:cNvPr>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6" name="Google Shape;455;p52">
              <a:extLst>
                <a:ext uri="{FF2B5EF4-FFF2-40B4-BE49-F238E27FC236}">
                  <a16:creationId xmlns:a16="http://schemas.microsoft.com/office/drawing/2014/main" id="{3998769A-A9A2-4063-040C-197025F127E0}"/>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7" name="Google Shape;456;p52">
              <a:extLst>
                <a:ext uri="{FF2B5EF4-FFF2-40B4-BE49-F238E27FC236}">
                  <a16:creationId xmlns:a16="http://schemas.microsoft.com/office/drawing/2014/main" id="{76377E72-0F90-CAA1-6FAA-FB7A2D1BE19F}"/>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8" name="Google Shape;457;p52">
              <a:extLst>
                <a:ext uri="{FF2B5EF4-FFF2-40B4-BE49-F238E27FC236}">
                  <a16:creationId xmlns:a16="http://schemas.microsoft.com/office/drawing/2014/main" id="{0E38598A-7046-56B2-3439-E48369936AB0}"/>
                </a:ext>
              </a:extLst>
            </p:cNvPr>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9" name="Google Shape;458;p52">
              <a:extLst>
                <a:ext uri="{FF2B5EF4-FFF2-40B4-BE49-F238E27FC236}">
                  <a16:creationId xmlns:a16="http://schemas.microsoft.com/office/drawing/2014/main" id="{ECCB7B64-61CB-8DE0-3472-B84CD08C51A0}"/>
                </a:ext>
              </a:extLst>
            </p:cNvPr>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0" name="Google Shape;459;p52">
              <a:extLst>
                <a:ext uri="{FF2B5EF4-FFF2-40B4-BE49-F238E27FC236}">
                  <a16:creationId xmlns:a16="http://schemas.microsoft.com/office/drawing/2014/main" id="{2B561B97-3D9E-7D49-3711-5DB8F6C6B5E6}"/>
                </a:ext>
              </a:extLst>
            </p:cNvPr>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1" name="Google Shape;460;p52">
              <a:extLst>
                <a:ext uri="{FF2B5EF4-FFF2-40B4-BE49-F238E27FC236}">
                  <a16:creationId xmlns:a16="http://schemas.microsoft.com/office/drawing/2014/main" id="{B49DD53C-AE23-6200-2B73-744343210BE2}"/>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2" name="Google Shape;461;p52">
              <a:extLst>
                <a:ext uri="{FF2B5EF4-FFF2-40B4-BE49-F238E27FC236}">
                  <a16:creationId xmlns:a16="http://schemas.microsoft.com/office/drawing/2014/main" id="{8D69DACF-6A7F-0609-BF31-63E98F7CDCA0}"/>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3" name="Google Shape;462;p52">
              <a:extLst>
                <a:ext uri="{FF2B5EF4-FFF2-40B4-BE49-F238E27FC236}">
                  <a16:creationId xmlns:a16="http://schemas.microsoft.com/office/drawing/2014/main" id="{1C3CF635-6944-281B-8EF7-CFB3DAD23579}"/>
                </a:ext>
              </a:extLst>
            </p:cNvPr>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4" name="Google Shape;463;p52">
              <a:extLst>
                <a:ext uri="{FF2B5EF4-FFF2-40B4-BE49-F238E27FC236}">
                  <a16:creationId xmlns:a16="http://schemas.microsoft.com/office/drawing/2014/main" id="{A6096597-7878-1FBE-5421-98BE8F399C89}"/>
                </a:ext>
              </a:extLst>
            </p:cNvPr>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5" name="Google Shape;464;p52">
              <a:extLst>
                <a:ext uri="{FF2B5EF4-FFF2-40B4-BE49-F238E27FC236}">
                  <a16:creationId xmlns:a16="http://schemas.microsoft.com/office/drawing/2014/main" id="{DFB3CD90-6279-D8CA-3565-8F06FC0301B4}"/>
                </a:ext>
              </a:extLst>
            </p:cNvPr>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6" name="Google Shape;465;p52">
              <a:extLst>
                <a:ext uri="{FF2B5EF4-FFF2-40B4-BE49-F238E27FC236}">
                  <a16:creationId xmlns:a16="http://schemas.microsoft.com/office/drawing/2014/main" id="{8018ECCE-6A9B-3F28-F8DF-06D3AB88A781}"/>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7" name="Google Shape;466;p52">
              <a:extLst>
                <a:ext uri="{FF2B5EF4-FFF2-40B4-BE49-F238E27FC236}">
                  <a16:creationId xmlns:a16="http://schemas.microsoft.com/office/drawing/2014/main" id="{BC495A20-8E5D-71AC-592E-05AB78733BAC}"/>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8" name="Google Shape;467;p52">
              <a:extLst>
                <a:ext uri="{FF2B5EF4-FFF2-40B4-BE49-F238E27FC236}">
                  <a16:creationId xmlns:a16="http://schemas.microsoft.com/office/drawing/2014/main" id="{C0C8F09E-550C-4531-88C8-D48F056B39E2}"/>
                </a:ext>
              </a:extLst>
            </p:cNvPr>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9" name="Google Shape;468;p52">
              <a:extLst>
                <a:ext uri="{FF2B5EF4-FFF2-40B4-BE49-F238E27FC236}">
                  <a16:creationId xmlns:a16="http://schemas.microsoft.com/office/drawing/2014/main" id="{8B0585FF-72F6-DA97-7A1E-ECEBFB7B6F7F}"/>
                </a:ext>
              </a:extLst>
            </p:cNvPr>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469;p52">
              <a:extLst>
                <a:ext uri="{FF2B5EF4-FFF2-40B4-BE49-F238E27FC236}">
                  <a16:creationId xmlns:a16="http://schemas.microsoft.com/office/drawing/2014/main" id="{F91CE093-4C1B-6478-CFC9-867455F99680}"/>
                </a:ext>
              </a:extLst>
            </p:cNvPr>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470;p52">
              <a:extLst>
                <a:ext uri="{FF2B5EF4-FFF2-40B4-BE49-F238E27FC236}">
                  <a16:creationId xmlns:a16="http://schemas.microsoft.com/office/drawing/2014/main" id="{EF8283C0-4077-C80D-9431-C41B89654813}"/>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471;p52">
              <a:extLst>
                <a:ext uri="{FF2B5EF4-FFF2-40B4-BE49-F238E27FC236}">
                  <a16:creationId xmlns:a16="http://schemas.microsoft.com/office/drawing/2014/main" id="{72CB4095-EE6B-A113-1444-00912021A932}"/>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472;p52">
              <a:extLst>
                <a:ext uri="{FF2B5EF4-FFF2-40B4-BE49-F238E27FC236}">
                  <a16:creationId xmlns:a16="http://schemas.microsoft.com/office/drawing/2014/main" id="{971607FA-7C16-48DA-5FD7-E56C971B54FA}"/>
                </a:ext>
              </a:extLst>
            </p:cNvPr>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473;p52">
              <a:extLst>
                <a:ext uri="{FF2B5EF4-FFF2-40B4-BE49-F238E27FC236}">
                  <a16:creationId xmlns:a16="http://schemas.microsoft.com/office/drawing/2014/main" id="{754FADCE-58BC-9E00-B359-FAC54948A473}"/>
                </a:ext>
              </a:extLst>
            </p:cNvPr>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474;p52">
              <a:extLst>
                <a:ext uri="{FF2B5EF4-FFF2-40B4-BE49-F238E27FC236}">
                  <a16:creationId xmlns:a16="http://schemas.microsoft.com/office/drawing/2014/main" id="{B62296DD-92B1-05F4-18B9-02D86D4843D5}"/>
                </a:ext>
              </a:extLst>
            </p:cNvPr>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475;p52">
              <a:extLst>
                <a:ext uri="{FF2B5EF4-FFF2-40B4-BE49-F238E27FC236}">
                  <a16:creationId xmlns:a16="http://schemas.microsoft.com/office/drawing/2014/main" id="{C263A9D1-637A-45A3-CC30-F2566753FED8}"/>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476;p52">
              <a:extLst>
                <a:ext uri="{FF2B5EF4-FFF2-40B4-BE49-F238E27FC236}">
                  <a16:creationId xmlns:a16="http://schemas.microsoft.com/office/drawing/2014/main" id="{652029E1-F37C-08E8-69A8-117E0962E539}"/>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477;p52">
              <a:extLst>
                <a:ext uri="{FF2B5EF4-FFF2-40B4-BE49-F238E27FC236}">
                  <a16:creationId xmlns:a16="http://schemas.microsoft.com/office/drawing/2014/main" id="{A6FECE42-EE79-1759-3C42-DF61CD4B6A94}"/>
                </a:ext>
              </a:extLst>
            </p:cNvPr>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478;p52">
              <a:extLst>
                <a:ext uri="{FF2B5EF4-FFF2-40B4-BE49-F238E27FC236}">
                  <a16:creationId xmlns:a16="http://schemas.microsoft.com/office/drawing/2014/main" id="{CDEAE88B-0160-91D1-659C-083F3CD8D9EB}"/>
                </a:ext>
              </a:extLst>
            </p:cNvPr>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479;p52">
              <a:extLst>
                <a:ext uri="{FF2B5EF4-FFF2-40B4-BE49-F238E27FC236}">
                  <a16:creationId xmlns:a16="http://schemas.microsoft.com/office/drawing/2014/main" id="{6A0DDA73-58F0-3C39-9F14-F6E8069BCB70}"/>
                </a:ext>
              </a:extLst>
            </p:cNvPr>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480;p52">
              <a:extLst>
                <a:ext uri="{FF2B5EF4-FFF2-40B4-BE49-F238E27FC236}">
                  <a16:creationId xmlns:a16="http://schemas.microsoft.com/office/drawing/2014/main" id="{A1F375F5-9876-E599-F610-1B550CC49EDC}"/>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481;p52">
              <a:extLst>
                <a:ext uri="{FF2B5EF4-FFF2-40B4-BE49-F238E27FC236}">
                  <a16:creationId xmlns:a16="http://schemas.microsoft.com/office/drawing/2014/main" id="{5E309CFB-4697-AA47-CF33-5F2A52BA48F9}"/>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482;p52">
              <a:extLst>
                <a:ext uri="{FF2B5EF4-FFF2-40B4-BE49-F238E27FC236}">
                  <a16:creationId xmlns:a16="http://schemas.microsoft.com/office/drawing/2014/main" id="{E6FC13FA-8709-5A11-C7A6-EBF63459BC1A}"/>
                </a:ext>
              </a:extLst>
            </p:cNvPr>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483;p52">
              <a:extLst>
                <a:ext uri="{FF2B5EF4-FFF2-40B4-BE49-F238E27FC236}">
                  <a16:creationId xmlns:a16="http://schemas.microsoft.com/office/drawing/2014/main" id="{18860F85-9B51-5F98-D36F-4F3120827AC4}"/>
                </a:ext>
              </a:extLst>
            </p:cNvPr>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484;p52">
              <a:extLst>
                <a:ext uri="{FF2B5EF4-FFF2-40B4-BE49-F238E27FC236}">
                  <a16:creationId xmlns:a16="http://schemas.microsoft.com/office/drawing/2014/main" id="{CB54C30F-0899-0781-C538-587A1934F52A}"/>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2" name="Google Shape;485;p52">
              <a:extLst>
                <a:ext uri="{FF2B5EF4-FFF2-40B4-BE49-F238E27FC236}">
                  <a16:creationId xmlns:a16="http://schemas.microsoft.com/office/drawing/2014/main" id="{119C09A3-385E-52E8-BFE1-32E6DC62979F}"/>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0" name="Google Shape;486;p52">
              <a:extLst>
                <a:ext uri="{FF2B5EF4-FFF2-40B4-BE49-F238E27FC236}">
                  <a16:creationId xmlns:a16="http://schemas.microsoft.com/office/drawing/2014/main" id="{A2F3D1DD-A402-FE54-6F80-476275F5086C}"/>
                </a:ext>
              </a:extLst>
            </p:cNvPr>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1" name="Google Shape;487;p52">
              <a:extLst>
                <a:ext uri="{FF2B5EF4-FFF2-40B4-BE49-F238E27FC236}">
                  <a16:creationId xmlns:a16="http://schemas.microsoft.com/office/drawing/2014/main" id="{0F28CCF4-0CBD-03AA-AF0E-8C0CFF0213BE}"/>
                </a:ext>
              </a:extLst>
            </p:cNvPr>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2" name="Google Shape;488;p52">
              <a:extLst>
                <a:ext uri="{FF2B5EF4-FFF2-40B4-BE49-F238E27FC236}">
                  <a16:creationId xmlns:a16="http://schemas.microsoft.com/office/drawing/2014/main" id="{11E3EA79-BF7A-58B8-E5B8-9668EB8F481C}"/>
                </a:ext>
              </a:extLst>
            </p:cNvPr>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3" name="Google Shape;489;p52">
              <a:extLst>
                <a:ext uri="{FF2B5EF4-FFF2-40B4-BE49-F238E27FC236}">
                  <a16:creationId xmlns:a16="http://schemas.microsoft.com/office/drawing/2014/main" id="{2C4C6EB6-DC6E-E456-398B-07C7FAD2755F}"/>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4" name="Google Shape;490;p52">
              <a:extLst>
                <a:ext uri="{FF2B5EF4-FFF2-40B4-BE49-F238E27FC236}">
                  <a16:creationId xmlns:a16="http://schemas.microsoft.com/office/drawing/2014/main" id="{57511995-CEBC-A97C-97D6-275796D67813}"/>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5" name="Google Shape;491;p52">
              <a:extLst>
                <a:ext uri="{FF2B5EF4-FFF2-40B4-BE49-F238E27FC236}">
                  <a16:creationId xmlns:a16="http://schemas.microsoft.com/office/drawing/2014/main" id="{70BAAFF3-524D-8FD0-C997-BDD63E0B0487}"/>
                </a:ext>
              </a:extLst>
            </p:cNvPr>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6" name="Google Shape;492;p52">
              <a:extLst>
                <a:ext uri="{FF2B5EF4-FFF2-40B4-BE49-F238E27FC236}">
                  <a16:creationId xmlns:a16="http://schemas.microsoft.com/office/drawing/2014/main" id="{C19EB0A5-F634-D5CE-8904-B0BC3C8C6740}"/>
                </a:ext>
              </a:extLst>
            </p:cNvPr>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7" name="Google Shape;493;p52">
              <a:extLst>
                <a:ext uri="{FF2B5EF4-FFF2-40B4-BE49-F238E27FC236}">
                  <a16:creationId xmlns:a16="http://schemas.microsoft.com/office/drawing/2014/main" id="{620AD8FD-F825-AB4E-B9C4-DAC2CA339EB4}"/>
                </a:ext>
              </a:extLst>
            </p:cNvPr>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8" name="Google Shape;494;p52">
              <a:extLst>
                <a:ext uri="{FF2B5EF4-FFF2-40B4-BE49-F238E27FC236}">
                  <a16:creationId xmlns:a16="http://schemas.microsoft.com/office/drawing/2014/main" id="{95455B4C-7673-DF8F-07E8-C3FA54EA2880}"/>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9" name="Google Shape;495;p52">
              <a:extLst>
                <a:ext uri="{FF2B5EF4-FFF2-40B4-BE49-F238E27FC236}">
                  <a16:creationId xmlns:a16="http://schemas.microsoft.com/office/drawing/2014/main" id="{F250C971-47B2-5486-E4A4-134617BB202D}"/>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0" name="Google Shape;496;p52">
              <a:extLst>
                <a:ext uri="{FF2B5EF4-FFF2-40B4-BE49-F238E27FC236}">
                  <a16:creationId xmlns:a16="http://schemas.microsoft.com/office/drawing/2014/main" id="{7915F954-AB54-1465-7CE6-24AC15F08BE8}"/>
                </a:ext>
              </a:extLst>
            </p:cNvPr>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1" name="Google Shape;497;p52">
              <a:extLst>
                <a:ext uri="{FF2B5EF4-FFF2-40B4-BE49-F238E27FC236}">
                  <a16:creationId xmlns:a16="http://schemas.microsoft.com/office/drawing/2014/main" id="{74997C84-6132-2E6D-8F2D-EB81B6DC8D53}"/>
                </a:ext>
              </a:extLst>
            </p:cNvPr>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2" name="Google Shape;498;p52">
              <a:extLst>
                <a:ext uri="{FF2B5EF4-FFF2-40B4-BE49-F238E27FC236}">
                  <a16:creationId xmlns:a16="http://schemas.microsoft.com/office/drawing/2014/main" id="{2F154907-6AE4-CCFD-CA3C-2844D1EA381D}"/>
                </a:ext>
              </a:extLst>
            </p:cNvPr>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3" name="Google Shape;499;p52">
              <a:extLst>
                <a:ext uri="{FF2B5EF4-FFF2-40B4-BE49-F238E27FC236}">
                  <a16:creationId xmlns:a16="http://schemas.microsoft.com/office/drawing/2014/main" id="{860E0B8A-D54A-B66E-9BC1-7BE61E70D743}"/>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4" name="Google Shape;500;p52">
              <a:extLst>
                <a:ext uri="{FF2B5EF4-FFF2-40B4-BE49-F238E27FC236}">
                  <a16:creationId xmlns:a16="http://schemas.microsoft.com/office/drawing/2014/main" id="{F89762E2-62E3-E771-01F2-EABFAA2A1D3F}"/>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5" name="Google Shape;501;p52">
              <a:extLst>
                <a:ext uri="{FF2B5EF4-FFF2-40B4-BE49-F238E27FC236}">
                  <a16:creationId xmlns:a16="http://schemas.microsoft.com/office/drawing/2014/main" id="{D61C0C57-8199-E75B-90E7-249A48C11EA2}"/>
                </a:ext>
              </a:extLst>
            </p:cNvPr>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6" name="Google Shape;502;p52">
              <a:extLst>
                <a:ext uri="{FF2B5EF4-FFF2-40B4-BE49-F238E27FC236}">
                  <a16:creationId xmlns:a16="http://schemas.microsoft.com/office/drawing/2014/main" id="{76AFC3EC-B18D-6DF9-2EB0-A81C809BB3CA}"/>
                </a:ext>
              </a:extLst>
            </p:cNvPr>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7" name="Google Shape;503;p52">
              <a:extLst>
                <a:ext uri="{FF2B5EF4-FFF2-40B4-BE49-F238E27FC236}">
                  <a16:creationId xmlns:a16="http://schemas.microsoft.com/office/drawing/2014/main" id="{9600E8CC-8A30-88E7-6FD7-EC024983A054}"/>
                </a:ext>
              </a:extLst>
            </p:cNvPr>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8" name="Google Shape;504;p52">
              <a:extLst>
                <a:ext uri="{FF2B5EF4-FFF2-40B4-BE49-F238E27FC236}">
                  <a16:creationId xmlns:a16="http://schemas.microsoft.com/office/drawing/2014/main" id="{1F9D6D3F-D4C8-BBCF-EEC9-1139AB65F229}"/>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9" name="Google Shape;505;p52">
              <a:extLst>
                <a:ext uri="{FF2B5EF4-FFF2-40B4-BE49-F238E27FC236}">
                  <a16:creationId xmlns:a16="http://schemas.microsoft.com/office/drawing/2014/main" id="{D8E3CDF9-0ABB-8822-6B74-5D6DAEF92CBE}"/>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0" name="Google Shape;506;p52">
              <a:extLst>
                <a:ext uri="{FF2B5EF4-FFF2-40B4-BE49-F238E27FC236}">
                  <a16:creationId xmlns:a16="http://schemas.microsoft.com/office/drawing/2014/main" id="{74CF0D8C-4476-8B6C-C0E5-4972468559C6}"/>
                </a:ext>
              </a:extLst>
            </p:cNvPr>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1" name="Google Shape;507;p52">
              <a:extLst>
                <a:ext uri="{FF2B5EF4-FFF2-40B4-BE49-F238E27FC236}">
                  <a16:creationId xmlns:a16="http://schemas.microsoft.com/office/drawing/2014/main" id="{7EA99751-94E3-66A1-43CE-45CA93FAEDAF}"/>
                </a:ext>
              </a:extLst>
            </p:cNvPr>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2" name="Google Shape;508;p52">
              <a:extLst>
                <a:ext uri="{FF2B5EF4-FFF2-40B4-BE49-F238E27FC236}">
                  <a16:creationId xmlns:a16="http://schemas.microsoft.com/office/drawing/2014/main" id="{FC1C96BD-0DED-69EA-64CE-69C24EB68EF0}"/>
                </a:ext>
              </a:extLst>
            </p:cNvPr>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3" name="Google Shape;509;p52">
              <a:extLst>
                <a:ext uri="{FF2B5EF4-FFF2-40B4-BE49-F238E27FC236}">
                  <a16:creationId xmlns:a16="http://schemas.microsoft.com/office/drawing/2014/main" id="{B3F4BA61-B6FC-4B7D-5FAC-1A04C3220A30}"/>
                </a:ext>
              </a:extLst>
            </p:cNvPr>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4" name="Google Shape;510;p52">
              <a:extLst>
                <a:ext uri="{FF2B5EF4-FFF2-40B4-BE49-F238E27FC236}">
                  <a16:creationId xmlns:a16="http://schemas.microsoft.com/office/drawing/2014/main" id="{1AB71E7A-500F-2E5F-5F14-8EAD1500828C}"/>
                </a:ext>
              </a:extLst>
            </p:cNvPr>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5" name="Google Shape;511;p52">
              <a:extLst>
                <a:ext uri="{FF2B5EF4-FFF2-40B4-BE49-F238E27FC236}">
                  <a16:creationId xmlns:a16="http://schemas.microsoft.com/office/drawing/2014/main" id="{10C16309-76EC-D381-15BB-B8FFDFBDE74F}"/>
                </a:ext>
              </a:extLst>
            </p:cNvPr>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6" name="Google Shape;512;p52">
              <a:extLst>
                <a:ext uri="{FF2B5EF4-FFF2-40B4-BE49-F238E27FC236}">
                  <a16:creationId xmlns:a16="http://schemas.microsoft.com/office/drawing/2014/main" id="{E71CF5D0-F930-3472-B91B-6025FFB8D4DC}"/>
                </a:ext>
              </a:extLst>
            </p:cNvPr>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7" name="Google Shape;513;p52">
              <a:extLst>
                <a:ext uri="{FF2B5EF4-FFF2-40B4-BE49-F238E27FC236}">
                  <a16:creationId xmlns:a16="http://schemas.microsoft.com/office/drawing/2014/main" id="{7E45FD86-BE6E-9D1F-5C93-E34312618861}"/>
                </a:ext>
              </a:extLst>
            </p:cNvPr>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8" name="Google Shape;514;p52">
              <a:extLst>
                <a:ext uri="{FF2B5EF4-FFF2-40B4-BE49-F238E27FC236}">
                  <a16:creationId xmlns:a16="http://schemas.microsoft.com/office/drawing/2014/main" id="{AED3FA4B-7BBA-A2BC-ACC9-ACF7F0C8FF72}"/>
                </a:ext>
              </a:extLst>
            </p:cNvPr>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9" name="Google Shape;515;p52">
              <a:extLst>
                <a:ext uri="{FF2B5EF4-FFF2-40B4-BE49-F238E27FC236}">
                  <a16:creationId xmlns:a16="http://schemas.microsoft.com/office/drawing/2014/main" id="{B1EC5E11-4CCA-29B6-3AEF-C2B628717C7E}"/>
                </a:ext>
              </a:extLst>
            </p:cNvPr>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0" name="Google Shape;516;p52">
              <a:extLst>
                <a:ext uri="{FF2B5EF4-FFF2-40B4-BE49-F238E27FC236}">
                  <a16:creationId xmlns:a16="http://schemas.microsoft.com/office/drawing/2014/main" id="{DE25F3AE-A652-9499-3FB7-56CCAAEB0E96}"/>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1" name="Google Shape;517;p52">
              <a:extLst>
                <a:ext uri="{FF2B5EF4-FFF2-40B4-BE49-F238E27FC236}">
                  <a16:creationId xmlns:a16="http://schemas.microsoft.com/office/drawing/2014/main" id="{FA4073C1-C465-046E-998C-128C3206AAC2}"/>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2" name="Google Shape;518;p52">
              <a:extLst>
                <a:ext uri="{FF2B5EF4-FFF2-40B4-BE49-F238E27FC236}">
                  <a16:creationId xmlns:a16="http://schemas.microsoft.com/office/drawing/2014/main" id="{88C66C47-DC70-8590-791A-A6D4FC467B8F}"/>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3" name="Google Shape;519;p52">
              <a:extLst>
                <a:ext uri="{FF2B5EF4-FFF2-40B4-BE49-F238E27FC236}">
                  <a16:creationId xmlns:a16="http://schemas.microsoft.com/office/drawing/2014/main" id="{6530DC50-E301-EA8D-382C-63F759716374}"/>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4" name="Google Shape;520;p52">
              <a:extLst>
                <a:ext uri="{FF2B5EF4-FFF2-40B4-BE49-F238E27FC236}">
                  <a16:creationId xmlns:a16="http://schemas.microsoft.com/office/drawing/2014/main" id="{1EC2A36D-A5F9-4C6B-7E7A-EACC3456101D}"/>
                </a:ext>
              </a:extLst>
            </p:cNvPr>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5" name="Google Shape;521;p52">
              <a:extLst>
                <a:ext uri="{FF2B5EF4-FFF2-40B4-BE49-F238E27FC236}">
                  <a16:creationId xmlns:a16="http://schemas.microsoft.com/office/drawing/2014/main" id="{D448FD5B-D960-3B10-0ED2-595AB533B0EE}"/>
                </a:ext>
              </a:extLst>
            </p:cNvPr>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6" name="Google Shape;522;p52">
              <a:extLst>
                <a:ext uri="{FF2B5EF4-FFF2-40B4-BE49-F238E27FC236}">
                  <a16:creationId xmlns:a16="http://schemas.microsoft.com/office/drawing/2014/main" id="{E61E9440-528C-E6FD-8794-00055E72FFF9}"/>
                </a:ext>
              </a:extLst>
            </p:cNvPr>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7" name="Google Shape;523;p52">
              <a:extLst>
                <a:ext uri="{FF2B5EF4-FFF2-40B4-BE49-F238E27FC236}">
                  <a16:creationId xmlns:a16="http://schemas.microsoft.com/office/drawing/2014/main" id="{AE88CCAF-3791-E2BE-2A8B-E07CE03CB918}"/>
                </a:ext>
              </a:extLst>
            </p:cNvPr>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8" name="Google Shape;524;p52">
              <a:extLst>
                <a:ext uri="{FF2B5EF4-FFF2-40B4-BE49-F238E27FC236}">
                  <a16:creationId xmlns:a16="http://schemas.microsoft.com/office/drawing/2014/main" id="{CCE1A071-8C12-B5D9-AA1C-61C40015A6A7}"/>
                </a:ext>
              </a:extLst>
            </p:cNvPr>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9" name="Google Shape;525;p52">
              <a:extLst>
                <a:ext uri="{FF2B5EF4-FFF2-40B4-BE49-F238E27FC236}">
                  <a16:creationId xmlns:a16="http://schemas.microsoft.com/office/drawing/2014/main" id="{D4DD879C-F589-04DF-4094-59359A3000D0}"/>
                </a:ext>
              </a:extLst>
            </p:cNvPr>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0" name="Google Shape;526;p52">
              <a:extLst>
                <a:ext uri="{FF2B5EF4-FFF2-40B4-BE49-F238E27FC236}">
                  <a16:creationId xmlns:a16="http://schemas.microsoft.com/office/drawing/2014/main" id="{7A3A1A9E-DE67-75A6-9D8D-F96528544F7A}"/>
                </a:ext>
              </a:extLst>
            </p:cNvPr>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1" name="Google Shape;527;p52">
              <a:extLst>
                <a:ext uri="{FF2B5EF4-FFF2-40B4-BE49-F238E27FC236}">
                  <a16:creationId xmlns:a16="http://schemas.microsoft.com/office/drawing/2014/main" id="{8A51AA9C-6CD1-4683-B072-F850759F0C66}"/>
                </a:ext>
              </a:extLst>
            </p:cNvPr>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2" name="Google Shape;528;p52">
              <a:extLst>
                <a:ext uri="{FF2B5EF4-FFF2-40B4-BE49-F238E27FC236}">
                  <a16:creationId xmlns:a16="http://schemas.microsoft.com/office/drawing/2014/main" id="{863C47D2-A8CA-07FA-981D-E2F2B8F18876}"/>
                </a:ext>
              </a:extLst>
            </p:cNvPr>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3" name="Google Shape;529;p52">
              <a:extLst>
                <a:ext uri="{FF2B5EF4-FFF2-40B4-BE49-F238E27FC236}">
                  <a16:creationId xmlns:a16="http://schemas.microsoft.com/office/drawing/2014/main" id="{889D9657-18F9-1F9E-5950-D1666C77B6BC}"/>
                </a:ext>
              </a:extLst>
            </p:cNvPr>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4" name="Google Shape;530;p52">
              <a:extLst>
                <a:ext uri="{FF2B5EF4-FFF2-40B4-BE49-F238E27FC236}">
                  <a16:creationId xmlns:a16="http://schemas.microsoft.com/office/drawing/2014/main" id="{D6671320-910F-6CD8-D50B-AC684683229B}"/>
                </a:ext>
              </a:extLst>
            </p:cNvPr>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5" name="Google Shape;531;p52">
              <a:extLst>
                <a:ext uri="{FF2B5EF4-FFF2-40B4-BE49-F238E27FC236}">
                  <a16:creationId xmlns:a16="http://schemas.microsoft.com/office/drawing/2014/main" id="{5717B4A7-EB83-42EE-0502-C74C25797130}"/>
                </a:ext>
              </a:extLst>
            </p:cNvPr>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6" name="Google Shape;532;p52">
              <a:extLst>
                <a:ext uri="{FF2B5EF4-FFF2-40B4-BE49-F238E27FC236}">
                  <a16:creationId xmlns:a16="http://schemas.microsoft.com/office/drawing/2014/main" id="{18B52E2F-FB26-88E3-F4E8-C053DA137043}"/>
                </a:ext>
              </a:extLst>
            </p:cNvPr>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7" name="Google Shape;533;p52">
              <a:extLst>
                <a:ext uri="{FF2B5EF4-FFF2-40B4-BE49-F238E27FC236}">
                  <a16:creationId xmlns:a16="http://schemas.microsoft.com/office/drawing/2014/main" id="{C04F9693-3716-F160-C1EE-FE4ABA887096}"/>
                </a:ext>
              </a:extLst>
            </p:cNvPr>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8" name="Google Shape;534;p52">
              <a:extLst>
                <a:ext uri="{FF2B5EF4-FFF2-40B4-BE49-F238E27FC236}">
                  <a16:creationId xmlns:a16="http://schemas.microsoft.com/office/drawing/2014/main" id="{F625B385-F2D0-35F9-E506-5839D2F4633E}"/>
                </a:ext>
              </a:extLst>
            </p:cNvPr>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9" name="Google Shape;535;p52">
              <a:extLst>
                <a:ext uri="{FF2B5EF4-FFF2-40B4-BE49-F238E27FC236}">
                  <a16:creationId xmlns:a16="http://schemas.microsoft.com/office/drawing/2014/main" id="{B77D1698-347E-E381-D0AE-E16594BEB794}"/>
                </a:ext>
              </a:extLst>
            </p:cNvPr>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0" name="Google Shape;536;p52">
              <a:extLst>
                <a:ext uri="{FF2B5EF4-FFF2-40B4-BE49-F238E27FC236}">
                  <a16:creationId xmlns:a16="http://schemas.microsoft.com/office/drawing/2014/main" id="{6D69EC0A-D19C-42AC-A192-4E344661F2FB}"/>
                </a:ext>
              </a:extLst>
            </p:cNvPr>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1" name="Google Shape;537;p52">
              <a:extLst>
                <a:ext uri="{FF2B5EF4-FFF2-40B4-BE49-F238E27FC236}">
                  <a16:creationId xmlns:a16="http://schemas.microsoft.com/office/drawing/2014/main" id="{5241275E-7A29-8CDA-EB0C-68D2C27E91E2}"/>
                </a:ext>
              </a:extLst>
            </p:cNvPr>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0" name="Google Shape;538;p52">
              <a:extLst>
                <a:ext uri="{FF2B5EF4-FFF2-40B4-BE49-F238E27FC236}">
                  <a16:creationId xmlns:a16="http://schemas.microsoft.com/office/drawing/2014/main" id="{6587492C-52AC-5B32-7F39-8EE06B3F492C}"/>
                </a:ext>
              </a:extLst>
            </p:cNvPr>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1" name="Google Shape;539;p52">
              <a:extLst>
                <a:ext uri="{FF2B5EF4-FFF2-40B4-BE49-F238E27FC236}">
                  <a16:creationId xmlns:a16="http://schemas.microsoft.com/office/drawing/2014/main" id="{63CA560E-40CA-EEAA-C2E3-5BE7FCDB8040}"/>
                </a:ext>
              </a:extLst>
            </p:cNvPr>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2" name="Google Shape;540;p52">
              <a:extLst>
                <a:ext uri="{FF2B5EF4-FFF2-40B4-BE49-F238E27FC236}">
                  <a16:creationId xmlns:a16="http://schemas.microsoft.com/office/drawing/2014/main" id="{81A8C43A-913F-00F2-7136-8B6369F4E72C}"/>
                </a:ext>
              </a:extLst>
            </p:cNvPr>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3" name="Google Shape;541;p52">
              <a:extLst>
                <a:ext uri="{FF2B5EF4-FFF2-40B4-BE49-F238E27FC236}">
                  <a16:creationId xmlns:a16="http://schemas.microsoft.com/office/drawing/2014/main" id="{092C5909-1527-D678-ED41-F2DD47CD1D8D}"/>
                </a:ext>
              </a:extLst>
            </p:cNvPr>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4" name="Google Shape;542;p52">
              <a:extLst>
                <a:ext uri="{FF2B5EF4-FFF2-40B4-BE49-F238E27FC236}">
                  <a16:creationId xmlns:a16="http://schemas.microsoft.com/office/drawing/2014/main" id="{D1832E38-3800-7937-1C5E-33EAD7E2A8DB}"/>
                </a:ext>
              </a:extLst>
            </p:cNvPr>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5" name="Google Shape;543;p52">
              <a:extLst>
                <a:ext uri="{FF2B5EF4-FFF2-40B4-BE49-F238E27FC236}">
                  <a16:creationId xmlns:a16="http://schemas.microsoft.com/office/drawing/2014/main" id="{46137DF6-E79C-FBDE-59AA-3A1BB0A97633}"/>
                </a:ext>
              </a:extLst>
            </p:cNvPr>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6" name="Google Shape;544;p52">
              <a:extLst>
                <a:ext uri="{FF2B5EF4-FFF2-40B4-BE49-F238E27FC236}">
                  <a16:creationId xmlns:a16="http://schemas.microsoft.com/office/drawing/2014/main" id="{56E1669A-FC58-2AF0-E7ED-94FC3D543897}"/>
                </a:ext>
              </a:extLst>
            </p:cNvPr>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7" name="Google Shape;545;p52">
              <a:extLst>
                <a:ext uri="{FF2B5EF4-FFF2-40B4-BE49-F238E27FC236}">
                  <a16:creationId xmlns:a16="http://schemas.microsoft.com/office/drawing/2014/main" id="{455B097A-6425-AAEC-9FA5-B59FE5D80E83}"/>
                </a:ext>
              </a:extLst>
            </p:cNvPr>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8" name="Google Shape;546;p52">
              <a:extLst>
                <a:ext uri="{FF2B5EF4-FFF2-40B4-BE49-F238E27FC236}">
                  <a16:creationId xmlns:a16="http://schemas.microsoft.com/office/drawing/2014/main" id="{8974C5CF-724A-F47C-05E9-FBAC0B56E67E}"/>
                </a:ext>
              </a:extLst>
            </p:cNvPr>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9" name="Google Shape;547;p52">
              <a:extLst>
                <a:ext uri="{FF2B5EF4-FFF2-40B4-BE49-F238E27FC236}">
                  <a16:creationId xmlns:a16="http://schemas.microsoft.com/office/drawing/2014/main" id="{20D9CBC6-850D-D2C8-29EE-446DDBAF6E97}"/>
                </a:ext>
              </a:extLst>
            </p:cNvPr>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0" name="Google Shape;548;p52">
              <a:extLst>
                <a:ext uri="{FF2B5EF4-FFF2-40B4-BE49-F238E27FC236}">
                  <a16:creationId xmlns:a16="http://schemas.microsoft.com/office/drawing/2014/main" id="{5D966418-300E-C0F8-6A71-9C8ED4297E68}"/>
                </a:ext>
              </a:extLst>
            </p:cNvPr>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1" name="Google Shape;549;p52">
              <a:extLst>
                <a:ext uri="{FF2B5EF4-FFF2-40B4-BE49-F238E27FC236}">
                  <a16:creationId xmlns:a16="http://schemas.microsoft.com/office/drawing/2014/main" id="{FE702026-D757-22E7-14C9-9E3E08E37A5F}"/>
                </a:ext>
              </a:extLst>
            </p:cNvPr>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2" name="Google Shape;550;p52">
              <a:extLst>
                <a:ext uri="{FF2B5EF4-FFF2-40B4-BE49-F238E27FC236}">
                  <a16:creationId xmlns:a16="http://schemas.microsoft.com/office/drawing/2014/main" id="{AA8591B4-D2D8-C626-04E5-0271D0FF3C9D}"/>
                </a:ext>
              </a:extLst>
            </p:cNvPr>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3" name="Google Shape;551;p52">
              <a:extLst>
                <a:ext uri="{FF2B5EF4-FFF2-40B4-BE49-F238E27FC236}">
                  <a16:creationId xmlns:a16="http://schemas.microsoft.com/office/drawing/2014/main" id="{ACF3C270-61F5-E588-C2A4-2F413A57BBA6}"/>
                </a:ext>
              </a:extLst>
            </p:cNvPr>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4" name="Google Shape;552;p52">
              <a:extLst>
                <a:ext uri="{FF2B5EF4-FFF2-40B4-BE49-F238E27FC236}">
                  <a16:creationId xmlns:a16="http://schemas.microsoft.com/office/drawing/2014/main" id="{21BC0C1D-4FAA-EB56-0BF0-358C3995C25E}"/>
                </a:ext>
              </a:extLst>
            </p:cNvPr>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5" name="Google Shape;553;p52">
              <a:extLst>
                <a:ext uri="{FF2B5EF4-FFF2-40B4-BE49-F238E27FC236}">
                  <a16:creationId xmlns:a16="http://schemas.microsoft.com/office/drawing/2014/main" id="{730988D6-199C-CF3B-FCA9-310A53B69A05}"/>
                </a:ext>
              </a:extLst>
            </p:cNvPr>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6" name="Google Shape;554;p52">
              <a:extLst>
                <a:ext uri="{FF2B5EF4-FFF2-40B4-BE49-F238E27FC236}">
                  <a16:creationId xmlns:a16="http://schemas.microsoft.com/office/drawing/2014/main" id="{85FECA95-8021-2228-8F90-7EA59CCC3593}"/>
                </a:ext>
              </a:extLst>
            </p:cNvPr>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7" name="Google Shape;555;p52">
              <a:extLst>
                <a:ext uri="{FF2B5EF4-FFF2-40B4-BE49-F238E27FC236}">
                  <a16:creationId xmlns:a16="http://schemas.microsoft.com/office/drawing/2014/main" id="{966F3BF0-810B-C36C-CA7E-19F22CA09360}"/>
                </a:ext>
              </a:extLst>
            </p:cNvPr>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8" name="Google Shape;556;p52">
              <a:extLst>
                <a:ext uri="{FF2B5EF4-FFF2-40B4-BE49-F238E27FC236}">
                  <a16:creationId xmlns:a16="http://schemas.microsoft.com/office/drawing/2014/main" id="{C8BE26C9-8120-32FC-BE11-D117E9DA8BC4}"/>
                </a:ext>
              </a:extLst>
            </p:cNvPr>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9" name="Google Shape;557;p52">
              <a:extLst>
                <a:ext uri="{FF2B5EF4-FFF2-40B4-BE49-F238E27FC236}">
                  <a16:creationId xmlns:a16="http://schemas.microsoft.com/office/drawing/2014/main" id="{0ED46986-3CBB-66F4-858D-6B85DB459E76}"/>
                </a:ext>
              </a:extLst>
            </p:cNvPr>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0" name="Google Shape;558;p52">
              <a:extLst>
                <a:ext uri="{FF2B5EF4-FFF2-40B4-BE49-F238E27FC236}">
                  <a16:creationId xmlns:a16="http://schemas.microsoft.com/office/drawing/2014/main" id="{78DC9A4E-2CE6-55CA-34D8-B7AC7469B9CA}"/>
                </a:ext>
              </a:extLst>
            </p:cNvPr>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1" name="Google Shape;559;p52">
              <a:extLst>
                <a:ext uri="{FF2B5EF4-FFF2-40B4-BE49-F238E27FC236}">
                  <a16:creationId xmlns:a16="http://schemas.microsoft.com/office/drawing/2014/main" id="{E9ED0905-7F28-224C-DE02-4EB3786EDDC0}"/>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2" name="Google Shape;560;p52">
              <a:extLst>
                <a:ext uri="{FF2B5EF4-FFF2-40B4-BE49-F238E27FC236}">
                  <a16:creationId xmlns:a16="http://schemas.microsoft.com/office/drawing/2014/main" id="{81DF04C3-DD16-57A0-60A0-C0DF02A9B096}"/>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3" name="Google Shape;561;p52">
              <a:extLst>
                <a:ext uri="{FF2B5EF4-FFF2-40B4-BE49-F238E27FC236}">
                  <a16:creationId xmlns:a16="http://schemas.microsoft.com/office/drawing/2014/main" id="{63F150AF-6443-5DA0-4495-9C0636741FBC}"/>
                </a:ext>
              </a:extLst>
            </p:cNvPr>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4" name="Google Shape;562;p52">
              <a:extLst>
                <a:ext uri="{FF2B5EF4-FFF2-40B4-BE49-F238E27FC236}">
                  <a16:creationId xmlns:a16="http://schemas.microsoft.com/office/drawing/2014/main" id="{69F7AAA4-C8AC-2B3D-3362-2975DF9B5BEE}"/>
                </a:ext>
              </a:extLst>
            </p:cNvPr>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5" name="Google Shape;563;p52">
              <a:extLst>
                <a:ext uri="{FF2B5EF4-FFF2-40B4-BE49-F238E27FC236}">
                  <a16:creationId xmlns:a16="http://schemas.microsoft.com/office/drawing/2014/main" id="{626CFEFC-2004-AAA6-B2AE-F5CA595C8638}"/>
                </a:ext>
              </a:extLst>
            </p:cNvPr>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6" name="Google Shape;564;p52">
              <a:extLst>
                <a:ext uri="{FF2B5EF4-FFF2-40B4-BE49-F238E27FC236}">
                  <a16:creationId xmlns:a16="http://schemas.microsoft.com/office/drawing/2014/main" id="{B5A26D51-4045-8ECA-3C8B-156822116549}"/>
                </a:ext>
              </a:extLst>
            </p:cNvPr>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7" name="Google Shape;565;p52">
              <a:extLst>
                <a:ext uri="{FF2B5EF4-FFF2-40B4-BE49-F238E27FC236}">
                  <a16:creationId xmlns:a16="http://schemas.microsoft.com/office/drawing/2014/main" id="{BDE83053-0BCA-DC85-EF0C-1C7BE10E1103}"/>
                </a:ext>
              </a:extLst>
            </p:cNvPr>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8" name="Google Shape;566;p52">
              <a:extLst>
                <a:ext uri="{FF2B5EF4-FFF2-40B4-BE49-F238E27FC236}">
                  <a16:creationId xmlns:a16="http://schemas.microsoft.com/office/drawing/2014/main" id="{A2114CF6-AC74-6E23-9513-24175CF87422}"/>
                </a:ext>
              </a:extLst>
            </p:cNvPr>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9" name="Google Shape;567;p52">
              <a:extLst>
                <a:ext uri="{FF2B5EF4-FFF2-40B4-BE49-F238E27FC236}">
                  <a16:creationId xmlns:a16="http://schemas.microsoft.com/office/drawing/2014/main" id="{F2EECADF-CA21-DD5B-79F1-E28E860BE13D}"/>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0" name="Google Shape;568;p52">
              <a:extLst>
                <a:ext uri="{FF2B5EF4-FFF2-40B4-BE49-F238E27FC236}">
                  <a16:creationId xmlns:a16="http://schemas.microsoft.com/office/drawing/2014/main" id="{2CA19C89-E0E8-6025-9564-E632348119DF}"/>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1" name="Google Shape;569;p52">
              <a:extLst>
                <a:ext uri="{FF2B5EF4-FFF2-40B4-BE49-F238E27FC236}">
                  <a16:creationId xmlns:a16="http://schemas.microsoft.com/office/drawing/2014/main" id="{B5E31EB6-DD46-7D32-CE41-444E600BF099}"/>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2" name="Google Shape;570;p52">
              <a:extLst>
                <a:ext uri="{FF2B5EF4-FFF2-40B4-BE49-F238E27FC236}">
                  <a16:creationId xmlns:a16="http://schemas.microsoft.com/office/drawing/2014/main" id="{BF9F6EBC-3949-1480-8AC8-EE8984482C3E}"/>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3" name="Google Shape;571;p52">
              <a:extLst>
                <a:ext uri="{FF2B5EF4-FFF2-40B4-BE49-F238E27FC236}">
                  <a16:creationId xmlns:a16="http://schemas.microsoft.com/office/drawing/2014/main" id="{F31B8400-E001-DA25-E228-2F2D11AD4D4A}"/>
                </a:ext>
              </a:extLst>
            </p:cNvPr>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4" name="Google Shape;572;p52">
              <a:extLst>
                <a:ext uri="{FF2B5EF4-FFF2-40B4-BE49-F238E27FC236}">
                  <a16:creationId xmlns:a16="http://schemas.microsoft.com/office/drawing/2014/main" id="{B2DC5BD4-590A-5A1A-2B42-5E2B78F93413}"/>
                </a:ext>
              </a:extLst>
            </p:cNvPr>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 name="Google Shape;573;p52">
              <a:extLst>
                <a:ext uri="{FF2B5EF4-FFF2-40B4-BE49-F238E27FC236}">
                  <a16:creationId xmlns:a16="http://schemas.microsoft.com/office/drawing/2014/main" id="{F661D7F0-F586-40B4-7C55-A19E4017B993}"/>
                </a:ext>
              </a:extLst>
            </p:cNvPr>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 name="Google Shape;574;p52">
              <a:extLst>
                <a:ext uri="{FF2B5EF4-FFF2-40B4-BE49-F238E27FC236}">
                  <a16:creationId xmlns:a16="http://schemas.microsoft.com/office/drawing/2014/main" id="{B715A361-B840-19D3-5811-3A304D40BC89}"/>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7" name="Google Shape;575;p52">
              <a:extLst>
                <a:ext uri="{FF2B5EF4-FFF2-40B4-BE49-F238E27FC236}">
                  <a16:creationId xmlns:a16="http://schemas.microsoft.com/office/drawing/2014/main" id="{3D0360EF-3482-2C2B-E6DA-CF642F2A9776}"/>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8" name="Google Shape;576;p52">
              <a:extLst>
                <a:ext uri="{FF2B5EF4-FFF2-40B4-BE49-F238E27FC236}">
                  <a16:creationId xmlns:a16="http://schemas.microsoft.com/office/drawing/2014/main" id="{866C1591-9227-1871-E7B8-245C34555862}"/>
                </a:ext>
              </a:extLst>
            </p:cNvPr>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9" name="Google Shape;577;p52">
              <a:extLst>
                <a:ext uri="{FF2B5EF4-FFF2-40B4-BE49-F238E27FC236}">
                  <a16:creationId xmlns:a16="http://schemas.microsoft.com/office/drawing/2014/main" id="{DAC4D6A1-9C66-15F2-1652-49A1BEF3B200}"/>
                </a:ext>
              </a:extLst>
            </p:cNvPr>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0" name="Google Shape;578;p52">
              <a:extLst>
                <a:ext uri="{FF2B5EF4-FFF2-40B4-BE49-F238E27FC236}">
                  <a16:creationId xmlns:a16="http://schemas.microsoft.com/office/drawing/2014/main" id="{5A0231E4-5344-321D-4D63-59240F322A69}"/>
                </a:ext>
              </a:extLst>
            </p:cNvPr>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1" name="Google Shape;579;p52">
              <a:extLst>
                <a:ext uri="{FF2B5EF4-FFF2-40B4-BE49-F238E27FC236}">
                  <a16:creationId xmlns:a16="http://schemas.microsoft.com/office/drawing/2014/main" id="{607765A6-FE62-4166-6544-2416983984DC}"/>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2" name="Google Shape;580;p52">
              <a:extLst>
                <a:ext uri="{FF2B5EF4-FFF2-40B4-BE49-F238E27FC236}">
                  <a16:creationId xmlns:a16="http://schemas.microsoft.com/office/drawing/2014/main" id="{DE4A6D3D-4BD5-5656-5B7B-A33A8A14DFB2}"/>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3" name="Google Shape;581;p52">
              <a:extLst>
                <a:ext uri="{FF2B5EF4-FFF2-40B4-BE49-F238E27FC236}">
                  <a16:creationId xmlns:a16="http://schemas.microsoft.com/office/drawing/2014/main" id="{5009E7CF-E7D6-20D0-7F17-94AAEC134A7B}"/>
                </a:ext>
              </a:extLst>
            </p:cNvPr>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4" name="Google Shape;582;p52">
              <a:extLst>
                <a:ext uri="{FF2B5EF4-FFF2-40B4-BE49-F238E27FC236}">
                  <a16:creationId xmlns:a16="http://schemas.microsoft.com/office/drawing/2014/main" id="{8AB549DA-A864-E1A3-EDD8-04C087ECAD45}"/>
                </a:ext>
              </a:extLst>
            </p:cNvPr>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5" name="Google Shape;583;p52">
              <a:extLst>
                <a:ext uri="{FF2B5EF4-FFF2-40B4-BE49-F238E27FC236}">
                  <a16:creationId xmlns:a16="http://schemas.microsoft.com/office/drawing/2014/main" id="{A49188F8-D9B3-7D84-A08D-445E290E302F}"/>
                </a:ext>
              </a:extLst>
            </p:cNvPr>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6" name="Google Shape;584;p52">
              <a:extLst>
                <a:ext uri="{FF2B5EF4-FFF2-40B4-BE49-F238E27FC236}">
                  <a16:creationId xmlns:a16="http://schemas.microsoft.com/office/drawing/2014/main" id="{7142E78E-F3BD-40FF-0A09-E44D0BB18DAE}"/>
                </a:ext>
              </a:extLst>
            </p:cNvPr>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7" name="Google Shape;585;p52">
              <a:extLst>
                <a:ext uri="{FF2B5EF4-FFF2-40B4-BE49-F238E27FC236}">
                  <a16:creationId xmlns:a16="http://schemas.microsoft.com/office/drawing/2014/main" id="{3B0D6936-6FF8-9428-906D-0C4E9814AC0E}"/>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8" name="Google Shape;586;p52">
              <a:extLst>
                <a:ext uri="{FF2B5EF4-FFF2-40B4-BE49-F238E27FC236}">
                  <a16:creationId xmlns:a16="http://schemas.microsoft.com/office/drawing/2014/main" id="{7E51E09C-0EF6-5C69-2FED-DD70A0C04270}"/>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6" name="Google Shape;336;p52">
            <a:hlinkClick r:id="" action="ppaction://hlinkshowjump?jump=nextslide"/>
          </p:cNvPr>
          <p:cNvSpPr/>
          <p:nvPr/>
        </p:nvSpPr>
        <p:spPr>
          <a:xfrm>
            <a:off x="857368" y="3206106"/>
            <a:ext cx="3886500" cy="426600"/>
          </a:xfrm>
          <a:prstGeom prst="roundRect">
            <a:avLst>
              <a:gd name="adj" fmla="val 16667"/>
            </a:avLst>
          </a:prstGeom>
          <a:solidFill>
            <a:srgbClr val="F6C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722725" y="1853638"/>
            <a:ext cx="531235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Should We Loan?</a:t>
            </a:r>
            <a:endParaRPr sz="3600" dirty="0"/>
          </a:p>
        </p:txBody>
      </p:sp>
      <p:sp>
        <p:nvSpPr>
          <p:cNvPr id="338" name="Google Shape;338;p52"/>
          <p:cNvSpPr txBox="1">
            <a:spLocks noGrp="1"/>
          </p:cNvSpPr>
          <p:nvPr>
            <p:ph type="subTitle" idx="1"/>
          </p:nvPr>
        </p:nvSpPr>
        <p:spPr>
          <a:xfrm>
            <a:off x="811925" y="3786914"/>
            <a:ext cx="4018096" cy="7654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Daniela Tomás, up202004946</a:t>
            </a:r>
          </a:p>
          <a:p>
            <a:pPr marL="0" lvl="0" indent="0" algn="l" rtl="0">
              <a:spcBef>
                <a:spcPts val="0"/>
              </a:spcBef>
              <a:spcAft>
                <a:spcPts val="0"/>
              </a:spcAft>
              <a:buNone/>
            </a:pPr>
            <a:r>
              <a:rPr lang="en" sz="1400" dirty="0"/>
              <a:t>Diogo Nunes, up202007895</a:t>
            </a:r>
          </a:p>
          <a:p>
            <a:pPr marL="0" lvl="0" indent="0" algn="l" rtl="0">
              <a:spcBef>
                <a:spcPts val="0"/>
              </a:spcBef>
              <a:spcAft>
                <a:spcPts val="0"/>
              </a:spcAft>
              <a:buNone/>
            </a:pPr>
            <a:r>
              <a:rPr lang="en" sz="1400" dirty="0"/>
              <a:t>João Veloso,  up202005801</a:t>
            </a:r>
            <a:endParaRPr sz="1400" dirty="0"/>
          </a:p>
        </p:txBody>
      </p:sp>
      <p:sp>
        <p:nvSpPr>
          <p:cNvPr id="339" name="Google Shape;339;p52"/>
          <p:cNvSpPr txBox="1">
            <a:spLocks noGrp="1"/>
          </p:cNvSpPr>
          <p:nvPr>
            <p:ph type="ctrTitle"/>
          </p:nvPr>
        </p:nvSpPr>
        <p:spPr>
          <a:xfrm>
            <a:off x="835099" y="3251175"/>
            <a:ext cx="3886499"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2"/>
                </a:solidFill>
                <a:latin typeface="Montserrat Medium"/>
                <a:ea typeface="Montserrat Medium"/>
                <a:cs typeface="Montserrat Medium"/>
                <a:sym typeface="Montserrat Medium"/>
              </a:rPr>
              <a:t>Data Mining I		2023/2024</a:t>
            </a:r>
            <a:endParaRPr sz="1400"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4498771" cy="1169551"/>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precision </a:t>
            </a:r>
            <a:r>
              <a:rPr lang="en-US" i="0" dirty="0">
                <a:solidFill>
                  <a:srgbClr val="335B74"/>
                </a:solidFill>
                <a:effectLst/>
                <a:latin typeface="Söhne"/>
              </a:rPr>
              <a:t>(90.62%), and NN has the highest </a:t>
            </a:r>
            <a:r>
              <a:rPr lang="en-US" b="1" i="0" dirty="0">
                <a:solidFill>
                  <a:srgbClr val="335B74"/>
                </a:solidFill>
                <a:effectLst/>
                <a:latin typeface="Söhne"/>
              </a:rPr>
              <a:t>accuracy</a:t>
            </a:r>
            <a:r>
              <a:rPr lang="en-US" i="0" dirty="0">
                <a:solidFill>
                  <a:srgbClr val="335B74"/>
                </a:solidFill>
                <a:effectLst/>
                <a:latin typeface="Söhne"/>
              </a:rPr>
              <a:t> (83.95%), </a:t>
            </a:r>
            <a:r>
              <a:rPr lang="en-US" b="1" i="0" dirty="0">
                <a:solidFill>
                  <a:srgbClr val="335B74"/>
                </a:solidFill>
                <a:effectLst/>
                <a:latin typeface="Söhne"/>
              </a:rPr>
              <a:t>recall </a:t>
            </a:r>
            <a:r>
              <a:rPr lang="en-US" i="0" dirty="0">
                <a:solidFill>
                  <a:srgbClr val="335B74"/>
                </a:solidFill>
                <a:effectLst/>
                <a:latin typeface="Söhne"/>
              </a:rPr>
              <a:t>(97.01%) and </a:t>
            </a:r>
            <a:r>
              <a:rPr lang="en-US" b="1" i="0" dirty="0">
                <a:solidFill>
                  <a:srgbClr val="335B74"/>
                </a:solidFill>
                <a:effectLst/>
                <a:latin typeface="Söhne"/>
              </a:rPr>
              <a:t>f-1</a:t>
            </a:r>
            <a:r>
              <a:rPr lang="en-US" i="0" dirty="0">
                <a:solidFill>
                  <a:srgbClr val="335B74"/>
                </a:solidFill>
                <a:effectLst/>
                <a:latin typeface="Söhne"/>
              </a:rPr>
              <a:t> (</a:t>
            </a:r>
            <a:r>
              <a:rPr lang="en-US" dirty="0">
                <a:solidFill>
                  <a:srgbClr val="335B74"/>
                </a:solidFill>
                <a:latin typeface="Söhne"/>
              </a:rPr>
              <a:t>90.91</a:t>
            </a:r>
            <a:r>
              <a:rPr lang="en-US" i="0" dirty="0">
                <a:solidFill>
                  <a:srgbClr val="335B74"/>
                </a:solidFill>
                <a:effectLst/>
                <a:latin typeface="Söhne"/>
              </a:rPr>
              <a:t>%) score.</a:t>
            </a:r>
          </a:p>
          <a:p>
            <a:pPr marL="285750" indent="-285750" algn="l">
              <a:buClr>
                <a:srgbClr val="335B74"/>
              </a:buClr>
              <a:buFont typeface="Arial" panose="020B0604020202020204" pitchFamily="34" charset="0"/>
              <a:buChar char="•"/>
            </a:pPr>
            <a:endParaRPr lang="en-US" b="1" dirty="0">
              <a:solidFill>
                <a:srgbClr val="335B74"/>
              </a:solidFill>
              <a:latin typeface="Söhne"/>
            </a:endParaRPr>
          </a:p>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AUC </a:t>
            </a:r>
            <a:r>
              <a:rPr lang="en-US" i="0" dirty="0">
                <a:solidFill>
                  <a:srgbClr val="335B74"/>
                </a:solidFill>
                <a:effectLst/>
                <a:latin typeface="Söhne"/>
              </a:rPr>
              <a:t>(0.81).</a:t>
            </a:r>
          </a:p>
        </p:txBody>
      </p:sp>
      <p:sp>
        <p:nvSpPr>
          <p:cNvPr id="5" name="Google Shape;434;p52">
            <a:extLst>
              <a:ext uri="{FF2B5EF4-FFF2-40B4-BE49-F238E27FC236}">
                <a16:creationId xmlns:a16="http://schemas.microsoft.com/office/drawing/2014/main" id="{CBDDBB5F-CFE3-75C8-1391-D1ACCFA1B10C}"/>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B6E09A93-187F-6E24-ABA6-A165236CE3AB}"/>
              </a:ext>
            </a:extLst>
          </p:cNvPr>
          <p:cNvPicPr>
            <a:picLocks noChangeAspect="1"/>
          </p:cNvPicPr>
          <p:nvPr/>
        </p:nvPicPr>
        <p:blipFill>
          <a:blip r:embed="rId2"/>
          <a:stretch>
            <a:fillRect/>
          </a:stretch>
        </p:blipFill>
        <p:spPr>
          <a:xfrm>
            <a:off x="209615" y="2792154"/>
            <a:ext cx="2651569" cy="2087309"/>
          </a:xfrm>
          <a:prstGeom prst="rect">
            <a:avLst/>
          </a:prstGeom>
        </p:spPr>
      </p:pic>
      <p:pic>
        <p:nvPicPr>
          <p:cNvPr id="4" name="Picture 3">
            <a:extLst>
              <a:ext uri="{FF2B5EF4-FFF2-40B4-BE49-F238E27FC236}">
                <a16:creationId xmlns:a16="http://schemas.microsoft.com/office/drawing/2014/main" id="{6E30F45A-EB6C-2D96-409E-7DB88852CF9F}"/>
              </a:ext>
            </a:extLst>
          </p:cNvPr>
          <p:cNvPicPr>
            <a:picLocks noChangeAspect="1"/>
          </p:cNvPicPr>
          <p:nvPr/>
        </p:nvPicPr>
        <p:blipFill>
          <a:blip r:embed="rId3"/>
          <a:stretch>
            <a:fillRect/>
          </a:stretch>
        </p:blipFill>
        <p:spPr>
          <a:xfrm>
            <a:off x="5752227" y="1446900"/>
            <a:ext cx="3391773" cy="2542478"/>
          </a:xfrm>
          <a:prstGeom prst="rect">
            <a:avLst/>
          </a:prstGeom>
        </p:spPr>
      </p:pic>
      <p:pic>
        <p:nvPicPr>
          <p:cNvPr id="9" name="Picture 8">
            <a:extLst>
              <a:ext uri="{FF2B5EF4-FFF2-40B4-BE49-F238E27FC236}">
                <a16:creationId xmlns:a16="http://schemas.microsoft.com/office/drawing/2014/main" id="{4E73A079-9909-4CE5-7F53-ED84DA4F38F5}"/>
              </a:ext>
            </a:extLst>
          </p:cNvPr>
          <p:cNvPicPr>
            <a:picLocks noChangeAspect="1"/>
          </p:cNvPicPr>
          <p:nvPr/>
        </p:nvPicPr>
        <p:blipFill>
          <a:blip r:embed="rId4"/>
          <a:stretch>
            <a:fillRect/>
          </a:stretch>
        </p:blipFill>
        <p:spPr>
          <a:xfrm>
            <a:off x="3044643" y="2752340"/>
            <a:ext cx="2524125" cy="2166938"/>
          </a:xfrm>
          <a:prstGeom prst="rect">
            <a:avLst/>
          </a:prstGeom>
        </p:spPr>
      </p:pic>
    </p:spTree>
    <p:extLst>
      <p:ext uri="{BB962C8B-B14F-4D97-AF65-F5344CB8AC3E}">
        <p14:creationId xmlns:p14="http://schemas.microsoft.com/office/powerpoint/2010/main" val="186645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Conclusion</a:t>
            </a:r>
            <a:endParaRPr lang="pt-PT" sz="2800" dirty="0"/>
          </a:p>
        </p:txBody>
      </p:sp>
      <p:sp>
        <p:nvSpPr>
          <p:cNvPr id="3" name="Google Shape;434;p52">
            <a:extLst>
              <a:ext uri="{FF2B5EF4-FFF2-40B4-BE49-F238E27FC236}">
                <a16:creationId xmlns:a16="http://schemas.microsoft.com/office/drawing/2014/main" id="{19D6739A-9368-F7A3-063B-1A1EF294FC88}"/>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TextBox 2">
            <a:extLst>
              <a:ext uri="{FF2B5EF4-FFF2-40B4-BE49-F238E27FC236}">
                <a16:creationId xmlns:a16="http://schemas.microsoft.com/office/drawing/2014/main" id="{A18EBA43-E166-09C3-0396-7BC571E088DB}"/>
              </a:ext>
            </a:extLst>
          </p:cNvPr>
          <p:cNvSpPr txBox="1"/>
          <p:nvPr/>
        </p:nvSpPr>
        <p:spPr>
          <a:xfrm>
            <a:off x="720000" y="1378527"/>
            <a:ext cx="7329491" cy="1815882"/>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In conclusion, even thought the loan dataset is very unbalanced we still managed to get better than random results, by the processes of data understanding and </a:t>
            </a:r>
            <a:r>
              <a:rPr lang="en-US" b="0" dirty="0" err="1">
                <a:solidFill>
                  <a:srgbClr val="335B74"/>
                </a:solidFill>
                <a:effectLst/>
                <a:latin typeface="Söhne"/>
              </a:rPr>
              <a:t>prepation</a:t>
            </a:r>
            <a:r>
              <a:rPr lang="en-US" b="0" dirty="0">
                <a:solidFill>
                  <a:srgbClr val="335B74"/>
                </a:solidFill>
                <a:effectLst/>
                <a:latin typeface="Söhne"/>
              </a:rPr>
              <a:t>.</a:t>
            </a:r>
          </a:p>
          <a:p>
            <a:pPr marL="285750" indent="-285750" algn="just">
              <a:buClr>
                <a:srgbClr val="335B74"/>
              </a:buClr>
              <a:buFont typeface="Arial" panose="020B0604020202020204" pitchFamily="34" charset="0"/>
              <a:buChar char="•"/>
            </a:pPr>
            <a:endParaRPr lang="en-US" dirty="0">
              <a:solidFill>
                <a:srgbClr val="335B74"/>
              </a:solidFill>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We consider that our biggest limitation, by far, in the predictive modelling task was the small amount of bad loan candidates.</a:t>
            </a:r>
          </a:p>
          <a:p>
            <a:pPr marL="285750" indent="-285750" algn="just">
              <a:buClr>
                <a:srgbClr val="335B74"/>
              </a:buClr>
              <a:buFont typeface="Arial" panose="020B0604020202020204" pitchFamily="34" charset="0"/>
              <a:buChar char="•"/>
            </a:pPr>
            <a:endParaRPr lang="en-US" dirty="0">
              <a:solidFill>
                <a:srgbClr val="335B74"/>
              </a:solidFill>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future with more bad loan candidate info, perhaps coupled with more in-depth data analysis, more accurate models could be built.</a:t>
            </a:r>
          </a:p>
        </p:txBody>
      </p:sp>
    </p:spTree>
    <p:extLst>
      <p:ext uri="{BB962C8B-B14F-4D97-AF65-F5344CB8AC3E}">
        <p14:creationId xmlns:p14="http://schemas.microsoft.com/office/powerpoint/2010/main" val="18970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Annexes</a:t>
            </a:r>
            <a:endParaRPr lang="pt-PT" sz="2800" dirty="0"/>
          </a:p>
        </p:txBody>
      </p:sp>
      <p:sp>
        <p:nvSpPr>
          <p:cNvPr id="3" name="Google Shape;434;p52">
            <a:extLst>
              <a:ext uri="{FF2B5EF4-FFF2-40B4-BE49-F238E27FC236}">
                <a16:creationId xmlns:a16="http://schemas.microsoft.com/office/drawing/2014/main" id="{DA408A59-E8D7-94E1-CA2E-ADB9F96F170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9933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Problem</a:t>
            </a:r>
            <a:r>
              <a:rPr lang="pt-PT" sz="2800" dirty="0"/>
              <a:t> </a:t>
            </a:r>
            <a:r>
              <a:rPr lang="pt-PT" sz="2800" dirty="0" err="1"/>
              <a:t>Definition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954107"/>
          </a:xfrm>
          <a:prstGeom prst="rect">
            <a:avLst/>
          </a:prstGeom>
          <a:noFill/>
        </p:spPr>
        <p:txBody>
          <a:bodyPr wrap="square" rtlCol="0">
            <a:spAutoFit/>
          </a:bodyPr>
          <a:lstStyle/>
          <a:p>
            <a:pPr marL="285750" indent="-285750">
              <a:buClr>
                <a:srgbClr val="335B74"/>
              </a:buClr>
              <a:buFont typeface="Arial" panose="020B0604020202020204" pitchFamily="34" charset="0"/>
              <a:buChar char="•"/>
            </a:pPr>
            <a:r>
              <a:rPr lang="en-US" b="0" dirty="0">
                <a:solidFill>
                  <a:srgbClr val="335B74"/>
                </a:solidFill>
                <a:effectLst/>
                <a:latin typeface="Söhne"/>
              </a:rPr>
              <a:t>A bank is enhancing customer service quality by identifying good and bad clients using data mining techniques. The project aims to help bank managers understand clients and identify suitable credit card candidates. Two learning problems are addressed: descriptive, open-ended, and predictive, focusing on loan success.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5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677656"/>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Data understanding is a vital step, especially so in a dataset with, as we’ll see, so much diversified data as this one.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Data is scattered on various files, linked in a relational manner.</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This information was compiled circa 1997 and it pertains to the Czech Republic.</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contains information about a bank’s client base, their respective bank account, cards, transactions and loans that can either be completed successfully or with issues.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also contains some demographic information such as age, gender and general district information.</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071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384995"/>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The dataset can be fairly vast in some aspects as it has almost 400 000 entries on the transactions table, related to over 5000 clients.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On the other hand, and this might be problematic for the future predictive modeling task, it contains information on only just over 300 loans with under 50(!) of these being of the “bad” class…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6185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4001095"/>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Data preparation is another vital step, as it ensures data quality and suitability for machine learning algorithms.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start off, the age and gender fields are fused as just one entry, so to make it more suitable, we separated them into their respective fields and one-hot encoded the gender field.</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demographic data, there was missing data on one specific district regarding unemployment rate and committed crimes, both in the year 1995.</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We addressed this by mean imputation.</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Also, regarding demographic data, we performed some feature engineering that might be useful later and created the following columns:</a:t>
            </a:r>
          </a:p>
          <a:p>
            <a:pPr algn="just">
              <a:buClr>
                <a:srgbClr val="335B74"/>
              </a:buClr>
            </a:pPr>
            <a:r>
              <a:rPr lang="en-US" sz="1200" b="0" dirty="0">
                <a:solidFill>
                  <a:srgbClr val="335B74"/>
                </a:solidFill>
                <a:effectLst/>
                <a:latin typeface="Söhne"/>
              </a:rPr>
              <a:t>	- Unemployment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Committed Crimes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Crime Rate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Entrepreneurs Percentage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Urban Population Density</a:t>
            </a:r>
          </a:p>
          <a:p>
            <a:pPr algn="just">
              <a:buClr>
                <a:srgbClr val="335B74"/>
              </a:buClr>
            </a:pPr>
            <a:r>
              <a:rPr lang="en-US" sz="1200" dirty="0">
                <a:solidFill>
                  <a:srgbClr val="335B74"/>
                </a:solidFill>
                <a:latin typeface="Söhne"/>
              </a:rPr>
              <a:t>	- District Rank</a:t>
            </a:r>
            <a:endParaRPr lang="en-US" sz="1200" b="0" dirty="0">
              <a:solidFill>
                <a:srgbClr val="335B74"/>
              </a:solidFill>
              <a:effectLst/>
              <a:latin typeface="Söhne"/>
            </a:endParaRP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2201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4185761"/>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transactions table there were several steps that were taken.</a:t>
            </a:r>
          </a:p>
          <a:p>
            <a:pPr algn="just">
              <a:buClr>
                <a:srgbClr val="335B74"/>
              </a:buCl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start their entries for both “withdrawal” and “withdrawal in cash” and since it’s easy to see that they were the same we renamed one to be like the other. The same happened in column “operation” and we did the same.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There are  some null values in column “operation”, and we found that these always belonged to </a:t>
            </a:r>
            <a:r>
              <a:rPr lang="en-US" b="0" dirty="0" err="1">
                <a:solidFill>
                  <a:srgbClr val="335B74"/>
                </a:solidFill>
                <a:effectLst/>
                <a:latin typeface="Söhne"/>
              </a:rPr>
              <a:t>k_symbol</a:t>
            </a:r>
            <a:r>
              <a:rPr lang="en-US" b="0" dirty="0">
                <a:solidFill>
                  <a:srgbClr val="335B74"/>
                </a:solidFill>
                <a:effectLst/>
                <a:latin typeface="Söhne"/>
              </a:rPr>
              <a:t> value “interest credited” so we added “credit in cash” to these null values. There was also a </a:t>
            </a:r>
            <a:r>
              <a:rPr lang="en-US" b="0" dirty="0" err="1">
                <a:solidFill>
                  <a:srgbClr val="335B74"/>
                </a:solidFill>
                <a:effectLst/>
                <a:latin typeface="Söhne"/>
              </a:rPr>
              <a:t>k_symbol</a:t>
            </a:r>
            <a:r>
              <a:rPr lang="en-US" b="0" dirty="0">
                <a:solidFill>
                  <a:srgbClr val="335B74"/>
                </a:solidFill>
                <a:effectLst/>
                <a:latin typeface="Söhne"/>
              </a:rPr>
              <a:t> value “ ” and after looking at records with this value and it always referred to cash withdrawals, so we renamed it to “regular expense”.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Furthermore, there were null values in some records on column “target bank” and these always belonged either to type “credit in cash” or “withdrawal in cash” contrary to non null ones which had “… another bank” so we can safely assume that these are all operations performed within “our” bank which we added to the target with the fake name “DJ”.</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Finally, there were transactions with no target account, all of which belonged to the type “withdrawal” which makes sense since contrary to all other operations these only involve one account. We added the own account id to these. </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978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600438"/>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best </a:t>
            </a:r>
            <a:r>
              <a:rPr lang="en-US" b="0" dirty="0" err="1">
                <a:solidFill>
                  <a:srgbClr val="335B74"/>
                </a:solidFill>
                <a:effectLst/>
                <a:latin typeface="Söhne"/>
              </a:rPr>
              <a:t>similiarities</a:t>
            </a:r>
            <a:r>
              <a:rPr lang="en-US" b="0" dirty="0">
                <a:solidFill>
                  <a:srgbClr val="335B74"/>
                </a:solidFill>
                <a:effectLst/>
                <a:latin typeface="Söhne"/>
              </a:rPr>
              <a:t> between regions, we decided to use the dataset “district” as our </a:t>
            </a:r>
            <a:r>
              <a:rPr lang="en-US" b="0" dirty="0" err="1">
                <a:solidFill>
                  <a:srgbClr val="335B74"/>
                </a:solidFill>
                <a:effectLst/>
                <a:latin typeface="Söhne"/>
              </a:rPr>
              <a:t>dataframe</a:t>
            </a:r>
            <a:r>
              <a:rPr lang="en-US" b="0" dirty="0">
                <a:solidFill>
                  <a:srgbClr val="335B74"/>
                </a:solidFill>
                <a:effectLst/>
                <a:latin typeface="Söhne"/>
              </a:rPr>
              <a:t>. We also created 3 </a:t>
            </a:r>
            <a:r>
              <a:rPr lang="en-US" b="0" dirty="0" err="1">
                <a:solidFill>
                  <a:srgbClr val="335B74"/>
                </a:solidFill>
                <a:effectLst/>
                <a:latin typeface="Söhne"/>
              </a:rPr>
              <a:t>diferent</a:t>
            </a:r>
            <a:r>
              <a:rPr lang="en-US" b="0" dirty="0">
                <a:solidFill>
                  <a:srgbClr val="335B74"/>
                </a:solidFill>
                <a:effectLst/>
                <a:latin typeface="Söhne"/>
              </a:rPr>
              <a:t> cases to find those </a:t>
            </a:r>
            <a:r>
              <a:rPr lang="en-US" b="0" dirty="0" err="1">
                <a:solidFill>
                  <a:srgbClr val="335B74"/>
                </a:solidFill>
                <a:effectLst/>
                <a:latin typeface="Söhne"/>
              </a:rPr>
              <a:t>similiarities</a:t>
            </a:r>
            <a:r>
              <a:rPr lang="en-US" b="0" dirty="0">
                <a:solidFill>
                  <a:srgbClr val="335B74"/>
                </a:solidFill>
                <a:effectLst/>
                <a:latin typeface="Söhne"/>
              </a:rPr>
              <a:t>. These cases are: Economic Factors, Crime Rate Factors and Demographic Factors.</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K-means clustering was the algorithm we used because of its efficiency at finding </a:t>
            </a:r>
            <a:r>
              <a:rPr lang="en-US" b="0" dirty="0" err="1">
                <a:solidFill>
                  <a:srgbClr val="335B74"/>
                </a:solidFill>
                <a:effectLst/>
                <a:latin typeface="Söhne"/>
              </a:rPr>
              <a:t>similiarities</a:t>
            </a:r>
            <a:r>
              <a:rPr lang="en-US" b="0" dirty="0">
                <a:solidFill>
                  <a:srgbClr val="335B74"/>
                </a:solidFill>
                <a:effectLst/>
                <a:latin typeface="Söhne"/>
              </a:rPr>
              <a:t> and creating groups based on that efficiency.</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optimal number of clusters for each case, we used the elbow method. The optimal number in each case was 5.</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 name="Imagem 5">
            <a:extLst>
              <a:ext uri="{FF2B5EF4-FFF2-40B4-BE49-F238E27FC236}">
                <a16:creationId xmlns:a16="http://schemas.microsoft.com/office/drawing/2014/main" id="{6282391E-2432-9397-654E-BC2D13F60061}"/>
              </a:ext>
            </a:extLst>
          </p:cNvPr>
          <p:cNvPicPr>
            <a:picLocks noChangeAspect="1"/>
          </p:cNvPicPr>
          <p:nvPr/>
        </p:nvPicPr>
        <p:blipFill>
          <a:blip r:embed="rId2"/>
          <a:stretch>
            <a:fillRect/>
          </a:stretch>
        </p:blipFill>
        <p:spPr>
          <a:xfrm>
            <a:off x="797415" y="3074739"/>
            <a:ext cx="2139540" cy="1893144"/>
          </a:xfrm>
          <a:prstGeom prst="rect">
            <a:avLst/>
          </a:prstGeom>
        </p:spPr>
      </p:pic>
      <p:pic>
        <p:nvPicPr>
          <p:cNvPr id="5" name="Imagem 7">
            <a:extLst>
              <a:ext uri="{FF2B5EF4-FFF2-40B4-BE49-F238E27FC236}">
                <a16:creationId xmlns:a16="http://schemas.microsoft.com/office/drawing/2014/main" id="{ED0F57E2-3C9A-1973-5023-ADB94F24FAE9}"/>
              </a:ext>
            </a:extLst>
          </p:cNvPr>
          <p:cNvPicPr>
            <a:picLocks noChangeAspect="1"/>
          </p:cNvPicPr>
          <p:nvPr/>
        </p:nvPicPr>
        <p:blipFill>
          <a:blip r:embed="rId3"/>
          <a:stretch>
            <a:fillRect/>
          </a:stretch>
        </p:blipFill>
        <p:spPr>
          <a:xfrm>
            <a:off x="3353684" y="3045198"/>
            <a:ext cx="2139539" cy="1922685"/>
          </a:xfrm>
          <a:prstGeom prst="rect">
            <a:avLst/>
          </a:prstGeom>
        </p:spPr>
      </p:pic>
      <p:pic>
        <p:nvPicPr>
          <p:cNvPr id="6" name="Imagem 9">
            <a:extLst>
              <a:ext uri="{FF2B5EF4-FFF2-40B4-BE49-F238E27FC236}">
                <a16:creationId xmlns:a16="http://schemas.microsoft.com/office/drawing/2014/main" id="{E18D82B4-B964-C7CA-65FC-F88C5EA71A59}"/>
              </a:ext>
            </a:extLst>
          </p:cNvPr>
          <p:cNvPicPr>
            <a:picLocks noChangeAspect="1"/>
          </p:cNvPicPr>
          <p:nvPr/>
        </p:nvPicPr>
        <p:blipFill>
          <a:blip r:embed="rId4"/>
          <a:stretch>
            <a:fillRect/>
          </a:stretch>
        </p:blipFill>
        <p:spPr>
          <a:xfrm>
            <a:off x="5909952" y="3074739"/>
            <a:ext cx="2139539" cy="1893144"/>
          </a:xfrm>
          <a:prstGeom prst="rect">
            <a:avLst/>
          </a:prstGeom>
        </p:spPr>
      </p:pic>
    </p:spTree>
    <p:extLst>
      <p:ext uri="{BB962C8B-B14F-4D97-AF65-F5344CB8AC3E}">
        <p14:creationId xmlns:p14="http://schemas.microsoft.com/office/powerpoint/2010/main" val="38615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07777"/>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Imagem 7" descr="Uma imagem com captura de ecrã, texto, Saturação de cores, diagrama&#10;&#10;Descrição gerada automaticamente">
            <a:extLst>
              <a:ext uri="{FF2B5EF4-FFF2-40B4-BE49-F238E27FC236}">
                <a16:creationId xmlns:a16="http://schemas.microsoft.com/office/drawing/2014/main" id="{E4A90129-1A8D-0FAF-E4D6-F336784FCC82}"/>
              </a:ext>
            </a:extLst>
          </p:cNvPr>
          <p:cNvPicPr>
            <a:picLocks noChangeAspect="1"/>
          </p:cNvPicPr>
          <p:nvPr/>
        </p:nvPicPr>
        <p:blipFill>
          <a:blip r:embed="rId2"/>
          <a:stretch>
            <a:fillRect/>
          </a:stretch>
        </p:blipFill>
        <p:spPr>
          <a:xfrm>
            <a:off x="5637696" y="1017725"/>
            <a:ext cx="3214645" cy="2089748"/>
          </a:xfrm>
          <a:prstGeom prst="rect">
            <a:avLst/>
          </a:prstGeom>
        </p:spPr>
      </p:pic>
      <p:pic>
        <p:nvPicPr>
          <p:cNvPr id="8" name="Imagem 9" descr="Uma imagem com captura de ecrã, texto, Saturação de cores, diagrama&#10;&#10;Descrição gerada automaticamente">
            <a:extLst>
              <a:ext uri="{FF2B5EF4-FFF2-40B4-BE49-F238E27FC236}">
                <a16:creationId xmlns:a16="http://schemas.microsoft.com/office/drawing/2014/main" id="{C0CC265C-6744-65EC-910D-D45049E2725E}"/>
              </a:ext>
            </a:extLst>
          </p:cNvPr>
          <p:cNvPicPr>
            <a:picLocks noChangeAspect="1"/>
          </p:cNvPicPr>
          <p:nvPr/>
        </p:nvPicPr>
        <p:blipFill>
          <a:blip r:embed="rId3"/>
          <a:stretch>
            <a:fillRect/>
          </a:stretch>
        </p:blipFill>
        <p:spPr>
          <a:xfrm>
            <a:off x="291659" y="1017725"/>
            <a:ext cx="3214646" cy="2089748"/>
          </a:xfrm>
          <a:prstGeom prst="rect">
            <a:avLst/>
          </a:prstGeom>
        </p:spPr>
      </p:pic>
      <p:pic>
        <p:nvPicPr>
          <p:cNvPr id="9" name="Imagem 11" descr="Uma imagem com captura de ecrã, texto, Saturação de cores, diagrama&#10;&#10;Descrição gerada automaticamente">
            <a:extLst>
              <a:ext uri="{FF2B5EF4-FFF2-40B4-BE49-F238E27FC236}">
                <a16:creationId xmlns:a16="http://schemas.microsoft.com/office/drawing/2014/main" id="{7C12E9B8-4BC1-4BB7-9FFF-3CA4E096E83C}"/>
              </a:ext>
            </a:extLst>
          </p:cNvPr>
          <p:cNvPicPr>
            <a:picLocks noChangeAspect="1"/>
          </p:cNvPicPr>
          <p:nvPr/>
        </p:nvPicPr>
        <p:blipFill>
          <a:blip r:embed="rId4"/>
          <a:stretch>
            <a:fillRect/>
          </a:stretch>
        </p:blipFill>
        <p:spPr>
          <a:xfrm>
            <a:off x="2964677" y="2998797"/>
            <a:ext cx="3214646" cy="2052525"/>
          </a:xfrm>
          <a:prstGeom prst="rect">
            <a:avLst/>
          </a:prstGeom>
        </p:spPr>
      </p:pic>
    </p:spTree>
    <p:extLst>
      <p:ext uri="{BB962C8B-B14F-4D97-AF65-F5344CB8AC3E}">
        <p14:creationId xmlns:p14="http://schemas.microsoft.com/office/powerpoint/2010/main" val="6776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462213"/>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b="1" i="0" dirty="0">
                <a:solidFill>
                  <a:srgbClr val="335B74"/>
                </a:solidFill>
                <a:effectLst/>
                <a:latin typeface="Söhne"/>
              </a:rPr>
              <a:t>Imbalanced Data:</a:t>
            </a:r>
            <a:r>
              <a:rPr lang="en-US" b="0" i="0" dirty="0">
                <a:solidFill>
                  <a:srgbClr val="335B74"/>
                </a:solidFill>
                <a:effectLst/>
                <a:latin typeface="Söhne"/>
              </a:rPr>
              <a:t> We used </a:t>
            </a:r>
            <a:r>
              <a:rPr lang="en-US" i="0" dirty="0">
                <a:solidFill>
                  <a:srgbClr val="335B74"/>
                </a:solidFill>
                <a:effectLst/>
                <a:latin typeface="Söhne"/>
              </a:rPr>
              <a:t>SMOTE</a:t>
            </a:r>
            <a:r>
              <a:rPr lang="en-US" b="0" i="0" dirty="0">
                <a:solidFill>
                  <a:srgbClr val="335B74"/>
                </a:solidFill>
                <a:effectLst/>
                <a:latin typeface="Söhne"/>
              </a:rPr>
              <a:t> (Synthetic Minority Over-sampling Technique) to address class imbalance in the target variable.</a:t>
            </a:r>
          </a:p>
          <a:p>
            <a:pPr marL="285750" indent="-285750" algn="l">
              <a:buClr>
                <a:srgbClr val="335B74"/>
              </a:buClr>
              <a:buFont typeface="Arial" panose="020B0604020202020204" pitchFamily="34" charset="0"/>
              <a:buChar char="•"/>
            </a:pPr>
            <a:endParaRPr lang="en-US" b="0" i="0" dirty="0">
              <a:solidFill>
                <a:srgbClr val="335B74"/>
              </a:solidFill>
              <a:effectLst/>
              <a:latin typeface="Söhne"/>
            </a:endParaRPr>
          </a:p>
          <a:p>
            <a:pPr marL="285750" lvl="1" indent="-285750">
              <a:buClr>
                <a:srgbClr val="335B74"/>
              </a:buClr>
              <a:buFont typeface="Arial" panose="020B0604020202020204" pitchFamily="34" charset="0"/>
              <a:buChar char="•"/>
            </a:pPr>
            <a:r>
              <a:rPr lang="en-US" b="1" i="0" dirty="0">
                <a:solidFill>
                  <a:srgbClr val="335B74"/>
                </a:solidFill>
                <a:effectLst/>
                <a:latin typeface="Söhne"/>
              </a:rPr>
              <a:t>Feature Scaling:</a:t>
            </a:r>
            <a:r>
              <a:rPr lang="en-US" b="0" i="0" dirty="0">
                <a:solidFill>
                  <a:srgbClr val="335B74"/>
                </a:solidFill>
                <a:effectLst/>
                <a:latin typeface="Söhne"/>
              </a:rPr>
              <a:t> </a:t>
            </a:r>
            <a:r>
              <a:rPr lang="en-US" dirty="0">
                <a:solidFill>
                  <a:srgbClr val="335B74"/>
                </a:solidFill>
                <a:latin typeface="Söhne"/>
              </a:rPr>
              <a:t>T</a:t>
            </a:r>
            <a:r>
              <a:rPr lang="en-US" b="0" i="0" dirty="0">
                <a:solidFill>
                  <a:srgbClr val="335B74"/>
                </a:solidFill>
                <a:effectLst/>
                <a:latin typeface="Söhne"/>
              </a:rPr>
              <a:t>o ensure that all features contributed equally to the model we used feature scaling using </a:t>
            </a:r>
            <a:r>
              <a:rPr lang="en-US" b="0" i="0" dirty="0" err="1">
                <a:solidFill>
                  <a:srgbClr val="335B74"/>
                </a:solidFill>
                <a:effectLst/>
                <a:latin typeface="Söhne"/>
              </a:rPr>
              <a:t>StandardScaler</a:t>
            </a:r>
            <a:r>
              <a:rPr lang="en-US" b="0" i="0" dirty="0">
                <a:solidFill>
                  <a:srgbClr val="335B74"/>
                </a:solidFill>
                <a:effectLst/>
                <a:latin typeface="Söhne"/>
              </a:rPr>
              <a:t>.</a:t>
            </a:r>
          </a:p>
          <a:p>
            <a:pPr algn="l">
              <a:buClr>
                <a:srgbClr val="335B74"/>
              </a:buCl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1" i="0" dirty="0">
                <a:solidFill>
                  <a:srgbClr val="335B74"/>
                </a:solidFill>
                <a:effectLst/>
                <a:latin typeface="Söhne"/>
              </a:rPr>
              <a:t>Algorithms used:</a:t>
            </a:r>
            <a:r>
              <a:rPr lang="en-US" b="0" i="0" dirty="0">
                <a:solidFill>
                  <a:srgbClr val="335B74"/>
                </a:solidFill>
                <a:effectLst/>
                <a:latin typeface="Söhne"/>
              </a:rPr>
              <a:t> Decision Tree, Support Vector Machine, K-nearest Neighbors, Neural Networks, Random Forest (Randomized Search Cross-Validation was used to optimize the hyperparameters of each algorithm).</a:t>
            </a:r>
          </a:p>
          <a:p>
            <a:pPr marL="285750" indent="-285750">
              <a:buClr>
                <a:srgbClr val="335B74"/>
              </a:buClr>
              <a:buFont typeface="Arial" panose="020B0604020202020204" pitchFamily="34" charset="0"/>
              <a:buChar cha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0" i="1" dirty="0" err="1">
                <a:solidFill>
                  <a:srgbClr val="335B74"/>
                </a:solidFill>
                <a:effectLst/>
                <a:latin typeface="Söhne"/>
              </a:rPr>
              <a:t>average_amount_of_transactions</a:t>
            </a:r>
            <a:r>
              <a:rPr lang="en-US" b="0" dirty="0">
                <a:solidFill>
                  <a:srgbClr val="335B74"/>
                </a:solidFill>
                <a:effectLst/>
                <a:latin typeface="Söhne"/>
              </a:rPr>
              <a:t>,</a:t>
            </a:r>
            <a:r>
              <a:rPr lang="en-US" b="0" i="1" dirty="0">
                <a:solidFill>
                  <a:srgbClr val="335B74"/>
                </a:solidFill>
                <a:effectLst/>
                <a:latin typeface="Söhne"/>
              </a:rPr>
              <a:t> payments</a:t>
            </a:r>
            <a:r>
              <a:rPr lang="en-US" b="0" dirty="0">
                <a:solidFill>
                  <a:srgbClr val="335B74"/>
                </a:solidFill>
                <a:effectLst/>
                <a:latin typeface="Söhne"/>
              </a:rPr>
              <a:t>,</a:t>
            </a:r>
            <a:r>
              <a:rPr lang="en-US" b="0" i="1" dirty="0">
                <a:solidFill>
                  <a:srgbClr val="335B74"/>
                </a:solidFill>
                <a:effectLst/>
                <a:latin typeface="Söhne"/>
              </a:rPr>
              <a:t> </a:t>
            </a:r>
            <a:r>
              <a:rPr lang="en-US" b="0" i="1" dirty="0" err="1">
                <a:solidFill>
                  <a:srgbClr val="335B74"/>
                </a:solidFill>
                <a:effectLst/>
                <a:latin typeface="Söhne"/>
              </a:rPr>
              <a:t>district_rank</a:t>
            </a:r>
            <a:r>
              <a:rPr lang="en-US" b="0" dirty="0">
                <a:solidFill>
                  <a:srgbClr val="335B74"/>
                </a:solidFill>
                <a:effectLst/>
                <a:latin typeface="Söhne"/>
              </a:rPr>
              <a:t>,</a:t>
            </a:r>
            <a:r>
              <a:rPr lang="en-US" b="0" i="1" dirty="0">
                <a:solidFill>
                  <a:srgbClr val="335B74"/>
                </a:solidFill>
                <a:effectLst/>
                <a:latin typeface="Söhne"/>
              </a:rPr>
              <a:t> age</a:t>
            </a:r>
            <a:r>
              <a:rPr lang="en-US" b="0" dirty="0">
                <a:solidFill>
                  <a:srgbClr val="335B74"/>
                </a:solidFill>
                <a:effectLst/>
                <a:latin typeface="Söhne"/>
              </a:rPr>
              <a:t>,</a:t>
            </a:r>
            <a:r>
              <a:rPr lang="en-US" b="0" i="1" dirty="0">
                <a:solidFill>
                  <a:srgbClr val="335B74"/>
                </a:solidFill>
                <a:effectLst/>
                <a:latin typeface="Söhne"/>
              </a:rPr>
              <a:t> amount</a:t>
            </a:r>
            <a:r>
              <a:rPr lang="en-US" b="0" dirty="0">
                <a:solidFill>
                  <a:srgbClr val="335B74"/>
                </a:solidFill>
                <a:effectLst/>
                <a:latin typeface="Söhne"/>
              </a:rPr>
              <a:t>,</a:t>
            </a:r>
            <a:r>
              <a:rPr lang="en-US" b="0" i="1" dirty="0">
                <a:solidFill>
                  <a:srgbClr val="335B74"/>
                </a:solidFill>
                <a:effectLst/>
                <a:latin typeface="Söhne"/>
              </a:rPr>
              <a:t> status</a:t>
            </a:r>
          </a:p>
        </p:txBody>
      </p:sp>
      <p:sp>
        <p:nvSpPr>
          <p:cNvPr id="2" name="Google Shape;434;p52">
            <a:extLst>
              <a:ext uri="{FF2B5EF4-FFF2-40B4-BE49-F238E27FC236}">
                <a16:creationId xmlns:a16="http://schemas.microsoft.com/office/drawing/2014/main" id="{9DD58EF7-0644-2403-1852-B532203B17F4}"/>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36280051"/>
      </p:ext>
    </p:extLst>
  </p:cSld>
  <p:clrMapOvr>
    <a:masterClrMapping/>
  </p:clrMapOvr>
</p:sld>
</file>

<file path=ppt/theme/theme1.xml><?xml version="1.0" encoding="utf-8"?>
<a:theme xmlns:a="http://schemas.openxmlformats.org/drawingml/2006/main" name="International Banking Day XL by Slidesg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949</Words>
  <Application>Microsoft Office PowerPoint</Application>
  <PresentationFormat>Apresentação no Ecrã (16:9)</PresentationFormat>
  <Paragraphs>71</Paragraphs>
  <Slides>12</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12</vt:i4>
      </vt:variant>
    </vt:vector>
  </HeadingPairs>
  <TitlesOfParts>
    <vt:vector size="19" baseType="lpstr">
      <vt:lpstr>Arial</vt:lpstr>
      <vt:lpstr>Bebas Neue</vt:lpstr>
      <vt:lpstr>Montserrat ExtraBold</vt:lpstr>
      <vt:lpstr>Montserrat Medium</vt:lpstr>
      <vt:lpstr>Poppins</vt:lpstr>
      <vt:lpstr>Söhne</vt:lpstr>
      <vt:lpstr>International Banking Day XL by Slidesgo</vt:lpstr>
      <vt:lpstr>Should We Loan?</vt:lpstr>
      <vt:lpstr>Problem Definition</vt:lpstr>
      <vt:lpstr>Data Understanding</vt:lpstr>
      <vt:lpstr>Data Understanding</vt:lpstr>
      <vt:lpstr>Data Preparation</vt:lpstr>
      <vt:lpstr>Data Preparation</vt:lpstr>
      <vt:lpstr>Descriptive Modelling</vt:lpstr>
      <vt:lpstr>Descriptive Modelling</vt:lpstr>
      <vt:lpstr>Predictive Modelling</vt:lpstr>
      <vt:lpstr>Predictive Modelling</vt:lpstr>
      <vt:lpstr>Conclusion</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We Loan?</dc:title>
  <cp:lastModifiedBy>Diogo Filipe Faia Nunes</cp:lastModifiedBy>
  <cp:revision>55</cp:revision>
  <dcterms:modified xsi:type="dcterms:W3CDTF">2023-12-10T14:24:02Z</dcterms:modified>
</cp:coreProperties>
</file>