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6" r:id="rId1"/>
  </p:sldMasterIdLst>
  <p:notesMasterIdLst>
    <p:notesMasterId r:id="rId13"/>
  </p:notesMasterIdLst>
  <p:sldIdLst>
    <p:sldId id="256" r:id="rId2"/>
    <p:sldId id="357" r:id="rId3"/>
    <p:sldId id="358" r:id="rId4"/>
    <p:sldId id="359" r:id="rId5"/>
    <p:sldId id="360" r:id="rId6"/>
    <p:sldId id="361" r:id="rId7"/>
    <p:sldId id="362" r:id="rId8"/>
    <p:sldId id="363" r:id="rId9"/>
    <p:sldId id="351" r:id="rId10"/>
    <p:sldId id="356" r:id="rId11"/>
    <p:sldId id="353"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5B74"/>
    <a:srgbClr val="F6C26E"/>
    <a:srgbClr val="274557"/>
    <a:srgbClr val="F8D090"/>
    <a:srgbClr val="F3AC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9E867C0-312A-4525-BDBE-E69D993000D6}">
  <a:tblStyle styleId="{29E867C0-312A-4525-BDBE-E69D993000D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21EFAD6-F4E1-485B-8EC9-F8A19E2697B4}" styleName="Table_1">
    <a:wholeTbl>
      <a:tcTxStyle b="off" i="off">
        <a:font>
          <a:latin typeface="Calibri"/>
          <a:ea typeface="Calibri"/>
          <a:cs typeface="Calibri"/>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0" d="100"/>
          <a:sy n="120" d="100"/>
        </p:scale>
        <p:origin x="1344" y="4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f60c6f11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f60c6f11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rot="-5400000">
            <a:off x="356940" y="-364566"/>
            <a:ext cx="5153976" cy="5867856"/>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2725" y="1853638"/>
            <a:ext cx="4658400" cy="12501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rgbClr val="191919"/>
              </a:buClr>
              <a:buSzPts val="5200"/>
              <a:buNone/>
              <a:defRPr sz="4300">
                <a:solidFill>
                  <a:schemeClr val="lt1"/>
                </a:solidFill>
                <a:latin typeface="Montserrat ExtraBold"/>
                <a:ea typeface="Montserrat ExtraBold"/>
                <a:cs typeface="Montserrat ExtraBold"/>
                <a:sym typeface="Montserrat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835100" y="3735075"/>
            <a:ext cx="2879400" cy="4677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solidFill>
                  <a:schemeClr val="lt1"/>
                </a:solidFill>
                <a:latin typeface="Poppins"/>
                <a:ea typeface="Poppins"/>
                <a:cs typeface="Poppins"/>
                <a:sym typeface="Poppi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1">
  <p:cSld name="Table of contents 1">
    <p:bg>
      <p:bgPr>
        <a:solidFill>
          <a:schemeClr val="dk2"/>
        </a:solidFill>
        <a:effectLst/>
      </p:bgPr>
    </p:bg>
    <p:spTree>
      <p:nvGrpSpPr>
        <p:cNvPr id="1" name="Shape 70"/>
        <p:cNvGrpSpPr/>
        <p:nvPr/>
      </p:nvGrpSpPr>
      <p:grpSpPr>
        <a:xfrm>
          <a:off x="0" y="0"/>
          <a:ext cx="0" cy="0"/>
          <a:chOff x="0" y="0"/>
          <a:chExt cx="0" cy="0"/>
        </a:xfrm>
      </p:grpSpPr>
      <p:sp>
        <p:nvSpPr>
          <p:cNvPr id="71" name="Google Shape;71;p14"/>
          <p:cNvSpPr/>
          <p:nvPr/>
        </p:nvSpPr>
        <p:spPr>
          <a:xfrm rot="10799942" flipH="1">
            <a:off x="-259949" y="-1070835"/>
            <a:ext cx="9663894" cy="9308520"/>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72" name="Google Shape;72;p14"/>
          <p:cNvSpPr txBox="1">
            <a:spLocks noGrp="1"/>
          </p:cNvSpPr>
          <p:nvPr>
            <p:ph type="title"/>
          </p:nvPr>
        </p:nvSpPr>
        <p:spPr>
          <a:xfrm>
            <a:off x="1534000" y="1225386"/>
            <a:ext cx="26901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3" name="Google Shape;73;p14"/>
          <p:cNvSpPr txBox="1">
            <a:spLocks noGrp="1"/>
          </p:cNvSpPr>
          <p:nvPr>
            <p:ph type="title" idx="2" hasCustomPrompt="1"/>
          </p:nvPr>
        </p:nvSpPr>
        <p:spPr>
          <a:xfrm>
            <a:off x="719988" y="1459098"/>
            <a:ext cx="747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 name="Google Shape;74;p14"/>
          <p:cNvSpPr txBox="1">
            <a:spLocks noGrp="1"/>
          </p:cNvSpPr>
          <p:nvPr>
            <p:ph type="subTitle" idx="1"/>
          </p:nvPr>
        </p:nvSpPr>
        <p:spPr>
          <a:xfrm>
            <a:off x="1534000" y="1735711"/>
            <a:ext cx="26901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5" name="Google Shape;75;p14"/>
          <p:cNvSpPr txBox="1">
            <a:spLocks noGrp="1"/>
          </p:cNvSpPr>
          <p:nvPr>
            <p:ph type="title" idx="3"/>
          </p:nvPr>
        </p:nvSpPr>
        <p:spPr>
          <a:xfrm>
            <a:off x="5749863" y="1225386"/>
            <a:ext cx="26901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6" name="Google Shape;76;p14"/>
          <p:cNvSpPr txBox="1">
            <a:spLocks noGrp="1"/>
          </p:cNvSpPr>
          <p:nvPr>
            <p:ph type="title" idx="4" hasCustomPrompt="1"/>
          </p:nvPr>
        </p:nvSpPr>
        <p:spPr>
          <a:xfrm>
            <a:off x="4940913" y="1459098"/>
            <a:ext cx="747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 name="Google Shape;77;p14"/>
          <p:cNvSpPr txBox="1">
            <a:spLocks noGrp="1"/>
          </p:cNvSpPr>
          <p:nvPr>
            <p:ph type="subTitle" idx="5"/>
          </p:nvPr>
        </p:nvSpPr>
        <p:spPr>
          <a:xfrm>
            <a:off x="5749863" y="1735711"/>
            <a:ext cx="26901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8" name="Google Shape;78;p14"/>
          <p:cNvSpPr txBox="1">
            <a:spLocks noGrp="1"/>
          </p:cNvSpPr>
          <p:nvPr>
            <p:ph type="title" idx="6"/>
          </p:nvPr>
        </p:nvSpPr>
        <p:spPr>
          <a:xfrm>
            <a:off x="5749863" y="2271611"/>
            <a:ext cx="26901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9" name="Google Shape;79;p14"/>
          <p:cNvSpPr txBox="1">
            <a:spLocks noGrp="1"/>
          </p:cNvSpPr>
          <p:nvPr>
            <p:ph type="title" idx="7" hasCustomPrompt="1"/>
          </p:nvPr>
        </p:nvSpPr>
        <p:spPr>
          <a:xfrm>
            <a:off x="4940913" y="2562698"/>
            <a:ext cx="747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4"/>
          <p:cNvSpPr txBox="1">
            <a:spLocks noGrp="1"/>
          </p:cNvSpPr>
          <p:nvPr>
            <p:ph type="subTitle" idx="8"/>
          </p:nvPr>
        </p:nvSpPr>
        <p:spPr>
          <a:xfrm>
            <a:off x="5749863" y="2781936"/>
            <a:ext cx="26901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1" name="Google Shape;81;p14"/>
          <p:cNvSpPr txBox="1">
            <a:spLocks noGrp="1"/>
          </p:cNvSpPr>
          <p:nvPr>
            <p:ph type="title" idx="9"/>
          </p:nvPr>
        </p:nvSpPr>
        <p:spPr>
          <a:xfrm>
            <a:off x="1534000" y="2271611"/>
            <a:ext cx="26901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2" name="Google Shape;82;p14"/>
          <p:cNvSpPr txBox="1">
            <a:spLocks noGrp="1"/>
          </p:cNvSpPr>
          <p:nvPr>
            <p:ph type="title" idx="13" hasCustomPrompt="1"/>
          </p:nvPr>
        </p:nvSpPr>
        <p:spPr>
          <a:xfrm>
            <a:off x="720237" y="2562698"/>
            <a:ext cx="720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4"/>
          <p:cNvSpPr txBox="1">
            <a:spLocks noGrp="1"/>
          </p:cNvSpPr>
          <p:nvPr>
            <p:ph type="subTitle" idx="14"/>
          </p:nvPr>
        </p:nvSpPr>
        <p:spPr>
          <a:xfrm>
            <a:off x="1534000" y="2781936"/>
            <a:ext cx="26901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4" name="Google Shape;84;p14"/>
          <p:cNvSpPr txBox="1">
            <a:spLocks noGrp="1"/>
          </p:cNvSpPr>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5" name="Google Shape;85;p14"/>
          <p:cNvSpPr txBox="1">
            <a:spLocks noGrp="1"/>
          </p:cNvSpPr>
          <p:nvPr>
            <p:ph type="title" idx="16"/>
          </p:nvPr>
        </p:nvSpPr>
        <p:spPr>
          <a:xfrm>
            <a:off x="5749863" y="3319586"/>
            <a:ext cx="26901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6" name="Google Shape;86;p14"/>
          <p:cNvSpPr txBox="1">
            <a:spLocks noGrp="1"/>
          </p:cNvSpPr>
          <p:nvPr>
            <p:ph type="title" idx="17" hasCustomPrompt="1"/>
          </p:nvPr>
        </p:nvSpPr>
        <p:spPr>
          <a:xfrm>
            <a:off x="4940913" y="3553298"/>
            <a:ext cx="747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4"/>
          <p:cNvSpPr txBox="1">
            <a:spLocks noGrp="1"/>
          </p:cNvSpPr>
          <p:nvPr>
            <p:ph type="subTitle" idx="18"/>
          </p:nvPr>
        </p:nvSpPr>
        <p:spPr>
          <a:xfrm>
            <a:off x="5749863" y="3829911"/>
            <a:ext cx="26901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8" name="Google Shape;88;p14"/>
          <p:cNvSpPr txBox="1">
            <a:spLocks noGrp="1"/>
          </p:cNvSpPr>
          <p:nvPr>
            <p:ph type="title" idx="19"/>
          </p:nvPr>
        </p:nvSpPr>
        <p:spPr>
          <a:xfrm>
            <a:off x="1534000" y="3319586"/>
            <a:ext cx="26901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9" name="Google Shape;89;p14"/>
          <p:cNvSpPr txBox="1">
            <a:spLocks noGrp="1"/>
          </p:cNvSpPr>
          <p:nvPr>
            <p:ph type="title" idx="20" hasCustomPrompt="1"/>
          </p:nvPr>
        </p:nvSpPr>
        <p:spPr>
          <a:xfrm>
            <a:off x="720237" y="3553298"/>
            <a:ext cx="720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4"/>
          <p:cNvSpPr txBox="1">
            <a:spLocks noGrp="1"/>
          </p:cNvSpPr>
          <p:nvPr>
            <p:ph type="subTitle" idx="21"/>
          </p:nvPr>
        </p:nvSpPr>
        <p:spPr>
          <a:xfrm>
            <a:off x="1534000" y="3829911"/>
            <a:ext cx="26901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8512249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1pPr>
            <a:lvl2pPr marL="914400" lvl="1"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2pPr>
            <a:lvl3pPr marL="1371600" lvl="2"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3pPr>
            <a:lvl4pPr marL="1828800" lvl="3"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4pPr>
            <a:lvl5pPr marL="2286000" lvl="4"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5pPr>
            <a:lvl6pPr marL="2743200" lvl="5"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6pPr>
            <a:lvl7pPr marL="3200400" lvl="6"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7pPr>
            <a:lvl8pPr marL="3657600" lvl="7"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8pPr>
            <a:lvl9pPr marL="4114800" lvl="8" indent="-317500">
              <a:lnSpc>
                <a:spcPct val="115000"/>
              </a:lnSpc>
              <a:spcBef>
                <a:spcPts val="1600"/>
              </a:spcBef>
              <a:spcAft>
                <a:spcPts val="1600"/>
              </a:spcAft>
              <a:buClr>
                <a:schemeClr val="dk2"/>
              </a:buClr>
              <a:buSzPts val="1400"/>
              <a:buFont typeface="Poppins"/>
              <a:buChar char="■"/>
              <a:defRPr>
                <a:solidFill>
                  <a:schemeClr val="dk2"/>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98"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5"/>
        <p:cNvGrpSpPr/>
        <p:nvPr/>
      </p:nvGrpSpPr>
      <p:grpSpPr>
        <a:xfrm>
          <a:off x="0" y="0"/>
          <a:ext cx="0" cy="0"/>
          <a:chOff x="0" y="0"/>
          <a:chExt cx="0" cy="0"/>
        </a:xfrm>
      </p:grpSpPr>
      <p:grpSp>
        <p:nvGrpSpPr>
          <p:cNvPr id="2" name="Google Shape;340;p52">
            <a:extLst>
              <a:ext uri="{FF2B5EF4-FFF2-40B4-BE49-F238E27FC236}">
                <a16:creationId xmlns:a16="http://schemas.microsoft.com/office/drawing/2014/main" id="{172027A9-C59C-DA4F-1853-4A34C7ED9874}"/>
              </a:ext>
            </a:extLst>
          </p:cNvPr>
          <p:cNvGrpSpPr/>
          <p:nvPr/>
        </p:nvGrpSpPr>
        <p:grpSpPr>
          <a:xfrm>
            <a:off x="5206658" y="791907"/>
            <a:ext cx="3313718" cy="3759286"/>
            <a:chOff x="5200643" y="793126"/>
            <a:chExt cx="3313718" cy="3759286"/>
          </a:xfrm>
        </p:grpSpPr>
        <p:sp>
          <p:nvSpPr>
            <p:cNvPr id="3" name="Google Shape;341;p52">
              <a:extLst>
                <a:ext uri="{FF2B5EF4-FFF2-40B4-BE49-F238E27FC236}">
                  <a16:creationId xmlns:a16="http://schemas.microsoft.com/office/drawing/2014/main" id="{B645462C-DD71-4306-9B8C-A198CDCB9989}"/>
                </a:ext>
              </a:extLst>
            </p:cNvPr>
            <p:cNvSpPr/>
            <p:nvPr/>
          </p:nvSpPr>
          <p:spPr>
            <a:xfrm flipH="1">
              <a:off x="8161205" y="4426483"/>
              <a:ext cx="352217" cy="59039"/>
            </a:xfrm>
            <a:custGeom>
              <a:avLst/>
              <a:gdLst/>
              <a:ahLst/>
              <a:cxnLst/>
              <a:rect l="l" t="t" r="r" b="b"/>
              <a:pathLst>
                <a:path w="12743" h="2136" extrusionOk="0">
                  <a:moveTo>
                    <a:pt x="67" y="1"/>
                  </a:moveTo>
                  <a:lnTo>
                    <a:pt x="0" y="1602"/>
                  </a:lnTo>
                  <a:lnTo>
                    <a:pt x="12676" y="2136"/>
                  </a:lnTo>
                  <a:lnTo>
                    <a:pt x="12742" y="534"/>
                  </a:lnTo>
                  <a:lnTo>
                    <a:pt x="67"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 name="Google Shape;342;p52">
              <a:extLst>
                <a:ext uri="{FF2B5EF4-FFF2-40B4-BE49-F238E27FC236}">
                  <a16:creationId xmlns:a16="http://schemas.microsoft.com/office/drawing/2014/main" id="{947FEA97-EA0A-19C9-BCA3-4CADF6D352F7}"/>
                </a:ext>
              </a:extLst>
            </p:cNvPr>
            <p:cNvSpPr/>
            <p:nvPr/>
          </p:nvSpPr>
          <p:spPr>
            <a:xfrm flipH="1">
              <a:off x="6190885" y="793126"/>
              <a:ext cx="1092607" cy="559337"/>
            </a:xfrm>
            <a:custGeom>
              <a:avLst/>
              <a:gdLst/>
              <a:ahLst/>
              <a:cxnLst/>
              <a:rect l="l" t="t" r="r" b="b"/>
              <a:pathLst>
                <a:path w="30756" h="15746" extrusionOk="0">
                  <a:moveTo>
                    <a:pt x="30755" y="1"/>
                  </a:moveTo>
                  <a:lnTo>
                    <a:pt x="26119" y="501"/>
                  </a:lnTo>
                  <a:lnTo>
                    <a:pt x="26819" y="1502"/>
                  </a:lnTo>
                  <a:lnTo>
                    <a:pt x="19814" y="9274"/>
                  </a:lnTo>
                  <a:lnTo>
                    <a:pt x="9307" y="7206"/>
                  </a:lnTo>
                  <a:lnTo>
                    <a:pt x="0" y="14578"/>
                  </a:lnTo>
                  <a:lnTo>
                    <a:pt x="1434" y="15745"/>
                  </a:lnTo>
                  <a:lnTo>
                    <a:pt x="9640" y="8740"/>
                  </a:lnTo>
                  <a:lnTo>
                    <a:pt x="20148" y="10842"/>
                  </a:lnTo>
                  <a:lnTo>
                    <a:pt x="28154" y="3303"/>
                  </a:lnTo>
                  <a:lnTo>
                    <a:pt x="28887" y="4270"/>
                  </a:lnTo>
                  <a:lnTo>
                    <a:pt x="30755" y="1"/>
                  </a:lnTo>
                  <a:close/>
                </a:path>
              </a:pathLst>
            </a:custGeom>
            <a:solidFill>
              <a:srgbClr val="CCCC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 name="Google Shape;343;p52">
              <a:extLst>
                <a:ext uri="{FF2B5EF4-FFF2-40B4-BE49-F238E27FC236}">
                  <a16:creationId xmlns:a16="http://schemas.microsoft.com/office/drawing/2014/main" id="{4568EFA4-C31A-5DC2-8089-EA98C765F4E6}"/>
                </a:ext>
              </a:extLst>
            </p:cNvPr>
            <p:cNvGrpSpPr/>
            <p:nvPr/>
          </p:nvGrpSpPr>
          <p:grpSpPr>
            <a:xfrm>
              <a:off x="5533506" y="2488418"/>
              <a:ext cx="2753127" cy="2001695"/>
              <a:chOff x="5533506" y="2488418"/>
              <a:chExt cx="2753127" cy="2001695"/>
            </a:xfrm>
          </p:grpSpPr>
          <p:sp>
            <p:nvSpPr>
              <p:cNvPr id="697" name="Google Shape;344;p52">
                <a:extLst>
                  <a:ext uri="{FF2B5EF4-FFF2-40B4-BE49-F238E27FC236}">
                    <a16:creationId xmlns:a16="http://schemas.microsoft.com/office/drawing/2014/main" id="{D680951B-DBAA-5F7A-AF1D-6A8CBDD23B18}"/>
                  </a:ext>
                </a:extLst>
              </p:cNvPr>
              <p:cNvSpPr/>
              <p:nvPr/>
            </p:nvSpPr>
            <p:spPr>
              <a:xfrm flipH="1">
                <a:off x="6527433" y="2488418"/>
                <a:ext cx="760663" cy="2001644"/>
              </a:xfrm>
              <a:custGeom>
                <a:avLst/>
                <a:gdLst/>
                <a:ahLst/>
                <a:cxnLst/>
                <a:rect l="l" t="t" r="r" b="b"/>
                <a:pathLst>
                  <a:path w="27521" h="72420" extrusionOk="0">
                    <a:moveTo>
                      <a:pt x="1" y="1"/>
                    </a:moveTo>
                    <a:lnTo>
                      <a:pt x="1" y="72419"/>
                    </a:lnTo>
                    <a:lnTo>
                      <a:pt x="27520" y="72419"/>
                    </a:lnTo>
                    <a:lnTo>
                      <a:pt x="27520" y="1"/>
                    </a:lnTo>
                    <a:close/>
                  </a:path>
                </a:pathLst>
              </a:custGeom>
              <a:solidFill>
                <a:srgbClr val="EFEFE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8" name="Google Shape;345;p52">
                <a:extLst>
                  <a:ext uri="{FF2B5EF4-FFF2-40B4-BE49-F238E27FC236}">
                    <a16:creationId xmlns:a16="http://schemas.microsoft.com/office/drawing/2014/main" id="{7F1E7802-1704-3D37-A468-8EB995D665F4}"/>
                  </a:ext>
                </a:extLst>
              </p:cNvPr>
              <p:cNvSpPr/>
              <p:nvPr/>
            </p:nvSpPr>
            <p:spPr>
              <a:xfrm flipH="1">
                <a:off x="6524662" y="2488418"/>
                <a:ext cx="567962" cy="2001644"/>
              </a:xfrm>
              <a:custGeom>
                <a:avLst/>
                <a:gdLst/>
                <a:ahLst/>
                <a:cxnLst/>
                <a:rect l="l" t="t" r="r" b="b"/>
                <a:pathLst>
                  <a:path w="20549" h="72420" extrusionOk="0">
                    <a:moveTo>
                      <a:pt x="0" y="1"/>
                    </a:moveTo>
                    <a:lnTo>
                      <a:pt x="0" y="72419"/>
                    </a:lnTo>
                    <a:lnTo>
                      <a:pt x="20548" y="72419"/>
                    </a:lnTo>
                    <a:lnTo>
                      <a:pt x="20548" y="1"/>
                    </a:lnTo>
                    <a:close/>
                  </a:path>
                </a:pathLst>
              </a:custGeom>
              <a:solidFill>
                <a:srgbClr val="CCCC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9" name="Google Shape;346;p52">
                <a:extLst>
                  <a:ext uri="{FF2B5EF4-FFF2-40B4-BE49-F238E27FC236}">
                    <a16:creationId xmlns:a16="http://schemas.microsoft.com/office/drawing/2014/main" id="{7D001B02-43EF-AA7C-D1B4-B6439B2FC0A9}"/>
                  </a:ext>
                </a:extLst>
              </p:cNvPr>
              <p:cNvSpPr/>
              <p:nvPr/>
            </p:nvSpPr>
            <p:spPr>
              <a:xfrm flipH="1">
                <a:off x="5533513" y="3170722"/>
                <a:ext cx="760663" cy="1319366"/>
              </a:xfrm>
              <a:custGeom>
                <a:avLst/>
                <a:gdLst/>
                <a:ahLst/>
                <a:cxnLst/>
                <a:rect l="l" t="t" r="r" b="b"/>
                <a:pathLst>
                  <a:path w="27521" h="47735" extrusionOk="0">
                    <a:moveTo>
                      <a:pt x="1" y="0"/>
                    </a:moveTo>
                    <a:lnTo>
                      <a:pt x="1" y="47734"/>
                    </a:lnTo>
                    <a:lnTo>
                      <a:pt x="27520" y="47734"/>
                    </a:lnTo>
                    <a:lnTo>
                      <a:pt x="27520" y="0"/>
                    </a:lnTo>
                    <a:close/>
                  </a:path>
                </a:pathLst>
              </a:custGeom>
              <a:solidFill>
                <a:srgbClr val="EFEFE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00" name="Google Shape;347;p52">
                <a:extLst>
                  <a:ext uri="{FF2B5EF4-FFF2-40B4-BE49-F238E27FC236}">
                    <a16:creationId xmlns:a16="http://schemas.microsoft.com/office/drawing/2014/main" id="{3876AE22-BE37-0885-C4EE-FE4448D07FAC}"/>
                  </a:ext>
                </a:extLst>
              </p:cNvPr>
              <p:cNvSpPr/>
              <p:nvPr/>
            </p:nvSpPr>
            <p:spPr>
              <a:xfrm flipH="1">
                <a:off x="5533506" y="3167958"/>
                <a:ext cx="567049" cy="1322130"/>
              </a:xfrm>
              <a:custGeom>
                <a:avLst/>
                <a:gdLst/>
                <a:ahLst/>
                <a:cxnLst/>
                <a:rect l="l" t="t" r="r" b="b"/>
                <a:pathLst>
                  <a:path w="20516" h="47835" extrusionOk="0">
                    <a:moveTo>
                      <a:pt x="1" y="0"/>
                    </a:moveTo>
                    <a:lnTo>
                      <a:pt x="1" y="47834"/>
                    </a:lnTo>
                    <a:lnTo>
                      <a:pt x="20515" y="47834"/>
                    </a:lnTo>
                    <a:lnTo>
                      <a:pt x="20515" y="0"/>
                    </a:lnTo>
                    <a:close/>
                  </a:path>
                </a:pathLst>
              </a:custGeom>
              <a:solidFill>
                <a:srgbClr val="CCCC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01" name="Google Shape;348;p52">
                <a:extLst>
                  <a:ext uri="{FF2B5EF4-FFF2-40B4-BE49-F238E27FC236}">
                    <a16:creationId xmlns:a16="http://schemas.microsoft.com/office/drawing/2014/main" id="{114C3D46-A391-61B8-0F52-6D0502969BF2}"/>
                  </a:ext>
                </a:extLst>
              </p:cNvPr>
              <p:cNvSpPr/>
              <p:nvPr/>
            </p:nvSpPr>
            <p:spPr>
              <a:xfrm flipH="1">
                <a:off x="7525969" y="2845256"/>
                <a:ext cx="760663" cy="1644819"/>
              </a:xfrm>
              <a:custGeom>
                <a:avLst/>
                <a:gdLst/>
                <a:ahLst/>
                <a:cxnLst/>
                <a:rect l="l" t="t" r="r" b="b"/>
                <a:pathLst>
                  <a:path w="27521" h="59510" extrusionOk="0">
                    <a:moveTo>
                      <a:pt x="1" y="0"/>
                    </a:moveTo>
                    <a:lnTo>
                      <a:pt x="1" y="59509"/>
                    </a:lnTo>
                    <a:lnTo>
                      <a:pt x="27521" y="59509"/>
                    </a:lnTo>
                    <a:lnTo>
                      <a:pt x="27521" y="0"/>
                    </a:lnTo>
                    <a:close/>
                  </a:path>
                </a:pathLst>
              </a:custGeom>
              <a:solidFill>
                <a:srgbClr val="EFEFE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02" name="Google Shape;349;p52">
                <a:extLst>
                  <a:ext uri="{FF2B5EF4-FFF2-40B4-BE49-F238E27FC236}">
                    <a16:creationId xmlns:a16="http://schemas.microsoft.com/office/drawing/2014/main" id="{2660AF52-8747-F7EE-8220-AD0922163BE9}"/>
                  </a:ext>
                </a:extLst>
              </p:cNvPr>
              <p:cNvSpPr/>
              <p:nvPr/>
            </p:nvSpPr>
            <p:spPr>
              <a:xfrm flipH="1">
                <a:off x="7525949" y="2841552"/>
                <a:ext cx="567062" cy="1648560"/>
              </a:xfrm>
              <a:custGeom>
                <a:avLst/>
                <a:gdLst/>
                <a:ahLst/>
                <a:cxnLst/>
                <a:rect l="l" t="t" r="r" b="b"/>
                <a:pathLst>
                  <a:path w="20516" h="59644" extrusionOk="0">
                    <a:moveTo>
                      <a:pt x="1" y="1"/>
                    </a:moveTo>
                    <a:lnTo>
                      <a:pt x="1" y="59643"/>
                    </a:lnTo>
                    <a:lnTo>
                      <a:pt x="20516" y="59643"/>
                    </a:lnTo>
                    <a:lnTo>
                      <a:pt x="20516" y="1"/>
                    </a:lnTo>
                    <a:close/>
                  </a:path>
                </a:pathLst>
              </a:custGeom>
              <a:solidFill>
                <a:srgbClr val="CCCC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6" name="Google Shape;350;p52">
              <a:extLst>
                <a:ext uri="{FF2B5EF4-FFF2-40B4-BE49-F238E27FC236}">
                  <a16:creationId xmlns:a16="http://schemas.microsoft.com/office/drawing/2014/main" id="{F07ADE2A-DC71-16C7-4B36-E07AFF23A8BD}"/>
                </a:ext>
              </a:extLst>
            </p:cNvPr>
            <p:cNvGrpSpPr/>
            <p:nvPr/>
          </p:nvGrpSpPr>
          <p:grpSpPr>
            <a:xfrm>
              <a:off x="5397634" y="1247552"/>
              <a:ext cx="543069" cy="551861"/>
              <a:chOff x="5294709" y="1524927"/>
              <a:chExt cx="543069" cy="551861"/>
            </a:xfrm>
          </p:grpSpPr>
          <p:sp>
            <p:nvSpPr>
              <p:cNvPr id="694" name="Google Shape;351;p52">
                <a:extLst>
                  <a:ext uri="{FF2B5EF4-FFF2-40B4-BE49-F238E27FC236}">
                    <a16:creationId xmlns:a16="http://schemas.microsoft.com/office/drawing/2014/main" id="{205CD5C6-8366-45CE-F388-4F7DD97FDA0C}"/>
                  </a:ext>
                </a:extLst>
              </p:cNvPr>
              <p:cNvSpPr/>
              <p:nvPr/>
            </p:nvSpPr>
            <p:spPr>
              <a:xfrm flipH="1">
                <a:off x="5576835" y="1524927"/>
                <a:ext cx="260943" cy="223630"/>
              </a:xfrm>
              <a:custGeom>
                <a:avLst/>
                <a:gdLst/>
                <a:ahLst/>
                <a:cxnLst/>
                <a:rect l="l" t="t" r="r" b="b"/>
                <a:pathLst>
                  <a:path w="9441" h="8091" extrusionOk="0">
                    <a:moveTo>
                      <a:pt x="5377" y="2010"/>
                    </a:moveTo>
                    <a:cubicBezTo>
                      <a:pt x="6415" y="2010"/>
                      <a:pt x="7417" y="2817"/>
                      <a:pt x="7439" y="4037"/>
                    </a:cubicBezTo>
                    <a:cubicBezTo>
                      <a:pt x="7406" y="5171"/>
                      <a:pt x="6505" y="6072"/>
                      <a:pt x="5404" y="6072"/>
                    </a:cubicBezTo>
                    <a:cubicBezTo>
                      <a:pt x="3603" y="6072"/>
                      <a:pt x="2702" y="3903"/>
                      <a:pt x="3970" y="2602"/>
                    </a:cubicBezTo>
                    <a:cubicBezTo>
                      <a:pt x="4379" y="2193"/>
                      <a:pt x="4882" y="2010"/>
                      <a:pt x="5377" y="2010"/>
                    </a:cubicBezTo>
                    <a:close/>
                    <a:moveTo>
                      <a:pt x="5404" y="0"/>
                    </a:moveTo>
                    <a:cubicBezTo>
                      <a:pt x="1802" y="0"/>
                      <a:pt x="0" y="4370"/>
                      <a:pt x="2536" y="6905"/>
                    </a:cubicBezTo>
                    <a:cubicBezTo>
                      <a:pt x="3365" y="7724"/>
                      <a:pt x="4378" y="8090"/>
                      <a:pt x="5370" y="8090"/>
                    </a:cubicBezTo>
                    <a:cubicBezTo>
                      <a:pt x="7452" y="8090"/>
                      <a:pt x="9441" y="6477"/>
                      <a:pt x="9441" y="4037"/>
                    </a:cubicBezTo>
                    <a:cubicBezTo>
                      <a:pt x="9441" y="1802"/>
                      <a:pt x="7639" y="0"/>
                      <a:pt x="5404" y="0"/>
                    </a:cubicBezTo>
                    <a:close/>
                  </a:path>
                </a:pathLst>
              </a:custGeom>
              <a:solidFill>
                <a:srgbClr val="EFEFE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5" name="Google Shape;352;p52">
                <a:extLst>
                  <a:ext uri="{FF2B5EF4-FFF2-40B4-BE49-F238E27FC236}">
                    <a16:creationId xmlns:a16="http://schemas.microsoft.com/office/drawing/2014/main" id="{5F916AE4-5D01-3D0D-2C01-DFF185B2153E}"/>
                  </a:ext>
                </a:extLst>
              </p:cNvPr>
              <p:cNvSpPr/>
              <p:nvPr/>
            </p:nvSpPr>
            <p:spPr>
              <a:xfrm flipH="1">
                <a:off x="5294709" y="1853157"/>
                <a:ext cx="261855" cy="223630"/>
              </a:xfrm>
              <a:custGeom>
                <a:avLst/>
                <a:gdLst/>
                <a:ahLst/>
                <a:cxnLst/>
                <a:rect l="l" t="t" r="r" b="b"/>
                <a:pathLst>
                  <a:path w="9474" h="8091" extrusionOk="0">
                    <a:moveTo>
                      <a:pt x="5409" y="2010"/>
                    </a:moveTo>
                    <a:cubicBezTo>
                      <a:pt x="6445" y="2010"/>
                      <a:pt x="7439" y="2817"/>
                      <a:pt x="7439" y="4037"/>
                    </a:cubicBezTo>
                    <a:cubicBezTo>
                      <a:pt x="7439" y="5138"/>
                      <a:pt x="6538" y="6038"/>
                      <a:pt x="5438" y="6072"/>
                    </a:cubicBezTo>
                    <a:cubicBezTo>
                      <a:pt x="3636" y="6072"/>
                      <a:pt x="2702" y="3870"/>
                      <a:pt x="4003" y="2603"/>
                    </a:cubicBezTo>
                    <a:cubicBezTo>
                      <a:pt x="4412" y="2193"/>
                      <a:pt x="4915" y="2010"/>
                      <a:pt x="5409" y="2010"/>
                    </a:cubicBezTo>
                    <a:close/>
                    <a:moveTo>
                      <a:pt x="5438" y="1"/>
                    </a:moveTo>
                    <a:cubicBezTo>
                      <a:pt x="1835" y="1"/>
                      <a:pt x="0" y="4337"/>
                      <a:pt x="2569" y="6906"/>
                    </a:cubicBezTo>
                    <a:cubicBezTo>
                      <a:pt x="3387" y="7724"/>
                      <a:pt x="4397" y="8090"/>
                      <a:pt x="5388" y="8090"/>
                    </a:cubicBezTo>
                    <a:cubicBezTo>
                      <a:pt x="7470" y="8090"/>
                      <a:pt x="9474" y="6477"/>
                      <a:pt x="9474" y="4037"/>
                    </a:cubicBezTo>
                    <a:cubicBezTo>
                      <a:pt x="9474" y="1802"/>
                      <a:pt x="7673" y="1"/>
                      <a:pt x="5438" y="1"/>
                    </a:cubicBezTo>
                    <a:close/>
                  </a:path>
                </a:pathLst>
              </a:custGeom>
              <a:solidFill>
                <a:srgbClr val="EFEFE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6" name="Google Shape;353;p52">
                <a:extLst>
                  <a:ext uri="{FF2B5EF4-FFF2-40B4-BE49-F238E27FC236}">
                    <a16:creationId xmlns:a16="http://schemas.microsoft.com/office/drawing/2014/main" id="{0982A96E-7587-1448-9C13-B5C805B0080E}"/>
                  </a:ext>
                </a:extLst>
              </p:cNvPr>
              <p:cNvSpPr/>
              <p:nvPr/>
            </p:nvSpPr>
            <p:spPr>
              <a:xfrm flipH="1">
                <a:off x="5387825" y="1524927"/>
                <a:ext cx="332869" cy="551390"/>
              </a:xfrm>
              <a:custGeom>
                <a:avLst/>
                <a:gdLst/>
                <a:ahLst/>
                <a:cxnLst/>
                <a:rect l="l" t="t" r="r" b="b"/>
                <a:pathLst>
                  <a:path w="12043" h="19949" extrusionOk="0">
                    <a:moveTo>
                      <a:pt x="9341" y="0"/>
                    </a:moveTo>
                    <a:lnTo>
                      <a:pt x="1" y="19948"/>
                    </a:lnTo>
                    <a:lnTo>
                      <a:pt x="2669" y="19948"/>
                    </a:lnTo>
                    <a:lnTo>
                      <a:pt x="12043" y="0"/>
                    </a:lnTo>
                    <a:close/>
                  </a:path>
                </a:pathLst>
              </a:custGeom>
              <a:solidFill>
                <a:srgbClr val="EFEFE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 name="Google Shape;354;p52">
              <a:extLst>
                <a:ext uri="{FF2B5EF4-FFF2-40B4-BE49-F238E27FC236}">
                  <a16:creationId xmlns:a16="http://schemas.microsoft.com/office/drawing/2014/main" id="{2FECDF80-8C15-D6E3-2AD2-DD2D2F7942FE}"/>
                </a:ext>
              </a:extLst>
            </p:cNvPr>
            <p:cNvGrpSpPr/>
            <p:nvPr/>
          </p:nvGrpSpPr>
          <p:grpSpPr>
            <a:xfrm>
              <a:off x="7631397" y="1329903"/>
              <a:ext cx="638038" cy="554126"/>
              <a:chOff x="7631397" y="1329903"/>
              <a:chExt cx="638038" cy="554126"/>
            </a:xfrm>
          </p:grpSpPr>
          <p:sp>
            <p:nvSpPr>
              <p:cNvPr id="689" name="Google Shape;355;p52">
                <a:extLst>
                  <a:ext uri="{FF2B5EF4-FFF2-40B4-BE49-F238E27FC236}">
                    <a16:creationId xmlns:a16="http://schemas.microsoft.com/office/drawing/2014/main" id="{2C8CB967-5BCD-E7F6-BF17-4388F5B10693}"/>
                  </a:ext>
                </a:extLst>
              </p:cNvPr>
              <p:cNvSpPr/>
              <p:nvPr/>
            </p:nvSpPr>
            <p:spPr>
              <a:xfrm flipH="1">
                <a:off x="7808400" y="1329903"/>
                <a:ext cx="166914" cy="118020"/>
              </a:xfrm>
              <a:custGeom>
                <a:avLst/>
                <a:gdLst/>
                <a:ahLst/>
                <a:cxnLst/>
                <a:rect l="l" t="t" r="r" b="b"/>
                <a:pathLst>
                  <a:path w="6039" h="4270" extrusionOk="0">
                    <a:moveTo>
                      <a:pt x="1" y="0"/>
                    </a:moveTo>
                    <a:lnTo>
                      <a:pt x="1" y="2502"/>
                    </a:lnTo>
                    <a:cubicBezTo>
                      <a:pt x="1568" y="2602"/>
                      <a:pt x="3069" y="3236"/>
                      <a:pt x="4270" y="4270"/>
                    </a:cubicBezTo>
                    <a:lnTo>
                      <a:pt x="6038" y="2469"/>
                    </a:lnTo>
                    <a:cubicBezTo>
                      <a:pt x="4370" y="1001"/>
                      <a:pt x="2236" y="100"/>
                      <a:pt x="1" y="0"/>
                    </a:cubicBezTo>
                    <a:close/>
                  </a:path>
                </a:pathLst>
              </a:custGeom>
              <a:solidFill>
                <a:srgbClr val="CCCC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0" name="Google Shape;356;p52">
                <a:extLst>
                  <a:ext uri="{FF2B5EF4-FFF2-40B4-BE49-F238E27FC236}">
                    <a16:creationId xmlns:a16="http://schemas.microsoft.com/office/drawing/2014/main" id="{A147DF95-689C-0ED7-D677-AE17C899A23E}"/>
                  </a:ext>
                </a:extLst>
              </p:cNvPr>
              <p:cNvSpPr/>
              <p:nvPr/>
            </p:nvSpPr>
            <p:spPr>
              <a:xfrm flipH="1">
                <a:off x="8009404" y="1624025"/>
                <a:ext cx="260031" cy="260004"/>
              </a:xfrm>
              <a:custGeom>
                <a:avLst/>
                <a:gdLst/>
                <a:ahLst/>
                <a:cxnLst/>
                <a:rect l="l" t="t" r="r" b="b"/>
                <a:pathLst>
                  <a:path w="9408" h="9407" extrusionOk="0">
                    <a:moveTo>
                      <a:pt x="1" y="0"/>
                    </a:moveTo>
                    <a:cubicBezTo>
                      <a:pt x="301" y="5070"/>
                      <a:pt x="4337" y="9107"/>
                      <a:pt x="9407" y="9407"/>
                    </a:cubicBezTo>
                    <a:lnTo>
                      <a:pt x="9407" y="6905"/>
                    </a:lnTo>
                    <a:cubicBezTo>
                      <a:pt x="5738" y="6605"/>
                      <a:pt x="2803" y="3669"/>
                      <a:pt x="2502" y="0"/>
                    </a:cubicBezTo>
                    <a:close/>
                  </a:path>
                </a:pathLst>
              </a:custGeom>
              <a:solidFill>
                <a:srgbClr val="EFEFE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1" name="Google Shape;357;p52">
                <a:extLst>
                  <a:ext uri="{FF2B5EF4-FFF2-40B4-BE49-F238E27FC236}">
                    <a16:creationId xmlns:a16="http://schemas.microsoft.com/office/drawing/2014/main" id="{A68609C3-9F26-B344-CDB2-F84A6A5CAF58}"/>
                  </a:ext>
                </a:extLst>
              </p:cNvPr>
              <p:cNvSpPr/>
              <p:nvPr/>
            </p:nvSpPr>
            <p:spPr>
              <a:xfrm flipH="1">
                <a:off x="8009404" y="1329903"/>
                <a:ext cx="260031" cy="260943"/>
              </a:xfrm>
              <a:custGeom>
                <a:avLst/>
                <a:gdLst/>
                <a:ahLst/>
                <a:cxnLst/>
                <a:rect l="l" t="t" r="r" b="b"/>
                <a:pathLst>
                  <a:path w="9408" h="9441" extrusionOk="0">
                    <a:moveTo>
                      <a:pt x="9407" y="0"/>
                    </a:moveTo>
                    <a:cubicBezTo>
                      <a:pt x="4337" y="334"/>
                      <a:pt x="301" y="4370"/>
                      <a:pt x="1" y="9440"/>
                    </a:cubicBezTo>
                    <a:lnTo>
                      <a:pt x="2502" y="9407"/>
                    </a:lnTo>
                    <a:cubicBezTo>
                      <a:pt x="2803" y="5738"/>
                      <a:pt x="5738" y="2802"/>
                      <a:pt x="9407" y="2502"/>
                    </a:cubicBezTo>
                    <a:lnTo>
                      <a:pt x="9407" y="0"/>
                    </a:lnTo>
                    <a:close/>
                  </a:path>
                </a:pathLst>
              </a:custGeom>
              <a:solidFill>
                <a:srgbClr val="EFEFE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2" name="Google Shape;358;p52">
                <a:extLst>
                  <a:ext uri="{FF2B5EF4-FFF2-40B4-BE49-F238E27FC236}">
                    <a16:creationId xmlns:a16="http://schemas.microsoft.com/office/drawing/2014/main" id="{D86DD331-5A80-C4F9-24BA-E95C4924F44E}"/>
                  </a:ext>
                </a:extLst>
              </p:cNvPr>
              <p:cNvSpPr/>
              <p:nvPr/>
            </p:nvSpPr>
            <p:spPr>
              <a:xfrm flipH="1">
                <a:off x="8009404" y="1329903"/>
                <a:ext cx="260031" cy="260943"/>
              </a:xfrm>
              <a:custGeom>
                <a:avLst/>
                <a:gdLst/>
                <a:ahLst/>
                <a:cxnLst/>
                <a:rect l="l" t="t" r="r" b="b"/>
                <a:pathLst>
                  <a:path w="9408" h="9441" extrusionOk="0">
                    <a:moveTo>
                      <a:pt x="9407" y="0"/>
                    </a:moveTo>
                    <a:cubicBezTo>
                      <a:pt x="4337" y="334"/>
                      <a:pt x="301" y="4370"/>
                      <a:pt x="1" y="9440"/>
                    </a:cubicBezTo>
                    <a:lnTo>
                      <a:pt x="2502" y="9407"/>
                    </a:lnTo>
                    <a:cubicBezTo>
                      <a:pt x="2803" y="5738"/>
                      <a:pt x="5738" y="2802"/>
                      <a:pt x="9407" y="2502"/>
                    </a:cubicBezTo>
                    <a:lnTo>
                      <a:pt x="9407" y="0"/>
                    </a:lnTo>
                    <a:close/>
                  </a:path>
                </a:pathLst>
              </a:custGeom>
              <a:solidFill>
                <a:srgbClr val="EFEFE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3" name="Google Shape;359;p52">
                <a:extLst>
                  <a:ext uri="{FF2B5EF4-FFF2-40B4-BE49-F238E27FC236}">
                    <a16:creationId xmlns:a16="http://schemas.microsoft.com/office/drawing/2014/main" id="{D2AC1FFD-D28D-90A9-41C3-33241F0DD49F}"/>
                  </a:ext>
                </a:extLst>
              </p:cNvPr>
              <p:cNvSpPr/>
              <p:nvPr/>
            </p:nvSpPr>
            <p:spPr>
              <a:xfrm flipH="1">
                <a:off x="7631397" y="1423023"/>
                <a:ext cx="343917" cy="460997"/>
              </a:xfrm>
              <a:custGeom>
                <a:avLst/>
                <a:gdLst/>
                <a:ahLst/>
                <a:cxnLst/>
                <a:rect l="l" t="t" r="r" b="b"/>
                <a:pathLst>
                  <a:path w="12443" h="16679" extrusionOk="0">
                    <a:moveTo>
                      <a:pt x="6906" y="0"/>
                    </a:moveTo>
                    <a:lnTo>
                      <a:pt x="5104" y="1768"/>
                    </a:lnTo>
                    <a:cubicBezTo>
                      <a:pt x="9107" y="6438"/>
                      <a:pt x="6105" y="13677"/>
                      <a:pt x="1" y="14177"/>
                    </a:cubicBezTo>
                    <a:lnTo>
                      <a:pt x="1" y="16679"/>
                    </a:lnTo>
                    <a:cubicBezTo>
                      <a:pt x="8340" y="16145"/>
                      <a:pt x="12443" y="6271"/>
                      <a:pt x="6906" y="0"/>
                    </a:cubicBezTo>
                    <a:close/>
                  </a:path>
                </a:pathLst>
              </a:custGeom>
              <a:solidFill>
                <a:srgbClr val="CCCC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0" name="Google Shape;402;p52">
              <a:extLst>
                <a:ext uri="{FF2B5EF4-FFF2-40B4-BE49-F238E27FC236}">
                  <a16:creationId xmlns:a16="http://schemas.microsoft.com/office/drawing/2014/main" id="{2AE09FB5-E508-C684-D1BE-DCFC00E59C09}"/>
                </a:ext>
              </a:extLst>
            </p:cNvPr>
            <p:cNvSpPr/>
            <p:nvPr/>
          </p:nvSpPr>
          <p:spPr>
            <a:xfrm flipH="1">
              <a:off x="7640267" y="4455229"/>
              <a:ext cx="351304" cy="89802"/>
            </a:xfrm>
            <a:custGeom>
              <a:avLst/>
              <a:gdLst/>
              <a:ahLst/>
              <a:cxnLst/>
              <a:rect l="l" t="t" r="r" b="b"/>
              <a:pathLst>
                <a:path w="12710" h="3249" extrusionOk="0">
                  <a:moveTo>
                    <a:pt x="5283" y="0"/>
                  </a:moveTo>
                  <a:cubicBezTo>
                    <a:pt x="2326" y="0"/>
                    <a:pt x="63" y="563"/>
                    <a:pt x="34" y="1362"/>
                  </a:cubicBezTo>
                  <a:cubicBezTo>
                    <a:pt x="0" y="2230"/>
                    <a:pt x="2802" y="3064"/>
                    <a:pt x="6271" y="3230"/>
                  </a:cubicBezTo>
                  <a:cubicBezTo>
                    <a:pt x="6600" y="3243"/>
                    <a:pt x="6922" y="3249"/>
                    <a:pt x="7237" y="3249"/>
                  </a:cubicBezTo>
                  <a:cubicBezTo>
                    <a:pt x="10287" y="3249"/>
                    <a:pt x="12646" y="2682"/>
                    <a:pt x="12676" y="1896"/>
                  </a:cubicBezTo>
                  <a:cubicBezTo>
                    <a:pt x="12709" y="995"/>
                    <a:pt x="9907" y="162"/>
                    <a:pt x="6438" y="28"/>
                  </a:cubicBezTo>
                  <a:cubicBezTo>
                    <a:pt x="6044" y="9"/>
                    <a:pt x="5658" y="0"/>
                    <a:pt x="5283"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Google Shape;403;p52">
              <a:extLst>
                <a:ext uri="{FF2B5EF4-FFF2-40B4-BE49-F238E27FC236}">
                  <a16:creationId xmlns:a16="http://schemas.microsoft.com/office/drawing/2014/main" id="{15621872-E149-CCC5-9676-FB7373011742}"/>
                </a:ext>
              </a:extLst>
            </p:cNvPr>
            <p:cNvSpPr/>
            <p:nvPr/>
          </p:nvSpPr>
          <p:spPr>
            <a:xfrm flipH="1">
              <a:off x="7638443" y="4447683"/>
              <a:ext cx="352217" cy="59979"/>
            </a:xfrm>
            <a:custGeom>
              <a:avLst/>
              <a:gdLst/>
              <a:ahLst/>
              <a:cxnLst/>
              <a:rect l="l" t="t" r="r" b="b"/>
              <a:pathLst>
                <a:path w="12743" h="2170" extrusionOk="0">
                  <a:moveTo>
                    <a:pt x="67" y="1"/>
                  </a:moveTo>
                  <a:lnTo>
                    <a:pt x="1" y="1602"/>
                  </a:lnTo>
                  <a:lnTo>
                    <a:pt x="12676" y="2169"/>
                  </a:lnTo>
                  <a:lnTo>
                    <a:pt x="12743" y="568"/>
                  </a:lnTo>
                  <a:lnTo>
                    <a:pt x="67"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Google Shape;404;p52">
              <a:extLst>
                <a:ext uri="{FF2B5EF4-FFF2-40B4-BE49-F238E27FC236}">
                  <a16:creationId xmlns:a16="http://schemas.microsoft.com/office/drawing/2014/main" id="{295ECE3D-319B-B1B5-2544-FB3B56A7A24E}"/>
                </a:ext>
              </a:extLst>
            </p:cNvPr>
            <p:cNvSpPr/>
            <p:nvPr/>
          </p:nvSpPr>
          <p:spPr>
            <a:xfrm flipH="1">
              <a:off x="7637503" y="4410977"/>
              <a:ext cx="352244" cy="89802"/>
            </a:xfrm>
            <a:custGeom>
              <a:avLst/>
              <a:gdLst/>
              <a:ahLst/>
              <a:cxnLst/>
              <a:rect l="l" t="t" r="r" b="b"/>
              <a:pathLst>
                <a:path w="12744" h="3249" extrusionOk="0">
                  <a:moveTo>
                    <a:pt x="5283" y="0"/>
                  </a:moveTo>
                  <a:cubicBezTo>
                    <a:pt x="2326" y="0"/>
                    <a:pt x="64" y="563"/>
                    <a:pt x="34" y="1362"/>
                  </a:cubicBezTo>
                  <a:cubicBezTo>
                    <a:pt x="1" y="2230"/>
                    <a:pt x="2803" y="3063"/>
                    <a:pt x="6272" y="3230"/>
                  </a:cubicBezTo>
                  <a:cubicBezTo>
                    <a:pt x="6600" y="3243"/>
                    <a:pt x="6923" y="3249"/>
                    <a:pt x="7238" y="3249"/>
                  </a:cubicBezTo>
                  <a:cubicBezTo>
                    <a:pt x="10287" y="3249"/>
                    <a:pt x="12646" y="2682"/>
                    <a:pt x="12677" y="1896"/>
                  </a:cubicBezTo>
                  <a:cubicBezTo>
                    <a:pt x="12743" y="995"/>
                    <a:pt x="9908" y="161"/>
                    <a:pt x="6439" y="28"/>
                  </a:cubicBezTo>
                  <a:cubicBezTo>
                    <a:pt x="6045" y="9"/>
                    <a:pt x="5658" y="0"/>
                    <a:pt x="5283"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Google Shape;405;p52">
              <a:extLst>
                <a:ext uri="{FF2B5EF4-FFF2-40B4-BE49-F238E27FC236}">
                  <a16:creationId xmlns:a16="http://schemas.microsoft.com/office/drawing/2014/main" id="{AECC9AA6-EF9F-D28F-20D1-53E44AFD59C2}"/>
                </a:ext>
              </a:extLst>
            </p:cNvPr>
            <p:cNvSpPr/>
            <p:nvPr/>
          </p:nvSpPr>
          <p:spPr>
            <a:xfrm flipH="1">
              <a:off x="7660554" y="4423001"/>
              <a:ext cx="306141" cy="41322"/>
            </a:xfrm>
            <a:custGeom>
              <a:avLst/>
              <a:gdLst/>
              <a:ahLst/>
              <a:cxnLst/>
              <a:rect l="l" t="t" r="r" b="b"/>
              <a:pathLst>
                <a:path w="11076" h="1495" extrusionOk="0">
                  <a:moveTo>
                    <a:pt x="4406" y="1"/>
                  </a:moveTo>
                  <a:cubicBezTo>
                    <a:pt x="1901" y="1"/>
                    <a:pt x="30" y="372"/>
                    <a:pt x="1" y="894"/>
                  </a:cubicBezTo>
                  <a:cubicBezTo>
                    <a:pt x="1" y="927"/>
                    <a:pt x="34" y="994"/>
                    <a:pt x="68" y="1061"/>
                  </a:cubicBezTo>
                  <a:cubicBezTo>
                    <a:pt x="416" y="595"/>
                    <a:pt x="2235" y="308"/>
                    <a:pt x="4529" y="308"/>
                  </a:cubicBezTo>
                  <a:cubicBezTo>
                    <a:pt x="4867" y="308"/>
                    <a:pt x="5216" y="314"/>
                    <a:pt x="5571" y="327"/>
                  </a:cubicBezTo>
                  <a:cubicBezTo>
                    <a:pt x="8340" y="460"/>
                    <a:pt x="10642" y="961"/>
                    <a:pt x="10975" y="1494"/>
                  </a:cubicBezTo>
                  <a:cubicBezTo>
                    <a:pt x="11042" y="1461"/>
                    <a:pt x="11042" y="1394"/>
                    <a:pt x="11042" y="1361"/>
                  </a:cubicBezTo>
                  <a:cubicBezTo>
                    <a:pt x="11075" y="760"/>
                    <a:pt x="8640" y="160"/>
                    <a:pt x="5571" y="27"/>
                  </a:cubicBezTo>
                  <a:cubicBezTo>
                    <a:pt x="5172" y="9"/>
                    <a:pt x="4782" y="1"/>
                    <a:pt x="4406"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Google Shape;406;p52">
              <a:extLst>
                <a:ext uri="{FF2B5EF4-FFF2-40B4-BE49-F238E27FC236}">
                  <a16:creationId xmlns:a16="http://schemas.microsoft.com/office/drawing/2014/main" id="{59D713B2-5BA2-60A7-ABF7-A400F7DB1DCE}"/>
                </a:ext>
              </a:extLst>
            </p:cNvPr>
            <p:cNvSpPr/>
            <p:nvPr/>
          </p:nvSpPr>
          <p:spPr>
            <a:xfrm flipH="1">
              <a:off x="7677167" y="4387925"/>
              <a:ext cx="352217" cy="90079"/>
            </a:xfrm>
            <a:custGeom>
              <a:avLst/>
              <a:gdLst/>
              <a:ahLst/>
              <a:cxnLst/>
              <a:rect l="l" t="t" r="r" b="b"/>
              <a:pathLst>
                <a:path w="12743" h="3259" extrusionOk="0">
                  <a:moveTo>
                    <a:pt x="5316" y="0"/>
                  </a:moveTo>
                  <a:cubicBezTo>
                    <a:pt x="2359" y="0"/>
                    <a:pt x="97" y="563"/>
                    <a:pt x="67" y="1362"/>
                  </a:cubicBezTo>
                  <a:cubicBezTo>
                    <a:pt x="1" y="2230"/>
                    <a:pt x="2803" y="3064"/>
                    <a:pt x="6305" y="3230"/>
                  </a:cubicBezTo>
                  <a:cubicBezTo>
                    <a:pt x="6699" y="3249"/>
                    <a:pt x="7085" y="3258"/>
                    <a:pt x="7460" y="3258"/>
                  </a:cubicBezTo>
                  <a:cubicBezTo>
                    <a:pt x="10417" y="3258"/>
                    <a:pt x="12680" y="2695"/>
                    <a:pt x="12710" y="1896"/>
                  </a:cubicBezTo>
                  <a:cubicBezTo>
                    <a:pt x="12743" y="1029"/>
                    <a:pt x="9941" y="161"/>
                    <a:pt x="6472" y="28"/>
                  </a:cubicBezTo>
                  <a:cubicBezTo>
                    <a:pt x="6078" y="9"/>
                    <a:pt x="5691" y="0"/>
                    <a:pt x="5316"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Google Shape;407;p52">
              <a:extLst>
                <a:ext uri="{FF2B5EF4-FFF2-40B4-BE49-F238E27FC236}">
                  <a16:creationId xmlns:a16="http://schemas.microsoft.com/office/drawing/2014/main" id="{FAB41432-4CE9-8252-0F7E-1C1AE3975BF8}"/>
                </a:ext>
              </a:extLst>
            </p:cNvPr>
            <p:cNvSpPr/>
            <p:nvPr/>
          </p:nvSpPr>
          <p:spPr>
            <a:xfrm flipH="1">
              <a:off x="7675315" y="4381319"/>
              <a:ext cx="352217" cy="59011"/>
            </a:xfrm>
            <a:custGeom>
              <a:avLst/>
              <a:gdLst/>
              <a:ahLst/>
              <a:cxnLst/>
              <a:rect l="l" t="t" r="r" b="b"/>
              <a:pathLst>
                <a:path w="12743" h="2135" extrusionOk="0">
                  <a:moveTo>
                    <a:pt x="67" y="0"/>
                  </a:moveTo>
                  <a:lnTo>
                    <a:pt x="0" y="1601"/>
                  </a:lnTo>
                  <a:lnTo>
                    <a:pt x="12676" y="2135"/>
                  </a:lnTo>
                  <a:lnTo>
                    <a:pt x="12743" y="534"/>
                  </a:lnTo>
                  <a:lnTo>
                    <a:pt x="67"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Google Shape;408;p52">
              <a:extLst>
                <a:ext uri="{FF2B5EF4-FFF2-40B4-BE49-F238E27FC236}">
                  <a16:creationId xmlns:a16="http://schemas.microsoft.com/office/drawing/2014/main" id="{230D24E6-99DB-3D92-EA54-84F6DD0B0D3A}"/>
                </a:ext>
              </a:extLst>
            </p:cNvPr>
            <p:cNvSpPr/>
            <p:nvPr/>
          </p:nvSpPr>
          <p:spPr>
            <a:xfrm flipH="1">
              <a:off x="7674375" y="4343672"/>
              <a:ext cx="352244" cy="89802"/>
            </a:xfrm>
            <a:custGeom>
              <a:avLst/>
              <a:gdLst/>
              <a:ahLst/>
              <a:cxnLst/>
              <a:rect l="l" t="t" r="r" b="b"/>
              <a:pathLst>
                <a:path w="12744" h="3249" extrusionOk="0">
                  <a:moveTo>
                    <a:pt x="5283" y="0"/>
                  </a:moveTo>
                  <a:cubicBezTo>
                    <a:pt x="2326" y="0"/>
                    <a:pt x="64" y="563"/>
                    <a:pt x="34" y="1362"/>
                  </a:cubicBezTo>
                  <a:cubicBezTo>
                    <a:pt x="1" y="2229"/>
                    <a:pt x="2803" y="3063"/>
                    <a:pt x="6305" y="3230"/>
                  </a:cubicBezTo>
                  <a:cubicBezTo>
                    <a:pt x="6630" y="3243"/>
                    <a:pt x="6950" y="3249"/>
                    <a:pt x="7263" y="3249"/>
                  </a:cubicBezTo>
                  <a:cubicBezTo>
                    <a:pt x="10287" y="3249"/>
                    <a:pt x="12649" y="2682"/>
                    <a:pt x="12710" y="1896"/>
                  </a:cubicBezTo>
                  <a:cubicBezTo>
                    <a:pt x="12743" y="995"/>
                    <a:pt x="9941" y="161"/>
                    <a:pt x="6439" y="28"/>
                  </a:cubicBezTo>
                  <a:cubicBezTo>
                    <a:pt x="6044" y="9"/>
                    <a:pt x="5658" y="0"/>
                    <a:pt x="5283"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Google Shape;409;p52">
              <a:extLst>
                <a:ext uri="{FF2B5EF4-FFF2-40B4-BE49-F238E27FC236}">
                  <a16:creationId xmlns:a16="http://schemas.microsoft.com/office/drawing/2014/main" id="{4F7F4618-7FB4-C261-9D0E-7494AAA864BE}"/>
                </a:ext>
              </a:extLst>
            </p:cNvPr>
            <p:cNvSpPr/>
            <p:nvPr/>
          </p:nvSpPr>
          <p:spPr>
            <a:xfrm flipH="1">
              <a:off x="7697426" y="4355696"/>
              <a:ext cx="306141" cy="42234"/>
            </a:xfrm>
            <a:custGeom>
              <a:avLst/>
              <a:gdLst/>
              <a:ahLst/>
              <a:cxnLst/>
              <a:rect l="l" t="t" r="r" b="b"/>
              <a:pathLst>
                <a:path w="11076" h="1528" extrusionOk="0">
                  <a:moveTo>
                    <a:pt x="4406" y="1"/>
                  </a:moveTo>
                  <a:cubicBezTo>
                    <a:pt x="1900" y="1"/>
                    <a:pt x="30" y="372"/>
                    <a:pt x="1" y="894"/>
                  </a:cubicBezTo>
                  <a:cubicBezTo>
                    <a:pt x="1" y="960"/>
                    <a:pt x="34" y="994"/>
                    <a:pt x="67" y="1061"/>
                  </a:cubicBezTo>
                  <a:cubicBezTo>
                    <a:pt x="416" y="595"/>
                    <a:pt x="2235" y="308"/>
                    <a:pt x="4529" y="308"/>
                  </a:cubicBezTo>
                  <a:cubicBezTo>
                    <a:pt x="4867" y="308"/>
                    <a:pt x="5216" y="314"/>
                    <a:pt x="5571" y="327"/>
                  </a:cubicBezTo>
                  <a:cubicBezTo>
                    <a:pt x="8340" y="460"/>
                    <a:pt x="10641" y="960"/>
                    <a:pt x="11008" y="1528"/>
                  </a:cubicBezTo>
                  <a:cubicBezTo>
                    <a:pt x="11042" y="1461"/>
                    <a:pt x="11042" y="1427"/>
                    <a:pt x="11075" y="1361"/>
                  </a:cubicBezTo>
                  <a:cubicBezTo>
                    <a:pt x="11075" y="760"/>
                    <a:pt x="8640" y="160"/>
                    <a:pt x="5571" y="26"/>
                  </a:cubicBezTo>
                  <a:cubicBezTo>
                    <a:pt x="5171" y="9"/>
                    <a:pt x="4782" y="1"/>
                    <a:pt x="4406"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Google Shape;410;p52">
              <a:extLst>
                <a:ext uri="{FF2B5EF4-FFF2-40B4-BE49-F238E27FC236}">
                  <a16:creationId xmlns:a16="http://schemas.microsoft.com/office/drawing/2014/main" id="{49F2D228-E4C7-1FAE-72FD-900361459EDF}"/>
                </a:ext>
              </a:extLst>
            </p:cNvPr>
            <p:cNvSpPr/>
            <p:nvPr/>
          </p:nvSpPr>
          <p:spPr>
            <a:xfrm flipH="1">
              <a:off x="7671611" y="4307049"/>
              <a:ext cx="352244" cy="89802"/>
            </a:xfrm>
            <a:custGeom>
              <a:avLst/>
              <a:gdLst/>
              <a:ahLst/>
              <a:cxnLst/>
              <a:rect l="l" t="t" r="r" b="b"/>
              <a:pathLst>
                <a:path w="12744" h="3249" extrusionOk="0">
                  <a:moveTo>
                    <a:pt x="5480" y="0"/>
                  </a:moveTo>
                  <a:cubicBezTo>
                    <a:pt x="2451" y="0"/>
                    <a:pt x="64" y="567"/>
                    <a:pt x="34" y="1353"/>
                  </a:cubicBezTo>
                  <a:cubicBezTo>
                    <a:pt x="1" y="2253"/>
                    <a:pt x="2803" y="3087"/>
                    <a:pt x="6305" y="3221"/>
                  </a:cubicBezTo>
                  <a:cubicBezTo>
                    <a:pt x="6696" y="3240"/>
                    <a:pt x="7079" y="3249"/>
                    <a:pt x="7452" y="3249"/>
                  </a:cubicBezTo>
                  <a:cubicBezTo>
                    <a:pt x="10391" y="3249"/>
                    <a:pt x="12680" y="2686"/>
                    <a:pt x="12710" y="1887"/>
                  </a:cubicBezTo>
                  <a:cubicBezTo>
                    <a:pt x="12743" y="1019"/>
                    <a:pt x="9941" y="185"/>
                    <a:pt x="6439" y="19"/>
                  </a:cubicBezTo>
                  <a:cubicBezTo>
                    <a:pt x="6114" y="6"/>
                    <a:pt x="5793" y="0"/>
                    <a:pt x="5480"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Google Shape;411;p52">
              <a:extLst>
                <a:ext uri="{FF2B5EF4-FFF2-40B4-BE49-F238E27FC236}">
                  <a16:creationId xmlns:a16="http://schemas.microsoft.com/office/drawing/2014/main" id="{EAA65447-ACAE-CEFE-FBF2-7AC0A32D926E}"/>
                </a:ext>
              </a:extLst>
            </p:cNvPr>
            <p:cNvSpPr/>
            <p:nvPr/>
          </p:nvSpPr>
          <p:spPr>
            <a:xfrm flipH="1">
              <a:off x="7670699" y="4300166"/>
              <a:ext cx="352217" cy="59039"/>
            </a:xfrm>
            <a:custGeom>
              <a:avLst/>
              <a:gdLst/>
              <a:ahLst/>
              <a:cxnLst/>
              <a:rect l="l" t="t" r="r" b="b"/>
              <a:pathLst>
                <a:path w="12743" h="2136" extrusionOk="0">
                  <a:moveTo>
                    <a:pt x="67" y="1"/>
                  </a:moveTo>
                  <a:lnTo>
                    <a:pt x="0" y="1602"/>
                  </a:lnTo>
                  <a:lnTo>
                    <a:pt x="12676" y="2136"/>
                  </a:lnTo>
                  <a:lnTo>
                    <a:pt x="12742" y="534"/>
                  </a:lnTo>
                  <a:lnTo>
                    <a:pt x="67"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Google Shape;412;p52">
              <a:extLst>
                <a:ext uri="{FF2B5EF4-FFF2-40B4-BE49-F238E27FC236}">
                  <a16:creationId xmlns:a16="http://schemas.microsoft.com/office/drawing/2014/main" id="{912B243A-EE22-31E9-20A2-AB945A3E8E3A}"/>
                </a:ext>
              </a:extLst>
            </p:cNvPr>
            <p:cNvSpPr/>
            <p:nvPr/>
          </p:nvSpPr>
          <p:spPr>
            <a:xfrm flipH="1">
              <a:off x="7669787" y="4262520"/>
              <a:ext cx="352217" cy="90079"/>
            </a:xfrm>
            <a:custGeom>
              <a:avLst/>
              <a:gdLst/>
              <a:ahLst/>
              <a:cxnLst/>
              <a:rect l="l" t="t" r="r" b="b"/>
              <a:pathLst>
                <a:path w="12743" h="3259" extrusionOk="0">
                  <a:moveTo>
                    <a:pt x="5292" y="1"/>
                  </a:moveTo>
                  <a:cubicBezTo>
                    <a:pt x="2352" y="1"/>
                    <a:pt x="63" y="563"/>
                    <a:pt x="34" y="1363"/>
                  </a:cubicBezTo>
                  <a:cubicBezTo>
                    <a:pt x="0" y="2263"/>
                    <a:pt x="2802" y="3097"/>
                    <a:pt x="6305" y="3231"/>
                  </a:cubicBezTo>
                  <a:cubicBezTo>
                    <a:pt x="6695" y="3249"/>
                    <a:pt x="7078" y="3259"/>
                    <a:pt x="7450" y="3259"/>
                  </a:cubicBezTo>
                  <a:cubicBezTo>
                    <a:pt x="10384" y="3259"/>
                    <a:pt x="12650" y="2696"/>
                    <a:pt x="12709" y="1896"/>
                  </a:cubicBezTo>
                  <a:cubicBezTo>
                    <a:pt x="12743" y="1029"/>
                    <a:pt x="9941" y="162"/>
                    <a:pt x="6438" y="28"/>
                  </a:cubicBezTo>
                  <a:cubicBezTo>
                    <a:pt x="6048" y="10"/>
                    <a:pt x="5665" y="1"/>
                    <a:pt x="5292"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Google Shape;413;p52">
              <a:extLst>
                <a:ext uri="{FF2B5EF4-FFF2-40B4-BE49-F238E27FC236}">
                  <a16:creationId xmlns:a16="http://schemas.microsoft.com/office/drawing/2014/main" id="{C9CBEBD9-EC62-25F0-54F9-86A846149F7A}"/>
                </a:ext>
              </a:extLst>
            </p:cNvPr>
            <p:cNvSpPr/>
            <p:nvPr/>
          </p:nvSpPr>
          <p:spPr>
            <a:xfrm flipH="1">
              <a:off x="7692838" y="4274571"/>
              <a:ext cx="306113" cy="42234"/>
            </a:xfrm>
            <a:custGeom>
              <a:avLst/>
              <a:gdLst/>
              <a:ahLst/>
              <a:cxnLst/>
              <a:rect l="l" t="t" r="r" b="b"/>
              <a:pathLst>
                <a:path w="11075" h="1528" extrusionOk="0">
                  <a:moveTo>
                    <a:pt x="4416" y="0"/>
                  </a:moveTo>
                  <a:cubicBezTo>
                    <a:pt x="1925" y="0"/>
                    <a:pt x="29" y="371"/>
                    <a:pt x="0" y="893"/>
                  </a:cubicBezTo>
                  <a:cubicBezTo>
                    <a:pt x="0" y="960"/>
                    <a:pt x="34" y="1027"/>
                    <a:pt x="67" y="1060"/>
                  </a:cubicBezTo>
                  <a:cubicBezTo>
                    <a:pt x="431" y="612"/>
                    <a:pt x="2115" y="328"/>
                    <a:pt x="4286" y="328"/>
                  </a:cubicBezTo>
                  <a:cubicBezTo>
                    <a:pt x="4698" y="328"/>
                    <a:pt x="5129" y="338"/>
                    <a:pt x="5571" y="360"/>
                  </a:cubicBezTo>
                  <a:cubicBezTo>
                    <a:pt x="8340" y="460"/>
                    <a:pt x="10641" y="960"/>
                    <a:pt x="11008" y="1527"/>
                  </a:cubicBezTo>
                  <a:cubicBezTo>
                    <a:pt x="11042" y="1494"/>
                    <a:pt x="11075" y="1427"/>
                    <a:pt x="11075" y="1360"/>
                  </a:cubicBezTo>
                  <a:cubicBezTo>
                    <a:pt x="11075" y="760"/>
                    <a:pt x="8640" y="159"/>
                    <a:pt x="5571" y="26"/>
                  </a:cubicBezTo>
                  <a:cubicBezTo>
                    <a:pt x="5175" y="9"/>
                    <a:pt x="4789" y="0"/>
                    <a:pt x="4416"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Google Shape;414;p52">
              <a:extLst>
                <a:ext uri="{FF2B5EF4-FFF2-40B4-BE49-F238E27FC236}">
                  <a16:creationId xmlns:a16="http://schemas.microsoft.com/office/drawing/2014/main" id="{9C8E99CA-1487-5587-5659-E7FE10AEFBBF}"/>
                </a:ext>
              </a:extLst>
            </p:cNvPr>
            <p:cNvSpPr/>
            <p:nvPr/>
          </p:nvSpPr>
          <p:spPr>
            <a:xfrm flipH="1">
              <a:off x="7708511" y="4239717"/>
              <a:ext cx="352217" cy="89830"/>
            </a:xfrm>
            <a:custGeom>
              <a:avLst/>
              <a:gdLst/>
              <a:ahLst/>
              <a:cxnLst/>
              <a:rect l="l" t="t" r="r" b="b"/>
              <a:pathLst>
                <a:path w="12743" h="3250" extrusionOk="0">
                  <a:moveTo>
                    <a:pt x="5480" y="1"/>
                  </a:moveTo>
                  <a:cubicBezTo>
                    <a:pt x="2450" y="1"/>
                    <a:pt x="64" y="568"/>
                    <a:pt x="34" y="1354"/>
                  </a:cubicBezTo>
                  <a:cubicBezTo>
                    <a:pt x="0" y="2254"/>
                    <a:pt x="2802" y="3088"/>
                    <a:pt x="6305" y="3222"/>
                  </a:cubicBezTo>
                  <a:cubicBezTo>
                    <a:pt x="6695" y="3241"/>
                    <a:pt x="7079" y="3250"/>
                    <a:pt x="7451" y="3250"/>
                  </a:cubicBezTo>
                  <a:cubicBezTo>
                    <a:pt x="10391" y="3250"/>
                    <a:pt x="12680" y="2687"/>
                    <a:pt x="12709" y="1887"/>
                  </a:cubicBezTo>
                  <a:cubicBezTo>
                    <a:pt x="12743" y="1020"/>
                    <a:pt x="9941" y="186"/>
                    <a:pt x="6438" y="19"/>
                  </a:cubicBezTo>
                  <a:cubicBezTo>
                    <a:pt x="6113" y="7"/>
                    <a:pt x="5793" y="1"/>
                    <a:pt x="5480"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Google Shape;415;p52">
              <a:extLst>
                <a:ext uri="{FF2B5EF4-FFF2-40B4-BE49-F238E27FC236}">
                  <a16:creationId xmlns:a16="http://schemas.microsoft.com/office/drawing/2014/main" id="{2F67199E-DE6A-D248-BA0D-8081185BB1A1}"/>
                </a:ext>
              </a:extLst>
            </p:cNvPr>
            <p:cNvSpPr/>
            <p:nvPr/>
          </p:nvSpPr>
          <p:spPr>
            <a:xfrm flipH="1">
              <a:off x="7707571" y="4232862"/>
              <a:ext cx="352244" cy="59039"/>
            </a:xfrm>
            <a:custGeom>
              <a:avLst/>
              <a:gdLst/>
              <a:ahLst/>
              <a:cxnLst/>
              <a:rect l="l" t="t" r="r" b="b"/>
              <a:pathLst>
                <a:path w="12744" h="2136" extrusionOk="0">
                  <a:moveTo>
                    <a:pt x="67" y="1"/>
                  </a:moveTo>
                  <a:lnTo>
                    <a:pt x="1" y="1602"/>
                  </a:lnTo>
                  <a:lnTo>
                    <a:pt x="12676" y="2135"/>
                  </a:lnTo>
                  <a:lnTo>
                    <a:pt x="12743" y="534"/>
                  </a:lnTo>
                  <a:lnTo>
                    <a:pt x="67"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7" name="Google Shape;416;p52">
              <a:extLst>
                <a:ext uri="{FF2B5EF4-FFF2-40B4-BE49-F238E27FC236}">
                  <a16:creationId xmlns:a16="http://schemas.microsoft.com/office/drawing/2014/main" id="{E182165E-788A-E41C-9C62-0A12A5179FAA}"/>
                </a:ext>
              </a:extLst>
            </p:cNvPr>
            <p:cNvSpPr/>
            <p:nvPr/>
          </p:nvSpPr>
          <p:spPr>
            <a:xfrm flipH="1">
              <a:off x="7706659" y="4195464"/>
              <a:ext cx="352217" cy="89830"/>
            </a:xfrm>
            <a:custGeom>
              <a:avLst/>
              <a:gdLst/>
              <a:ahLst/>
              <a:cxnLst/>
              <a:rect l="l" t="t" r="r" b="b"/>
              <a:pathLst>
                <a:path w="12743" h="3250" extrusionOk="0">
                  <a:moveTo>
                    <a:pt x="5480" y="1"/>
                  </a:moveTo>
                  <a:cubicBezTo>
                    <a:pt x="2450" y="1"/>
                    <a:pt x="64" y="568"/>
                    <a:pt x="33" y="1354"/>
                  </a:cubicBezTo>
                  <a:cubicBezTo>
                    <a:pt x="0" y="2254"/>
                    <a:pt x="2802" y="3088"/>
                    <a:pt x="6305" y="3222"/>
                  </a:cubicBezTo>
                  <a:cubicBezTo>
                    <a:pt x="6695" y="3240"/>
                    <a:pt x="7078" y="3249"/>
                    <a:pt x="7451" y="3249"/>
                  </a:cubicBezTo>
                  <a:cubicBezTo>
                    <a:pt x="10391" y="3249"/>
                    <a:pt x="12680" y="2687"/>
                    <a:pt x="12709" y="1887"/>
                  </a:cubicBezTo>
                  <a:cubicBezTo>
                    <a:pt x="12743" y="1020"/>
                    <a:pt x="9941" y="186"/>
                    <a:pt x="6438" y="19"/>
                  </a:cubicBezTo>
                  <a:cubicBezTo>
                    <a:pt x="6113" y="7"/>
                    <a:pt x="5793" y="1"/>
                    <a:pt x="5480"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8" name="Google Shape;417;p52">
              <a:extLst>
                <a:ext uri="{FF2B5EF4-FFF2-40B4-BE49-F238E27FC236}">
                  <a16:creationId xmlns:a16="http://schemas.microsoft.com/office/drawing/2014/main" id="{5EDF218B-395D-2ADE-5D0C-648981B8C502}"/>
                </a:ext>
              </a:extLst>
            </p:cNvPr>
            <p:cNvSpPr/>
            <p:nvPr/>
          </p:nvSpPr>
          <p:spPr>
            <a:xfrm flipH="1">
              <a:off x="7728798" y="4207267"/>
              <a:ext cx="307025" cy="42234"/>
            </a:xfrm>
            <a:custGeom>
              <a:avLst/>
              <a:gdLst/>
              <a:ahLst/>
              <a:cxnLst/>
              <a:rect l="l" t="t" r="r" b="b"/>
              <a:pathLst>
                <a:path w="11108" h="1528" extrusionOk="0">
                  <a:moveTo>
                    <a:pt x="4416" y="0"/>
                  </a:moveTo>
                  <a:cubicBezTo>
                    <a:pt x="1926" y="0"/>
                    <a:pt x="33" y="371"/>
                    <a:pt x="33" y="893"/>
                  </a:cubicBezTo>
                  <a:cubicBezTo>
                    <a:pt x="0" y="960"/>
                    <a:pt x="33" y="993"/>
                    <a:pt x="67" y="1060"/>
                  </a:cubicBezTo>
                  <a:cubicBezTo>
                    <a:pt x="431" y="612"/>
                    <a:pt x="2114" y="328"/>
                    <a:pt x="4285" y="328"/>
                  </a:cubicBezTo>
                  <a:cubicBezTo>
                    <a:pt x="4698" y="328"/>
                    <a:pt x="5128" y="338"/>
                    <a:pt x="5571" y="360"/>
                  </a:cubicBezTo>
                  <a:cubicBezTo>
                    <a:pt x="8339" y="460"/>
                    <a:pt x="10641" y="960"/>
                    <a:pt x="11008" y="1527"/>
                  </a:cubicBezTo>
                  <a:cubicBezTo>
                    <a:pt x="11041" y="1460"/>
                    <a:pt x="11075" y="1427"/>
                    <a:pt x="11075" y="1360"/>
                  </a:cubicBezTo>
                  <a:cubicBezTo>
                    <a:pt x="11108" y="760"/>
                    <a:pt x="8640" y="159"/>
                    <a:pt x="5571" y="26"/>
                  </a:cubicBezTo>
                  <a:cubicBezTo>
                    <a:pt x="5175" y="9"/>
                    <a:pt x="4789" y="0"/>
                    <a:pt x="4416"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9" name="Google Shape;418;p52">
              <a:extLst>
                <a:ext uri="{FF2B5EF4-FFF2-40B4-BE49-F238E27FC236}">
                  <a16:creationId xmlns:a16="http://schemas.microsoft.com/office/drawing/2014/main" id="{A707077D-1323-1AB2-34C9-7D81FF9272DF}"/>
                </a:ext>
              </a:extLst>
            </p:cNvPr>
            <p:cNvSpPr/>
            <p:nvPr/>
          </p:nvSpPr>
          <p:spPr>
            <a:xfrm flipH="1">
              <a:off x="7652263" y="4182556"/>
              <a:ext cx="352217" cy="90493"/>
            </a:xfrm>
            <a:custGeom>
              <a:avLst/>
              <a:gdLst/>
              <a:ahLst/>
              <a:cxnLst/>
              <a:rect l="l" t="t" r="r" b="b"/>
              <a:pathLst>
                <a:path w="12743" h="3274" extrusionOk="0">
                  <a:moveTo>
                    <a:pt x="5482" y="1"/>
                  </a:moveTo>
                  <a:cubicBezTo>
                    <a:pt x="2451" y="1"/>
                    <a:pt x="64" y="571"/>
                    <a:pt x="34" y="1387"/>
                  </a:cubicBezTo>
                  <a:cubicBezTo>
                    <a:pt x="0" y="2254"/>
                    <a:pt x="2802" y="3088"/>
                    <a:pt x="6305" y="3255"/>
                  </a:cubicBezTo>
                  <a:cubicBezTo>
                    <a:pt x="6630" y="3267"/>
                    <a:pt x="6950" y="3274"/>
                    <a:pt x="7263" y="3274"/>
                  </a:cubicBezTo>
                  <a:cubicBezTo>
                    <a:pt x="10292" y="3274"/>
                    <a:pt x="12679" y="2707"/>
                    <a:pt x="12709" y="1921"/>
                  </a:cubicBezTo>
                  <a:cubicBezTo>
                    <a:pt x="12743" y="1020"/>
                    <a:pt x="9941" y="186"/>
                    <a:pt x="6438" y="19"/>
                  </a:cubicBezTo>
                  <a:cubicBezTo>
                    <a:pt x="6114" y="7"/>
                    <a:pt x="5794" y="1"/>
                    <a:pt x="5482"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0" name="Google Shape;419;p52">
              <a:extLst>
                <a:ext uri="{FF2B5EF4-FFF2-40B4-BE49-F238E27FC236}">
                  <a16:creationId xmlns:a16="http://schemas.microsoft.com/office/drawing/2014/main" id="{9CD827C6-1B71-C1E2-2AA4-CEC708542FCD}"/>
                </a:ext>
              </a:extLst>
            </p:cNvPr>
            <p:cNvSpPr/>
            <p:nvPr/>
          </p:nvSpPr>
          <p:spPr>
            <a:xfrm flipH="1">
              <a:off x="7651351" y="4175701"/>
              <a:ext cx="352217" cy="59951"/>
            </a:xfrm>
            <a:custGeom>
              <a:avLst/>
              <a:gdLst/>
              <a:ahLst/>
              <a:cxnLst/>
              <a:rect l="l" t="t" r="r" b="b"/>
              <a:pathLst>
                <a:path w="12743" h="2169" extrusionOk="0">
                  <a:moveTo>
                    <a:pt x="67" y="0"/>
                  </a:moveTo>
                  <a:lnTo>
                    <a:pt x="1" y="1602"/>
                  </a:lnTo>
                  <a:lnTo>
                    <a:pt x="12676" y="2169"/>
                  </a:lnTo>
                  <a:lnTo>
                    <a:pt x="12743" y="534"/>
                  </a:lnTo>
                  <a:lnTo>
                    <a:pt x="67"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1" name="Google Shape;420;p52">
              <a:extLst>
                <a:ext uri="{FF2B5EF4-FFF2-40B4-BE49-F238E27FC236}">
                  <a16:creationId xmlns:a16="http://schemas.microsoft.com/office/drawing/2014/main" id="{3F58EB7A-B99E-4173-47D5-26023D592C1B}"/>
                </a:ext>
              </a:extLst>
            </p:cNvPr>
            <p:cNvSpPr/>
            <p:nvPr/>
          </p:nvSpPr>
          <p:spPr>
            <a:xfrm flipH="1">
              <a:off x="7650411" y="4138304"/>
              <a:ext cx="352244" cy="90493"/>
            </a:xfrm>
            <a:custGeom>
              <a:avLst/>
              <a:gdLst/>
              <a:ahLst/>
              <a:cxnLst/>
              <a:rect l="l" t="t" r="r" b="b"/>
              <a:pathLst>
                <a:path w="12744" h="3274" extrusionOk="0">
                  <a:moveTo>
                    <a:pt x="5480" y="1"/>
                  </a:moveTo>
                  <a:cubicBezTo>
                    <a:pt x="2451" y="1"/>
                    <a:pt x="64" y="567"/>
                    <a:pt x="34" y="1353"/>
                  </a:cubicBezTo>
                  <a:cubicBezTo>
                    <a:pt x="1" y="2254"/>
                    <a:pt x="2803" y="3088"/>
                    <a:pt x="6305" y="3255"/>
                  </a:cubicBezTo>
                  <a:cubicBezTo>
                    <a:pt x="6630" y="3267"/>
                    <a:pt x="6951" y="3273"/>
                    <a:pt x="7264" y="3273"/>
                  </a:cubicBezTo>
                  <a:cubicBezTo>
                    <a:pt x="10293" y="3273"/>
                    <a:pt x="12680" y="2707"/>
                    <a:pt x="12710" y="1921"/>
                  </a:cubicBezTo>
                  <a:cubicBezTo>
                    <a:pt x="12743" y="1020"/>
                    <a:pt x="9941" y="186"/>
                    <a:pt x="6439" y="19"/>
                  </a:cubicBezTo>
                  <a:cubicBezTo>
                    <a:pt x="6114" y="7"/>
                    <a:pt x="5794" y="1"/>
                    <a:pt x="5480"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2" name="Google Shape;421;p52">
              <a:extLst>
                <a:ext uri="{FF2B5EF4-FFF2-40B4-BE49-F238E27FC236}">
                  <a16:creationId xmlns:a16="http://schemas.microsoft.com/office/drawing/2014/main" id="{69C406FC-2655-323D-DB8E-982D24E3AF87}"/>
                </a:ext>
              </a:extLst>
            </p:cNvPr>
            <p:cNvSpPr/>
            <p:nvPr/>
          </p:nvSpPr>
          <p:spPr>
            <a:xfrm flipH="1">
              <a:off x="7672550" y="4151019"/>
              <a:ext cx="307053" cy="41294"/>
            </a:xfrm>
            <a:custGeom>
              <a:avLst/>
              <a:gdLst/>
              <a:ahLst/>
              <a:cxnLst/>
              <a:rect l="l" t="t" r="r" b="b"/>
              <a:pathLst>
                <a:path w="11109" h="1494" extrusionOk="0">
                  <a:moveTo>
                    <a:pt x="4416" y="0"/>
                  </a:moveTo>
                  <a:cubicBezTo>
                    <a:pt x="1926" y="0"/>
                    <a:pt x="30" y="371"/>
                    <a:pt x="1" y="893"/>
                  </a:cubicBezTo>
                  <a:cubicBezTo>
                    <a:pt x="1" y="927"/>
                    <a:pt x="34" y="994"/>
                    <a:pt x="68" y="1027"/>
                  </a:cubicBezTo>
                  <a:cubicBezTo>
                    <a:pt x="408" y="602"/>
                    <a:pt x="2145" y="297"/>
                    <a:pt x="4359" y="297"/>
                  </a:cubicBezTo>
                  <a:cubicBezTo>
                    <a:pt x="4750" y="297"/>
                    <a:pt x="5156" y="306"/>
                    <a:pt x="5571" y="326"/>
                  </a:cubicBezTo>
                  <a:cubicBezTo>
                    <a:pt x="8340" y="460"/>
                    <a:pt x="10642" y="960"/>
                    <a:pt x="11009" y="1494"/>
                  </a:cubicBezTo>
                  <a:cubicBezTo>
                    <a:pt x="11042" y="1461"/>
                    <a:pt x="11075" y="1394"/>
                    <a:pt x="11075" y="1360"/>
                  </a:cubicBezTo>
                  <a:cubicBezTo>
                    <a:pt x="11109" y="760"/>
                    <a:pt x="8640" y="160"/>
                    <a:pt x="5571" y="26"/>
                  </a:cubicBezTo>
                  <a:cubicBezTo>
                    <a:pt x="5176" y="9"/>
                    <a:pt x="4789" y="0"/>
                    <a:pt x="4416"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3" name="Google Shape;422;p52">
              <a:extLst>
                <a:ext uri="{FF2B5EF4-FFF2-40B4-BE49-F238E27FC236}">
                  <a16:creationId xmlns:a16="http://schemas.microsoft.com/office/drawing/2014/main" id="{DF3344F7-E385-7E25-53CF-4B1F3A62A08D}"/>
                </a:ext>
              </a:extLst>
            </p:cNvPr>
            <p:cNvSpPr/>
            <p:nvPr/>
          </p:nvSpPr>
          <p:spPr>
            <a:xfrm flipH="1">
              <a:off x="7689135" y="4115915"/>
              <a:ext cx="352244" cy="89830"/>
            </a:xfrm>
            <a:custGeom>
              <a:avLst/>
              <a:gdLst/>
              <a:ahLst/>
              <a:cxnLst/>
              <a:rect l="l" t="t" r="r" b="b"/>
              <a:pathLst>
                <a:path w="12744" h="3250" extrusionOk="0">
                  <a:moveTo>
                    <a:pt x="5292" y="1"/>
                  </a:moveTo>
                  <a:cubicBezTo>
                    <a:pt x="2353" y="1"/>
                    <a:pt x="64" y="564"/>
                    <a:pt x="34" y="1363"/>
                  </a:cubicBezTo>
                  <a:cubicBezTo>
                    <a:pt x="1" y="2230"/>
                    <a:pt x="2803" y="3064"/>
                    <a:pt x="6305" y="3231"/>
                  </a:cubicBezTo>
                  <a:cubicBezTo>
                    <a:pt x="6630" y="3243"/>
                    <a:pt x="6951" y="3249"/>
                    <a:pt x="7264" y="3249"/>
                  </a:cubicBezTo>
                  <a:cubicBezTo>
                    <a:pt x="10293" y="3249"/>
                    <a:pt x="12680" y="2683"/>
                    <a:pt x="12710" y="1897"/>
                  </a:cubicBezTo>
                  <a:cubicBezTo>
                    <a:pt x="12743" y="996"/>
                    <a:pt x="9941" y="162"/>
                    <a:pt x="6439" y="29"/>
                  </a:cubicBezTo>
                  <a:cubicBezTo>
                    <a:pt x="6048" y="10"/>
                    <a:pt x="5665" y="1"/>
                    <a:pt x="5292"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4" name="Google Shape;423;p52">
              <a:extLst>
                <a:ext uri="{FF2B5EF4-FFF2-40B4-BE49-F238E27FC236}">
                  <a16:creationId xmlns:a16="http://schemas.microsoft.com/office/drawing/2014/main" id="{41430D9C-25D7-03A9-2A7B-DF534AAA8E17}"/>
                </a:ext>
              </a:extLst>
            </p:cNvPr>
            <p:cNvSpPr/>
            <p:nvPr/>
          </p:nvSpPr>
          <p:spPr>
            <a:xfrm flipH="1">
              <a:off x="7688223" y="4108397"/>
              <a:ext cx="352217" cy="59951"/>
            </a:xfrm>
            <a:custGeom>
              <a:avLst/>
              <a:gdLst/>
              <a:ahLst/>
              <a:cxnLst/>
              <a:rect l="l" t="t" r="r" b="b"/>
              <a:pathLst>
                <a:path w="12743" h="2169" extrusionOk="0">
                  <a:moveTo>
                    <a:pt x="67" y="0"/>
                  </a:moveTo>
                  <a:lnTo>
                    <a:pt x="0" y="1602"/>
                  </a:lnTo>
                  <a:lnTo>
                    <a:pt x="12676" y="2169"/>
                  </a:lnTo>
                  <a:lnTo>
                    <a:pt x="12743" y="534"/>
                  </a:lnTo>
                  <a:lnTo>
                    <a:pt x="67"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5" name="Google Shape;424;p52">
              <a:extLst>
                <a:ext uri="{FF2B5EF4-FFF2-40B4-BE49-F238E27FC236}">
                  <a16:creationId xmlns:a16="http://schemas.microsoft.com/office/drawing/2014/main" id="{9D1F40CE-9797-5F4B-D20B-002035C6E51F}"/>
                </a:ext>
              </a:extLst>
            </p:cNvPr>
            <p:cNvSpPr/>
            <p:nvPr/>
          </p:nvSpPr>
          <p:spPr>
            <a:xfrm flipH="1">
              <a:off x="7687283" y="4070999"/>
              <a:ext cx="352244" cy="90493"/>
            </a:xfrm>
            <a:custGeom>
              <a:avLst/>
              <a:gdLst/>
              <a:ahLst/>
              <a:cxnLst/>
              <a:rect l="l" t="t" r="r" b="b"/>
              <a:pathLst>
                <a:path w="12744" h="3274" extrusionOk="0">
                  <a:moveTo>
                    <a:pt x="5482" y="1"/>
                  </a:moveTo>
                  <a:cubicBezTo>
                    <a:pt x="2452" y="1"/>
                    <a:pt x="64" y="570"/>
                    <a:pt x="34" y="1387"/>
                  </a:cubicBezTo>
                  <a:cubicBezTo>
                    <a:pt x="1" y="2254"/>
                    <a:pt x="2803" y="3088"/>
                    <a:pt x="6305" y="3255"/>
                  </a:cubicBezTo>
                  <a:cubicBezTo>
                    <a:pt x="6630" y="3267"/>
                    <a:pt x="6950" y="3273"/>
                    <a:pt x="7263" y="3273"/>
                  </a:cubicBezTo>
                  <a:cubicBezTo>
                    <a:pt x="10293" y="3273"/>
                    <a:pt x="12679" y="2706"/>
                    <a:pt x="12710" y="1920"/>
                  </a:cubicBezTo>
                  <a:cubicBezTo>
                    <a:pt x="12743" y="1020"/>
                    <a:pt x="9941" y="186"/>
                    <a:pt x="6439" y="19"/>
                  </a:cubicBezTo>
                  <a:cubicBezTo>
                    <a:pt x="6114" y="7"/>
                    <a:pt x="5795" y="1"/>
                    <a:pt x="5482"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6" name="Google Shape;425;p52">
              <a:extLst>
                <a:ext uri="{FF2B5EF4-FFF2-40B4-BE49-F238E27FC236}">
                  <a16:creationId xmlns:a16="http://schemas.microsoft.com/office/drawing/2014/main" id="{525D6F59-08B1-042E-0D1D-0E17FA993321}"/>
                </a:ext>
              </a:extLst>
            </p:cNvPr>
            <p:cNvSpPr/>
            <p:nvPr/>
          </p:nvSpPr>
          <p:spPr>
            <a:xfrm flipH="1">
              <a:off x="7710335" y="4083714"/>
              <a:ext cx="306141" cy="41294"/>
            </a:xfrm>
            <a:custGeom>
              <a:avLst/>
              <a:gdLst/>
              <a:ahLst/>
              <a:cxnLst/>
              <a:rect l="l" t="t" r="r" b="b"/>
              <a:pathLst>
                <a:path w="11076" h="1494" extrusionOk="0">
                  <a:moveTo>
                    <a:pt x="4406" y="0"/>
                  </a:moveTo>
                  <a:cubicBezTo>
                    <a:pt x="1900" y="0"/>
                    <a:pt x="30" y="371"/>
                    <a:pt x="1" y="893"/>
                  </a:cubicBezTo>
                  <a:cubicBezTo>
                    <a:pt x="1" y="927"/>
                    <a:pt x="34" y="993"/>
                    <a:pt x="67" y="1027"/>
                  </a:cubicBezTo>
                  <a:cubicBezTo>
                    <a:pt x="407" y="602"/>
                    <a:pt x="2145" y="297"/>
                    <a:pt x="4359" y="297"/>
                  </a:cubicBezTo>
                  <a:cubicBezTo>
                    <a:pt x="4750" y="297"/>
                    <a:pt x="5156" y="306"/>
                    <a:pt x="5571" y="326"/>
                  </a:cubicBezTo>
                  <a:cubicBezTo>
                    <a:pt x="8340" y="460"/>
                    <a:pt x="10608" y="960"/>
                    <a:pt x="10975" y="1494"/>
                  </a:cubicBezTo>
                  <a:cubicBezTo>
                    <a:pt x="11008" y="1460"/>
                    <a:pt x="11042" y="1394"/>
                    <a:pt x="11042" y="1360"/>
                  </a:cubicBezTo>
                  <a:cubicBezTo>
                    <a:pt x="11075" y="760"/>
                    <a:pt x="8640" y="160"/>
                    <a:pt x="5571" y="26"/>
                  </a:cubicBezTo>
                  <a:cubicBezTo>
                    <a:pt x="5171" y="9"/>
                    <a:pt x="4782" y="0"/>
                    <a:pt x="4406"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7" name="Google Shape;426;p52">
              <a:extLst>
                <a:ext uri="{FF2B5EF4-FFF2-40B4-BE49-F238E27FC236}">
                  <a16:creationId xmlns:a16="http://schemas.microsoft.com/office/drawing/2014/main" id="{227C97CD-902A-347E-66AD-89FE85C76E7F}"/>
                </a:ext>
              </a:extLst>
            </p:cNvPr>
            <p:cNvSpPr/>
            <p:nvPr/>
          </p:nvSpPr>
          <p:spPr>
            <a:xfrm flipH="1">
              <a:off x="8162117" y="4433338"/>
              <a:ext cx="352244" cy="90493"/>
            </a:xfrm>
            <a:custGeom>
              <a:avLst/>
              <a:gdLst/>
              <a:ahLst/>
              <a:cxnLst/>
              <a:rect l="l" t="t" r="r" b="b"/>
              <a:pathLst>
                <a:path w="12744" h="3274" extrusionOk="0">
                  <a:moveTo>
                    <a:pt x="5481" y="1"/>
                  </a:moveTo>
                  <a:cubicBezTo>
                    <a:pt x="2456" y="1"/>
                    <a:pt x="94" y="568"/>
                    <a:pt x="34" y="1354"/>
                  </a:cubicBezTo>
                  <a:cubicBezTo>
                    <a:pt x="1" y="2254"/>
                    <a:pt x="2803" y="3088"/>
                    <a:pt x="6305" y="3255"/>
                  </a:cubicBezTo>
                  <a:cubicBezTo>
                    <a:pt x="6633" y="3268"/>
                    <a:pt x="6956" y="3274"/>
                    <a:pt x="7271" y="3274"/>
                  </a:cubicBezTo>
                  <a:cubicBezTo>
                    <a:pt x="10320" y="3274"/>
                    <a:pt x="12680" y="2707"/>
                    <a:pt x="12710" y="1921"/>
                  </a:cubicBezTo>
                  <a:cubicBezTo>
                    <a:pt x="12743" y="1020"/>
                    <a:pt x="9941" y="186"/>
                    <a:pt x="6439" y="20"/>
                  </a:cubicBezTo>
                  <a:cubicBezTo>
                    <a:pt x="6114" y="7"/>
                    <a:pt x="5794" y="1"/>
                    <a:pt x="5481"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8" name="Google Shape;427;p52">
              <a:extLst>
                <a:ext uri="{FF2B5EF4-FFF2-40B4-BE49-F238E27FC236}">
                  <a16:creationId xmlns:a16="http://schemas.microsoft.com/office/drawing/2014/main" id="{A3DA3E6C-9840-49E6-5A91-39DF2EBF7F84}"/>
                </a:ext>
              </a:extLst>
            </p:cNvPr>
            <p:cNvSpPr/>
            <p:nvPr/>
          </p:nvSpPr>
          <p:spPr>
            <a:xfrm flipH="1">
              <a:off x="8160293" y="4389086"/>
              <a:ext cx="352217" cy="90493"/>
            </a:xfrm>
            <a:custGeom>
              <a:avLst/>
              <a:gdLst/>
              <a:ahLst/>
              <a:cxnLst/>
              <a:rect l="l" t="t" r="r" b="b"/>
              <a:pathLst>
                <a:path w="12743" h="3274" extrusionOk="0">
                  <a:moveTo>
                    <a:pt x="5481" y="1"/>
                  </a:moveTo>
                  <a:cubicBezTo>
                    <a:pt x="2456" y="1"/>
                    <a:pt x="94" y="568"/>
                    <a:pt x="34" y="1354"/>
                  </a:cubicBezTo>
                  <a:cubicBezTo>
                    <a:pt x="0" y="2254"/>
                    <a:pt x="2802" y="3088"/>
                    <a:pt x="6305" y="3255"/>
                  </a:cubicBezTo>
                  <a:cubicBezTo>
                    <a:pt x="6629" y="3267"/>
                    <a:pt x="6949" y="3274"/>
                    <a:pt x="7261" y="3274"/>
                  </a:cubicBezTo>
                  <a:cubicBezTo>
                    <a:pt x="10292" y="3274"/>
                    <a:pt x="12679" y="2704"/>
                    <a:pt x="12709" y="1887"/>
                  </a:cubicBezTo>
                  <a:cubicBezTo>
                    <a:pt x="12743" y="1020"/>
                    <a:pt x="9941" y="186"/>
                    <a:pt x="6438" y="19"/>
                  </a:cubicBezTo>
                  <a:cubicBezTo>
                    <a:pt x="6113" y="7"/>
                    <a:pt x="5793" y="1"/>
                    <a:pt x="5481"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9" name="Google Shape;428;p52">
              <a:extLst>
                <a:ext uri="{FF2B5EF4-FFF2-40B4-BE49-F238E27FC236}">
                  <a16:creationId xmlns:a16="http://schemas.microsoft.com/office/drawing/2014/main" id="{7966B927-6EE9-089E-93A9-C735CE34C61E}"/>
                </a:ext>
              </a:extLst>
            </p:cNvPr>
            <p:cNvSpPr/>
            <p:nvPr/>
          </p:nvSpPr>
          <p:spPr>
            <a:xfrm flipH="1">
              <a:off x="8182405" y="4401773"/>
              <a:ext cx="307053" cy="41349"/>
            </a:xfrm>
            <a:custGeom>
              <a:avLst/>
              <a:gdLst/>
              <a:ahLst/>
              <a:cxnLst/>
              <a:rect l="l" t="t" r="r" b="b"/>
              <a:pathLst>
                <a:path w="11109" h="1496" extrusionOk="0">
                  <a:moveTo>
                    <a:pt x="4346" y="0"/>
                  </a:moveTo>
                  <a:cubicBezTo>
                    <a:pt x="1891" y="0"/>
                    <a:pt x="34" y="344"/>
                    <a:pt x="34" y="861"/>
                  </a:cubicBezTo>
                  <a:cubicBezTo>
                    <a:pt x="0" y="928"/>
                    <a:pt x="34" y="995"/>
                    <a:pt x="67" y="1028"/>
                  </a:cubicBezTo>
                  <a:cubicBezTo>
                    <a:pt x="436" y="603"/>
                    <a:pt x="2153" y="298"/>
                    <a:pt x="4361" y="298"/>
                  </a:cubicBezTo>
                  <a:cubicBezTo>
                    <a:pt x="4750" y="298"/>
                    <a:pt x="5155" y="308"/>
                    <a:pt x="5571" y="328"/>
                  </a:cubicBezTo>
                  <a:cubicBezTo>
                    <a:pt x="8340" y="461"/>
                    <a:pt x="10641" y="961"/>
                    <a:pt x="11008" y="1495"/>
                  </a:cubicBezTo>
                  <a:cubicBezTo>
                    <a:pt x="11042" y="1462"/>
                    <a:pt x="11075" y="1395"/>
                    <a:pt x="11075" y="1362"/>
                  </a:cubicBezTo>
                  <a:cubicBezTo>
                    <a:pt x="11108" y="761"/>
                    <a:pt x="8640" y="161"/>
                    <a:pt x="5571" y="27"/>
                  </a:cubicBezTo>
                  <a:cubicBezTo>
                    <a:pt x="5151" y="9"/>
                    <a:pt x="4741" y="0"/>
                    <a:pt x="4346"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0" name="Google Shape;429;p52">
              <a:extLst>
                <a:ext uri="{FF2B5EF4-FFF2-40B4-BE49-F238E27FC236}">
                  <a16:creationId xmlns:a16="http://schemas.microsoft.com/office/drawing/2014/main" id="{482901A1-F235-8796-9F88-ACAE6FFF20E6}"/>
                </a:ext>
              </a:extLst>
            </p:cNvPr>
            <p:cNvSpPr/>
            <p:nvPr/>
          </p:nvSpPr>
          <p:spPr>
            <a:xfrm flipH="1">
              <a:off x="8013688" y="4409263"/>
              <a:ext cx="353156" cy="118354"/>
            </a:xfrm>
            <a:custGeom>
              <a:avLst/>
              <a:gdLst/>
              <a:ahLst/>
              <a:cxnLst/>
              <a:rect l="l" t="t" r="r" b="b"/>
              <a:pathLst>
                <a:path w="12777" h="4282" extrusionOk="0">
                  <a:moveTo>
                    <a:pt x="2479" y="1"/>
                  </a:moveTo>
                  <a:cubicBezTo>
                    <a:pt x="1197" y="1"/>
                    <a:pt x="339" y="235"/>
                    <a:pt x="234" y="690"/>
                  </a:cubicBezTo>
                  <a:cubicBezTo>
                    <a:pt x="1" y="1524"/>
                    <a:pt x="2603" y="2892"/>
                    <a:pt x="6005" y="3693"/>
                  </a:cubicBezTo>
                  <a:cubicBezTo>
                    <a:pt x="7639" y="4089"/>
                    <a:pt x="9152" y="4282"/>
                    <a:pt x="10315" y="4282"/>
                  </a:cubicBezTo>
                  <a:cubicBezTo>
                    <a:pt x="11597" y="4282"/>
                    <a:pt x="12454" y="4047"/>
                    <a:pt x="12576" y="3592"/>
                  </a:cubicBezTo>
                  <a:cubicBezTo>
                    <a:pt x="12777" y="2759"/>
                    <a:pt x="10175" y="1391"/>
                    <a:pt x="6772" y="590"/>
                  </a:cubicBezTo>
                  <a:cubicBezTo>
                    <a:pt x="5154" y="194"/>
                    <a:pt x="3642" y="1"/>
                    <a:pt x="2479"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1" name="Google Shape;430;p52">
              <a:extLst>
                <a:ext uri="{FF2B5EF4-FFF2-40B4-BE49-F238E27FC236}">
                  <a16:creationId xmlns:a16="http://schemas.microsoft.com/office/drawing/2014/main" id="{105CBC67-593D-8708-F55C-6B1466393557}"/>
                </a:ext>
              </a:extLst>
            </p:cNvPr>
            <p:cNvSpPr/>
            <p:nvPr/>
          </p:nvSpPr>
          <p:spPr>
            <a:xfrm flipH="1">
              <a:off x="8009072" y="4384995"/>
              <a:ext cx="351304" cy="124491"/>
            </a:xfrm>
            <a:custGeom>
              <a:avLst/>
              <a:gdLst/>
              <a:ahLst/>
              <a:cxnLst/>
              <a:rect l="l" t="t" r="r" b="b"/>
              <a:pathLst>
                <a:path w="12710" h="4504" extrusionOk="0">
                  <a:moveTo>
                    <a:pt x="367" y="1"/>
                  </a:moveTo>
                  <a:lnTo>
                    <a:pt x="0" y="1568"/>
                  </a:lnTo>
                  <a:lnTo>
                    <a:pt x="12342" y="4504"/>
                  </a:lnTo>
                  <a:lnTo>
                    <a:pt x="12709" y="2936"/>
                  </a:lnTo>
                  <a:lnTo>
                    <a:pt x="367"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2" name="Google Shape;431;p52">
              <a:extLst>
                <a:ext uri="{FF2B5EF4-FFF2-40B4-BE49-F238E27FC236}">
                  <a16:creationId xmlns:a16="http://schemas.microsoft.com/office/drawing/2014/main" id="{3ED1C014-B7FD-B4D6-E03B-DE0D609A2C28}"/>
                </a:ext>
              </a:extLst>
            </p:cNvPr>
            <p:cNvSpPr/>
            <p:nvPr/>
          </p:nvSpPr>
          <p:spPr>
            <a:xfrm flipH="1">
              <a:off x="8003544" y="4365951"/>
              <a:ext cx="353156" cy="118576"/>
            </a:xfrm>
            <a:custGeom>
              <a:avLst/>
              <a:gdLst/>
              <a:ahLst/>
              <a:cxnLst/>
              <a:rect l="l" t="t" r="r" b="b"/>
              <a:pathLst>
                <a:path w="12777" h="4290" extrusionOk="0">
                  <a:moveTo>
                    <a:pt x="2466" y="0"/>
                  </a:moveTo>
                  <a:cubicBezTo>
                    <a:pt x="1187" y="0"/>
                    <a:pt x="339" y="235"/>
                    <a:pt x="234" y="690"/>
                  </a:cubicBezTo>
                  <a:cubicBezTo>
                    <a:pt x="1" y="1557"/>
                    <a:pt x="2603" y="2891"/>
                    <a:pt x="6005" y="3725"/>
                  </a:cubicBezTo>
                  <a:cubicBezTo>
                    <a:pt x="7620" y="4105"/>
                    <a:pt x="9129" y="4290"/>
                    <a:pt x="10291" y="4290"/>
                  </a:cubicBezTo>
                  <a:cubicBezTo>
                    <a:pt x="11577" y="4290"/>
                    <a:pt x="12438" y="4063"/>
                    <a:pt x="12543" y="3625"/>
                  </a:cubicBezTo>
                  <a:cubicBezTo>
                    <a:pt x="12777" y="2758"/>
                    <a:pt x="10175" y="1423"/>
                    <a:pt x="6772" y="589"/>
                  </a:cubicBezTo>
                  <a:cubicBezTo>
                    <a:pt x="5138" y="193"/>
                    <a:pt x="3625" y="0"/>
                    <a:pt x="2466"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3" name="Google Shape;432;p52">
              <a:extLst>
                <a:ext uri="{FF2B5EF4-FFF2-40B4-BE49-F238E27FC236}">
                  <a16:creationId xmlns:a16="http://schemas.microsoft.com/office/drawing/2014/main" id="{0ACE1CDE-1DC6-E97C-AD4F-73DE04D34A90}"/>
                </a:ext>
              </a:extLst>
            </p:cNvPr>
            <p:cNvSpPr/>
            <p:nvPr/>
          </p:nvSpPr>
          <p:spPr>
            <a:xfrm flipH="1">
              <a:off x="8026596" y="4377615"/>
              <a:ext cx="302437" cy="84855"/>
            </a:xfrm>
            <a:custGeom>
              <a:avLst/>
              <a:gdLst/>
              <a:ahLst/>
              <a:cxnLst/>
              <a:rect l="l" t="t" r="r" b="b"/>
              <a:pathLst>
                <a:path w="10942" h="3070" extrusionOk="0">
                  <a:moveTo>
                    <a:pt x="1396" y="1"/>
                  </a:moveTo>
                  <a:cubicBezTo>
                    <a:pt x="597" y="1"/>
                    <a:pt x="92" y="121"/>
                    <a:pt x="34" y="368"/>
                  </a:cubicBezTo>
                  <a:cubicBezTo>
                    <a:pt x="0" y="434"/>
                    <a:pt x="34" y="501"/>
                    <a:pt x="34" y="534"/>
                  </a:cubicBezTo>
                  <a:cubicBezTo>
                    <a:pt x="236" y="383"/>
                    <a:pt x="698" y="307"/>
                    <a:pt x="1341" y="307"/>
                  </a:cubicBezTo>
                  <a:cubicBezTo>
                    <a:pt x="2393" y="307"/>
                    <a:pt x="3928" y="508"/>
                    <a:pt x="5604" y="901"/>
                  </a:cubicBezTo>
                  <a:cubicBezTo>
                    <a:pt x="8273" y="1535"/>
                    <a:pt x="10441" y="2469"/>
                    <a:pt x="10708" y="3070"/>
                  </a:cubicBezTo>
                  <a:cubicBezTo>
                    <a:pt x="10741" y="3036"/>
                    <a:pt x="10775" y="3003"/>
                    <a:pt x="10808" y="2936"/>
                  </a:cubicBezTo>
                  <a:cubicBezTo>
                    <a:pt x="10942" y="2369"/>
                    <a:pt x="8640" y="1302"/>
                    <a:pt x="5671" y="601"/>
                  </a:cubicBezTo>
                  <a:cubicBezTo>
                    <a:pt x="3973" y="205"/>
                    <a:pt x="2435" y="1"/>
                    <a:pt x="1396"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4" name="Google Shape;433;p52">
              <a:extLst>
                <a:ext uri="{FF2B5EF4-FFF2-40B4-BE49-F238E27FC236}">
                  <a16:creationId xmlns:a16="http://schemas.microsoft.com/office/drawing/2014/main" id="{A59DDAF8-51E5-5741-0A35-111E236EAD00}"/>
                </a:ext>
              </a:extLst>
            </p:cNvPr>
            <p:cNvSpPr/>
            <p:nvPr/>
          </p:nvSpPr>
          <p:spPr>
            <a:xfrm flipH="1">
              <a:off x="7758291" y="3822567"/>
              <a:ext cx="316257" cy="316285"/>
            </a:xfrm>
            <a:custGeom>
              <a:avLst/>
              <a:gdLst/>
              <a:ahLst/>
              <a:cxnLst/>
              <a:rect l="l" t="t" r="r" b="b"/>
              <a:pathLst>
                <a:path w="11442" h="11443" extrusionOk="0">
                  <a:moveTo>
                    <a:pt x="5737" y="1"/>
                  </a:moveTo>
                  <a:cubicBezTo>
                    <a:pt x="2569" y="1"/>
                    <a:pt x="0" y="2569"/>
                    <a:pt x="0" y="5738"/>
                  </a:cubicBezTo>
                  <a:cubicBezTo>
                    <a:pt x="0" y="8874"/>
                    <a:pt x="2569" y="11442"/>
                    <a:pt x="5737" y="11442"/>
                  </a:cubicBezTo>
                  <a:cubicBezTo>
                    <a:pt x="8873" y="11442"/>
                    <a:pt x="11442" y="8874"/>
                    <a:pt x="11442" y="5738"/>
                  </a:cubicBezTo>
                  <a:cubicBezTo>
                    <a:pt x="11442" y="2569"/>
                    <a:pt x="8873" y="1"/>
                    <a:pt x="5737"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5" name="Google Shape;434;p52">
              <a:extLst>
                <a:ext uri="{FF2B5EF4-FFF2-40B4-BE49-F238E27FC236}">
                  <a16:creationId xmlns:a16="http://schemas.microsoft.com/office/drawing/2014/main" id="{FBAA27AE-7498-5A16-DC6A-A7BEC0CE10F0}"/>
                </a:ext>
              </a:extLst>
            </p:cNvPr>
            <p:cNvSpPr/>
            <p:nvPr/>
          </p:nvSpPr>
          <p:spPr>
            <a:xfrm flipH="1">
              <a:off x="7739855" y="3822567"/>
              <a:ext cx="315345" cy="316285"/>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6" name="Google Shape;435;p52">
              <a:extLst>
                <a:ext uri="{FF2B5EF4-FFF2-40B4-BE49-F238E27FC236}">
                  <a16:creationId xmlns:a16="http://schemas.microsoft.com/office/drawing/2014/main" id="{89EE744A-56E7-0497-E27F-6BE8E1631B1C}"/>
                </a:ext>
              </a:extLst>
            </p:cNvPr>
            <p:cNvSpPr/>
            <p:nvPr/>
          </p:nvSpPr>
          <p:spPr>
            <a:xfrm flipH="1">
              <a:off x="7834825" y="3912841"/>
              <a:ext cx="143839" cy="139444"/>
            </a:xfrm>
            <a:custGeom>
              <a:avLst/>
              <a:gdLst/>
              <a:ahLst/>
              <a:cxnLst/>
              <a:rect l="l" t="t" r="r" b="b"/>
              <a:pathLst>
                <a:path w="5204" h="5045" extrusionOk="0">
                  <a:moveTo>
                    <a:pt x="3420" y="1"/>
                  </a:moveTo>
                  <a:cubicBezTo>
                    <a:pt x="3381" y="1"/>
                    <a:pt x="3342" y="2"/>
                    <a:pt x="3303" y="4"/>
                  </a:cubicBezTo>
                  <a:cubicBezTo>
                    <a:pt x="3278" y="3"/>
                    <a:pt x="3253" y="3"/>
                    <a:pt x="3228" y="3"/>
                  </a:cubicBezTo>
                  <a:cubicBezTo>
                    <a:pt x="2124" y="3"/>
                    <a:pt x="1127" y="728"/>
                    <a:pt x="801" y="1805"/>
                  </a:cubicBezTo>
                  <a:lnTo>
                    <a:pt x="0" y="1805"/>
                  </a:lnTo>
                  <a:lnTo>
                    <a:pt x="0" y="2305"/>
                  </a:lnTo>
                  <a:lnTo>
                    <a:pt x="734" y="2305"/>
                  </a:lnTo>
                  <a:lnTo>
                    <a:pt x="734" y="2539"/>
                  </a:lnTo>
                  <a:lnTo>
                    <a:pt x="734" y="2772"/>
                  </a:lnTo>
                  <a:lnTo>
                    <a:pt x="0" y="2772"/>
                  </a:lnTo>
                  <a:lnTo>
                    <a:pt x="0" y="3239"/>
                  </a:lnTo>
                  <a:lnTo>
                    <a:pt x="801" y="3239"/>
                  </a:lnTo>
                  <a:cubicBezTo>
                    <a:pt x="1121" y="4296"/>
                    <a:pt x="2086" y="5045"/>
                    <a:pt x="3165" y="5045"/>
                  </a:cubicBezTo>
                  <a:cubicBezTo>
                    <a:pt x="3211" y="5045"/>
                    <a:pt x="3257" y="5043"/>
                    <a:pt x="3303" y="5041"/>
                  </a:cubicBezTo>
                  <a:cubicBezTo>
                    <a:pt x="3342" y="5042"/>
                    <a:pt x="3381" y="5043"/>
                    <a:pt x="3420" y="5043"/>
                  </a:cubicBezTo>
                  <a:cubicBezTo>
                    <a:pt x="4077" y="5043"/>
                    <a:pt x="4696" y="4779"/>
                    <a:pt x="5137" y="4307"/>
                  </a:cubicBezTo>
                  <a:lnTo>
                    <a:pt x="5204" y="4240"/>
                  </a:lnTo>
                  <a:lnTo>
                    <a:pt x="4737" y="3806"/>
                  </a:lnTo>
                  <a:lnTo>
                    <a:pt x="4670" y="3873"/>
                  </a:lnTo>
                  <a:cubicBezTo>
                    <a:pt x="4361" y="4214"/>
                    <a:pt x="3908" y="4410"/>
                    <a:pt x="3444" y="4410"/>
                  </a:cubicBezTo>
                  <a:cubicBezTo>
                    <a:pt x="3408" y="4410"/>
                    <a:pt x="3372" y="4409"/>
                    <a:pt x="3336" y="4407"/>
                  </a:cubicBezTo>
                  <a:cubicBezTo>
                    <a:pt x="3310" y="4408"/>
                    <a:pt x="3284" y="4409"/>
                    <a:pt x="3259" y="4409"/>
                  </a:cubicBezTo>
                  <a:cubicBezTo>
                    <a:pt x="2520" y="4409"/>
                    <a:pt x="1826" y="3949"/>
                    <a:pt x="1568" y="3239"/>
                  </a:cubicBezTo>
                  <a:lnTo>
                    <a:pt x="3870" y="3239"/>
                  </a:lnTo>
                  <a:lnTo>
                    <a:pt x="3870" y="2772"/>
                  </a:lnTo>
                  <a:lnTo>
                    <a:pt x="1435" y="2772"/>
                  </a:lnTo>
                  <a:cubicBezTo>
                    <a:pt x="1435" y="2672"/>
                    <a:pt x="1435" y="2606"/>
                    <a:pt x="1435" y="2539"/>
                  </a:cubicBezTo>
                  <a:cubicBezTo>
                    <a:pt x="1435" y="2472"/>
                    <a:pt x="1435" y="2372"/>
                    <a:pt x="1435" y="2305"/>
                  </a:cubicBezTo>
                  <a:lnTo>
                    <a:pt x="3836" y="2305"/>
                  </a:lnTo>
                  <a:lnTo>
                    <a:pt x="3836" y="1805"/>
                  </a:lnTo>
                  <a:lnTo>
                    <a:pt x="1568" y="1805"/>
                  </a:lnTo>
                  <a:cubicBezTo>
                    <a:pt x="1835" y="1104"/>
                    <a:pt x="2569" y="637"/>
                    <a:pt x="3336" y="637"/>
                  </a:cubicBezTo>
                  <a:cubicBezTo>
                    <a:pt x="3836" y="637"/>
                    <a:pt x="4337" y="838"/>
                    <a:pt x="4670" y="1205"/>
                  </a:cubicBezTo>
                  <a:lnTo>
                    <a:pt x="4737" y="1271"/>
                  </a:lnTo>
                  <a:lnTo>
                    <a:pt x="5204" y="804"/>
                  </a:lnTo>
                  <a:lnTo>
                    <a:pt x="5137" y="738"/>
                  </a:lnTo>
                  <a:cubicBezTo>
                    <a:pt x="4696" y="265"/>
                    <a:pt x="4077" y="1"/>
                    <a:pt x="342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7" name="Google Shape;436;p52">
              <a:extLst>
                <a:ext uri="{FF2B5EF4-FFF2-40B4-BE49-F238E27FC236}">
                  <a16:creationId xmlns:a16="http://schemas.microsoft.com/office/drawing/2014/main" id="{4BEDDB16-4FE1-1CD6-9223-B3BD9DAADEAC}"/>
                </a:ext>
              </a:extLst>
            </p:cNvPr>
            <p:cNvSpPr/>
            <p:nvPr/>
          </p:nvSpPr>
          <p:spPr>
            <a:xfrm flipH="1">
              <a:off x="5684710" y="4462886"/>
              <a:ext cx="351304" cy="89526"/>
            </a:xfrm>
            <a:custGeom>
              <a:avLst/>
              <a:gdLst/>
              <a:ahLst/>
              <a:cxnLst/>
              <a:rect l="l" t="t" r="r" b="b"/>
              <a:pathLst>
                <a:path w="12710" h="3239" extrusionOk="0">
                  <a:moveTo>
                    <a:pt x="5481" y="0"/>
                  </a:moveTo>
                  <a:cubicBezTo>
                    <a:pt x="2412" y="0"/>
                    <a:pt x="31" y="599"/>
                    <a:pt x="1" y="1419"/>
                  </a:cubicBezTo>
                  <a:cubicBezTo>
                    <a:pt x="1" y="2286"/>
                    <a:pt x="2803" y="3120"/>
                    <a:pt x="6305" y="3220"/>
                  </a:cubicBezTo>
                  <a:cubicBezTo>
                    <a:pt x="6633" y="3233"/>
                    <a:pt x="6954" y="3239"/>
                    <a:pt x="7268" y="3239"/>
                  </a:cubicBezTo>
                  <a:cubicBezTo>
                    <a:pt x="10313" y="3239"/>
                    <a:pt x="12646" y="2669"/>
                    <a:pt x="12676" y="1853"/>
                  </a:cubicBezTo>
                  <a:cubicBezTo>
                    <a:pt x="12710" y="985"/>
                    <a:pt x="9908" y="151"/>
                    <a:pt x="6405" y="18"/>
                  </a:cubicBezTo>
                  <a:cubicBezTo>
                    <a:pt x="6092" y="6"/>
                    <a:pt x="5783" y="0"/>
                    <a:pt x="5481"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8" name="Google Shape;437;p52">
              <a:extLst>
                <a:ext uri="{FF2B5EF4-FFF2-40B4-BE49-F238E27FC236}">
                  <a16:creationId xmlns:a16="http://schemas.microsoft.com/office/drawing/2014/main" id="{6DACBB46-2F7E-2DDA-432C-EA8B45779F6F}"/>
                </a:ext>
              </a:extLst>
            </p:cNvPr>
            <p:cNvSpPr/>
            <p:nvPr/>
          </p:nvSpPr>
          <p:spPr>
            <a:xfrm flipH="1">
              <a:off x="5683771" y="4456915"/>
              <a:ext cx="352244" cy="57187"/>
            </a:xfrm>
            <a:custGeom>
              <a:avLst/>
              <a:gdLst/>
              <a:ahLst/>
              <a:cxnLst/>
              <a:rect l="l" t="t" r="r" b="b"/>
              <a:pathLst>
                <a:path w="12744" h="2069" extrusionOk="0">
                  <a:moveTo>
                    <a:pt x="67" y="0"/>
                  </a:moveTo>
                  <a:lnTo>
                    <a:pt x="1" y="1602"/>
                  </a:lnTo>
                  <a:lnTo>
                    <a:pt x="12676" y="2069"/>
                  </a:lnTo>
                  <a:lnTo>
                    <a:pt x="12743" y="467"/>
                  </a:lnTo>
                  <a:lnTo>
                    <a:pt x="67"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9" name="Google Shape;438;p52">
              <a:extLst>
                <a:ext uri="{FF2B5EF4-FFF2-40B4-BE49-F238E27FC236}">
                  <a16:creationId xmlns:a16="http://schemas.microsoft.com/office/drawing/2014/main" id="{E47A5856-E84D-D62E-7593-5A164B1147FD}"/>
                </a:ext>
              </a:extLst>
            </p:cNvPr>
            <p:cNvSpPr/>
            <p:nvPr/>
          </p:nvSpPr>
          <p:spPr>
            <a:xfrm flipH="1">
              <a:off x="5682858" y="4418633"/>
              <a:ext cx="352217" cy="89526"/>
            </a:xfrm>
            <a:custGeom>
              <a:avLst/>
              <a:gdLst/>
              <a:ahLst/>
              <a:cxnLst/>
              <a:rect l="l" t="t" r="r" b="b"/>
              <a:pathLst>
                <a:path w="12743" h="3239" extrusionOk="0">
                  <a:moveTo>
                    <a:pt x="5512" y="0"/>
                  </a:moveTo>
                  <a:cubicBezTo>
                    <a:pt x="2443" y="0"/>
                    <a:pt x="64" y="596"/>
                    <a:pt x="33" y="1385"/>
                  </a:cubicBezTo>
                  <a:cubicBezTo>
                    <a:pt x="0" y="2286"/>
                    <a:pt x="2802" y="3120"/>
                    <a:pt x="6305" y="3220"/>
                  </a:cubicBezTo>
                  <a:cubicBezTo>
                    <a:pt x="6632" y="3233"/>
                    <a:pt x="6954" y="3239"/>
                    <a:pt x="7269" y="3239"/>
                  </a:cubicBezTo>
                  <a:cubicBezTo>
                    <a:pt x="10319" y="3239"/>
                    <a:pt x="12679" y="2669"/>
                    <a:pt x="12709" y="1852"/>
                  </a:cubicBezTo>
                  <a:cubicBezTo>
                    <a:pt x="12742" y="952"/>
                    <a:pt x="9940" y="151"/>
                    <a:pt x="6438" y="18"/>
                  </a:cubicBezTo>
                  <a:cubicBezTo>
                    <a:pt x="6124" y="6"/>
                    <a:pt x="5814" y="0"/>
                    <a:pt x="5512"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0" name="Google Shape;439;p52">
              <a:extLst>
                <a:ext uri="{FF2B5EF4-FFF2-40B4-BE49-F238E27FC236}">
                  <a16:creationId xmlns:a16="http://schemas.microsoft.com/office/drawing/2014/main" id="{BD169821-B317-37E3-49C4-8B936D238742}"/>
                </a:ext>
              </a:extLst>
            </p:cNvPr>
            <p:cNvSpPr/>
            <p:nvPr/>
          </p:nvSpPr>
          <p:spPr>
            <a:xfrm flipH="1">
              <a:off x="5704998" y="4430685"/>
              <a:ext cx="306113" cy="41018"/>
            </a:xfrm>
            <a:custGeom>
              <a:avLst/>
              <a:gdLst/>
              <a:ahLst/>
              <a:cxnLst/>
              <a:rect l="l" t="t" r="r" b="b"/>
              <a:pathLst>
                <a:path w="11075" h="1484" extrusionOk="0">
                  <a:moveTo>
                    <a:pt x="4642" y="0"/>
                  </a:moveTo>
                  <a:cubicBezTo>
                    <a:pt x="2019" y="0"/>
                    <a:pt x="30" y="378"/>
                    <a:pt x="0" y="916"/>
                  </a:cubicBezTo>
                  <a:cubicBezTo>
                    <a:pt x="0" y="983"/>
                    <a:pt x="0" y="1050"/>
                    <a:pt x="67" y="1083"/>
                  </a:cubicBezTo>
                  <a:cubicBezTo>
                    <a:pt x="416" y="618"/>
                    <a:pt x="2234" y="330"/>
                    <a:pt x="4529" y="330"/>
                  </a:cubicBezTo>
                  <a:cubicBezTo>
                    <a:pt x="4867" y="330"/>
                    <a:pt x="5215" y="336"/>
                    <a:pt x="5571" y="349"/>
                  </a:cubicBezTo>
                  <a:cubicBezTo>
                    <a:pt x="8306" y="449"/>
                    <a:pt x="10608" y="916"/>
                    <a:pt x="10975" y="1483"/>
                  </a:cubicBezTo>
                  <a:cubicBezTo>
                    <a:pt x="11008" y="1450"/>
                    <a:pt x="11042" y="1383"/>
                    <a:pt x="11042" y="1316"/>
                  </a:cubicBezTo>
                  <a:cubicBezTo>
                    <a:pt x="11075" y="749"/>
                    <a:pt x="8640" y="149"/>
                    <a:pt x="5571" y="15"/>
                  </a:cubicBezTo>
                  <a:cubicBezTo>
                    <a:pt x="5254" y="5"/>
                    <a:pt x="4944" y="0"/>
                    <a:pt x="4642"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1" name="Google Shape;440;p52">
              <a:extLst>
                <a:ext uri="{FF2B5EF4-FFF2-40B4-BE49-F238E27FC236}">
                  <a16:creationId xmlns:a16="http://schemas.microsoft.com/office/drawing/2014/main" id="{2E3E5AAA-E31A-F974-2333-5E04A762681D}"/>
                </a:ext>
              </a:extLst>
            </p:cNvPr>
            <p:cNvSpPr/>
            <p:nvPr/>
          </p:nvSpPr>
          <p:spPr>
            <a:xfrm flipH="1">
              <a:off x="5642282" y="4399230"/>
              <a:ext cx="352244" cy="89554"/>
            </a:xfrm>
            <a:custGeom>
              <a:avLst/>
              <a:gdLst/>
              <a:ahLst/>
              <a:cxnLst/>
              <a:rect l="l" t="t" r="r" b="b"/>
              <a:pathLst>
                <a:path w="12744" h="3240" extrusionOk="0">
                  <a:moveTo>
                    <a:pt x="5475" y="1"/>
                  </a:moveTo>
                  <a:cubicBezTo>
                    <a:pt x="2425" y="1"/>
                    <a:pt x="64" y="570"/>
                    <a:pt x="34" y="1387"/>
                  </a:cubicBezTo>
                  <a:cubicBezTo>
                    <a:pt x="1" y="2288"/>
                    <a:pt x="2803" y="3088"/>
                    <a:pt x="6305" y="3222"/>
                  </a:cubicBezTo>
                  <a:cubicBezTo>
                    <a:pt x="6620" y="3234"/>
                    <a:pt x="6929" y="3239"/>
                    <a:pt x="7232" y="3239"/>
                  </a:cubicBezTo>
                  <a:cubicBezTo>
                    <a:pt x="10300" y="3239"/>
                    <a:pt x="12679" y="2643"/>
                    <a:pt x="12710" y="1854"/>
                  </a:cubicBezTo>
                  <a:cubicBezTo>
                    <a:pt x="12743" y="953"/>
                    <a:pt x="9941" y="119"/>
                    <a:pt x="6439" y="19"/>
                  </a:cubicBezTo>
                  <a:cubicBezTo>
                    <a:pt x="6111" y="7"/>
                    <a:pt x="5789" y="1"/>
                    <a:pt x="5475"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2" name="Google Shape;441;p52">
              <a:extLst>
                <a:ext uri="{FF2B5EF4-FFF2-40B4-BE49-F238E27FC236}">
                  <a16:creationId xmlns:a16="http://schemas.microsoft.com/office/drawing/2014/main" id="{52886444-442C-9538-143F-34617A6988A4}"/>
                </a:ext>
              </a:extLst>
            </p:cNvPr>
            <p:cNvSpPr/>
            <p:nvPr/>
          </p:nvSpPr>
          <p:spPr>
            <a:xfrm flipH="1">
              <a:off x="5641370" y="4393287"/>
              <a:ext cx="352217" cy="57187"/>
            </a:xfrm>
            <a:custGeom>
              <a:avLst/>
              <a:gdLst/>
              <a:ahLst/>
              <a:cxnLst/>
              <a:rect l="l" t="t" r="r" b="b"/>
              <a:pathLst>
                <a:path w="12743" h="2069" extrusionOk="0">
                  <a:moveTo>
                    <a:pt x="67" y="1"/>
                  </a:moveTo>
                  <a:lnTo>
                    <a:pt x="0" y="1602"/>
                  </a:lnTo>
                  <a:lnTo>
                    <a:pt x="12676" y="2069"/>
                  </a:lnTo>
                  <a:lnTo>
                    <a:pt x="12743" y="468"/>
                  </a:lnTo>
                  <a:lnTo>
                    <a:pt x="67"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3" name="Google Shape;442;p52">
              <a:extLst>
                <a:ext uri="{FF2B5EF4-FFF2-40B4-BE49-F238E27FC236}">
                  <a16:creationId xmlns:a16="http://schemas.microsoft.com/office/drawing/2014/main" id="{521464BE-2B3F-D97B-A452-4B6EB82B4ADB}"/>
                </a:ext>
              </a:extLst>
            </p:cNvPr>
            <p:cNvSpPr/>
            <p:nvPr/>
          </p:nvSpPr>
          <p:spPr>
            <a:xfrm flipH="1">
              <a:off x="5640458" y="4354977"/>
              <a:ext cx="352217" cy="89554"/>
            </a:xfrm>
            <a:custGeom>
              <a:avLst/>
              <a:gdLst/>
              <a:ahLst/>
              <a:cxnLst/>
              <a:rect l="l" t="t" r="r" b="b"/>
              <a:pathLst>
                <a:path w="12743" h="3240" extrusionOk="0">
                  <a:moveTo>
                    <a:pt x="5442" y="1"/>
                  </a:moveTo>
                  <a:cubicBezTo>
                    <a:pt x="2397" y="1"/>
                    <a:pt x="64" y="570"/>
                    <a:pt x="34" y="1387"/>
                  </a:cubicBezTo>
                  <a:cubicBezTo>
                    <a:pt x="0" y="2254"/>
                    <a:pt x="2802" y="3088"/>
                    <a:pt x="6305" y="3221"/>
                  </a:cubicBezTo>
                  <a:cubicBezTo>
                    <a:pt x="6619" y="3233"/>
                    <a:pt x="6929" y="3239"/>
                    <a:pt x="7231" y="3239"/>
                  </a:cubicBezTo>
                  <a:cubicBezTo>
                    <a:pt x="10300" y="3239"/>
                    <a:pt x="12679" y="2643"/>
                    <a:pt x="12710" y="1854"/>
                  </a:cubicBezTo>
                  <a:cubicBezTo>
                    <a:pt x="12743" y="986"/>
                    <a:pt x="9908" y="119"/>
                    <a:pt x="6405" y="19"/>
                  </a:cubicBezTo>
                  <a:cubicBezTo>
                    <a:pt x="6078" y="7"/>
                    <a:pt x="5756" y="1"/>
                    <a:pt x="5442"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4" name="Google Shape;443;p52">
              <a:extLst>
                <a:ext uri="{FF2B5EF4-FFF2-40B4-BE49-F238E27FC236}">
                  <a16:creationId xmlns:a16="http://schemas.microsoft.com/office/drawing/2014/main" id="{600DEB22-5924-CBCC-5FE0-C4798368CB6F}"/>
                </a:ext>
              </a:extLst>
            </p:cNvPr>
            <p:cNvSpPr/>
            <p:nvPr/>
          </p:nvSpPr>
          <p:spPr>
            <a:xfrm flipH="1">
              <a:off x="5663509" y="4367056"/>
              <a:ext cx="306113" cy="40106"/>
            </a:xfrm>
            <a:custGeom>
              <a:avLst/>
              <a:gdLst/>
              <a:ahLst/>
              <a:cxnLst/>
              <a:rect l="l" t="t" r="r" b="b"/>
              <a:pathLst>
                <a:path w="11075" h="1451" extrusionOk="0">
                  <a:moveTo>
                    <a:pt x="4642" y="0"/>
                  </a:moveTo>
                  <a:cubicBezTo>
                    <a:pt x="2019" y="0"/>
                    <a:pt x="30" y="378"/>
                    <a:pt x="0" y="916"/>
                  </a:cubicBezTo>
                  <a:cubicBezTo>
                    <a:pt x="0" y="983"/>
                    <a:pt x="34" y="1016"/>
                    <a:pt x="67" y="1083"/>
                  </a:cubicBezTo>
                  <a:cubicBezTo>
                    <a:pt x="420" y="613"/>
                    <a:pt x="2273" y="298"/>
                    <a:pt x="4602" y="298"/>
                  </a:cubicBezTo>
                  <a:cubicBezTo>
                    <a:pt x="4917" y="298"/>
                    <a:pt x="5241" y="304"/>
                    <a:pt x="5571" y="316"/>
                  </a:cubicBezTo>
                  <a:cubicBezTo>
                    <a:pt x="8340" y="416"/>
                    <a:pt x="10608" y="916"/>
                    <a:pt x="11008" y="1450"/>
                  </a:cubicBezTo>
                  <a:cubicBezTo>
                    <a:pt x="11042" y="1417"/>
                    <a:pt x="11042" y="1350"/>
                    <a:pt x="11075" y="1317"/>
                  </a:cubicBezTo>
                  <a:cubicBezTo>
                    <a:pt x="11075" y="716"/>
                    <a:pt x="8640" y="116"/>
                    <a:pt x="5571" y="16"/>
                  </a:cubicBezTo>
                  <a:cubicBezTo>
                    <a:pt x="5254" y="5"/>
                    <a:pt x="4944" y="0"/>
                    <a:pt x="4642"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5" name="Google Shape;444;p52">
              <a:extLst>
                <a:ext uri="{FF2B5EF4-FFF2-40B4-BE49-F238E27FC236}">
                  <a16:creationId xmlns:a16="http://schemas.microsoft.com/office/drawing/2014/main" id="{DDBC3C1C-F6C1-B189-FFA4-4A8E941488F6}"/>
                </a:ext>
              </a:extLst>
            </p:cNvPr>
            <p:cNvSpPr/>
            <p:nvPr/>
          </p:nvSpPr>
          <p:spPr>
            <a:xfrm flipH="1">
              <a:off x="5640458" y="4318105"/>
              <a:ext cx="352217" cy="89526"/>
            </a:xfrm>
            <a:custGeom>
              <a:avLst/>
              <a:gdLst/>
              <a:ahLst/>
              <a:cxnLst/>
              <a:rect l="l" t="t" r="r" b="b"/>
              <a:pathLst>
                <a:path w="12743" h="3239" extrusionOk="0">
                  <a:moveTo>
                    <a:pt x="5442" y="0"/>
                  </a:moveTo>
                  <a:cubicBezTo>
                    <a:pt x="2397" y="0"/>
                    <a:pt x="64" y="570"/>
                    <a:pt x="34" y="1386"/>
                  </a:cubicBezTo>
                  <a:cubicBezTo>
                    <a:pt x="0" y="2287"/>
                    <a:pt x="2802" y="3088"/>
                    <a:pt x="6305" y="3221"/>
                  </a:cubicBezTo>
                  <a:cubicBezTo>
                    <a:pt x="6619" y="3233"/>
                    <a:pt x="6929" y="3239"/>
                    <a:pt x="7231" y="3239"/>
                  </a:cubicBezTo>
                  <a:cubicBezTo>
                    <a:pt x="10300" y="3239"/>
                    <a:pt x="12679" y="2643"/>
                    <a:pt x="12710" y="1853"/>
                  </a:cubicBezTo>
                  <a:cubicBezTo>
                    <a:pt x="12743" y="953"/>
                    <a:pt x="9908" y="152"/>
                    <a:pt x="6405" y="19"/>
                  </a:cubicBezTo>
                  <a:cubicBezTo>
                    <a:pt x="6078" y="6"/>
                    <a:pt x="5756" y="0"/>
                    <a:pt x="5442"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6" name="Google Shape;445;p52">
              <a:extLst>
                <a:ext uri="{FF2B5EF4-FFF2-40B4-BE49-F238E27FC236}">
                  <a16:creationId xmlns:a16="http://schemas.microsoft.com/office/drawing/2014/main" id="{6AE1F9F2-CFEB-485B-D22A-0CAFBA49AD92}"/>
                </a:ext>
              </a:extLst>
            </p:cNvPr>
            <p:cNvSpPr/>
            <p:nvPr/>
          </p:nvSpPr>
          <p:spPr>
            <a:xfrm flipH="1">
              <a:off x="5640458" y="4312162"/>
              <a:ext cx="351304" cy="57187"/>
            </a:xfrm>
            <a:custGeom>
              <a:avLst/>
              <a:gdLst/>
              <a:ahLst/>
              <a:cxnLst/>
              <a:rect l="l" t="t" r="r" b="b"/>
              <a:pathLst>
                <a:path w="12710" h="2069" extrusionOk="0">
                  <a:moveTo>
                    <a:pt x="34" y="0"/>
                  </a:moveTo>
                  <a:lnTo>
                    <a:pt x="1" y="1601"/>
                  </a:lnTo>
                  <a:lnTo>
                    <a:pt x="12677" y="2068"/>
                  </a:lnTo>
                  <a:lnTo>
                    <a:pt x="12710" y="467"/>
                  </a:lnTo>
                  <a:lnTo>
                    <a:pt x="34"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7" name="Google Shape;446;p52">
              <a:extLst>
                <a:ext uri="{FF2B5EF4-FFF2-40B4-BE49-F238E27FC236}">
                  <a16:creationId xmlns:a16="http://schemas.microsoft.com/office/drawing/2014/main" id="{E664BE9C-00A1-4C39-7FC3-57188EBC62AB}"/>
                </a:ext>
              </a:extLst>
            </p:cNvPr>
            <p:cNvSpPr/>
            <p:nvPr/>
          </p:nvSpPr>
          <p:spPr>
            <a:xfrm flipH="1">
              <a:off x="5639518" y="4272941"/>
              <a:ext cx="352244" cy="89554"/>
            </a:xfrm>
            <a:custGeom>
              <a:avLst/>
              <a:gdLst/>
              <a:ahLst/>
              <a:cxnLst/>
              <a:rect l="l" t="t" r="r" b="b"/>
              <a:pathLst>
                <a:path w="12744" h="3240" extrusionOk="0">
                  <a:moveTo>
                    <a:pt x="5513" y="1"/>
                  </a:moveTo>
                  <a:cubicBezTo>
                    <a:pt x="2444" y="1"/>
                    <a:pt x="65" y="597"/>
                    <a:pt x="34" y="1386"/>
                  </a:cubicBezTo>
                  <a:cubicBezTo>
                    <a:pt x="1" y="2287"/>
                    <a:pt x="2836" y="3121"/>
                    <a:pt x="6339" y="3221"/>
                  </a:cubicBezTo>
                  <a:cubicBezTo>
                    <a:pt x="6666" y="3233"/>
                    <a:pt x="6988" y="3239"/>
                    <a:pt x="7302" y="3239"/>
                  </a:cubicBezTo>
                  <a:cubicBezTo>
                    <a:pt x="10347" y="3239"/>
                    <a:pt x="12680" y="2669"/>
                    <a:pt x="12710" y="1853"/>
                  </a:cubicBezTo>
                  <a:cubicBezTo>
                    <a:pt x="12743" y="986"/>
                    <a:pt x="9941" y="152"/>
                    <a:pt x="6439" y="18"/>
                  </a:cubicBezTo>
                  <a:cubicBezTo>
                    <a:pt x="6124" y="6"/>
                    <a:pt x="5815" y="1"/>
                    <a:pt x="5513"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8" name="Google Shape;447;p52">
              <a:extLst>
                <a:ext uri="{FF2B5EF4-FFF2-40B4-BE49-F238E27FC236}">
                  <a16:creationId xmlns:a16="http://schemas.microsoft.com/office/drawing/2014/main" id="{8A1386FA-A9FD-9B1B-E752-B16D98B883A9}"/>
                </a:ext>
              </a:extLst>
            </p:cNvPr>
            <p:cNvSpPr/>
            <p:nvPr/>
          </p:nvSpPr>
          <p:spPr>
            <a:xfrm flipH="1">
              <a:off x="5661658" y="4285932"/>
              <a:ext cx="306113" cy="40078"/>
            </a:xfrm>
            <a:custGeom>
              <a:avLst/>
              <a:gdLst/>
              <a:ahLst/>
              <a:cxnLst/>
              <a:rect l="l" t="t" r="r" b="b"/>
              <a:pathLst>
                <a:path w="11075" h="1450" extrusionOk="0">
                  <a:moveTo>
                    <a:pt x="4641" y="0"/>
                  </a:moveTo>
                  <a:cubicBezTo>
                    <a:pt x="2012" y="0"/>
                    <a:pt x="0" y="378"/>
                    <a:pt x="0" y="916"/>
                  </a:cubicBezTo>
                  <a:cubicBezTo>
                    <a:pt x="0" y="983"/>
                    <a:pt x="33" y="1016"/>
                    <a:pt x="67" y="1083"/>
                  </a:cubicBezTo>
                  <a:cubicBezTo>
                    <a:pt x="419" y="613"/>
                    <a:pt x="2273" y="298"/>
                    <a:pt x="4602" y="298"/>
                  </a:cubicBezTo>
                  <a:cubicBezTo>
                    <a:pt x="4917" y="298"/>
                    <a:pt x="5241" y="304"/>
                    <a:pt x="5571" y="316"/>
                  </a:cubicBezTo>
                  <a:cubicBezTo>
                    <a:pt x="8306" y="416"/>
                    <a:pt x="10608" y="916"/>
                    <a:pt x="10975" y="1450"/>
                  </a:cubicBezTo>
                  <a:cubicBezTo>
                    <a:pt x="11008" y="1416"/>
                    <a:pt x="11041" y="1383"/>
                    <a:pt x="11041" y="1316"/>
                  </a:cubicBezTo>
                  <a:cubicBezTo>
                    <a:pt x="11075" y="716"/>
                    <a:pt x="8640" y="115"/>
                    <a:pt x="5571" y="15"/>
                  </a:cubicBezTo>
                  <a:cubicBezTo>
                    <a:pt x="5254" y="5"/>
                    <a:pt x="4943" y="0"/>
                    <a:pt x="4641"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9" name="Google Shape;448;p52">
              <a:extLst>
                <a:ext uri="{FF2B5EF4-FFF2-40B4-BE49-F238E27FC236}">
                  <a16:creationId xmlns:a16="http://schemas.microsoft.com/office/drawing/2014/main" id="{8DD98A59-DA8C-A3EC-0375-E10D32BBEB4A}"/>
                </a:ext>
              </a:extLst>
            </p:cNvPr>
            <p:cNvSpPr/>
            <p:nvPr/>
          </p:nvSpPr>
          <p:spPr>
            <a:xfrm flipH="1">
              <a:off x="5598970" y="4253758"/>
              <a:ext cx="352217" cy="90079"/>
            </a:xfrm>
            <a:custGeom>
              <a:avLst/>
              <a:gdLst/>
              <a:ahLst/>
              <a:cxnLst/>
              <a:rect l="l" t="t" r="r" b="b"/>
              <a:pathLst>
                <a:path w="12743" h="3259" extrusionOk="0">
                  <a:moveTo>
                    <a:pt x="5683" y="1"/>
                  </a:moveTo>
                  <a:cubicBezTo>
                    <a:pt x="2533" y="1"/>
                    <a:pt x="65" y="578"/>
                    <a:pt x="34" y="1413"/>
                  </a:cubicBezTo>
                  <a:cubicBezTo>
                    <a:pt x="1" y="2280"/>
                    <a:pt x="2836" y="3114"/>
                    <a:pt x="6305" y="3247"/>
                  </a:cubicBezTo>
                  <a:cubicBezTo>
                    <a:pt x="6561" y="3255"/>
                    <a:pt x="6813" y="3258"/>
                    <a:pt x="7061" y="3258"/>
                  </a:cubicBezTo>
                  <a:cubicBezTo>
                    <a:pt x="10211" y="3258"/>
                    <a:pt x="12679" y="2681"/>
                    <a:pt x="12710" y="1846"/>
                  </a:cubicBezTo>
                  <a:cubicBezTo>
                    <a:pt x="12743" y="979"/>
                    <a:pt x="9941" y="145"/>
                    <a:pt x="6438" y="12"/>
                  </a:cubicBezTo>
                  <a:cubicBezTo>
                    <a:pt x="6183" y="5"/>
                    <a:pt x="5931" y="1"/>
                    <a:pt x="5683"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0" name="Google Shape;449;p52">
              <a:extLst>
                <a:ext uri="{FF2B5EF4-FFF2-40B4-BE49-F238E27FC236}">
                  <a16:creationId xmlns:a16="http://schemas.microsoft.com/office/drawing/2014/main" id="{80AB2ECF-39A4-9C62-B85E-6B2B775E66D4}"/>
                </a:ext>
              </a:extLst>
            </p:cNvPr>
            <p:cNvSpPr/>
            <p:nvPr/>
          </p:nvSpPr>
          <p:spPr>
            <a:xfrm flipH="1">
              <a:off x="5598030" y="4247622"/>
              <a:ext cx="352244" cy="57187"/>
            </a:xfrm>
            <a:custGeom>
              <a:avLst/>
              <a:gdLst/>
              <a:ahLst/>
              <a:cxnLst/>
              <a:rect l="l" t="t" r="r" b="b"/>
              <a:pathLst>
                <a:path w="12744" h="2069" extrusionOk="0">
                  <a:moveTo>
                    <a:pt x="68" y="0"/>
                  </a:moveTo>
                  <a:lnTo>
                    <a:pt x="1" y="1601"/>
                  </a:lnTo>
                  <a:lnTo>
                    <a:pt x="12677" y="2068"/>
                  </a:lnTo>
                  <a:lnTo>
                    <a:pt x="12743" y="467"/>
                  </a:lnTo>
                  <a:lnTo>
                    <a:pt x="68"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1" name="Google Shape;450;p52">
              <a:extLst>
                <a:ext uri="{FF2B5EF4-FFF2-40B4-BE49-F238E27FC236}">
                  <a16:creationId xmlns:a16="http://schemas.microsoft.com/office/drawing/2014/main" id="{171E1784-AFD2-6350-2834-3C9C775C6CE6}"/>
                </a:ext>
              </a:extLst>
            </p:cNvPr>
            <p:cNvSpPr/>
            <p:nvPr/>
          </p:nvSpPr>
          <p:spPr>
            <a:xfrm flipH="1">
              <a:off x="5597118" y="4209312"/>
              <a:ext cx="352217" cy="89554"/>
            </a:xfrm>
            <a:custGeom>
              <a:avLst/>
              <a:gdLst/>
              <a:ahLst/>
              <a:cxnLst/>
              <a:rect l="l" t="t" r="r" b="b"/>
              <a:pathLst>
                <a:path w="12743" h="3240" extrusionOk="0">
                  <a:moveTo>
                    <a:pt x="5512" y="1"/>
                  </a:moveTo>
                  <a:cubicBezTo>
                    <a:pt x="2444" y="1"/>
                    <a:pt x="64" y="597"/>
                    <a:pt x="34" y="1386"/>
                  </a:cubicBezTo>
                  <a:cubicBezTo>
                    <a:pt x="0" y="2287"/>
                    <a:pt x="2802" y="3121"/>
                    <a:pt x="6305" y="3221"/>
                  </a:cubicBezTo>
                  <a:cubicBezTo>
                    <a:pt x="6632" y="3233"/>
                    <a:pt x="6954" y="3240"/>
                    <a:pt x="7269" y="3240"/>
                  </a:cubicBezTo>
                  <a:cubicBezTo>
                    <a:pt x="10319" y="3240"/>
                    <a:pt x="12679" y="2670"/>
                    <a:pt x="12709" y="1853"/>
                  </a:cubicBezTo>
                  <a:cubicBezTo>
                    <a:pt x="12743" y="986"/>
                    <a:pt x="9907" y="152"/>
                    <a:pt x="6438" y="19"/>
                  </a:cubicBezTo>
                  <a:cubicBezTo>
                    <a:pt x="6124" y="7"/>
                    <a:pt x="5815" y="1"/>
                    <a:pt x="5512"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2" name="Google Shape;451;p52">
              <a:extLst>
                <a:ext uri="{FF2B5EF4-FFF2-40B4-BE49-F238E27FC236}">
                  <a16:creationId xmlns:a16="http://schemas.microsoft.com/office/drawing/2014/main" id="{454BBF0C-9AE9-FF10-730A-3C10270FC238}"/>
                </a:ext>
              </a:extLst>
            </p:cNvPr>
            <p:cNvSpPr/>
            <p:nvPr/>
          </p:nvSpPr>
          <p:spPr>
            <a:xfrm flipH="1">
              <a:off x="5619230" y="4221999"/>
              <a:ext cx="306141" cy="40410"/>
            </a:xfrm>
            <a:custGeom>
              <a:avLst/>
              <a:gdLst/>
              <a:ahLst/>
              <a:cxnLst/>
              <a:rect l="l" t="t" r="r" b="b"/>
              <a:pathLst>
                <a:path w="11076" h="1462" extrusionOk="0">
                  <a:moveTo>
                    <a:pt x="4405" y="1"/>
                  </a:moveTo>
                  <a:cubicBezTo>
                    <a:pt x="1893" y="1"/>
                    <a:pt x="1" y="372"/>
                    <a:pt x="1" y="894"/>
                  </a:cubicBezTo>
                  <a:cubicBezTo>
                    <a:pt x="1" y="961"/>
                    <a:pt x="1" y="1027"/>
                    <a:pt x="34" y="1061"/>
                  </a:cubicBezTo>
                  <a:cubicBezTo>
                    <a:pt x="412" y="596"/>
                    <a:pt x="2234" y="308"/>
                    <a:pt x="4507" y="308"/>
                  </a:cubicBezTo>
                  <a:cubicBezTo>
                    <a:pt x="4842" y="308"/>
                    <a:pt x="5187" y="314"/>
                    <a:pt x="5538" y="327"/>
                  </a:cubicBezTo>
                  <a:cubicBezTo>
                    <a:pt x="8306" y="427"/>
                    <a:pt x="10575" y="894"/>
                    <a:pt x="10975" y="1461"/>
                  </a:cubicBezTo>
                  <a:cubicBezTo>
                    <a:pt x="11008" y="1428"/>
                    <a:pt x="11042" y="1361"/>
                    <a:pt x="11042" y="1294"/>
                  </a:cubicBezTo>
                  <a:cubicBezTo>
                    <a:pt x="11075" y="694"/>
                    <a:pt x="8640" y="127"/>
                    <a:pt x="5571" y="27"/>
                  </a:cubicBezTo>
                  <a:cubicBezTo>
                    <a:pt x="5171" y="9"/>
                    <a:pt x="4781" y="1"/>
                    <a:pt x="4405"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3" name="Google Shape;452;p52">
              <a:extLst>
                <a:ext uri="{FF2B5EF4-FFF2-40B4-BE49-F238E27FC236}">
                  <a16:creationId xmlns:a16="http://schemas.microsoft.com/office/drawing/2014/main" id="{1F7539A4-5640-CAD8-067F-3518067852DA}"/>
                </a:ext>
              </a:extLst>
            </p:cNvPr>
            <p:cNvSpPr/>
            <p:nvPr/>
          </p:nvSpPr>
          <p:spPr>
            <a:xfrm flipH="1">
              <a:off x="6639906" y="4427561"/>
              <a:ext cx="352217" cy="89830"/>
            </a:xfrm>
            <a:custGeom>
              <a:avLst/>
              <a:gdLst/>
              <a:ahLst/>
              <a:cxnLst/>
              <a:rect l="l" t="t" r="r" b="b"/>
              <a:pathLst>
                <a:path w="12743" h="3250" extrusionOk="0">
                  <a:moveTo>
                    <a:pt x="5292" y="1"/>
                  </a:moveTo>
                  <a:cubicBezTo>
                    <a:pt x="2353" y="1"/>
                    <a:pt x="67" y="563"/>
                    <a:pt x="67" y="1363"/>
                  </a:cubicBezTo>
                  <a:cubicBezTo>
                    <a:pt x="0" y="2230"/>
                    <a:pt x="2802" y="3064"/>
                    <a:pt x="6305" y="3231"/>
                  </a:cubicBezTo>
                  <a:cubicBezTo>
                    <a:pt x="6633" y="3243"/>
                    <a:pt x="6956" y="3249"/>
                    <a:pt x="7271" y="3249"/>
                  </a:cubicBezTo>
                  <a:cubicBezTo>
                    <a:pt x="10320" y="3249"/>
                    <a:pt x="12679" y="2682"/>
                    <a:pt x="12709" y="1896"/>
                  </a:cubicBezTo>
                  <a:cubicBezTo>
                    <a:pt x="12743" y="996"/>
                    <a:pt x="9941" y="162"/>
                    <a:pt x="6438" y="28"/>
                  </a:cubicBezTo>
                  <a:cubicBezTo>
                    <a:pt x="6048" y="10"/>
                    <a:pt x="5665" y="1"/>
                    <a:pt x="5292"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4" name="Google Shape;453;p52">
              <a:extLst>
                <a:ext uri="{FF2B5EF4-FFF2-40B4-BE49-F238E27FC236}">
                  <a16:creationId xmlns:a16="http://schemas.microsoft.com/office/drawing/2014/main" id="{48CFF4A5-590E-C5EB-69A3-CA2E0F927ED7}"/>
                </a:ext>
              </a:extLst>
            </p:cNvPr>
            <p:cNvSpPr/>
            <p:nvPr/>
          </p:nvSpPr>
          <p:spPr>
            <a:xfrm flipH="1">
              <a:off x="6638967" y="4420043"/>
              <a:ext cx="352244" cy="59951"/>
            </a:xfrm>
            <a:custGeom>
              <a:avLst/>
              <a:gdLst/>
              <a:ahLst/>
              <a:cxnLst/>
              <a:rect l="l" t="t" r="r" b="b"/>
              <a:pathLst>
                <a:path w="12744" h="2169" extrusionOk="0">
                  <a:moveTo>
                    <a:pt x="67" y="0"/>
                  </a:moveTo>
                  <a:lnTo>
                    <a:pt x="1" y="1601"/>
                  </a:lnTo>
                  <a:lnTo>
                    <a:pt x="12676" y="2168"/>
                  </a:lnTo>
                  <a:lnTo>
                    <a:pt x="12743" y="534"/>
                  </a:lnTo>
                  <a:lnTo>
                    <a:pt x="67"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5" name="Google Shape;454;p52">
              <a:extLst>
                <a:ext uri="{FF2B5EF4-FFF2-40B4-BE49-F238E27FC236}">
                  <a16:creationId xmlns:a16="http://schemas.microsoft.com/office/drawing/2014/main" id="{AB9A8EBA-B128-3D68-4F5C-6DC292BCD62E}"/>
                </a:ext>
              </a:extLst>
            </p:cNvPr>
            <p:cNvSpPr/>
            <p:nvPr/>
          </p:nvSpPr>
          <p:spPr>
            <a:xfrm flipH="1">
              <a:off x="6638054" y="4383309"/>
              <a:ext cx="352217" cy="89830"/>
            </a:xfrm>
            <a:custGeom>
              <a:avLst/>
              <a:gdLst/>
              <a:ahLst/>
              <a:cxnLst/>
              <a:rect l="l" t="t" r="r" b="b"/>
              <a:pathLst>
                <a:path w="12743" h="3250" extrusionOk="0">
                  <a:moveTo>
                    <a:pt x="5291" y="0"/>
                  </a:moveTo>
                  <a:cubicBezTo>
                    <a:pt x="2352" y="0"/>
                    <a:pt x="63" y="563"/>
                    <a:pt x="33" y="1363"/>
                  </a:cubicBezTo>
                  <a:cubicBezTo>
                    <a:pt x="0" y="2230"/>
                    <a:pt x="2802" y="3064"/>
                    <a:pt x="6305" y="3231"/>
                  </a:cubicBezTo>
                  <a:cubicBezTo>
                    <a:pt x="6630" y="3243"/>
                    <a:pt x="6949" y="3249"/>
                    <a:pt x="7262" y="3249"/>
                  </a:cubicBezTo>
                  <a:cubicBezTo>
                    <a:pt x="10287" y="3249"/>
                    <a:pt x="12649" y="2682"/>
                    <a:pt x="12709" y="1896"/>
                  </a:cubicBezTo>
                  <a:cubicBezTo>
                    <a:pt x="12742" y="996"/>
                    <a:pt x="9940" y="162"/>
                    <a:pt x="6438" y="28"/>
                  </a:cubicBezTo>
                  <a:cubicBezTo>
                    <a:pt x="6048" y="9"/>
                    <a:pt x="5664" y="0"/>
                    <a:pt x="5291"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6" name="Google Shape;455;p52">
              <a:extLst>
                <a:ext uri="{FF2B5EF4-FFF2-40B4-BE49-F238E27FC236}">
                  <a16:creationId xmlns:a16="http://schemas.microsoft.com/office/drawing/2014/main" id="{3998769A-A9A2-4063-040C-197025F127E0}"/>
                </a:ext>
              </a:extLst>
            </p:cNvPr>
            <p:cNvSpPr/>
            <p:nvPr/>
          </p:nvSpPr>
          <p:spPr>
            <a:xfrm flipH="1">
              <a:off x="6661106" y="4395360"/>
              <a:ext cx="306141" cy="41294"/>
            </a:xfrm>
            <a:custGeom>
              <a:avLst/>
              <a:gdLst/>
              <a:ahLst/>
              <a:cxnLst/>
              <a:rect l="l" t="t" r="r" b="b"/>
              <a:pathLst>
                <a:path w="11076" h="1494" extrusionOk="0">
                  <a:moveTo>
                    <a:pt x="4416" y="0"/>
                  </a:moveTo>
                  <a:cubicBezTo>
                    <a:pt x="1926" y="0"/>
                    <a:pt x="30" y="371"/>
                    <a:pt x="1" y="893"/>
                  </a:cubicBezTo>
                  <a:cubicBezTo>
                    <a:pt x="1" y="927"/>
                    <a:pt x="34" y="993"/>
                    <a:pt x="68" y="1027"/>
                  </a:cubicBezTo>
                  <a:cubicBezTo>
                    <a:pt x="436" y="601"/>
                    <a:pt x="2154" y="297"/>
                    <a:pt x="4361" y="297"/>
                  </a:cubicBezTo>
                  <a:cubicBezTo>
                    <a:pt x="4751" y="297"/>
                    <a:pt x="5156" y="306"/>
                    <a:pt x="5572" y="326"/>
                  </a:cubicBezTo>
                  <a:cubicBezTo>
                    <a:pt x="8340" y="459"/>
                    <a:pt x="10642" y="960"/>
                    <a:pt x="11009" y="1494"/>
                  </a:cubicBezTo>
                  <a:cubicBezTo>
                    <a:pt x="11042" y="1460"/>
                    <a:pt x="11042" y="1394"/>
                    <a:pt x="11076" y="1360"/>
                  </a:cubicBezTo>
                  <a:cubicBezTo>
                    <a:pt x="11076" y="760"/>
                    <a:pt x="8640" y="159"/>
                    <a:pt x="5572" y="26"/>
                  </a:cubicBezTo>
                  <a:cubicBezTo>
                    <a:pt x="5176" y="8"/>
                    <a:pt x="4790" y="0"/>
                    <a:pt x="4416"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7" name="Google Shape;456;p52">
              <a:extLst>
                <a:ext uri="{FF2B5EF4-FFF2-40B4-BE49-F238E27FC236}">
                  <a16:creationId xmlns:a16="http://schemas.microsoft.com/office/drawing/2014/main" id="{76377E72-0F90-CAA1-6FAA-FB7A2D1BE19F}"/>
                </a:ext>
              </a:extLst>
            </p:cNvPr>
            <p:cNvSpPr/>
            <p:nvPr/>
          </p:nvSpPr>
          <p:spPr>
            <a:xfrm flipH="1">
              <a:off x="6661106" y="4395360"/>
              <a:ext cx="306141" cy="41294"/>
            </a:xfrm>
            <a:custGeom>
              <a:avLst/>
              <a:gdLst/>
              <a:ahLst/>
              <a:cxnLst/>
              <a:rect l="l" t="t" r="r" b="b"/>
              <a:pathLst>
                <a:path w="11076" h="1494" extrusionOk="0">
                  <a:moveTo>
                    <a:pt x="4416" y="0"/>
                  </a:moveTo>
                  <a:cubicBezTo>
                    <a:pt x="1926" y="0"/>
                    <a:pt x="30" y="371"/>
                    <a:pt x="1" y="893"/>
                  </a:cubicBezTo>
                  <a:cubicBezTo>
                    <a:pt x="1" y="927"/>
                    <a:pt x="34" y="993"/>
                    <a:pt x="68" y="1027"/>
                  </a:cubicBezTo>
                  <a:cubicBezTo>
                    <a:pt x="436" y="601"/>
                    <a:pt x="2154" y="297"/>
                    <a:pt x="4361" y="297"/>
                  </a:cubicBezTo>
                  <a:cubicBezTo>
                    <a:pt x="4751" y="297"/>
                    <a:pt x="5156" y="306"/>
                    <a:pt x="5572" y="326"/>
                  </a:cubicBezTo>
                  <a:cubicBezTo>
                    <a:pt x="8340" y="459"/>
                    <a:pt x="10642" y="960"/>
                    <a:pt x="11009" y="1494"/>
                  </a:cubicBezTo>
                  <a:cubicBezTo>
                    <a:pt x="11042" y="1460"/>
                    <a:pt x="11042" y="1394"/>
                    <a:pt x="11076" y="1360"/>
                  </a:cubicBezTo>
                  <a:cubicBezTo>
                    <a:pt x="11076" y="760"/>
                    <a:pt x="8640" y="159"/>
                    <a:pt x="5572" y="26"/>
                  </a:cubicBezTo>
                  <a:cubicBezTo>
                    <a:pt x="5176" y="8"/>
                    <a:pt x="4790" y="0"/>
                    <a:pt x="4416"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8" name="Google Shape;457;p52">
              <a:extLst>
                <a:ext uri="{FF2B5EF4-FFF2-40B4-BE49-F238E27FC236}">
                  <a16:creationId xmlns:a16="http://schemas.microsoft.com/office/drawing/2014/main" id="{0E38598A-7046-56B2-3439-E48369936AB0}"/>
                </a:ext>
              </a:extLst>
            </p:cNvPr>
            <p:cNvSpPr/>
            <p:nvPr/>
          </p:nvSpPr>
          <p:spPr>
            <a:xfrm flipH="1">
              <a:off x="6676779" y="4360257"/>
              <a:ext cx="352217" cy="90079"/>
            </a:xfrm>
            <a:custGeom>
              <a:avLst/>
              <a:gdLst/>
              <a:ahLst/>
              <a:cxnLst/>
              <a:rect l="l" t="t" r="r" b="b"/>
              <a:pathLst>
                <a:path w="12743" h="3259" extrusionOk="0">
                  <a:moveTo>
                    <a:pt x="5291" y="0"/>
                  </a:moveTo>
                  <a:cubicBezTo>
                    <a:pt x="2352" y="0"/>
                    <a:pt x="63" y="563"/>
                    <a:pt x="33" y="1363"/>
                  </a:cubicBezTo>
                  <a:cubicBezTo>
                    <a:pt x="0" y="2230"/>
                    <a:pt x="2802" y="3097"/>
                    <a:pt x="6305" y="3231"/>
                  </a:cubicBezTo>
                  <a:cubicBezTo>
                    <a:pt x="6695" y="3249"/>
                    <a:pt x="7078" y="3258"/>
                    <a:pt x="7451" y="3258"/>
                  </a:cubicBezTo>
                  <a:cubicBezTo>
                    <a:pt x="10391" y="3258"/>
                    <a:pt x="12680" y="2696"/>
                    <a:pt x="12709" y="1896"/>
                  </a:cubicBezTo>
                  <a:cubicBezTo>
                    <a:pt x="12742" y="996"/>
                    <a:pt x="9940" y="162"/>
                    <a:pt x="6438" y="28"/>
                  </a:cubicBezTo>
                  <a:cubicBezTo>
                    <a:pt x="6048" y="10"/>
                    <a:pt x="5664" y="0"/>
                    <a:pt x="5291"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9" name="Google Shape;458;p52">
              <a:extLst>
                <a:ext uri="{FF2B5EF4-FFF2-40B4-BE49-F238E27FC236}">
                  <a16:creationId xmlns:a16="http://schemas.microsoft.com/office/drawing/2014/main" id="{ECCB7B64-61CB-8DE0-3472-B84CD08C51A0}"/>
                </a:ext>
              </a:extLst>
            </p:cNvPr>
            <p:cNvSpPr/>
            <p:nvPr/>
          </p:nvSpPr>
          <p:spPr>
            <a:xfrm flipH="1">
              <a:off x="6675866" y="4353651"/>
              <a:ext cx="352217" cy="59039"/>
            </a:xfrm>
            <a:custGeom>
              <a:avLst/>
              <a:gdLst/>
              <a:ahLst/>
              <a:cxnLst/>
              <a:rect l="l" t="t" r="r" b="b"/>
              <a:pathLst>
                <a:path w="12743" h="2136" extrusionOk="0">
                  <a:moveTo>
                    <a:pt x="67" y="0"/>
                  </a:moveTo>
                  <a:lnTo>
                    <a:pt x="0" y="1602"/>
                  </a:lnTo>
                  <a:lnTo>
                    <a:pt x="12676" y="2135"/>
                  </a:lnTo>
                  <a:lnTo>
                    <a:pt x="12743" y="534"/>
                  </a:lnTo>
                  <a:lnTo>
                    <a:pt x="67"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0" name="Google Shape;459;p52">
              <a:extLst>
                <a:ext uri="{FF2B5EF4-FFF2-40B4-BE49-F238E27FC236}">
                  <a16:creationId xmlns:a16="http://schemas.microsoft.com/office/drawing/2014/main" id="{2B561B97-3D9E-7D49-3711-5DB8F6C6B5E6}"/>
                </a:ext>
              </a:extLst>
            </p:cNvPr>
            <p:cNvSpPr/>
            <p:nvPr/>
          </p:nvSpPr>
          <p:spPr>
            <a:xfrm flipH="1">
              <a:off x="6674927" y="4316004"/>
              <a:ext cx="352244" cy="89802"/>
            </a:xfrm>
            <a:custGeom>
              <a:avLst/>
              <a:gdLst/>
              <a:ahLst/>
              <a:cxnLst/>
              <a:rect l="l" t="t" r="r" b="b"/>
              <a:pathLst>
                <a:path w="12744" h="3249" extrusionOk="0">
                  <a:moveTo>
                    <a:pt x="5292" y="0"/>
                  </a:moveTo>
                  <a:cubicBezTo>
                    <a:pt x="2353" y="0"/>
                    <a:pt x="64" y="563"/>
                    <a:pt x="34" y="1362"/>
                  </a:cubicBezTo>
                  <a:cubicBezTo>
                    <a:pt x="1" y="2230"/>
                    <a:pt x="2803" y="3064"/>
                    <a:pt x="6305" y="3230"/>
                  </a:cubicBezTo>
                  <a:cubicBezTo>
                    <a:pt x="6630" y="3243"/>
                    <a:pt x="6950" y="3249"/>
                    <a:pt x="7264" y="3249"/>
                  </a:cubicBezTo>
                  <a:cubicBezTo>
                    <a:pt x="10293" y="3249"/>
                    <a:pt x="12680" y="2682"/>
                    <a:pt x="12710" y="1896"/>
                  </a:cubicBezTo>
                  <a:cubicBezTo>
                    <a:pt x="12743" y="995"/>
                    <a:pt x="9941" y="162"/>
                    <a:pt x="6439" y="28"/>
                  </a:cubicBezTo>
                  <a:cubicBezTo>
                    <a:pt x="6048" y="9"/>
                    <a:pt x="5665" y="0"/>
                    <a:pt x="5292"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1" name="Google Shape;460;p52">
              <a:extLst>
                <a:ext uri="{FF2B5EF4-FFF2-40B4-BE49-F238E27FC236}">
                  <a16:creationId xmlns:a16="http://schemas.microsoft.com/office/drawing/2014/main" id="{B49DD53C-AE23-6200-2B73-744343210BE2}"/>
                </a:ext>
              </a:extLst>
            </p:cNvPr>
            <p:cNvSpPr/>
            <p:nvPr/>
          </p:nvSpPr>
          <p:spPr>
            <a:xfrm flipH="1">
              <a:off x="6697066" y="4328056"/>
              <a:ext cx="307053" cy="42206"/>
            </a:xfrm>
            <a:custGeom>
              <a:avLst/>
              <a:gdLst/>
              <a:ahLst/>
              <a:cxnLst/>
              <a:rect l="l" t="t" r="r" b="b"/>
              <a:pathLst>
                <a:path w="11109" h="1527" extrusionOk="0">
                  <a:moveTo>
                    <a:pt x="4416" y="0"/>
                  </a:moveTo>
                  <a:cubicBezTo>
                    <a:pt x="1926" y="0"/>
                    <a:pt x="30" y="371"/>
                    <a:pt x="1" y="893"/>
                  </a:cubicBezTo>
                  <a:cubicBezTo>
                    <a:pt x="1" y="960"/>
                    <a:pt x="34" y="993"/>
                    <a:pt x="67" y="1060"/>
                  </a:cubicBezTo>
                  <a:cubicBezTo>
                    <a:pt x="445" y="595"/>
                    <a:pt x="2242" y="307"/>
                    <a:pt x="4531" y="307"/>
                  </a:cubicBezTo>
                  <a:cubicBezTo>
                    <a:pt x="4868" y="307"/>
                    <a:pt x="5216" y="313"/>
                    <a:pt x="5571" y="326"/>
                  </a:cubicBezTo>
                  <a:cubicBezTo>
                    <a:pt x="8340" y="459"/>
                    <a:pt x="10642" y="960"/>
                    <a:pt x="11009" y="1527"/>
                  </a:cubicBezTo>
                  <a:cubicBezTo>
                    <a:pt x="11042" y="1460"/>
                    <a:pt x="11075" y="1427"/>
                    <a:pt x="11075" y="1360"/>
                  </a:cubicBezTo>
                  <a:cubicBezTo>
                    <a:pt x="11109" y="760"/>
                    <a:pt x="8640" y="159"/>
                    <a:pt x="5571" y="26"/>
                  </a:cubicBezTo>
                  <a:cubicBezTo>
                    <a:pt x="5176" y="8"/>
                    <a:pt x="4789" y="0"/>
                    <a:pt x="4416"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2" name="Google Shape;461;p52">
              <a:extLst>
                <a:ext uri="{FF2B5EF4-FFF2-40B4-BE49-F238E27FC236}">
                  <a16:creationId xmlns:a16="http://schemas.microsoft.com/office/drawing/2014/main" id="{8D69DACF-6A7F-0609-BF31-63E98F7CDCA0}"/>
                </a:ext>
              </a:extLst>
            </p:cNvPr>
            <p:cNvSpPr/>
            <p:nvPr/>
          </p:nvSpPr>
          <p:spPr>
            <a:xfrm flipH="1">
              <a:off x="6697066" y="4328056"/>
              <a:ext cx="307053" cy="42206"/>
            </a:xfrm>
            <a:custGeom>
              <a:avLst/>
              <a:gdLst/>
              <a:ahLst/>
              <a:cxnLst/>
              <a:rect l="l" t="t" r="r" b="b"/>
              <a:pathLst>
                <a:path w="11109" h="1527" extrusionOk="0">
                  <a:moveTo>
                    <a:pt x="4416" y="0"/>
                  </a:moveTo>
                  <a:cubicBezTo>
                    <a:pt x="1926" y="0"/>
                    <a:pt x="30" y="371"/>
                    <a:pt x="1" y="893"/>
                  </a:cubicBezTo>
                  <a:cubicBezTo>
                    <a:pt x="1" y="960"/>
                    <a:pt x="34" y="993"/>
                    <a:pt x="67" y="1060"/>
                  </a:cubicBezTo>
                  <a:cubicBezTo>
                    <a:pt x="445" y="595"/>
                    <a:pt x="2242" y="307"/>
                    <a:pt x="4531" y="307"/>
                  </a:cubicBezTo>
                  <a:cubicBezTo>
                    <a:pt x="4868" y="307"/>
                    <a:pt x="5216" y="313"/>
                    <a:pt x="5571" y="326"/>
                  </a:cubicBezTo>
                  <a:cubicBezTo>
                    <a:pt x="8340" y="459"/>
                    <a:pt x="10642" y="960"/>
                    <a:pt x="11009" y="1527"/>
                  </a:cubicBezTo>
                  <a:cubicBezTo>
                    <a:pt x="11042" y="1460"/>
                    <a:pt x="11075" y="1427"/>
                    <a:pt x="11075" y="1360"/>
                  </a:cubicBezTo>
                  <a:cubicBezTo>
                    <a:pt x="11109" y="760"/>
                    <a:pt x="8640" y="159"/>
                    <a:pt x="5571" y="26"/>
                  </a:cubicBezTo>
                  <a:cubicBezTo>
                    <a:pt x="5176" y="8"/>
                    <a:pt x="4789" y="0"/>
                    <a:pt x="4416"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3" name="Google Shape;462;p52">
              <a:extLst>
                <a:ext uri="{FF2B5EF4-FFF2-40B4-BE49-F238E27FC236}">
                  <a16:creationId xmlns:a16="http://schemas.microsoft.com/office/drawing/2014/main" id="{1C3CF635-6944-281B-8EF7-CFB3DAD23579}"/>
                </a:ext>
              </a:extLst>
            </p:cNvPr>
            <p:cNvSpPr/>
            <p:nvPr/>
          </p:nvSpPr>
          <p:spPr>
            <a:xfrm flipH="1">
              <a:off x="6672163" y="4279381"/>
              <a:ext cx="352244" cy="89802"/>
            </a:xfrm>
            <a:custGeom>
              <a:avLst/>
              <a:gdLst/>
              <a:ahLst/>
              <a:cxnLst/>
              <a:rect l="l" t="t" r="r" b="b"/>
              <a:pathLst>
                <a:path w="12744" h="3249" extrusionOk="0">
                  <a:moveTo>
                    <a:pt x="5481" y="0"/>
                  </a:moveTo>
                  <a:cubicBezTo>
                    <a:pt x="2457" y="0"/>
                    <a:pt x="95" y="567"/>
                    <a:pt x="34" y="1353"/>
                  </a:cubicBezTo>
                  <a:cubicBezTo>
                    <a:pt x="1" y="2254"/>
                    <a:pt x="2803" y="3088"/>
                    <a:pt x="6305" y="3221"/>
                  </a:cubicBezTo>
                  <a:cubicBezTo>
                    <a:pt x="6696" y="3240"/>
                    <a:pt x="7079" y="3249"/>
                    <a:pt x="7452" y="3249"/>
                  </a:cubicBezTo>
                  <a:cubicBezTo>
                    <a:pt x="10391" y="3249"/>
                    <a:pt x="12680" y="2686"/>
                    <a:pt x="12710" y="1887"/>
                  </a:cubicBezTo>
                  <a:cubicBezTo>
                    <a:pt x="12743" y="1020"/>
                    <a:pt x="9941" y="152"/>
                    <a:pt x="6439" y="19"/>
                  </a:cubicBezTo>
                  <a:cubicBezTo>
                    <a:pt x="6114" y="6"/>
                    <a:pt x="5794" y="0"/>
                    <a:pt x="5481"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4" name="Google Shape;463;p52">
              <a:extLst>
                <a:ext uri="{FF2B5EF4-FFF2-40B4-BE49-F238E27FC236}">
                  <a16:creationId xmlns:a16="http://schemas.microsoft.com/office/drawing/2014/main" id="{A6096597-7878-1FBE-5421-98BE8F399C89}"/>
                </a:ext>
              </a:extLst>
            </p:cNvPr>
            <p:cNvSpPr/>
            <p:nvPr/>
          </p:nvSpPr>
          <p:spPr>
            <a:xfrm flipH="1">
              <a:off x="6671251" y="4272498"/>
              <a:ext cx="352217" cy="59039"/>
            </a:xfrm>
            <a:custGeom>
              <a:avLst/>
              <a:gdLst/>
              <a:ahLst/>
              <a:cxnLst/>
              <a:rect l="l" t="t" r="r" b="b"/>
              <a:pathLst>
                <a:path w="12743" h="2136" extrusionOk="0">
                  <a:moveTo>
                    <a:pt x="67" y="1"/>
                  </a:moveTo>
                  <a:lnTo>
                    <a:pt x="0" y="1602"/>
                  </a:lnTo>
                  <a:lnTo>
                    <a:pt x="12676" y="2136"/>
                  </a:lnTo>
                  <a:lnTo>
                    <a:pt x="12743" y="535"/>
                  </a:lnTo>
                  <a:lnTo>
                    <a:pt x="67"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5" name="Google Shape;464;p52">
              <a:extLst>
                <a:ext uri="{FF2B5EF4-FFF2-40B4-BE49-F238E27FC236}">
                  <a16:creationId xmlns:a16="http://schemas.microsoft.com/office/drawing/2014/main" id="{DFB3CD90-6279-D8CA-3565-8F06FC0301B4}"/>
                </a:ext>
              </a:extLst>
            </p:cNvPr>
            <p:cNvSpPr/>
            <p:nvPr/>
          </p:nvSpPr>
          <p:spPr>
            <a:xfrm flipH="1">
              <a:off x="6670338" y="4235101"/>
              <a:ext cx="352217" cy="89830"/>
            </a:xfrm>
            <a:custGeom>
              <a:avLst/>
              <a:gdLst/>
              <a:ahLst/>
              <a:cxnLst/>
              <a:rect l="l" t="t" r="r" b="b"/>
              <a:pathLst>
                <a:path w="12743" h="3250" extrusionOk="0">
                  <a:moveTo>
                    <a:pt x="5441" y="0"/>
                  </a:moveTo>
                  <a:cubicBezTo>
                    <a:pt x="2435" y="0"/>
                    <a:pt x="94" y="541"/>
                    <a:pt x="34" y="1354"/>
                  </a:cubicBezTo>
                  <a:cubicBezTo>
                    <a:pt x="1" y="2255"/>
                    <a:pt x="2803" y="3089"/>
                    <a:pt x="6305" y="3222"/>
                  </a:cubicBezTo>
                  <a:cubicBezTo>
                    <a:pt x="6695" y="3241"/>
                    <a:pt x="7079" y="3250"/>
                    <a:pt x="7452" y="3250"/>
                  </a:cubicBezTo>
                  <a:cubicBezTo>
                    <a:pt x="10391" y="3250"/>
                    <a:pt x="12680" y="2687"/>
                    <a:pt x="12710" y="1888"/>
                  </a:cubicBezTo>
                  <a:cubicBezTo>
                    <a:pt x="12743" y="987"/>
                    <a:pt x="9941" y="153"/>
                    <a:pt x="6438" y="20"/>
                  </a:cubicBezTo>
                  <a:cubicBezTo>
                    <a:pt x="6099" y="7"/>
                    <a:pt x="5766" y="0"/>
                    <a:pt x="5441"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6" name="Google Shape;465;p52">
              <a:extLst>
                <a:ext uri="{FF2B5EF4-FFF2-40B4-BE49-F238E27FC236}">
                  <a16:creationId xmlns:a16="http://schemas.microsoft.com/office/drawing/2014/main" id="{8018ECCE-6A9B-3F28-F8DF-06D3AB88A781}"/>
                </a:ext>
              </a:extLst>
            </p:cNvPr>
            <p:cNvSpPr/>
            <p:nvPr/>
          </p:nvSpPr>
          <p:spPr>
            <a:xfrm flipH="1">
              <a:off x="6692450" y="4246903"/>
              <a:ext cx="306141" cy="42234"/>
            </a:xfrm>
            <a:custGeom>
              <a:avLst/>
              <a:gdLst/>
              <a:ahLst/>
              <a:cxnLst/>
              <a:rect l="l" t="t" r="r" b="b"/>
              <a:pathLst>
                <a:path w="11076" h="1528" extrusionOk="0">
                  <a:moveTo>
                    <a:pt x="4405" y="1"/>
                  </a:moveTo>
                  <a:cubicBezTo>
                    <a:pt x="1893" y="1"/>
                    <a:pt x="1" y="371"/>
                    <a:pt x="1" y="894"/>
                  </a:cubicBezTo>
                  <a:cubicBezTo>
                    <a:pt x="1" y="960"/>
                    <a:pt x="1" y="994"/>
                    <a:pt x="34" y="1060"/>
                  </a:cubicBezTo>
                  <a:cubicBezTo>
                    <a:pt x="399" y="612"/>
                    <a:pt x="2082" y="328"/>
                    <a:pt x="4253" y="328"/>
                  </a:cubicBezTo>
                  <a:cubicBezTo>
                    <a:pt x="4666" y="328"/>
                    <a:pt x="5096" y="339"/>
                    <a:pt x="5538" y="360"/>
                  </a:cubicBezTo>
                  <a:cubicBezTo>
                    <a:pt x="8307" y="460"/>
                    <a:pt x="10608" y="960"/>
                    <a:pt x="10975" y="1527"/>
                  </a:cubicBezTo>
                  <a:cubicBezTo>
                    <a:pt x="11009" y="1461"/>
                    <a:pt x="11042" y="1427"/>
                    <a:pt x="11042" y="1361"/>
                  </a:cubicBezTo>
                  <a:cubicBezTo>
                    <a:pt x="11075" y="760"/>
                    <a:pt x="8607" y="160"/>
                    <a:pt x="5571" y="26"/>
                  </a:cubicBezTo>
                  <a:cubicBezTo>
                    <a:pt x="5172" y="9"/>
                    <a:pt x="4781" y="1"/>
                    <a:pt x="4405" y="1"/>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7" name="Google Shape;466;p52">
              <a:extLst>
                <a:ext uri="{FF2B5EF4-FFF2-40B4-BE49-F238E27FC236}">
                  <a16:creationId xmlns:a16="http://schemas.microsoft.com/office/drawing/2014/main" id="{BC495A20-8E5D-71AC-592E-05AB78733BAC}"/>
                </a:ext>
              </a:extLst>
            </p:cNvPr>
            <p:cNvSpPr/>
            <p:nvPr/>
          </p:nvSpPr>
          <p:spPr>
            <a:xfrm flipH="1">
              <a:off x="6692450" y="4246903"/>
              <a:ext cx="306141" cy="42234"/>
            </a:xfrm>
            <a:custGeom>
              <a:avLst/>
              <a:gdLst/>
              <a:ahLst/>
              <a:cxnLst/>
              <a:rect l="l" t="t" r="r" b="b"/>
              <a:pathLst>
                <a:path w="11076" h="1528" extrusionOk="0">
                  <a:moveTo>
                    <a:pt x="4405" y="1"/>
                  </a:moveTo>
                  <a:cubicBezTo>
                    <a:pt x="1893" y="1"/>
                    <a:pt x="1" y="371"/>
                    <a:pt x="1" y="894"/>
                  </a:cubicBezTo>
                  <a:cubicBezTo>
                    <a:pt x="1" y="960"/>
                    <a:pt x="1" y="994"/>
                    <a:pt x="34" y="1060"/>
                  </a:cubicBezTo>
                  <a:cubicBezTo>
                    <a:pt x="399" y="612"/>
                    <a:pt x="2082" y="328"/>
                    <a:pt x="4253" y="328"/>
                  </a:cubicBezTo>
                  <a:cubicBezTo>
                    <a:pt x="4666" y="328"/>
                    <a:pt x="5096" y="339"/>
                    <a:pt x="5538" y="360"/>
                  </a:cubicBezTo>
                  <a:cubicBezTo>
                    <a:pt x="8307" y="460"/>
                    <a:pt x="10608" y="960"/>
                    <a:pt x="10975" y="1527"/>
                  </a:cubicBezTo>
                  <a:cubicBezTo>
                    <a:pt x="11009" y="1461"/>
                    <a:pt x="11042" y="1427"/>
                    <a:pt x="11042" y="1361"/>
                  </a:cubicBezTo>
                  <a:cubicBezTo>
                    <a:pt x="11075" y="760"/>
                    <a:pt x="8607" y="160"/>
                    <a:pt x="5571" y="26"/>
                  </a:cubicBezTo>
                  <a:cubicBezTo>
                    <a:pt x="5172" y="9"/>
                    <a:pt x="4781" y="1"/>
                    <a:pt x="4405"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8" name="Google Shape;467;p52">
              <a:extLst>
                <a:ext uri="{FF2B5EF4-FFF2-40B4-BE49-F238E27FC236}">
                  <a16:creationId xmlns:a16="http://schemas.microsoft.com/office/drawing/2014/main" id="{C0C8F09E-550C-4531-88C8-D48F056B39E2}"/>
                </a:ext>
              </a:extLst>
            </p:cNvPr>
            <p:cNvSpPr/>
            <p:nvPr/>
          </p:nvSpPr>
          <p:spPr>
            <a:xfrm flipH="1">
              <a:off x="6709063" y="4212076"/>
              <a:ext cx="352217" cy="89802"/>
            </a:xfrm>
            <a:custGeom>
              <a:avLst/>
              <a:gdLst/>
              <a:ahLst/>
              <a:cxnLst/>
              <a:rect l="l" t="t" r="r" b="b"/>
              <a:pathLst>
                <a:path w="12743" h="3249" extrusionOk="0">
                  <a:moveTo>
                    <a:pt x="5506" y="0"/>
                  </a:moveTo>
                  <a:cubicBezTo>
                    <a:pt x="2457" y="0"/>
                    <a:pt x="97" y="567"/>
                    <a:pt x="67" y="1353"/>
                  </a:cubicBezTo>
                  <a:cubicBezTo>
                    <a:pt x="1" y="2254"/>
                    <a:pt x="2836" y="3088"/>
                    <a:pt x="6305" y="3221"/>
                  </a:cubicBezTo>
                  <a:cubicBezTo>
                    <a:pt x="6699" y="3240"/>
                    <a:pt x="7085" y="3249"/>
                    <a:pt x="7460" y="3249"/>
                  </a:cubicBezTo>
                  <a:cubicBezTo>
                    <a:pt x="10417" y="3249"/>
                    <a:pt x="12680" y="2686"/>
                    <a:pt x="12710" y="1887"/>
                  </a:cubicBezTo>
                  <a:cubicBezTo>
                    <a:pt x="12743" y="1019"/>
                    <a:pt x="9941" y="186"/>
                    <a:pt x="6472" y="19"/>
                  </a:cubicBezTo>
                  <a:cubicBezTo>
                    <a:pt x="6144" y="6"/>
                    <a:pt x="5821" y="0"/>
                    <a:pt x="5506"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9" name="Google Shape;468;p52">
              <a:extLst>
                <a:ext uri="{FF2B5EF4-FFF2-40B4-BE49-F238E27FC236}">
                  <a16:creationId xmlns:a16="http://schemas.microsoft.com/office/drawing/2014/main" id="{8B0585FF-72F6-DA97-7A1E-ECEBFB7B6F7F}"/>
                </a:ext>
              </a:extLst>
            </p:cNvPr>
            <p:cNvSpPr/>
            <p:nvPr/>
          </p:nvSpPr>
          <p:spPr>
            <a:xfrm flipH="1">
              <a:off x="6708123" y="4205194"/>
              <a:ext cx="352244" cy="59039"/>
            </a:xfrm>
            <a:custGeom>
              <a:avLst/>
              <a:gdLst/>
              <a:ahLst/>
              <a:cxnLst/>
              <a:rect l="l" t="t" r="r" b="b"/>
              <a:pathLst>
                <a:path w="12744" h="2136" extrusionOk="0">
                  <a:moveTo>
                    <a:pt x="68" y="1"/>
                  </a:moveTo>
                  <a:lnTo>
                    <a:pt x="1" y="1602"/>
                  </a:lnTo>
                  <a:lnTo>
                    <a:pt x="12677" y="2136"/>
                  </a:lnTo>
                  <a:lnTo>
                    <a:pt x="12743" y="535"/>
                  </a:lnTo>
                  <a:lnTo>
                    <a:pt x="68"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0" name="Google Shape;469;p52">
              <a:extLst>
                <a:ext uri="{FF2B5EF4-FFF2-40B4-BE49-F238E27FC236}">
                  <a16:creationId xmlns:a16="http://schemas.microsoft.com/office/drawing/2014/main" id="{F91CE093-4C1B-6478-CFC9-867455F99680}"/>
                </a:ext>
              </a:extLst>
            </p:cNvPr>
            <p:cNvSpPr/>
            <p:nvPr/>
          </p:nvSpPr>
          <p:spPr>
            <a:xfrm flipH="1">
              <a:off x="6707211" y="4167824"/>
              <a:ext cx="352217" cy="89802"/>
            </a:xfrm>
            <a:custGeom>
              <a:avLst/>
              <a:gdLst/>
              <a:ahLst/>
              <a:cxnLst/>
              <a:rect l="l" t="t" r="r" b="b"/>
              <a:pathLst>
                <a:path w="12743" h="3249" extrusionOk="0">
                  <a:moveTo>
                    <a:pt x="5505" y="0"/>
                  </a:moveTo>
                  <a:cubicBezTo>
                    <a:pt x="2456" y="0"/>
                    <a:pt x="97" y="567"/>
                    <a:pt x="67" y="1353"/>
                  </a:cubicBezTo>
                  <a:cubicBezTo>
                    <a:pt x="0" y="2254"/>
                    <a:pt x="2836" y="3087"/>
                    <a:pt x="6305" y="3221"/>
                  </a:cubicBezTo>
                  <a:cubicBezTo>
                    <a:pt x="6699" y="3240"/>
                    <a:pt x="7085" y="3249"/>
                    <a:pt x="7460" y="3249"/>
                  </a:cubicBezTo>
                  <a:cubicBezTo>
                    <a:pt x="10417" y="3249"/>
                    <a:pt x="12680" y="2686"/>
                    <a:pt x="12709" y="1887"/>
                  </a:cubicBezTo>
                  <a:cubicBezTo>
                    <a:pt x="12743" y="1019"/>
                    <a:pt x="9941" y="185"/>
                    <a:pt x="6472" y="19"/>
                  </a:cubicBezTo>
                  <a:cubicBezTo>
                    <a:pt x="6143" y="6"/>
                    <a:pt x="5821" y="0"/>
                    <a:pt x="5505"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1" name="Google Shape;470;p52">
              <a:extLst>
                <a:ext uri="{FF2B5EF4-FFF2-40B4-BE49-F238E27FC236}">
                  <a16:creationId xmlns:a16="http://schemas.microsoft.com/office/drawing/2014/main" id="{EF8283C0-4077-C80D-9431-C41B89654813}"/>
                </a:ext>
              </a:extLst>
            </p:cNvPr>
            <p:cNvSpPr/>
            <p:nvPr/>
          </p:nvSpPr>
          <p:spPr>
            <a:xfrm flipH="1">
              <a:off x="6729322" y="4179848"/>
              <a:ext cx="306141" cy="41985"/>
            </a:xfrm>
            <a:custGeom>
              <a:avLst/>
              <a:gdLst/>
              <a:ahLst/>
              <a:cxnLst/>
              <a:rect l="l" t="t" r="r" b="b"/>
              <a:pathLst>
                <a:path w="11076" h="1519" extrusionOk="0">
                  <a:moveTo>
                    <a:pt x="4581" y="1"/>
                  </a:moveTo>
                  <a:cubicBezTo>
                    <a:pt x="1988" y="1"/>
                    <a:pt x="30" y="350"/>
                    <a:pt x="1" y="885"/>
                  </a:cubicBezTo>
                  <a:cubicBezTo>
                    <a:pt x="1" y="951"/>
                    <a:pt x="1" y="1018"/>
                    <a:pt x="34" y="1051"/>
                  </a:cubicBezTo>
                  <a:cubicBezTo>
                    <a:pt x="398" y="603"/>
                    <a:pt x="2105" y="319"/>
                    <a:pt x="4284" y="319"/>
                  </a:cubicBezTo>
                  <a:cubicBezTo>
                    <a:pt x="4698" y="319"/>
                    <a:pt x="5129" y="330"/>
                    <a:pt x="5571" y="351"/>
                  </a:cubicBezTo>
                  <a:cubicBezTo>
                    <a:pt x="8340" y="484"/>
                    <a:pt x="10608" y="951"/>
                    <a:pt x="10975" y="1518"/>
                  </a:cubicBezTo>
                  <a:cubicBezTo>
                    <a:pt x="11008" y="1485"/>
                    <a:pt x="11042" y="1418"/>
                    <a:pt x="11042" y="1352"/>
                  </a:cubicBezTo>
                  <a:cubicBezTo>
                    <a:pt x="11075" y="751"/>
                    <a:pt x="8607" y="151"/>
                    <a:pt x="5571" y="17"/>
                  </a:cubicBezTo>
                  <a:cubicBezTo>
                    <a:pt x="5233" y="6"/>
                    <a:pt x="4902" y="1"/>
                    <a:pt x="4581" y="1"/>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2" name="Google Shape;471;p52">
              <a:extLst>
                <a:ext uri="{FF2B5EF4-FFF2-40B4-BE49-F238E27FC236}">
                  <a16:creationId xmlns:a16="http://schemas.microsoft.com/office/drawing/2014/main" id="{72CB4095-EE6B-A113-1444-00912021A932}"/>
                </a:ext>
              </a:extLst>
            </p:cNvPr>
            <p:cNvSpPr/>
            <p:nvPr/>
          </p:nvSpPr>
          <p:spPr>
            <a:xfrm flipH="1">
              <a:off x="6729322" y="4179848"/>
              <a:ext cx="306141" cy="41985"/>
            </a:xfrm>
            <a:custGeom>
              <a:avLst/>
              <a:gdLst/>
              <a:ahLst/>
              <a:cxnLst/>
              <a:rect l="l" t="t" r="r" b="b"/>
              <a:pathLst>
                <a:path w="11076" h="1519" extrusionOk="0">
                  <a:moveTo>
                    <a:pt x="4581" y="1"/>
                  </a:moveTo>
                  <a:cubicBezTo>
                    <a:pt x="1988" y="1"/>
                    <a:pt x="30" y="350"/>
                    <a:pt x="1" y="885"/>
                  </a:cubicBezTo>
                  <a:cubicBezTo>
                    <a:pt x="1" y="951"/>
                    <a:pt x="1" y="1018"/>
                    <a:pt x="34" y="1051"/>
                  </a:cubicBezTo>
                  <a:cubicBezTo>
                    <a:pt x="398" y="603"/>
                    <a:pt x="2105" y="319"/>
                    <a:pt x="4284" y="319"/>
                  </a:cubicBezTo>
                  <a:cubicBezTo>
                    <a:pt x="4698" y="319"/>
                    <a:pt x="5129" y="330"/>
                    <a:pt x="5571" y="351"/>
                  </a:cubicBezTo>
                  <a:cubicBezTo>
                    <a:pt x="8340" y="484"/>
                    <a:pt x="10608" y="951"/>
                    <a:pt x="10975" y="1518"/>
                  </a:cubicBezTo>
                  <a:cubicBezTo>
                    <a:pt x="11008" y="1485"/>
                    <a:pt x="11042" y="1418"/>
                    <a:pt x="11042" y="1352"/>
                  </a:cubicBezTo>
                  <a:cubicBezTo>
                    <a:pt x="11075" y="751"/>
                    <a:pt x="8607" y="151"/>
                    <a:pt x="5571" y="17"/>
                  </a:cubicBezTo>
                  <a:cubicBezTo>
                    <a:pt x="5233" y="6"/>
                    <a:pt x="4902" y="1"/>
                    <a:pt x="4581"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3" name="Google Shape;472;p52">
              <a:extLst>
                <a:ext uri="{FF2B5EF4-FFF2-40B4-BE49-F238E27FC236}">
                  <a16:creationId xmlns:a16="http://schemas.microsoft.com/office/drawing/2014/main" id="{971607FA-7C16-48DA-5FD7-E56C971B54FA}"/>
                </a:ext>
              </a:extLst>
            </p:cNvPr>
            <p:cNvSpPr/>
            <p:nvPr/>
          </p:nvSpPr>
          <p:spPr>
            <a:xfrm flipH="1">
              <a:off x="6652814" y="4154916"/>
              <a:ext cx="352217" cy="90466"/>
            </a:xfrm>
            <a:custGeom>
              <a:avLst/>
              <a:gdLst/>
              <a:ahLst/>
              <a:cxnLst/>
              <a:rect l="l" t="t" r="r" b="b"/>
              <a:pathLst>
                <a:path w="12743" h="3273" extrusionOk="0">
                  <a:moveTo>
                    <a:pt x="5481" y="0"/>
                  </a:moveTo>
                  <a:cubicBezTo>
                    <a:pt x="2456" y="0"/>
                    <a:pt x="94" y="567"/>
                    <a:pt x="34" y="1353"/>
                  </a:cubicBezTo>
                  <a:cubicBezTo>
                    <a:pt x="0" y="2254"/>
                    <a:pt x="2802" y="3087"/>
                    <a:pt x="6305" y="3254"/>
                  </a:cubicBezTo>
                  <a:cubicBezTo>
                    <a:pt x="6630" y="3267"/>
                    <a:pt x="6950" y="3273"/>
                    <a:pt x="7263" y="3273"/>
                  </a:cubicBezTo>
                  <a:cubicBezTo>
                    <a:pt x="10293" y="3273"/>
                    <a:pt x="12679" y="2706"/>
                    <a:pt x="12709" y="1920"/>
                  </a:cubicBezTo>
                  <a:cubicBezTo>
                    <a:pt x="12743" y="1019"/>
                    <a:pt x="9941" y="185"/>
                    <a:pt x="6438" y="19"/>
                  </a:cubicBezTo>
                  <a:cubicBezTo>
                    <a:pt x="6113" y="6"/>
                    <a:pt x="5793" y="0"/>
                    <a:pt x="5481"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4" name="Google Shape;473;p52">
              <a:extLst>
                <a:ext uri="{FF2B5EF4-FFF2-40B4-BE49-F238E27FC236}">
                  <a16:creationId xmlns:a16="http://schemas.microsoft.com/office/drawing/2014/main" id="{754FADCE-58BC-9E00-B359-FAC54948A473}"/>
                </a:ext>
              </a:extLst>
            </p:cNvPr>
            <p:cNvSpPr/>
            <p:nvPr/>
          </p:nvSpPr>
          <p:spPr>
            <a:xfrm flipH="1">
              <a:off x="6651875" y="4148033"/>
              <a:ext cx="352244" cy="59951"/>
            </a:xfrm>
            <a:custGeom>
              <a:avLst/>
              <a:gdLst/>
              <a:ahLst/>
              <a:cxnLst/>
              <a:rect l="l" t="t" r="r" b="b"/>
              <a:pathLst>
                <a:path w="12744" h="2169" extrusionOk="0">
                  <a:moveTo>
                    <a:pt x="67" y="1"/>
                  </a:moveTo>
                  <a:lnTo>
                    <a:pt x="1" y="1602"/>
                  </a:lnTo>
                  <a:lnTo>
                    <a:pt x="12676" y="2169"/>
                  </a:lnTo>
                  <a:lnTo>
                    <a:pt x="12743" y="534"/>
                  </a:lnTo>
                  <a:lnTo>
                    <a:pt x="67"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5" name="Google Shape;474;p52">
              <a:extLst>
                <a:ext uri="{FF2B5EF4-FFF2-40B4-BE49-F238E27FC236}">
                  <a16:creationId xmlns:a16="http://schemas.microsoft.com/office/drawing/2014/main" id="{B62296DD-92B1-05F4-18B9-02D86D4843D5}"/>
                </a:ext>
              </a:extLst>
            </p:cNvPr>
            <p:cNvSpPr/>
            <p:nvPr/>
          </p:nvSpPr>
          <p:spPr>
            <a:xfrm flipH="1">
              <a:off x="6650963" y="4110636"/>
              <a:ext cx="352217" cy="90493"/>
            </a:xfrm>
            <a:custGeom>
              <a:avLst/>
              <a:gdLst/>
              <a:ahLst/>
              <a:cxnLst/>
              <a:rect l="l" t="t" r="r" b="b"/>
              <a:pathLst>
                <a:path w="12743" h="3274" extrusionOk="0">
                  <a:moveTo>
                    <a:pt x="5480" y="1"/>
                  </a:moveTo>
                  <a:cubicBezTo>
                    <a:pt x="2456" y="1"/>
                    <a:pt x="94" y="568"/>
                    <a:pt x="33" y="1354"/>
                  </a:cubicBezTo>
                  <a:cubicBezTo>
                    <a:pt x="0" y="2254"/>
                    <a:pt x="2802" y="3088"/>
                    <a:pt x="6305" y="3255"/>
                  </a:cubicBezTo>
                  <a:cubicBezTo>
                    <a:pt x="6629" y="3268"/>
                    <a:pt x="6948" y="3274"/>
                    <a:pt x="7260" y="3274"/>
                  </a:cubicBezTo>
                  <a:cubicBezTo>
                    <a:pt x="10286" y="3274"/>
                    <a:pt x="12649" y="2704"/>
                    <a:pt x="12709" y="1887"/>
                  </a:cubicBezTo>
                  <a:cubicBezTo>
                    <a:pt x="12742" y="1020"/>
                    <a:pt x="9940" y="186"/>
                    <a:pt x="6438" y="19"/>
                  </a:cubicBezTo>
                  <a:cubicBezTo>
                    <a:pt x="6113" y="7"/>
                    <a:pt x="5793" y="1"/>
                    <a:pt x="5480"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6" name="Google Shape;475;p52">
              <a:extLst>
                <a:ext uri="{FF2B5EF4-FFF2-40B4-BE49-F238E27FC236}">
                  <a16:creationId xmlns:a16="http://schemas.microsoft.com/office/drawing/2014/main" id="{C263A9D1-637A-45A3-CC30-F2566753FED8}"/>
                </a:ext>
              </a:extLst>
            </p:cNvPr>
            <p:cNvSpPr/>
            <p:nvPr/>
          </p:nvSpPr>
          <p:spPr>
            <a:xfrm flipH="1">
              <a:off x="6673102" y="4123350"/>
              <a:ext cx="306113" cy="41322"/>
            </a:xfrm>
            <a:custGeom>
              <a:avLst/>
              <a:gdLst/>
              <a:ahLst/>
              <a:cxnLst/>
              <a:rect l="l" t="t" r="r" b="b"/>
              <a:pathLst>
                <a:path w="11075" h="1495" extrusionOk="0">
                  <a:moveTo>
                    <a:pt x="4404" y="1"/>
                  </a:moveTo>
                  <a:cubicBezTo>
                    <a:pt x="1893" y="1"/>
                    <a:pt x="0" y="372"/>
                    <a:pt x="0" y="894"/>
                  </a:cubicBezTo>
                  <a:cubicBezTo>
                    <a:pt x="0" y="927"/>
                    <a:pt x="34" y="994"/>
                    <a:pt x="67" y="1027"/>
                  </a:cubicBezTo>
                  <a:cubicBezTo>
                    <a:pt x="407" y="602"/>
                    <a:pt x="2145" y="297"/>
                    <a:pt x="4359" y="297"/>
                  </a:cubicBezTo>
                  <a:cubicBezTo>
                    <a:pt x="4750" y="297"/>
                    <a:pt x="5155" y="307"/>
                    <a:pt x="5571" y="327"/>
                  </a:cubicBezTo>
                  <a:cubicBezTo>
                    <a:pt x="8340" y="460"/>
                    <a:pt x="10608" y="960"/>
                    <a:pt x="10975" y="1494"/>
                  </a:cubicBezTo>
                  <a:cubicBezTo>
                    <a:pt x="11042" y="1461"/>
                    <a:pt x="11042" y="1394"/>
                    <a:pt x="11042" y="1361"/>
                  </a:cubicBezTo>
                  <a:cubicBezTo>
                    <a:pt x="11075" y="760"/>
                    <a:pt x="8640" y="160"/>
                    <a:pt x="5571" y="26"/>
                  </a:cubicBezTo>
                  <a:cubicBezTo>
                    <a:pt x="5171" y="9"/>
                    <a:pt x="4781" y="1"/>
                    <a:pt x="4404" y="1"/>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7" name="Google Shape;476;p52">
              <a:extLst>
                <a:ext uri="{FF2B5EF4-FFF2-40B4-BE49-F238E27FC236}">
                  <a16:creationId xmlns:a16="http://schemas.microsoft.com/office/drawing/2014/main" id="{652029E1-F37C-08E8-69A8-117E0962E539}"/>
                </a:ext>
              </a:extLst>
            </p:cNvPr>
            <p:cNvSpPr/>
            <p:nvPr/>
          </p:nvSpPr>
          <p:spPr>
            <a:xfrm flipH="1">
              <a:off x="6673102" y="4123350"/>
              <a:ext cx="306113" cy="41322"/>
            </a:xfrm>
            <a:custGeom>
              <a:avLst/>
              <a:gdLst/>
              <a:ahLst/>
              <a:cxnLst/>
              <a:rect l="l" t="t" r="r" b="b"/>
              <a:pathLst>
                <a:path w="11075" h="1495" extrusionOk="0">
                  <a:moveTo>
                    <a:pt x="4404" y="1"/>
                  </a:moveTo>
                  <a:cubicBezTo>
                    <a:pt x="1893" y="1"/>
                    <a:pt x="0" y="372"/>
                    <a:pt x="0" y="894"/>
                  </a:cubicBezTo>
                  <a:cubicBezTo>
                    <a:pt x="0" y="927"/>
                    <a:pt x="34" y="994"/>
                    <a:pt x="67" y="1027"/>
                  </a:cubicBezTo>
                  <a:cubicBezTo>
                    <a:pt x="407" y="602"/>
                    <a:pt x="2145" y="297"/>
                    <a:pt x="4359" y="297"/>
                  </a:cubicBezTo>
                  <a:cubicBezTo>
                    <a:pt x="4750" y="297"/>
                    <a:pt x="5155" y="307"/>
                    <a:pt x="5571" y="327"/>
                  </a:cubicBezTo>
                  <a:cubicBezTo>
                    <a:pt x="8340" y="460"/>
                    <a:pt x="10608" y="960"/>
                    <a:pt x="10975" y="1494"/>
                  </a:cubicBezTo>
                  <a:cubicBezTo>
                    <a:pt x="11042" y="1461"/>
                    <a:pt x="11042" y="1394"/>
                    <a:pt x="11042" y="1361"/>
                  </a:cubicBezTo>
                  <a:cubicBezTo>
                    <a:pt x="11075" y="760"/>
                    <a:pt x="8640" y="160"/>
                    <a:pt x="5571" y="26"/>
                  </a:cubicBezTo>
                  <a:cubicBezTo>
                    <a:pt x="5171" y="9"/>
                    <a:pt x="4781" y="1"/>
                    <a:pt x="4404"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8" name="Google Shape;477;p52">
              <a:extLst>
                <a:ext uri="{FF2B5EF4-FFF2-40B4-BE49-F238E27FC236}">
                  <a16:creationId xmlns:a16="http://schemas.microsoft.com/office/drawing/2014/main" id="{A6FECE42-EE79-1759-3C42-DF61CD4B6A94}"/>
                </a:ext>
              </a:extLst>
            </p:cNvPr>
            <p:cNvSpPr/>
            <p:nvPr/>
          </p:nvSpPr>
          <p:spPr>
            <a:xfrm flipH="1">
              <a:off x="6689687" y="4088275"/>
              <a:ext cx="352217" cy="89802"/>
            </a:xfrm>
            <a:custGeom>
              <a:avLst/>
              <a:gdLst/>
              <a:ahLst/>
              <a:cxnLst/>
              <a:rect l="l" t="t" r="r" b="b"/>
              <a:pathLst>
                <a:path w="12743" h="3249" extrusionOk="0">
                  <a:moveTo>
                    <a:pt x="5316" y="0"/>
                  </a:moveTo>
                  <a:cubicBezTo>
                    <a:pt x="2359" y="0"/>
                    <a:pt x="96" y="563"/>
                    <a:pt x="67" y="1362"/>
                  </a:cubicBezTo>
                  <a:cubicBezTo>
                    <a:pt x="0" y="2229"/>
                    <a:pt x="2835" y="3063"/>
                    <a:pt x="6305" y="3230"/>
                  </a:cubicBezTo>
                  <a:cubicBezTo>
                    <a:pt x="6633" y="3243"/>
                    <a:pt x="6955" y="3249"/>
                    <a:pt x="7271" y="3249"/>
                  </a:cubicBezTo>
                  <a:cubicBezTo>
                    <a:pt x="10320" y="3249"/>
                    <a:pt x="12679" y="2682"/>
                    <a:pt x="12709" y="1896"/>
                  </a:cubicBezTo>
                  <a:cubicBezTo>
                    <a:pt x="12742" y="995"/>
                    <a:pt x="9940" y="161"/>
                    <a:pt x="6471" y="28"/>
                  </a:cubicBezTo>
                  <a:cubicBezTo>
                    <a:pt x="6077" y="9"/>
                    <a:pt x="5691" y="0"/>
                    <a:pt x="5316"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9" name="Google Shape;478;p52">
              <a:extLst>
                <a:ext uri="{FF2B5EF4-FFF2-40B4-BE49-F238E27FC236}">
                  <a16:creationId xmlns:a16="http://schemas.microsoft.com/office/drawing/2014/main" id="{CDEAE88B-0160-91D1-659C-083F3CD8D9EB}"/>
                </a:ext>
              </a:extLst>
            </p:cNvPr>
            <p:cNvSpPr/>
            <p:nvPr/>
          </p:nvSpPr>
          <p:spPr>
            <a:xfrm flipH="1">
              <a:off x="6688775" y="4080729"/>
              <a:ext cx="352217" cy="59951"/>
            </a:xfrm>
            <a:custGeom>
              <a:avLst/>
              <a:gdLst/>
              <a:ahLst/>
              <a:cxnLst/>
              <a:rect l="l" t="t" r="r" b="b"/>
              <a:pathLst>
                <a:path w="12743" h="2169" extrusionOk="0">
                  <a:moveTo>
                    <a:pt x="67" y="1"/>
                  </a:moveTo>
                  <a:lnTo>
                    <a:pt x="0" y="1602"/>
                  </a:lnTo>
                  <a:lnTo>
                    <a:pt x="12676" y="2169"/>
                  </a:lnTo>
                  <a:lnTo>
                    <a:pt x="12743" y="534"/>
                  </a:lnTo>
                  <a:lnTo>
                    <a:pt x="67"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0" name="Google Shape;479;p52">
              <a:extLst>
                <a:ext uri="{FF2B5EF4-FFF2-40B4-BE49-F238E27FC236}">
                  <a16:creationId xmlns:a16="http://schemas.microsoft.com/office/drawing/2014/main" id="{6A0DDA73-58F0-3C39-9F14-F6E8069BCB70}"/>
                </a:ext>
              </a:extLst>
            </p:cNvPr>
            <p:cNvSpPr/>
            <p:nvPr/>
          </p:nvSpPr>
          <p:spPr>
            <a:xfrm flipH="1">
              <a:off x="6687835" y="4043331"/>
              <a:ext cx="352244" cy="90493"/>
            </a:xfrm>
            <a:custGeom>
              <a:avLst/>
              <a:gdLst/>
              <a:ahLst/>
              <a:cxnLst/>
              <a:rect l="l" t="t" r="r" b="b"/>
              <a:pathLst>
                <a:path w="12744" h="3274" extrusionOk="0">
                  <a:moveTo>
                    <a:pt x="5508" y="1"/>
                  </a:moveTo>
                  <a:cubicBezTo>
                    <a:pt x="2458" y="1"/>
                    <a:pt x="98" y="571"/>
                    <a:pt x="67" y="1387"/>
                  </a:cubicBezTo>
                  <a:cubicBezTo>
                    <a:pt x="1" y="2254"/>
                    <a:pt x="2836" y="3088"/>
                    <a:pt x="6305" y="3255"/>
                  </a:cubicBezTo>
                  <a:cubicBezTo>
                    <a:pt x="6633" y="3268"/>
                    <a:pt x="6956" y="3274"/>
                    <a:pt x="7271" y="3274"/>
                  </a:cubicBezTo>
                  <a:cubicBezTo>
                    <a:pt x="10320" y="3274"/>
                    <a:pt x="12680" y="2707"/>
                    <a:pt x="12710" y="1921"/>
                  </a:cubicBezTo>
                  <a:cubicBezTo>
                    <a:pt x="12743" y="1020"/>
                    <a:pt x="9941" y="186"/>
                    <a:pt x="6472" y="19"/>
                  </a:cubicBezTo>
                  <a:cubicBezTo>
                    <a:pt x="6145" y="7"/>
                    <a:pt x="5823" y="1"/>
                    <a:pt x="5508"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1" name="Google Shape;480;p52">
              <a:extLst>
                <a:ext uri="{FF2B5EF4-FFF2-40B4-BE49-F238E27FC236}">
                  <a16:creationId xmlns:a16="http://schemas.microsoft.com/office/drawing/2014/main" id="{A1F375F5-9876-E599-F610-1B550CC49EDC}"/>
                </a:ext>
              </a:extLst>
            </p:cNvPr>
            <p:cNvSpPr/>
            <p:nvPr/>
          </p:nvSpPr>
          <p:spPr>
            <a:xfrm flipH="1">
              <a:off x="6709974" y="4056046"/>
              <a:ext cx="306113" cy="41322"/>
            </a:xfrm>
            <a:custGeom>
              <a:avLst/>
              <a:gdLst/>
              <a:ahLst/>
              <a:cxnLst/>
              <a:rect l="l" t="t" r="r" b="b"/>
              <a:pathLst>
                <a:path w="11075" h="1495" extrusionOk="0">
                  <a:moveTo>
                    <a:pt x="4406" y="1"/>
                  </a:moveTo>
                  <a:cubicBezTo>
                    <a:pt x="1900" y="1"/>
                    <a:pt x="29" y="371"/>
                    <a:pt x="0" y="894"/>
                  </a:cubicBezTo>
                  <a:cubicBezTo>
                    <a:pt x="0" y="927"/>
                    <a:pt x="0" y="994"/>
                    <a:pt x="33" y="1027"/>
                  </a:cubicBezTo>
                  <a:cubicBezTo>
                    <a:pt x="402" y="602"/>
                    <a:pt x="2144" y="297"/>
                    <a:pt x="4358" y="297"/>
                  </a:cubicBezTo>
                  <a:cubicBezTo>
                    <a:pt x="4749" y="297"/>
                    <a:pt x="5155" y="307"/>
                    <a:pt x="5571" y="327"/>
                  </a:cubicBezTo>
                  <a:cubicBezTo>
                    <a:pt x="8339" y="460"/>
                    <a:pt x="10608" y="960"/>
                    <a:pt x="10975" y="1494"/>
                  </a:cubicBezTo>
                  <a:cubicBezTo>
                    <a:pt x="11008" y="1461"/>
                    <a:pt x="11041" y="1394"/>
                    <a:pt x="11041" y="1361"/>
                  </a:cubicBezTo>
                  <a:cubicBezTo>
                    <a:pt x="11075" y="760"/>
                    <a:pt x="8606" y="160"/>
                    <a:pt x="5571" y="26"/>
                  </a:cubicBezTo>
                  <a:cubicBezTo>
                    <a:pt x="5171" y="9"/>
                    <a:pt x="4781" y="1"/>
                    <a:pt x="4406" y="1"/>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2" name="Google Shape;481;p52">
              <a:extLst>
                <a:ext uri="{FF2B5EF4-FFF2-40B4-BE49-F238E27FC236}">
                  <a16:creationId xmlns:a16="http://schemas.microsoft.com/office/drawing/2014/main" id="{5E309CFB-4697-AA47-CF33-5F2A52BA48F9}"/>
                </a:ext>
              </a:extLst>
            </p:cNvPr>
            <p:cNvSpPr/>
            <p:nvPr/>
          </p:nvSpPr>
          <p:spPr>
            <a:xfrm flipH="1">
              <a:off x="6709974" y="4056046"/>
              <a:ext cx="306113" cy="41322"/>
            </a:xfrm>
            <a:custGeom>
              <a:avLst/>
              <a:gdLst/>
              <a:ahLst/>
              <a:cxnLst/>
              <a:rect l="l" t="t" r="r" b="b"/>
              <a:pathLst>
                <a:path w="11075" h="1495" extrusionOk="0">
                  <a:moveTo>
                    <a:pt x="4406" y="1"/>
                  </a:moveTo>
                  <a:cubicBezTo>
                    <a:pt x="1900" y="1"/>
                    <a:pt x="29" y="371"/>
                    <a:pt x="0" y="894"/>
                  </a:cubicBezTo>
                  <a:cubicBezTo>
                    <a:pt x="0" y="927"/>
                    <a:pt x="0" y="994"/>
                    <a:pt x="33" y="1027"/>
                  </a:cubicBezTo>
                  <a:cubicBezTo>
                    <a:pt x="402" y="602"/>
                    <a:pt x="2144" y="297"/>
                    <a:pt x="4358" y="297"/>
                  </a:cubicBezTo>
                  <a:cubicBezTo>
                    <a:pt x="4749" y="297"/>
                    <a:pt x="5155" y="307"/>
                    <a:pt x="5571" y="327"/>
                  </a:cubicBezTo>
                  <a:cubicBezTo>
                    <a:pt x="8339" y="460"/>
                    <a:pt x="10608" y="960"/>
                    <a:pt x="10975" y="1494"/>
                  </a:cubicBezTo>
                  <a:cubicBezTo>
                    <a:pt x="11008" y="1461"/>
                    <a:pt x="11041" y="1394"/>
                    <a:pt x="11041" y="1361"/>
                  </a:cubicBezTo>
                  <a:cubicBezTo>
                    <a:pt x="11075" y="760"/>
                    <a:pt x="8606" y="160"/>
                    <a:pt x="5571" y="26"/>
                  </a:cubicBezTo>
                  <a:cubicBezTo>
                    <a:pt x="5171" y="9"/>
                    <a:pt x="4781" y="1"/>
                    <a:pt x="4406"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3" name="Google Shape;482;p52">
              <a:extLst>
                <a:ext uri="{FF2B5EF4-FFF2-40B4-BE49-F238E27FC236}">
                  <a16:creationId xmlns:a16="http://schemas.microsoft.com/office/drawing/2014/main" id="{E6FC13FA-8709-5A11-C7A6-EBF63459BC1A}"/>
                </a:ext>
              </a:extLst>
            </p:cNvPr>
            <p:cNvSpPr/>
            <p:nvPr/>
          </p:nvSpPr>
          <p:spPr>
            <a:xfrm flipH="1">
              <a:off x="6652814" y="4040319"/>
              <a:ext cx="352217" cy="89830"/>
            </a:xfrm>
            <a:custGeom>
              <a:avLst/>
              <a:gdLst/>
              <a:ahLst/>
              <a:cxnLst/>
              <a:rect l="l" t="t" r="r" b="b"/>
              <a:pathLst>
                <a:path w="12743" h="3250" extrusionOk="0">
                  <a:moveTo>
                    <a:pt x="7451" y="1"/>
                  </a:moveTo>
                  <a:cubicBezTo>
                    <a:pt x="7079" y="1"/>
                    <a:pt x="6695" y="10"/>
                    <a:pt x="6305" y="28"/>
                  </a:cubicBezTo>
                  <a:cubicBezTo>
                    <a:pt x="2802" y="162"/>
                    <a:pt x="0" y="1029"/>
                    <a:pt x="34" y="1896"/>
                  </a:cubicBezTo>
                  <a:cubicBezTo>
                    <a:pt x="94" y="2682"/>
                    <a:pt x="2456" y="3249"/>
                    <a:pt x="5506" y="3249"/>
                  </a:cubicBezTo>
                  <a:cubicBezTo>
                    <a:pt x="5821" y="3249"/>
                    <a:pt x="6143" y="3243"/>
                    <a:pt x="6472" y="3231"/>
                  </a:cubicBezTo>
                  <a:cubicBezTo>
                    <a:pt x="9941" y="3097"/>
                    <a:pt x="12743" y="2230"/>
                    <a:pt x="12709" y="1363"/>
                  </a:cubicBezTo>
                  <a:cubicBezTo>
                    <a:pt x="12680" y="563"/>
                    <a:pt x="10391" y="1"/>
                    <a:pt x="7451"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4" name="Google Shape;483;p52">
              <a:extLst>
                <a:ext uri="{FF2B5EF4-FFF2-40B4-BE49-F238E27FC236}">
                  <a16:creationId xmlns:a16="http://schemas.microsoft.com/office/drawing/2014/main" id="{18860F85-9B51-5F98-D36F-4F3120827AC4}"/>
                </a:ext>
              </a:extLst>
            </p:cNvPr>
            <p:cNvSpPr/>
            <p:nvPr/>
          </p:nvSpPr>
          <p:spPr>
            <a:xfrm flipH="1">
              <a:off x="6654639" y="3996066"/>
              <a:ext cx="352244" cy="89830"/>
            </a:xfrm>
            <a:custGeom>
              <a:avLst/>
              <a:gdLst/>
              <a:ahLst/>
              <a:cxnLst/>
              <a:rect l="l" t="t" r="r" b="b"/>
              <a:pathLst>
                <a:path w="12744" h="3250" extrusionOk="0">
                  <a:moveTo>
                    <a:pt x="7461" y="0"/>
                  </a:moveTo>
                  <a:cubicBezTo>
                    <a:pt x="7086" y="0"/>
                    <a:pt x="6699" y="9"/>
                    <a:pt x="6305" y="28"/>
                  </a:cubicBezTo>
                  <a:cubicBezTo>
                    <a:pt x="2803" y="162"/>
                    <a:pt x="1" y="996"/>
                    <a:pt x="34" y="1896"/>
                  </a:cubicBezTo>
                  <a:cubicBezTo>
                    <a:pt x="94" y="2709"/>
                    <a:pt x="2435" y="3250"/>
                    <a:pt x="5465" y="3250"/>
                  </a:cubicBezTo>
                  <a:cubicBezTo>
                    <a:pt x="5793" y="3250"/>
                    <a:pt x="6130" y="3244"/>
                    <a:pt x="6472" y="3230"/>
                  </a:cubicBezTo>
                  <a:cubicBezTo>
                    <a:pt x="9941" y="3064"/>
                    <a:pt x="12743" y="2230"/>
                    <a:pt x="12710" y="1362"/>
                  </a:cubicBezTo>
                  <a:cubicBezTo>
                    <a:pt x="12680" y="563"/>
                    <a:pt x="10417" y="0"/>
                    <a:pt x="7461"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5" name="Google Shape;484;p52">
              <a:extLst>
                <a:ext uri="{FF2B5EF4-FFF2-40B4-BE49-F238E27FC236}">
                  <a16:creationId xmlns:a16="http://schemas.microsoft.com/office/drawing/2014/main" id="{CB54C30F-0899-0781-C538-587A1934F52A}"/>
                </a:ext>
              </a:extLst>
            </p:cNvPr>
            <p:cNvSpPr/>
            <p:nvPr/>
          </p:nvSpPr>
          <p:spPr>
            <a:xfrm flipH="1">
              <a:off x="6677690" y="4008117"/>
              <a:ext cx="306141" cy="42206"/>
            </a:xfrm>
            <a:custGeom>
              <a:avLst/>
              <a:gdLst/>
              <a:ahLst/>
              <a:cxnLst/>
              <a:rect l="l" t="t" r="r" b="b"/>
              <a:pathLst>
                <a:path w="11076" h="1527" extrusionOk="0">
                  <a:moveTo>
                    <a:pt x="6670" y="0"/>
                  </a:moveTo>
                  <a:cubicBezTo>
                    <a:pt x="6294" y="0"/>
                    <a:pt x="5904" y="8"/>
                    <a:pt x="5504" y="26"/>
                  </a:cubicBezTo>
                  <a:cubicBezTo>
                    <a:pt x="2436" y="159"/>
                    <a:pt x="1" y="760"/>
                    <a:pt x="34" y="1360"/>
                  </a:cubicBezTo>
                  <a:cubicBezTo>
                    <a:pt x="34" y="1427"/>
                    <a:pt x="34" y="1460"/>
                    <a:pt x="101" y="1527"/>
                  </a:cubicBezTo>
                  <a:cubicBezTo>
                    <a:pt x="434" y="960"/>
                    <a:pt x="2736" y="459"/>
                    <a:pt x="5504" y="326"/>
                  </a:cubicBezTo>
                  <a:cubicBezTo>
                    <a:pt x="5860" y="313"/>
                    <a:pt x="6209" y="307"/>
                    <a:pt x="6547" y="307"/>
                  </a:cubicBezTo>
                  <a:cubicBezTo>
                    <a:pt x="8841" y="307"/>
                    <a:pt x="10660" y="595"/>
                    <a:pt x="11008" y="1060"/>
                  </a:cubicBezTo>
                  <a:cubicBezTo>
                    <a:pt x="11042" y="993"/>
                    <a:pt x="11075" y="960"/>
                    <a:pt x="11075" y="893"/>
                  </a:cubicBezTo>
                  <a:cubicBezTo>
                    <a:pt x="11046" y="371"/>
                    <a:pt x="9175" y="0"/>
                    <a:pt x="6670"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2" name="Google Shape;485;p52">
              <a:extLst>
                <a:ext uri="{FF2B5EF4-FFF2-40B4-BE49-F238E27FC236}">
                  <a16:creationId xmlns:a16="http://schemas.microsoft.com/office/drawing/2014/main" id="{119C09A3-385E-52E8-BFE1-32E6DC62979F}"/>
                </a:ext>
              </a:extLst>
            </p:cNvPr>
            <p:cNvSpPr/>
            <p:nvPr/>
          </p:nvSpPr>
          <p:spPr>
            <a:xfrm flipH="1">
              <a:off x="6677690" y="4008117"/>
              <a:ext cx="306141" cy="42206"/>
            </a:xfrm>
            <a:custGeom>
              <a:avLst/>
              <a:gdLst/>
              <a:ahLst/>
              <a:cxnLst/>
              <a:rect l="l" t="t" r="r" b="b"/>
              <a:pathLst>
                <a:path w="11076" h="1527" extrusionOk="0">
                  <a:moveTo>
                    <a:pt x="6670" y="0"/>
                  </a:moveTo>
                  <a:cubicBezTo>
                    <a:pt x="6294" y="0"/>
                    <a:pt x="5904" y="8"/>
                    <a:pt x="5504" y="26"/>
                  </a:cubicBezTo>
                  <a:cubicBezTo>
                    <a:pt x="2436" y="159"/>
                    <a:pt x="1" y="760"/>
                    <a:pt x="34" y="1360"/>
                  </a:cubicBezTo>
                  <a:cubicBezTo>
                    <a:pt x="34" y="1427"/>
                    <a:pt x="34" y="1460"/>
                    <a:pt x="101" y="1527"/>
                  </a:cubicBezTo>
                  <a:cubicBezTo>
                    <a:pt x="434" y="960"/>
                    <a:pt x="2736" y="459"/>
                    <a:pt x="5504" y="326"/>
                  </a:cubicBezTo>
                  <a:cubicBezTo>
                    <a:pt x="5860" y="313"/>
                    <a:pt x="6209" y="307"/>
                    <a:pt x="6547" y="307"/>
                  </a:cubicBezTo>
                  <a:cubicBezTo>
                    <a:pt x="8841" y="307"/>
                    <a:pt x="10660" y="595"/>
                    <a:pt x="11008" y="1060"/>
                  </a:cubicBezTo>
                  <a:cubicBezTo>
                    <a:pt x="11042" y="993"/>
                    <a:pt x="11075" y="960"/>
                    <a:pt x="11075" y="893"/>
                  </a:cubicBezTo>
                  <a:cubicBezTo>
                    <a:pt x="11046" y="371"/>
                    <a:pt x="9175" y="0"/>
                    <a:pt x="6670"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0" name="Google Shape;486;p52">
              <a:extLst>
                <a:ext uri="{FF2B5EF4-FFF2-40B4-BE49-F238E27FC236}">
                  <a16:creationId xmlns:a16="http://schemas.microsoft.com/office/drawing/2014/main" id="{A2F3D1DD-A402-FE54-6F80-476275F5086C}"/>
                </a:ext>
              </a:extLst>
            </p:cNvPr>
            <p:cNvSpPr/>
            <p:nvPr/>
          </p:nvSpPr>
          <p:spPr>
            <a:xfrm flipH="1">
              <a:off x="6615915" y="3973235"/>
              <a:ext cx="352244" cy="89858"/>
            </a:xfrm>
            <a:custGeom>
              <a:avLst/>
              <a:gdLst/>
              <a:ahLst/>
              <a:cxnLst/>
              <a:rect l="l" t="t" r="r" b="b"/>
              <a:pathLst>
                <a:path w="12744" h="3251" extrusionOk="0">
                  <a:moveTo>
                    <a:pt x="7312" y="1"/>
                  </a:moveTo>
                  <a:cubicBezTo>
                    <a:pt x="6984" y="1"/>
                    <a:pt x="6647" y="7"/>
                    <a:pt x="6305" y="20"/>
                  </a:cubicBezTo>
                  <a:cubicBezTo>
                    <a:pt x="2803" y="154"/>
                    <a:pt x="1" y="1021"/>
                    <a:pt x="67" y="1888"/>
                  </a:cubicBezTo>
                  <a:cubicBezTo>
                    <a:pt x="97" y="2688"/>
                    <a:pt x="2360" y="3250"/>
                    <a:pt x="5316" y="3250"/>
                  </a:cubicBezTo>
                  <a:cubicBezTo>
                    <a:pt x="5692" y="3250"/>
                    <a:pt x="6078" y="3241"/>
                    <a:pt x="6472" y="3223"/>
                  </a:cubicBezTo>
                  <a:cubicBezTo>
                    <a:pt x="9941" y="3089"/>
                    <a:pt x="12743" y="2255"/>
                    <a:pt x="12710" y="1355"/>
                  </a:cubicBezTo>
                  <a:cubicBezTo>
                    <a:pt x="12680" y="542"/>
                    <a:pt x="10341" y="1"/>
                    <a:pt x="7312"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1" name="Google Shape;487;p52">
              <a:extLst>
                <a:ext uri="{FF2B5EF4-FFF2-40B4-BE49-F238E27FC236}">
                  <a16:creationId xmlns:a16="http://schemas.microsoft.com/office/drawing/2014/main" id="{0F28CCF4-0CBD-03AA-AF0E-8C0CFF0213BE}"/>
                </a:ext>
              </a:extLst>
            </p:cNvPr>
            <p:cNvSpPr/>
            <p:nvPr/>
          </p:nvSpPr>
          <p:spPr>
            <a:xfrm flipH="1">
              <a:off x="6616854" y="3966408"/>
              <a:ext cx="352217" cy="59039"/>
            </a:xfrm>
            <a:custGeom>
              <a:avLst/>
              <a:gdLst/>
              <a:ahLst/>
              <a:cxnLst/>
              <a:rect l="l" t="t" r="r" b="b"/>
              <a:pathLst>
                <a:path w="12743" h="2136" extrusionOk="0">
                  <a:moveTo>
                    <a:pt x="12676" y="0"/>
                  </a:moveTo>
                  <a:lnTo>
                    <a:pt x="0" y="534"/>
                  </a:lnTo>
                  <a:lnTo>
                    <a:pt x="67" y="2135"/>
                  </a:lnTo>
                  <a:lnTo>
                    <a:pt x="12743" y="1602"/>
                  </a:lnTo>
                  <a:lnTo>
                    <a:pt x="12676"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2" name="Google Shape;488;p52">
              <a:extLst>
                <a:ext uri="{FF2B5EF4-FFF2-40B4-BE49-F238E27FC236}">
                  <a16:creationId xmlns:a16="http://schemas.microsoft.com/office/drawing/2014/main" id="{11E3EA79-BF7A-58B8-E5B8-9668EB8F481C}"/>
                </a:ext>
              </a:extLst>
            </p:cNvPr>
            <p:cNvSpPr/>
            <p:nvPr/>
          </p:nvSpPr>
          <p:spPr>
            <a:xfrm flipH="1">
              <a:off x="6617766" y="3929646"/>
              <a:ext cx="352244" cy="89858"/>
            </a:xfrm>
            <a:custGeom>
              <a:avLst/>
              <a:gdLst/>
              <a:ahLst/>
              <a:cxnLst/>
              <a:rect l="l" t="t" r="r" b="b"/>
              <a:pathLst>
                <a:path w="12744" h="3251" extrusionOk="0">
                  <a:moveTo>
                    <a:pt x="7506" y="0"/>
                  </a:moveTo>
                  <a:cubicBezTo>
                    <a:pt x="7117" y="0"/>
                    <a:pt x="6715" y="10"/>
                    <a:pt x="6305" y="29"/>
                  </a:cubicBezTo>
                  <a:cubicBezTo>
                    <a:pt x="2803" y="163"/>
                    <a:pt x="1" y="997"/>
                    <a:pt x="68" y="1897"/>
                  </a:cubicBezTo>
                  <a:cubicBezTo>
                    <a:pt x="98" y="2683"/>
                    <a:pt x="2457" y="3250"/>
                    <a:pt x="5481" y="3250"/>
                  </a:cubicBezTo>
                  <a:cubicBezTo>
                    <a:pt x="5794" y="3250"/>
                    <a:pt x="6114" y="3244"/>
                    <a:pt x="6439" y="3232"/>
                  </a:cubicBezTo>
                  <a:cubicBezTo>
                    <a:pt x="9941" y="3065"/>
                    <a:pt x="12743" y="2231"/>
                    <a:pt x="12710" y="1364"/>
                  </a:cubicBezTo>
                  <a:cubicBezTo>
                    <a:pt x="12681" y="539"/>
                    <a:pt x="10441" y="0"/>
                    <a:pt x="7506"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3" name="Google Shape;489;p52">
              <a:extLst>
                <a:ext uri="{FF2B5EF4-FFF2-40B4-BE49-F238E27FC236}">
                  <a16:creationId xmlns:a16="http://schemas.microsoft.com/office/drawing/2014/main" id="{2C4C6EB6-DC6E-E456-398B-07C7FAD2755F}"/>
                </a:ext>
              </a:extLst>
            </p:cNvPr>
            <p:cNvSpPr/>
            <p:nvPr/>
          </p:nvSpPr>
          <p:spPr>
            <a:xfrm flipH="1">
              <a:off x="6640818" y="3940813"/>
              <a:ext cx="306141" cy="42206"/>
            </a:xfrm>
            <a:custGeom>
              <a:avLst/>
              <a:gdLst/>
              <a:ahLst/>
              <a:cxnLst/>
              <a:rect l="l" t="t" r="r" b="b"/>
              <a:pathLst>
                <a:path w="11076" h="1527" extrusionOk="0">
                  <a:moveTo>
                    <a:pt x="6660" y="0"/>
                  </a:moveTo>
                  <a:cubicBezTo>
                    <a:pt x="6287" y="0"/>
                    <a:pt x="5900" y="8"/>
                    <a:pt x="5505" y="26"/>
                  </a:cubicBezTo>
                  <a:cubicBezTo>
                    <a:pt x="2436" y="159"/>
                    <a:pt x="1" y="760"/>
                    <a:pt x="34" y="1360"/>
                  </a:cubicBezTo>
                  <a:cubicBezTo>
                    <a:pt x="34" y="1427"/>
                    <a:pt x="34" y="1493"/>
                    <a:pt x="101" y="1527"/>
                  </a:cubicBezTo>
                  <a:cubicBezTo>
                    <a:pt x="434" y="960"/>
                    <a:pt x="2736" y="459"/>
                    <a:pt x="5505" y="359"/>
                  </a:cubicBezTo>
                  <a:cubicBezTo>
                    <a:pt x="5947" y="338"/>
                    <a:pt x="6378" y="328"/>
                    <a:pt x="6792" y="328"/>
                  </a:cubicBezTo>
                  <a:cubicBezTo>
                    <a:pt x="8970" y="328"/>
                    <a:pt x="10672" y="611"/>
                    <a:pt x="11009" y="1060"/>
                  </a:cubicBezTo>
                  <a:cubicBezTo>
                    <a:pt x="11042" y="993"/>
                    <a:pt x="11075" y="960"/>
                    <a:pt x="11075" y="893"/>
                  </a:cubicBezTo>
                  <a:cubicBezTo>
                    <a:pt x="11046" y="371"/>
                    <a:pt x="9150" y="0"/>
                    <a:pt x="6660"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4" name="Google Shape;490;p52">
              <a:extLst>
                <a:ext uri="{FF2B5EF4-FFF2-40B4-BE49-F238E27FC236}">
                  <a16:creationId xmlns:a16="http://schemas.microsoft.com/office/drawing/2014/main" id="{57511995-CEBC-A97C-97D6-275796D67813}"/>
                </a:ext>
              </a:extLst>
            </p:cNvPr>
            <p:cNvSpPr/>
            <p:nvPr/>
          </p:nvSpPr>
          <p:spPr>
            <a:xfrm flipH="1">
              <a:off x="6640818" y="3940813"/>
              <a:ext cx="306141" cy="42206"/>
            </a:xfrm>
            <a:custGeom>
              <a:avLst/>
              <a:gdLst/>
              <a:ahLst/>
              <a:cxnLst/>
              <a:rect l="l" t="t" r="r" b="b"/>
              <a:pathLst>
                <a:path w="11076" h="1527" extrusionOk="0">
                  <a:moveTo>
                    <a:pt x="6660" y="0"/>
                  </a:moveTo>
                  <a:cubicBezTo>
                    <a:pt x="6287" y="0"/>
                    <a:pt x="5900" y="8"/>
                    <a:pt x="5505" y="26"/>
                  </a:cubicBezTo>
                  <a:cubicBezTo>
                    <a:pt x="2436" y="159"/>
                    <a:pt x="1" y="760"/>
                    <a:pt x="34" y="1360"/>
                  </a:cubicBezTo>
                  <a:cubicBezTo>
                    <a:pt x="34" y="1427"/>
                    <a:pt x="34" y="1493"/>
                    <a:pt x="101" y="1527"/>
                  </a:cubicBezTo>
                  <a:cubicBezTo>
                    <a:pt x="434" y="960"/>
                    <a:pt x="2736" y="459"/>
                    <a:pt x="5505" y="359"/>
                  </a:cubicBezTo>
                  <a:cubicBezTo>
                    <a:pt x="5947" y="338"/>
                    <a:pt x="6378" y="328"/>
                    <a:pt x="6792" y="328"/>
                  </a:cubicBezTo>
                  <a:cubicBezTo>
                    <a:pt x="8970" y="328"/>
                    <a:pt x="10672" y="611"/>
                    <a:pt x="11009" y="1060"/>
                  </a:cubicBezTo>
                  <a:cubicBezTo>
                    <a:pt x="11042" y="993"/>
                    <a:pt x="11075" y="960"/>
                    <a:pt x="11075" y="893"/>
                  </a:cubicBezTo>
                  <a:cubicBezTo>
                    <a:pt x="11046" y="371"/>
                    <a:pt x="9150" y="0"/>
                    <a:pt x="6660"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5" name="Google Shape;491;p52">
              <a:extLst>
                <a:ext uri="{FF2B5EF4-FFF2-40B4-BE49-F238E27FC236}">
                  <a16:creationId xmlns:a16="http://schemas.microsoft.com/office/drawing/2014/main" id="{70BAAFF3-524D-8FD0-C997-BDD63E0B0487}"/>
                </a:ext>
              </a:extLst>
            </p:cNvPr>
            <p:cNvSpPr/>
            <p:nvPr/>
          </p:nvSpPr>
          <p:spPr>
            <a:xfrm flipH="1">
              <a:off x="6620530" y="3892138"/>
              <a:ext cx="352244" cy="89802"/>
            </a:xfrm>
            <a:custGeom>
              <a:avLst/>
              <a:gdLst/>
              <a:ahLst/>
              <a:cxnLst/>
              <a:rect l="l" t="t" r="r" b="b"/>
              <a:pathLst>
                <a:path w="12744" h="3249" extrusionOk="0">
                  <a:moveTo>
                    <a:pt x="7264" y="0"/>
                  </a:moveTo>
                  <a:cubicBezTo>
                    <a:pt x="6950" y="0"/>
                    <a:pt x="6630" y="6"/>
                    <a:pt x="6305" y="19"/>
                  </a:cubicBezTo>
                  <a:cubicBezTo>
                    <a:pt x="2803" y="186"/>
                    <a:pt x="1" y="1020"/>
                    <a:pt x="34" y="1887"/>
                  </a:cubicBezTo>
                  <a:cubicBezTo>
                    <a:pt x="64" y="2686"/>
                    <a:pt x="2326" y="3249"/>
                    <a:pt x="5283" y="3249"/>
                  </a:cubicBezTo>
                  <a:cubicBezTo>
                    <a:pt x="5658" y="3249"/>
                    <a:pt x="6045" y="3240"/>
                    <a:pt x="6439" y="3221"/>
                  </a:cubicBezTo>
                  <a:cubicBezTo>
                    <a:pt x="9941" y="3088"/>
                    <a:pt x="12743" y="2254"/>
                    <a:pt x="12710" y="1353"/>
                  </a:cubicBezTo>
                  <a:cubicBezTo>
                    <a:pt x="12680" y="567"/>
                    <a:pt x="10293" y="0"/>
                    <a:pt x="7264"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6" name="Google Shape;492;p52">
              <a:extLst>
                <a:ext uri="{FF2B5EF4-FFF2-40B4-BE49-F238E27FC236}">
                  <a16:creationId xmlns:a16="http://schemas.microsoft.com/office/drawing/2014/main" id="{C19EB0A5-F634-D5CE-8904-B0BC3C8C6740}"/>
                </a:ext>
              </a:extLst>
            </p:cNvPr>
            <p:cNvSpPr/>
            <p:nvPr/>
          </p:nvSpPr>
          <p:spPr>
            <a:xfrm flipH="1">
              <a:off x="6621470" y="3885256"/>
              <a:ext cx="352217" cy="59039"/>
            </a:xfrm>
            <a:custGeom>
              <a:avLst/>
              <a:gdLst/>
              <a:ahLst/>
              <a:cxnLst/>
              <a:rect l="l" t="t" r="r" b="b"/>
              <a:pathLst>
                <a:path w="12743" h="2136" extrusionOk="0">
                  <a:moveTo>
                    <a:pt x="12676" y="1"/>
                  </a:moveTo>
                  <a:lnTo>
                    <a:pt x="0" y="535"/>
                  </a:lnTo>
                  <a:lnTo>
                    <a:pt x="67" y="2136"/>
                  </a:lnTo>
                  <a:lnTo>
                    <a:pt x="12743" y="1602"/>
                  </a:lnTo>
                  <a:lnTo>
                    <a:pt x="12676"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7" name="Google Shape;493;p52">
              <a:extLst>
                <a:ext uri="{FF2B5EF4-FFF2-40B4-BE49-F238E27FC236}">
                  <a16:creationId xmlns:a16="http://schemas.microsoft.com/office/drawing/2014/main" id="{620AD8FD-F825-AB4E-B9C4-DAC2CA339EB4}"/>
                </a:ext>
              </a:extLst>
            </p:cNvPr>
            <p:cNvSpPr/>
            <p:nvPr/>
          </p:nvSpPr>
          <p:spPr>
            <a:xfrm flipH="1">
              <a:off x="6622382" y="3847886"/>
              <a:ext cx="352217" cy="89802"/>
            </a:xfrm>
            <a:custGeom>
              <a:avLst/>
              <a:gdLst/>
              <a:ahLst/>
              <a:cxnLst/>
              <a:rect l="l" t="t" r="r" b="b"/>
              <a:pathLst>
                <a:path w="12743" h="3249" extrusionOk="0">
                  <a:moveTo>
                    <a:pt x="7263" y="0"/>
                  </a:moveTo>
                  <a:cubicBezTo>
                    <a:pt x="6950" y="0"/>
                    <a:pt x="6630" y="6"/>
                    <a:pt x="6305" y="19"/>
                  </a:cubicBezTo>
                  <a:cubicBezTo>
                    <a:pt x="2802" y="185"/>
                    <a:pt x="0" y="1019"/>
                    <a:pt x="33" y="1887"/>
                  </a:cubicBezTo>
                  <a:cubicBezTo>
                    <a:pt x="63" y="2686"/>
                    <a:pt x="2352" y="3249"/>
                    <a:pt x="5292" y="3249"/>
                  </a:cubicBezTo>
                  <a:cubicBezTo>
                    <a:pt x="5664" y="3249"/>
                    <a:pt x="6048" y="3240"/>
                    <a:pt x="6438" y="3221"/>
                  </a:cubicBezTo>
                  <a:cubicBezTo>
                    <a:pt x="9941" y="3088"/>
                    <a:pt x="12743" y="2254"/>
                    <a:pt x="12709" y="1353"/>
                  </a:cubicBezTo>
                  <a:cubicBezTo>
                    <a:pt x="12679" y="567"/>
                    <a:pt x="10292" y="0"/>
                    <a:pt x="7263"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8" name="Google Shape;494;p52">
              <a:extLst>
                <a:ext uri="{FF2B5EF4-FFF2-40B4-BE49-F238E27FC236}">
                  <a16:creationId xmlns:a16="http://schemas.microsoft.com/office/drawing/2014/main" id="{95455B4C-7673-DF8F-07E8-C3FA54EA2880}"/>
                </a:ext>
              </a:extLst>
            </p:cNvPr>
            <p:cNvSpPr/>
            <p:nvPr/>
          </p:nvSpPr>
          <p:spPr>
            <a:xfrm flipH="1">
              <a:off x="6645434" y="3860545"/>
              <a:ext cx="306113" cy="41349"/>
            </a:xfrm>
            <a:custGeom>
              <a:avLst/>
              <a:gdLst/>
              <a:ahLst/>
              <a:cxnLst/>
              <a:rect l="l" t="t" r="r" b="b"/>
              <a:pathLst>
                <a:path w="11075" h="1496" extrusionOk="0">
                  <a:moveTo>
                    <a:pt x="6729" y="0"/>
                  </a:moveTo>
                  <a:cubicBezTo>
                    <a:pt x="6334" y="0"/>
                    <a:pt x="5924" y="9"/>
                    <a:pt x="5504" y="28"/>
                  </a:cubicBezTo>
                  <a:cubicBezTo>
                    <a:pt x="2435" y="128"/>
                    <a:pt x="0" y="728"/>
                    <a:pt x="0" y="1329"/>
                  </a:cubicBezTo>
                  <a:cubicBezTo>
                    <a:pt x="0" y="1395"/>
                    <a:pt x="33" y="1462"/>
                    <a:pt x="67" y="1495"/>
                  </a:cubicBezTo>
                  <a:cubicBezTo>
                    <a:pt x="434" y="928"/>
                    <a:pt x="2735" y="461"/>
                    <a:pt x="5504" y="328"/>
                  </a:cubicBezTo>
                  <a:cubicBezTo>
                    <a:pt x="5946" y="307"/>
                    <a:pt x="6377" y="296"/>
                    <a:pt x="6789" y="296"/>
                  </a:cubicBezTo>
                  <a:cubicBezTo>
                    <a:pt x="8960" y="296"/>
                    <a:pt x="10644" y="580"/>
                    <a:pt x="11008" y="1028"/>
                  </a:cubicBezTo>
                  <a:cubicBezTo>
                    <a:pt x="11041" y="995"/>
                    <a:pt x="11075" y="928"/>
                    <a:pt x="11075" y="862"/>
                  </a:cubicBezTo>
                  <a:cubicBezTo>
                    <a:pt x="11046" y="344"/>
                    <a:pt x="9185" y="0"/>
                    <a:pt x="6729"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9" name="Google Shape;495;p52">
              <a:extLst>
                <a:ext uri="{FF2B5EF4-FFF2-40B4-BE49-F238E27FC236}">
                  <a16:creationId xmlns:a16="http://schemas.microsoft.com/office/drawing/2014/main" id="{F250C971-47B2-5486-E4A4-134617BB202D}"/>
                </a:ext>
              </a:extLst>
            </p:cNvPr>
            <p:cNvSpPr/>
            <p:nvPr/>
          </p:nvSpPr>
          <p:spPr>
            <a:xfrm flipH="1">
              <a:off x="6645434" y="3860545"/>
              <a:ext cx="306113" cy="41349"/>
            </a:xfrm>
            <a:custGeom>
              <a:avLst/>
              <a:gdLst/>
              <a:ahLst/>
              <a:cxnLst/>
              <a:rect l="l" t="t" r="r" b="b"/>
              <a:pathLst>
                <a:path w="11075" h="1496" extrusionOk="0">
                  <a:moveTo>
                    <a:pt x="6729" y="0"/>
                  </a:moveTo>
                  <a:cubicBezTo>
                    <a:pt x="6334" y="0"/>
                    <a:pt x="5924" y="9"/>
                    <a:pt x="5504" y="28"/>
                  </a:cubicBezTo>
                  <a:cubicBezTo>
                    <a:pt x="2435" y="128"/>
                    <a:pt x="0" y="728"/>
                    <a:pt x="0" y="1329"/>
                  </a:cubicBezTo>
                  <a:cubicBezTo>
                    <a:pt x="0" y="1395"/>
                    <a:pt x="33" y="1462"/>
                    <a:pt x="67" y="1495"/>
                  </a:cubicBezTo>
                  <a:cubicBezTo>
                    <a:pt x="434" y="928"/>
                    <a:pt x="2735" y="461"/>
                    <a:pt x="5504" y="328"/>
                  </a:cubicBezTo>
                  <a:cubicBezTo>
                    <a:pt x="5946" y="307"/>
                    <a:pt x="6377" y="296"/>
                    <a:pt x="6789" y="296"/>
                  </a:cubicBezTo>
                  <a:cubicBezTo>
                    <a:pt x="8960" y="296"/>
                    <a:pt x="10644" y="580"/>
                    <a:pt x="11008" y="1028"/>
                  </a:cubicBezTo>
                  <a:cubicBezTo>
                    <a:pt x="11041" y="995"/>
                    <a:pt x="11075" y="928"/>
                    <a:pt x="11075" y="862"/>
                  </a:cubicBezTo>
                  <a:cubicBezTo>
                    <a:pt x="11046" y="344"/>
                    <a:pt x="9185" y="0"/>
                    <a:pt x="6729"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0" name="Google Shape;496;p52">
              <a:extLst>
                <a:ext uri="{FF2B5EF4-FFF2-40B4-BE49-F238E27FC236}">
                  <a16:creationId xmlns:a16="http://schemas.microsoft.com/office/drawing/2014/main" id="{7915F954-AB54-1465-7CE6-24AC15F08BE8}"/>
                </a:ext>
              </a:extLst>
            </p:cNvPr>
            <p:cNvSpPr/>
            <p:nvPr/>
          </p:nvSpPr>
          <p:spPr>
            <a:xfrm flipH="1">
              <a:off x="6583658" y="3825718"/>
              <a:ext cx="352217" cy="89858"/>
            </a:xfrm>
            <a:custGeom>
              <a:avLst/>
              <a:gdLst/>
              <a:ahLst/>
              <a:cxnLst/>
              <a:rect l="l" t="t" r="r" b="b"/>
              <a:pathLst>
                <a:path w="12743" h="3251" extrusionOk="0">
                  <a:moveTo>
                    <a:pt x="7303" y="1"/>
                  </a:moveTo>
                  <a:cubicBezTo>
                    <a:pt x="6977" y="1"/>
                    <a:pt x="6644" y="7"/>
                    <a:pt x="6305" y="20"/>
                  </a:cubicBezTo>
                  <a:cubicBezTo>
                    <a:pt x="2802" y="154"/>
                    <a:pt x="0" y="1021"/>
                    <a:pt x="33" y="1888"/>
                  </a:cubicBezTo>
                  <a:cubicBezTo>
                    <a:pt x="63" y="2687"/>
                    <a:pt x="2352" y="3250"/>
                    <a:pt x="5292" y="3250"/>
                  </a:cubicBezTo>
                  <a:cubicBezTo>
                    <a:pt x="5664" y="3250"/>
                    <a:pt x="6048" y="3241"/>
                    <a:pt x="6438" y="3222"/>
                  </a:cubicBezTo>
                  <a:cubicBezTo>
                    <a:pt x="9941" y="3089"/>
                    <a:pt x="12743" y="2255"/>
                    <a:pt x="12709" y="1354"/>
                  </a:cubicBezTo>
                  <a:cubicBezTo>
                    <a:pt x="12679" y="542"/>
                    <a:pt x="10314" y="1"/>
                    <a:pt x="7303"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1" name="Google Shape;497;p52">
              <a:extLst>
                <a:ext uri="{FF2B5EF4-FFF2-40B4-BE49-F238E27FC236}">
                  <a16:creationId xmlns:a16="http://schemas.microsoft.com/office/drawing/2014/main" id="{74997C84-6132-2E6D-8F2D-EB81B6DC8D53}"/>
                </a:ext>
              </a:extLst>
            </p:cNvPr>
            <p:cNvSpPr/>
            <p:nvPr/>
          </p:nvSpPr>
          <p:spPr>
            <a:xfrm flipH="1">
              <a:off x="6585510" y="3817951"/>
              <a:ext cx="352217" cy="59979"/>
            </a:xfrm>
            <a:custGeom>
              <a:avLst/>
              <a:gdLst/>
              <a:ahLst/>
              <a:cxnLst/>
              <a:rect l="l" t="t" r="r" b="b"/>
              <a:pathLst>
                <a:path w="12743" h="2170" extrusionOk="0">
                  <a:moveTo>
                    <a:pt x="12676" y="1"/>
                  </a:moveTo>
                  <a:lnTo>
                    <a:pt x="0" y="568"/>
                  </a:lnTo>
                  <a:lnTo>
                    <a:pt x="100" y="2169"/>
                  </a:lnTo>
                  <a:lnTo>
                    <a:pt x="12743" y="1635"/>
                  </a:lnTo>
                  <a:lnTo>
                    <a:pt x="12676"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2" name="Google Shape;498;p52">
              <a:extLst>
                <a:ext uri="{FF2B5EF4-FFF2-40B4-BE49-F238E27FC236}">
                  <a16:creationId xmlns:a16="http://schemas.microsoft.com/office/drawing/2014/main" id="{2F154907-6AE4-CCFD-CA3C-2844D1EA381D}"/>
                </a:ext>
              </a:extLst>
            </p:cNvPr>
            <p:cNvSpPr/>
            <p:nvPr/>
          </p:nvSpPr>
          <p:spPr>
            <a:xfrm flipH="1">
              <a:off x="6585510" y="3780581"/>
              <a:ext cx="352217" cy="90466"/>
            </a:xfrm>
            <a:custGeom>
              <a:avLst/>
              <a:gdLst/>
              <a:ahLst/>
              <a:cxnLst/>
              <a:rect l="l" t="t" r="r" b="b"/>
              <a:pathLst>
                <a:path w="12743" h="3273" extrusionOk="0">
                  <a:moveTo>
                    <a:pt x="7263" y="0"/>
                  </a:moveTo>
                  <a:cubicBezTo>
                    <a:pt x="6950" y="0"/>
                    <a:pt x="6630" y="6"/>
                    <a:pt x="6305" y="19"/>
                  </a:cubicBezTo>
                  <a:cubicBezTo>
                    <a:pt x="2802" y="185"/>
                    <a:pt x="0" y="1019"/>
                    <a:pt x="34" y="1887"/>
                  </a:cubicBezTo>
                  <a:cubicBezTo>
                    <a:pt x="64" y="2703"/>
                    <a:pt x="2452" y="3273"/>
                    <a:pt x="5482" y="3273"/>
                  </a:cubicBezTo>
                  <a:cubicBezTo>
                    <a:pt x="5795" y="3273"/>
                    <a:pt x="6114" y="3267"/>
                    <a:pt x="6438" y="3254"/>
                  </a:cubicBezTo>
                  <a:cubicBezTo>
                    <a:pt x="9941" y="3087"/>
                    <a:pt x="12743" y="2254"/>
                    <a:pt x="12709" y="1353"/>
                  </a:cubicBezTo>
                  <a:cubicBezTo>
                    <a:pt x="12679" y="567"/>
                    <a:pt x="10293" y="0"/>
                    <a:pt x="7263"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3" name="Google Shape;499;p52">
              <a:extLst>
                <a:ext uri="{FF2B5EF4-FFF2-40B4-BE49-F238E27FC236}">
                  <a16:creationId xmlns:a16="http://schemas.microsoft.com/office/drawing/2014/main" id="{860E0B8A-D54A-B66E-9BC1-7BE61E70D743}"/>
                </a:ext>
              </a:extLst>
            </p:cNvPr>
            <p:cNvSpPr/>
            <p:nvPr/>
          </p:nvSpPr>
          <p:spPr>
            <a:xfrm flipH="1">
              <a:off x="6608562" y="3792384"/>
              <a:ext cx="307053" cy="42206"/>
            </a:xfrm>
            <a:custGeom>
              <a:avLst/>
              <a:gdLst/>
              <a:ahLst/>
              <a:cxnLst/>
              <a:rect l="l" t="t" r="r" b="b"/>
              <a:pathLst>
                <a:path w="11109" h="1527" extrusionOk="0">
                  <a:moveTo>
                    <a:pt x="6635" y="1"/>
                  </a:moveTo>
                  <a:cubicBezTo>
                    <a:pt x="6280" y="1"/>
                    <a:pt x="5913" y="9"/>
                    <a:pt x="5538" y="25"/>
                  </a:cubicBezTo>
                  <a:cubicBezTo>
                    <a:pt x="2469" y="159"/>
                    <a:pt x="1" y="759"/>
                    <a:pt x="34" y="1360"/>
                  </a:cubicBezTo>
                  <a:cubicBezTo>
                    <a:pt x="34" y="1426"/>
                    <a:pt x="68" y="1460"/>
                    <a:pt x="101" y="1526"/>
                  </a:cubicBezTo>
                  <a:cubicBezTo>
                    <a:pt x="468" y="959"/>
                    <a:pt x="2770" y="459"/>
                    <a:pt x="5538" y="325"/>
                  </a:cubicBezTo>
                  <a:cubicBezTo>
                    <a:pt x="5894" y="313"/>
                    <a:pt x="6242" y="306"/>
                    <a:pt x="6579" y="306"/>
                  </a:cubicBezTo>
                  <a:cubicBezTo>
                    <a:pt x="8867" y="306"/>
                    <a:pt x="10664" y="594"/>
                    <a:pt x="11042" y="1059"/>
                  </a:cubicBezTo>
                  <a:cubicBezTo>
                    <a:pt x="11076" y="993"/>
                    <a:pt x="11076" y="959"/>
                    <a:pt x="11109" y="893"/>
                  </a:cubicBezTo>
                  <a:cubicBezTo>
                    <a:pt x="11080" y="395"/>
                    <a:pt x="9154" y="1"/>
                    <a:pt x="6635" y="1"/>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4" name="Google Shape;500;p52">
              <a:extLst>
                <a:ext uri="{FF2B5EF4-FFF2-40B4-BE49-F238E27FC236}">
                  <a16:creationId xmlns:a16="http://schemas.microsoft.com/office/drawing/2014/main" id="{F89762E2-62E3-E771-01F2-EABFAA2A1D3F}"/>
                </a:ext>
              </a:extLst>
            </p:cNvPr>
            <p:cNvSpPr/>
            <p:nvPr/>
          </p:nvSpPr>
          <p:spPr>
            <a:xfrm flipH="1">
              <a:off x="6608562" y="3792384"/>
              <a:ext cx="307053" cy="42206"/>
            </a:xfrm>
            <a:custGeom>
              <a:avLst/>
              <a:gdLst/>
              <a:ahLst/>
              <a:cxnLst/>
              <a:rect l="l" t="t" r="r" b="b"/>
              <a:pathLst>
                <a:path w="11109" h="1527" extrusionOk="0">
                  <a:moveTo>
                    <a:pt x="6635" y="1"/>
                  </a:moveTo>
                  <a:cubicBezTo>
                    <a:pt x="6280" y="1"/>
                    <a:pt x="5913" y="9"/>
                    <a:pt x="5538" y="25"/>
                  </a:cubicBezTo>
                  <a:cubicBezTo>
                    <a:pt x="2469" y="159"/>
                    <a:pt x="1" y="759"/>
                    <a:pt x="34" y="1360"/>
                  </a:cubicBezTo>
                  <a:cubicBezTo>
                    <a:pt x="34" y="1426"/>
                    <a:pt x="68" y="1460"/>
                    <a:pt x="101" y="1526"/>
                  </a:cubicBezTo>
                  <a:cubicBezTo>
                    <a:pt x="468" y="959"/>
                    <a:pt x="2770" y="459"/>
                    <a:pt x="5538" y="325"/>
                  </a:cubicBezTo>
                  <a:cubicBezTo>
                    <a:pt x="5894" y="313"/>
                    <a:pt x="6242" y="306"/>
                    <a:pt x="6579" y="306"/>
                  </a:cubicBezTo>
                  <a:cubicBezTo>
                    <a:pt x="8867" y="306"/>
                    <a:pt x="10664" y="594"/>
                    <a:pt x="11042" y="1059"/>
                  </a:cubicBezTo>
                  <a:cubicBezTo>
                    <a:pt x="11076" y="993"/>
                    <a:pt x="11076" y="959"/>
                    <a:pt x="11109" y="893"/>
                  </a:cubicBezTo>
                  <a:cubicBezTo>
                    <a:pt x="11080" y="395"/>
                    <a:pt x="9154" y="1"/>
                    <a:pt x="6635"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5" name="Google Shape;501;p52">
              <a:extLst>
                <a:ext uri="{FF2B5EF4-FFF2-40B4-BE49-F238E27FC236}">
                  <a16:creationId xmlns:a16="http://schemas.microsoft.com/office/drawing/2014/main" id="{D61C0C57-8199-E75B-90E7-249A48C11EA2}"/>
                </a:ext>
              </a:extLst>
            </p:cNvPr>
            <p:cNvSpPr/>
            <p:nvPr/>
          </p:nvSpPr>
          <p:spPr>
            <a:xfrm flipH="1">
              <a:off x="6639906" y="3768337"/>
              <a:ext cx="350365" cy="89802"/>
            </a:xfrm>
            <a:custGeom>
              <a:avLst/>
              <a:gdLst/>
              <a:ahLst/>
              <a:cxnLst/>
              <a:rect l="l" t="t" r="r" b="b"/>
              <a:pathLst>
                <a:path w="12676" h="3249" extrusionOk="0">
                  <a:moveTo>
                    <a:pt x="7393" y="0"/>
                  </a:moveTo>
                  <a:cubicBezTo>
                    <a:pt x="7018" y="0"/>
                    <a:pt x="6632" y="9"/>
                    <a:pt x="6238" y="28"/>
                  </a:cubicBezTo>
                  <a:cubicBezTo>
                    <a:pt x="2769" y="161"/>
                    <a:pt x="0" y="995"/>
                    <a:pt x="0" y="1896"/>
                  </a:cubicBezTo>
                  <a:cubicBezTo>
                    <a:pt x="0" y="2682"/>
                    <a:pt x="2384" y="3249"/>
                    <a:pt x="5413" y="3249"/>
                  </a:cubicBezTo>
                  <a:cubicBezTo>
                    <a:pt x="5726" y="3249"/>
                    <a:pt x="6046" y="3243"/>
                    <a:pt x="6371" y="3230"/>
                  </a:cubicBezTo>
                  <a:cubicBezTo>
                    <a:pt x="9874" y="3063"/>
                    <a:pt x="12676" y="2230"/>
                    <a:pt x="12642" y="1362"/>
                  </a:cubicBezTo>
                  <a:cubicBezTo>
                    <a:pt x="12613" y="563"/>
                    <a:pt x="10350" y="0"/>
                    <a:pt x="7393"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6" name="Google Shape;502;p52">
              <a:extLst>
                <a:ext uri="{FF2B5EF4-FFF2-40B4-BE49-F238E27FC236}">
                  <a16:creationId xmlns:a16="http://schemas.microsoft.com/office/drawing/2014/main" id="{76AFC3EC-B18D-6DF9-2EB0-A81C809BB3CA}"/>
                </a:ext>
              </a:extLst>
            </p:cNvPr>
            <p:cNvSpPr/>
            <p:nvPr/>
          </p:nvSpPr>
          <p:spPr>
            <a:xfrm flipH="1">
              <a:off x="6640818" y="3760791"/>
              <a:ext cx="352244" cy="59951"/>
            </a:xfrm>
            <a:custGeom>
              <a:avLst/>
              <a:gdLst/>
              <a:ahLst/>
              <a:cxnLst/>
              <a:rect l="l" t="t" r="r" b="b"/>
              <a:pathLst>
                <a:path w="12744" h="2169" extrusionOk="0">
                  <a:moveTo>
                    <a:pt x="12677" y="1"/>
                  </a:moveTo>
                  <a:lnTo>
                    <a:pt x="1" y="568"/>
                  </a:lnTo>
                  <a:lnTo>
                    <a:pt x="68" y="2169"/>
                  </a:lnTo>
                  <a:lnTo>
                    <a:pt x="12743" y="1635"/>
                  </a:lnTo>
                  <a:lnTo>
                    <a:pt x="12677"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7" name="Google Shape;503;p52">
              <a:extLst>
                <a:ext uri="{FF2B5EF4-FFF2-40B4-BE49-F238E27FC236}">
                  <a16:creationId xmlns:a16="http://schemas.microsoft.com/office/drawing/2014/main" id="{9600E8CC-8A30-88E7-6FD7-EC024983A054}"/>
                </a:ext>
              </a:extLst>
            </p:cNvPr>
            <p:cNvSpPr/>
            <p:nvPr/>
          </p:nvSpPr>
          <p:spPr>
            <a:xfrm flipH="1">
              <a:off x="6641731" y="3724057"/>
              <a:ext cx="352244" cy="89830"/>
            </a:xfrm>
            <a:custGeom>
              <a:avLst/>
              <a:gdLst/>
              <a:ahLst/>
              <a:cxnLst/>
              <a:rect l="l" t="t" r="r" b="b"/>
              <a:pathLst>
                <a:path w="12744" h="3250" extrusionOk="0">
                  <a:moveTo>
                    <a:pt x="7452" y="1"/>
                  </a:moveTo>
                  <a:cubicBezTo>
                    <a:pt x="7079" y="1"/>
                    <a:pt x="6696" y="10"/>
                    <a:pt x="6305" y="29"/>
                  </a:cubicBezTo>
                  <a:cubicBezTo>
                    <a:pt x="2803" y="162"/>
                    <a:pt x="1" y="996"/>
                    <a:pt x="34" y="1897"/>
                  </a:cubicBezTo>
                  <a:cubicBezTo>
                    <a:pt x="64" y="2683"/>
                    <a:pt x="2451" y="3250"/>
                    <a:pt x="5480" y="3250"/>
                  </a:cubicBezTo>
                  <a:cubicBezTo>
                    <a:pt x="5793" y="3250"/>
                    <a:pt x="6113" y="3244"/>
                    <a:pt x="6439" y="3231"/>
                  </a:cubicBezTo>
                  <a:cubicBezTo>
                    <a:pt x="9941" y="3064"/>
                    <a:pt x="12743" y="2230"/>
                    <a:pt x="12710" y="1363"/>
                  </a:cubicBezTo>
                  <a:cubicBezTo>
                    <a:pt x="12680" y="564"/>
                    <a:pt x="10391" y="1"/>
                    <a:pt x="7452"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8" name="Google Shape;504;p52">
              <a:extLst>
                <a:ext uri="{FF2B5EF4-FFF2-40B4-BE49-F238E27FC236}">
                  <a16:creationId xmlns:a16="http://schemas.microsoft.com/office/drawing/2014/main" id="{1F9D6D3F-D4C8-BBCF-EEC9-1139AB65F229}"/>
                </a:ext>
              </a:extLst>
            </p:cNvPr>
            <p:cNvSpPr/>
            <p:nvPr/>
          </p:nvSpPr>
          <p:spPr>
            <a:xfrm flipH="1">
              <a:off x="6664782" y="3736108"/>
              <a:ext cx="306141" cy="41322"/>
            </a:xfrm>
            <a:custGeom>
              <a:avLst/>
              <a:gdLst/>
              <a:ahLst/>
              <a:cxnLst/>
              <a:rect l="l" t="t" r="r" b="b"/>
              <a:pathLst>
                <a:path w="11076" h="1495" extrusionOk="0">
                  <a:moveTo>
                    <a:pt x="6660" y="1"/>
                  </a:moveTo>
                  <a:cubicBezTo>
                    <a:pt x="6286" y="1"/>
                    <a:pt x="5900" y="9"/>
                    <a:pt x="5504" y="26"/>
                  </a:cubicBezTo>
                  <a:cubicBezTo>
                    <a:pt x="2436" y="160"/>
                    <a:pt x="1" y="760"/>
                    <a:pt x="1" y="1361"/>
                  </a:cubicBezTo>
                  <a:cubicBezTo>
                    <a:pt x="1" y="1394"/>
                    <a:pt x="34" y="1461"/>
                    <a:pt x="67" y="1494"/>
                  </a:cubicBezTo>
                  <a:cubicBezTo>
                    <a:pt x="434" y="960"/>
                    <a:pt x="2736" y="460"/>
                    <a:pt x="5504" y="327"/>
                  </a:cubicBezTo>
                  <a:cubicBezTo>
                    <a:pt x="5920" y="307"/>
                    <a:pt x="6325" y="297"/>
                    <a:pt x="6715" y="297"/>
                  </a:cubicBezTo>
                  <a:cubicBezTo>
                    <a:pt x="8922" y="297"/>
                    <a:pt x="10640" y="602"/>
                    <a:pt x="11008" y="1027"/>
                  </a:cubicBezTo>
                  <a:cubicBezTo>
                    <a:pt x="11042" y="994"/>
                    <a:pt x="11075" y="927"/>
                    <a:pt x="11075" y="894"/>
                  </a:cubicBezTo>
                  <a:cubicBezTo>
                    <a:pt x="11046" y="372"/>
                    <a:pt x="9150" y="1"/>
                    <a:pt x="6660" y="1"/>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9" name="Google Shape;505;p52">
              <a:extLst>
                <a:ext uri="{FF2B5EF4-FFF2-40B4-BE49-F238E27FC236}">
                  <a16:creationId xmlns:a16="http://schemas.microsoft.com/office/drawing/2014/main" id="{D8E3CDF9-0ABB-8822-6B74-5D6DAEF92CBE}"/>
                </a:ext>
              </a:extLst>
            </p:cNvPr>
            <p:cNvSpPr/>
            <p:nvPr/>
          </p:nvSpPr>
          <p:spPr>
            <a:xfrm flipH="1">
              <a:off x="6664782" y="3736108"/>
              <a:ext cx="306141" cy="41322"/>
            </a:xfrm>
            <a:custGeom>
              <a:avLst/>
              <a:gdLst/>
              <a:ahLst/>
              <a:cxnLst/>
              <a:rect l="l" t="t" r="r" b="b"/>
              <a:pathLst>
                <a:path w="11076" h="1495" extrusionOk="0">
                  <a:moveTo>
                    <a:pt x="6660" y="1"/>
                  </a:moveTo>
                  <a:cubicBezTo>
                    <a:pt x="6286" y="1"/>
                    <a:pt x="5900" y="9"/>
                    <a:pt x="5504" y="26"/>
                  </a:cubicBezTo>
                  <a:cubicBezTo>
                    <a:pt x="2436" y="160"/>
                    <a:pt x="1" y="760"/>
                    <a:pt x="1" y="1361"/>
                  </a:cubicBezTo>
                  <a:cubicBezTo>
                    <a:pt x="1" y="1394"/>
                    <a:pt x="34" y="1461"/>
                    <a:pt x="67" y="1494"/>
                  </a:cubicBezTo>
                  <a:cubicBezTo>
                    <a:pt x="434" y="960"/>
                    <a:pt x="2736" y="460"/>
                    <a:pt x="5504" y="327"/>
                  </a:cubicBezTo>
                  <a:cubicBezTo>
                    <a:pt x="5920" y="307"/>
                    <a:pt x="6325" y="297"/>
                    <a:pt x="6715" y="297"/>
                  </a:cubicBezTo>
                  <a:cubicBezTo>
                    <a:pt x="8922" y="297"/>
                    <a:pt x="10640" y="602"/>
                    <a:pt x="11008" y="1027"/>
                  </a:cubicBezTo>
                  <a:cubicBezTo>
                    <a:pt x="11042" y="994"/>
                    <a:pt x="11075" y="927"/>
                    <a:pt x="11075" y="894"/>
                  </a:cubicBezTo>
                  <a:cubicBezTo>
                    <a:pt x="11046" y="372"/>
                    <a:pt x="9150" y="1"/>
                    <a:pt x="6660"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0" name="Google Shape;506;p52">
              <a:extLst>
                <a:ext uri="{FF2B5EF4-FFF2-40B4-BE49-F238E27FC236}">
                  <a16:creationId xmlns:a16="http://schemas.microsoft.com/office/drawing/2014/main" id="{74CF0D8C-4476-8B6C-C0E5-4972468559C6}"/>
                </a:ext>
              </a:extLst>
            </p:cNvPr>
            <p:cNvSpPr/>
            <p:nvPr/>
          </p:nvSpPr>
          <p:spPr>
            <a:xfrm flipH="1">
              <a:off x="6666634" y="3744593"/>
              <a:ext cx="302437" cy="53649"/>
            </a:xfrm>
            <a:custGeom>
              <a:avLst/>
              <a:gdLst/>
              <a:ahLst/>
              <a:cxnLst/>
              <a:rect l="l" t="t" r="r" b="b"/>
              <a:pathLst>
                <a:path w="10942" h="1941" extrusionOk="0">
                  <a:moveTo>
                    <a:pt x="6484" y="0"/>
                  </a:moveTo>
                  <a:cubicBezTo>
                    <a:pt x="6145" y="0"/>
                    <a:pt x="5795" y="7"/>
                    <a:pt x="5437" y="20"/>
                  </a:cubicBezTo>
                  <a:cubicBezTo>
                    <a:pt x="2669" y="153"/>
                    <a:pt x="367" y="653"/>
                    <a:pt x="0" y="1187"/>
                  </a:cubicBezTo>
                  <a:cubicBezTo>
                    <a:pt x="378" y="1652"/>
                    <a:pt x="2200" y="1940"/>
                    <a:pt x="4473" y="1940"/>
                  </a:cubicBezTo>
                  <a:cubicBezTo>
                    <a:pt x="4808" y="1940"/>
                    <a:pt x="5153" y="1934"/>
                    <a:pt x="5504" y="1921"/>
                  </a:cubicBezTo>
                  <a:cubicBezTo>
                    <a:pt x="8273" y="1788"/>
                    <a:pt x="10574" y="1287"/>
                    <a:pt x="10941" y="720"/>
                  </a:cubicBezTo>
                  <a:cubicBezTo>
                    <a:pt x="10564" y="284"/>
                    <a:pt x="8770" y="0"/>
                    <a:pt x="6484"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1" name="Google Shape;507;p52">
              <a:extLst>
                <a:ext uri="{FF2B5EF4-FFF2-40B4-BE49-F238E27FC236}">
                  <a16:creationId xmlns:a16="http://schemas.microsoft.com/office/drawing/2014/main" id="{7EA99751-94E3-66A1-43CE-45CA93FAEDAF}"/>
                </a:ext>
              </a:extLst>
            </p:cNvPr>
            <p:cNvSpPr/>
            <p:nvPr/>
          </p:nvSpPr>
          <p:spPr>
            <a:xfrm flipH="1">
              <a:off x="6603006" y="3701032"/>
              <a:ext cx="352244" cy="90051"/>
            </a:xfrm>
            <a:custGeom>
              <a:avLst/>
              <a:gdLst/>
              <a:ahLst/>
              <a:cxnLst/>
              <a:rect l="l" t="t" r="r" b="b"/>
              <a:pathLst>
                <a:path w="12744" h="3258" extrusionOk="0">
                  <a:moveTo>
                    <a:pt x="7461" y="0"/>
                  </a:moveTo>
                  <a:cubicBezTo>
                    <a:pt x="7086" y="0"/>
                    <a:pt x="6699" y="9"/>
                    <a:pt x="6305" y="28"/>
                  </a:cubicBezTo>
                  <a:cubicBezTo>
                    <a:pt x="2803" y="161"/>
                    <a:pt x="1" y="995"/>
                    <a:pt x="34" y="1896"/>
                  </a:cubicBezTo>
                  <a:cubicBezTo>
                    <a:pt x="93" y="2695"/>
                    <a:pt x="2359" y="3258"/>
                    <a:pt x="5293" y="3258"/>
                  </a:cubicBezTo>
                  <a:cubicBezTo>
                    <a:pt x="5665" y="3258"/>
                    <a:pt x="6048" y="3249"/>
                    <a:pt x="6439" y="3230"/>
                  </a:cubicBezTo>
                  <a:cubicBezTo>
                    <a:pt x="9941" y="3097"/>
                    <a:pt x="12743" y="2229"/>
                    <a:pt x="12710" y="1362"/>
                  </a:cubicBezTo>
                  <a:cubicBezTo>
                    <a:pt x="12680" y="563"/>
                    <a:pt x="10417" y="0"/>
                    <a:pt x="7461"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2" name="Google Shape;508;p52">
              <a:extLst>
                <a:ext uri="{FF2B5EF4-FFF2-40B4-BE49-F238E27FC236}">
                  <a16:creationId xmlns:a16="http://schemas.microsoft.com/office/drawing/2014/main" id="{FC1C96BD-0DED-69EA-64CE-69C24EB68EF0}"/>
                </a:ext>
              </a:extLst>
            </p:cNvPr>
            <p:cNvSpPr/>
            <p:nvPr/>
          </p:nvSpPr>
          <p:spPr>
            <a:xfrm flipH="1">
              <a:off x="6603946" y="3694426"/>
              <a:ext cx="352217" cy="59011"/>
            </a:xfrm>
            <a:custGeom>
              <a:avLst/>
              <a:gdLst/>
              <a:ahLst/>
              <a:cxnLst/>
              <a:rect l="l" t="t" r="r" b="b"/>
              <a:pathLst>
                <a:path w="12743" h="2135" extrusionOk="0">
                  <a:moveTo>
                    <a:pt x="12676" y="0"/>
                  </a:moveTo>
                  <a:lnTo>
                    <a:pt x="0" y="534"/>
                  </a:lnTo>
                  <a:lnTo>
                    <a:pt x="67" y="2135"/>
                  </a:lnTo>
                  <a:lnTo>
                    <a:pt x="12743" y="1601"/>
                  </a:lnTo>
                  <a:lnTo>
                    <a:pt x="12676"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3" name="Google Shape;509;p52">
              <a:extLst>
                <a:ext uri="{FF2B5EF4-FFF2-40B4-BE49-F238E27FC236}">
                  <a16:creationId xmlns:a16="http://schemas.microsoft.com/office/drawing/2014/main" id="{B3F4BA61-B6FC-4B7D-5FAC-1A04C3220A30}"/>
                </a:ext>
              </a:extLst>
            </p:cNvPr>
            <p:cNvSpPr/>
            <p:nvPr/>
          </p:nvSpPr>
          <p:spPr>
            <a:xfrm flipH="1">
              <a:off x="6604858" y="3656752"/>
              <a:ext cx="352244" cy="89830"/>
            </a:xfrm>
            <a:custGeom>
              <a:avLst/>
              <a:gdLst/>
              <a:ahLst/>
              <a:cxnLst/>
              <a:rect l="l" t="t" r="r" b="b"/>
              <a:pathLst>
                <a:path w="12744" h="3250" extrusionOk="0">
                  <a:moveTo>
                    <a:pt x="7451" y="1"/>
                  </a:moveTo>
                  <a:cubicBezTo>
                    <a:pt x="7079" y="1"/>
                    <a:pt x="6696" y="10"/>
                    <a:pt x="6305" y="29"/>
                  </a:cubicBezTo>
                  <a:cubicBezTo>
                    <a:pt x="2803" y="162"/>
                    <a:pt x="1" y="996"/>
                    <a:pt x="34" y="1897"/>
                  </a:cubicBezTo>
                  <a:cubicBezTo>
                    <a:pt x="64" y="2683"/>
                    <a:pt x="2451" y="3250"/>
                    <a:pt x="5480" y="3250"/>
                  </a:cubicBezTo>
                  <a:cubicBezTo>
                    <a:pt x="5794" y="3250"/>
                    <a:pt x="6114" y="3244"/>
                    <a:pt x="6439" y="3231"/>
                  </a:cubicBezTo>
                  <a:cubicBezTo>
                    <a:pt x="9941" y="3064"/>
                    <a:pt x="12743" y="2230"/>
                    <a:pt x="12710" y="1363"/>
                  </a:cubicBezTo>
                  <a:cubicBezTo>
                    <a:pt x="12651" y="564"/>
                    <a:pt x="10385" y="1"/>
                    <a:pt x="7451"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4" name="Google Shape;510;p52">
              <a:extLst>
                <a:ext uri="{FF2B5EF4-FFF2-40B4-BE49-F238E27FC236}">
                  <a16:creationId xmlns:a16="http://schemas.microsoft.com/office/drawing/2014/main" id="{1AB71E7A-500F-2E5F-5F14-8EAD1500828C}"/>
                </a:ext>
              </a:extLst>
            </p:cNvPr>
            <p:cNvSpPr/>
            <p:nvPr/>
          </p:nvSpPr>
          <p:spPr>
            <a:xfrm flipH="1">
              <a:off x="6628822" y="3668803"/>
              <a:ext cx="306141" cy="42234"/>
            </a:xfrm>
            <a:custGeom>
              <a:avLst/>
              <a:gdLst/>
              <a:ahLst/>
              <a:cxnLst/>
              <a:rect l="l" t="t" r="r" b="b"/>
              <a:pathLst>
                <a:path w="11076" h="1528" extrusionOk="0">
                  <a:moveTo>
                    <a:pt x="6693" y="1"/>
                  </a:moveTo>
                  <a:cubicBezTo>
                    <a:pt x="6320" y="1"/>
                    <a:pt x="5933" y="9"/>
                    <a:pt x="5538" y="26"/>
                  </a:cubicBezTo>
                  <a:cubicBezTo>
                    <a:pt x="2469" y="160"/>
                    <a:pt x="0" y="760"/>
                    <a:pt x="34" y="1361"/>
                  </a:cubicBezTo>
                  <a:cubicBezTo>
                    <a:pt x="34" y="1427"/>
                    <a:pt x="67" y="1461"/>
                    <a:pt x="101" y="1527"/>
                  </a:cubicBezTo>
                  <a:cubicBezTo>
                    <a:pt x="467" y="960"/>
                    <a:pt x="2769" y="460"/>
                    <a:pt x="5538" y="327"/>
                  </a:cubicBezTo>
                  <a:cubicBezTo>
                    <a:pt x="5893" y="314"/>
                    <a:pt x="6241" y="307"/>
                    <a:pt x="6578" y="307"/>
                  </a:cubicBezTo>
                  <a:cubicBezTo>
                    <a:pt x="8867" y="307"/>
                    <a:pt x="10664" y="595"/>
                    <a:pt x="11042" y="1060"/>
                  </a:cubicBezTo>
                  <a:cubicBezTo>
                    <a:pt x="11075" y="994"/>
                    <a:pt x="11075" y="960"/>
                    <a:pt x="11075" y="894"/>
                  </a:cubicBezTo>
                  <a:cubicBezTo>
                    <a:pt x="11075" y="371"/>
                    <a:pt x="9183" y="1"/>
                    <a:pt x="6693"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5" name="Google Shape;511;p52">
              <a:extLst>
                <a:ext uri="{FF2B5EF4-FFF2-40B4-BE49-F238E27FC236}">
                  <a16:creationId xmlns:a16="http://schemas.microsoft.com/office/drawing/2014/main" id="{10C16309-76EC-D381-15BB-B8FFDFBDE74F}"/>
                </a:ext>
              </a:extLst>
            </p:cNvPr>
            <p:cNvSpPr/>
            <p:nvPr/>
          </p:nvSpPr>
          <p:spPr>
            <a:xfrm flipH="1">
              <a:off x="6626998" y="3382448"/>
              <a:ext cx="356832" cy="315621"/>
            </a:xfrm>
            <a:custGeom>
              <a:avLst/>
              <a:gdLst/>
              <a:ahLst/>
              <a:cxnLst/>
              <a:rect l="l" t="t" r="r" b="b"/>
              <a:pathLst>
                <a:path w="12910" h="11419" extrusionOk="0">
                  <a:moveTo>
                    <a:pt x="6473" y="1"/>
                  </a:moveTo>
                  <a:cubicBezTo>
                    <a:pt x="5798" y="1"/>
                    <a:pt x="5110" y="122"/>
                    <a:pt x="4437" y="379"/>
                  </a:cubicBezTo>
                  <a:cubicBezTo>
                    <a:pt x="1502" y="1480"/>
                    <a:pt x="1" y="4749"/>
                    <a:pt x="1101" y="7718"/>
                  </a:cubicBezTo>
                  <a:cubicBezTo>
                    <a:pt x="1955" y="10019"/>
                    <a:pt x="4131" y="11419"/>
                    <a:pt x="6434" y="11419"/>
                  </a:cubicBezTo>
                  <a:cubicBezTo>
                    <a:pt x="7102" y="11419"/>
                    <a:pt x="7780" y="11301"/>
                    <a:pt x="8440" y="11054"/>
                  </a:cubicBezTo>
                  <a:cubicBezTo>
                    <a:pt x="11409" y="9953"/>
                    <a:pt x="12910" y="6650"/>
                    <a:pt x="11809" y="3715"/>
                  </a:cubicBezTo>
                  <a:cubicBezTo>
                    <a:pt x="10932" y="1419"/>
                    <a:pt x="8778" y="1"/>
                    <a:pt x="6473"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6" name="Google Shape;512;p52">
              <a:extLst>
                <a:ext uri="{FF2B5EF4-FFF2-40B4-BE49-F238E27FC236}">
                  <a16:creationId xmlns:a16="http://schemas.microsoft.com/office/drawing/2014/main" id="{E71CF5D0-F930-3472-B91B-6025FFB8D4DC}"/>
                </a:ext>
              </a:extLst>
            </p:cNvPr>
            <p:cNvSpPr/>
            <p:nvPr/>
          </p:nvSpPr>
          <p:spPr>
            <a:xfrm flipH="1">
              <a:off x="6611326" y="3390243"/>
              <a:ext cx="354068" cy="315676"/>
            </a:xfrm>
            <a:custGeom>
              <a:avLst/>
              <a:gdLst/>
              <a:ahLst/>
              <a:cxnLst/>
              <a:rect l="l" t="t" r="r" b="b"/>
              <a:pathLst>
                <a:path w="12810" h="11421" extrusionOk="0">
                  <a:moveTo>
                    <a:pt x="6394" y="1"/>
                  </a:moveTo>
                  <a:cubicBezTo>
                    <a:pt x="4785" y="1"/>
                    <a:pt x="3189" y="676"/>
                    <a:pt x="2069" y="1999"/>
                  </a:cubicBezTo>
                  <a:cubicBezTo>
                    <a:pt x="1" y="4400"/>
                    <a:pt x="301" y="8036"/>
                    <a:pt x="2703" y="10071"/>
                  </a:cubicBezTo>
                  <a:cubicBezTo>
                    <a:pt x="3773" y="10978"/>
                    <a:pt x="5082" y="11421"/>
                    <a:pt x="6387" y="11421"/>
                  </a:cubicBezTo>
                  <a:cubicBezTo>
                    <a:pt x="8011" y="11421"/>
                    <a:pt x="9629" y="10735"/>
                    <a:pt x="10775" y="9404"/>
                  </a:cubicBezTo>
                  <a:cubicBezTo>
                    <a:pt x="12810" y="7002"/>
                    <a:pt x="12510" y="3400"/>
                    <a:pt x="10108" y="1365"/>
                  </a:cubicBezTo>
                  <a:cubicBezTo>
                    <a:pt x="9029" y="450"/>
                    <a:pt x="7707" y="1"/>
                    <a:pt x="6394"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7" name="Google Shape;513;p52">
              <a:extLst>
                <a:ext uri="{FF2B5EF4-FFF2-40B4-BE49-F238E27FC236}">
                  <a16:creationId xmlns:a16="http://schemas.microsoft.com/office/drawing/2014/main" id="{7E45FD86-BE6E-9D1F-5C93-E34312618861}"/>
                </a:ext>
              </a:extLst>
            </p:cNvPr>
            <p:cNvSpPr/>
            <p:nvPr/>
          </p:nvSpPr>
          <p:spPr>
            <a:xfrm flipH="1">
              <a:off x="6711824" y="3464844"/>
              <a:ext cx="151218" cy="163214"/>
            </a:xfrm>
            <a:custGeom>
              <a:avLst/>
              <a:gdLst/>
              <a:ahLst/>
              <a:cxnLst/>
              <a:rect l="l" t="t" r="r" b="b"/>
              <a:pathLst>
                <a:path w="5471" h="5905" extrusionOk="0">
                  <a:moveTo>
                    <a:pt x="2669" y="1234"/>
                  </a:moveTo>
                  <a:lnTo>
                    <a:pt x="3703" y="1701"/>
                  </a:lnTo>
                  <a:cubicBezTo>
                    <a:pt x="3903" y="1801"/>
                    <a:pt x="4070" y="1935"/>
                    <a:pt x="4203" y="2102"/>
                  </a:cubicBezTo>
                  <a:cubicBezTo>
                    <a:pt x="4270" y="2235"/>
                    <a:pt x="4270" y="2435"/>
                    <a:pt x="4203" y="2569"/>
                  </a:cubicBezTo>
                  <a:cubicBezTo>
                    <a:pt x="4137" y="2735"/>
                    <a:pt x="4003" y="2835"/>
                    <a:pt x="3836" y="2869"/>
                  </a:cubicBezTo>
                  <a:cubicBezTo>
                    <a:pt x="3795" y="2875"/>
                    <a:pt x="3755" y="2877"/>
                    <a:pt x="3715" y="2877"/>
                  </a:cubicBezTo>
                  <a:cubicBezTo>
                    <a:pt x="3532" y="2877"/>
                    <a:pt x="3367" y="2818"/>
                    <a:pt x="3203" y="2735"/>
                  </a:cubicBezTo>
                  <a:lnTo>
                    <a:pt x="2169" y="2302"/>
                  </a:lnTo>
                  <a:lnTo>
                    <a:pt x="2669" y="1234"/>
                  </a:lnTo>
                  <a:close/>
                  <a:moveTo>
                    <a:pt x="1868" y="3036"/>
                  </a:moveTo>
                  <a:lnTo>
                    <a:pt x="3036" y="3569"/>
                  </a:lnTo>
                  <a:cubicBezTo>
                    <a:pt x="3603" y="3803"/>
                    <a:pt x="3770" y="4136"/>
                    <a:pt x="3603" y="4470"/>
                  </a:cubicBezTo>
                  <a:cubicBezTo>
                    <a:pt x="3570" y="4670"/>
                    <a:pt x="3403" y="4804"/>
                    <a:pt x="3236" y="4837"/>
                  </a:cubicBezTo>
                  <a:lnTo>
                    <a:pt x="3236" y="4804"/>
                  </a:lnTo>
                  <a:cubicBezTo>
                    <a:pt x="3002" y="4804"/>
                    <a:pt x="2769" y="4770"/>
                    <a:pt x="2569" y="4670"/>
                  </a:cubicBezTo>
                  <a:lnTo>
                    <a:pt x="1368" y="4103"/>
                  </a:lnTo>
                  <a:lnTo>
                    <a:pt x="1868" y="3036"/>
                  </a:lnTo>
                  <a:close/>
                  <a:moveTo>
                    <a:pt x="2002" y="0"/>
                  </a:moveTo>
                  <a:lnTo>
                    <a:pt x="0" y="4437"/>
                  </a:lnTo>
                  <a:lnTo>
                    <a:pt x="1068" y="4904"/>
                  </a:lnTo>
                  <a:lnTo>
                    <a:pt x="901" y="5237"/>
                  </a:lnTo>
                  <a:lnTo>
                    <a:pt x="1401" y="5437"/>
                  </a:lnTo>
                  <a:lnTo>
                    <a:pt x="1535" y="5137"/>
                  </a:lnTo>
                  <a:lnTo>
                    <a:pt x="2035" y="5371"/>
                  </a:lnTo>
                  <a:lnTo>
                    <a:pt x="1902" y="5671"/>
                  </a:lnTo>
                  <a:lnTo>
                    <a:pt x="2402" y="5904"/>
                  </a:lnTo>
                  <a:lnTo>
                    <a:pt x="2535" y="5571"/>
                  </a:lnTo>
                  <a:cubicBezTo>
                    <a:pt x="2808" y="5694"/>
                    <a:pt x="3116" y="5763"/>
                    <a:pt x="3421" y="5763"/>
                  </a:cubicBezTo>
                  <a:cubicBezTo>
                    <a:pt x="3527" y="5763"/>
                    <a:pt x="3633" y="5755"/>
                    <a:pt x="3736" y="5738"/>
                  </a:cubicBezTo>
                  <a:cubicBezTo>
                    <a:pt x="4103" y="5671"/>
                    <a:pt x="4403" y="5404"/>
                    <a:pt x="4570" y="5070"/>
                  </a:cubicBezTo>
                  <a:cubicBezTo>
                    <a:pt x="4704" y="4837"/>
                    <a:pt x="4737" y="4537"/>
                    <a:pt x="4704" y="4270"/>
                  </a:cubicBezTo>
                  <a:cubicBezTo>
                    <a:pt x="4637" y="4003"/>
                    <a:pt x="4470" y="3769"/>
                    <a:pt x="4270" y="3603"/>
                  </a:cubicBezTo>
                  <a:cubicBezTo>
                    <a:pt x="4504" y="3603"/>
                    <a:pt x="4704" y="3536"/>
                    <a:pt x="4870" y="3403"/>
                  </a:cubicBezTo>
                  <a:cubicBezTo>
                    <a:pt x="5071" y="3269"/>
                    <a:pt x="5204" y="3102"/>
                    <a:pt x="5304" y="2902"/>
                  </a:cubicBezTo>
                  <a:cubicBezTo>
                    <a:pt x="5471" y="2569"/>
                    <a:pt x="5438" y="2168"/>
                    <a:pt x="5237" y="1868"/>
                  </a:cubicBezTo>
                  <a:cubicBezTo>
                    <a:pt x="5071" y="1601"/>
                    <a:pt x="4837" y="1368"/>
                    <a:pt x="4537" y="1201"/>
                  </a:cubicBezTo>
                  <a:lnTo>
                    <a:pt x="4670" y="867"/>
                  </a:lnTo>
                  <a:lnTo>
                    <a:pt x="4170" y="667"/>
                  </a:lnTo>
                  <a:lnTo>
                    <a:pt x="4037" y="967"/>
                  </a:lnTo>
                  <a:lnTo>
                    <a:pt x="3570" y="734"/>
                  </a:lnTo>
                  <a:lnTo>
                    <a:pt x="3703" y="434"/>
                  </a:lnTo>
                  <a:lnTo>
                    <a:pt x="3203" y="200"/>
                  </a:lnTo>
                  <a:lnTo>
                    <a:pt x="3069" y="500"/>
                  </a:lnTo>
                  <a:lnTo>
                    <a:pt x="2002"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8" name="Google Shape;514;p52">
              <a:extLst>
                <a:ext uri="{FF2B5EF4-FFF2-40B4-BE49-F238E27FC236}">
                  <a16:creationId xmlns:a16="http://schemas.microsoft.com/office/drawing/2014/main" id="{AED3FA4B-7BBA-A2BC-ACC9-ACF7F0C8FF72}"/>
                </a:ext>
              </a:extLst>
            </p:cNvPr>
            <p:cNvSpPr/>
            <p:nvPr/>
          </p:nvSpPr>
          <p:spPr>
            <a:xfrm flipH="1">
              <a:off x="5296527" y="4379467"/>
              <a:ext cx="212109" cy="73439"/>
            </a:xfrm>
            <a:custGeom>
              <a:avLst/>
              <a:gdLst/>
              <a:ahLst/>
              <a:cxnLst/>
              <a:rect l="l" t="t" r="r" b="b"/>
              <a:pathLst>
                <a:path w="7674" h="2657" extrusionOk="0">
                  <a:moveTo>
                    <a:pt x="1360" y="0"/>
                  </a:moveTo>
                  <a:cubicBezTo>
                    <a:pt x="643" y="0"/>
                    <a:pt x="168" y="134"/>
                    <a:pt x="101" y="401"/>
                  </a:cubicBezTo>
                  <a:cubicBezTo>
                    <a:pt x="1" y="901"/>
                    <a:pt x="1535" y="1735"/>
                    <a:pt x="3604" y="2269"/>
                  </a:cubicBezTo>
                  <a:cubicBezTo>
                    <a:pt x="4605" y="2531"/>
                    <a:pt x="5541" y="2657"/>
                    <a:pt x="6250" y="2657"/>
                  </a:cubicBezTo>
                  <a:cubicBezTo>
                    <a:pt x="6982" y="2657"/>
                    <a:pt x="7472" y="2523"/>
                    <a:pt x="7540" y="2269"/>
                  </a:cubicBezTo>
                  <a:cubicBezTo>
                    <a:pt x="7673" y="1768"/>
                    <a:pt x="6139" y="901"/>
                    <a:pt x="4071" y="401"/>
                  </a:cubicBezTo>
                  <a:cubicBezTo>
                    <a:pt x="3036" y="134"/>
                    <a:pt x="2077" y="0"/>
                    <a:pt x="1360"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9" name="Google Shape;515;p52">
              <a:extLst>
                <a:ext uri="{FF2B5EF4-FFF2-40B4-BE49-F238E27FC236}">
                  <a16:creationId xmlns:a16="http://schemas.microsoft.com/office/drawing/2014/main" id="{B1EC5E11-4CCA-29B6-3AEF-C2B628717C7E}"/>
                </a:ext>
              </a:extLst>
            </p:cNvPr>
            <p:cNvSpPr/>
            <p:nvPr/>
          </p:nvSpPr>
          <p:spPr>
            <a:xfrm flipH="1">
              <a:off x="5293763" y="4364707"/>
              <a:ext cx="211170" cy="77475"/>
            </a:xfrm>
            <a:custGeom>
              <a:avLst/>
              <a:gdLst/>
              <a:ahLst/>
              <a:cxnLst/>
              <a:rect l="l" t="t" r="r" b="b"/>
              <a:pathLst>
                <a:path w="7640" h="2803" extrusionOk="0">
                  <a:moveTo>
                    <a:pt x="234" y="1"/>
                  </a:moveTo>
                  <a:lnTo>
                    <a:pt x="0" y="935"/>
                  </a:lnTo>
                  <a:lnTo>
                    <a:pt x="7406" y="2803"/>
                  </a:lnTo>
                  <a:lnTo>
                    <a:pt x="7639" y="1869"/>
                  </a:lnTo>
                  <a:lnTo>
                    <a:pt x="234" y="1"/>
                  </a:ln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0" name="Google Shape;516;p52">
              <a:extLst>
                <a:ext uri="{FF2B5EF4-FFF2-40B4-BE49-F238E27FC236}">
                  <a16:creationId xmlns:a16="http://schemas.microsoft.com/office/drawing/2014/main" id="{DE25F3AE-A652-9499-3FB7-56CCAAEB0E96}"/>
                </a:ext>
              </a:extLst>
            </p:cNvPr>
            <p:cNvSpPr/>
            <p:nvPr/>
          </p:nvSpPr>
          <p:spPr>
            <a:xfrm flipH="1">
              <a:off x="5290087" y="4353651"/>
              <a:ext cx="212082" cy="73771"/>
            </a:xfrm>
            <a:custGeom>
              <a:avLst/>
              <a:gdLst/>
              <a:ahLst/>
              <a:cxnLst/>
              <a:rect l="l" t="t" r="r" b="b"/>
              <a:pathLst>
                <a:path w="7673" h="2669" extrusionOk="0">
                  <a:moveTo>
                    <a:pt x="1389" y="0"/>
                  </a:moveTo>
                  <a:cubicBezTo>
                    <a:pt x="676" y="0"/>
                    <a:pt x="201" y="134"/>
                    <a:pt x="134" y="401"/>
                  </a:cubicBezTo>
                  <a:cubicBezTo>
                    <a:pt x="0" y="934"/>
                    <a:pt x="1535" y="1735"/>
                    <a:pt x="3603" y="2269"/>
                  </a:cubicBezTo>
                  <a:cubicBezTo>
                    <a:pt x="4620" y="2536"/>
                    <a:pt x="5571" y="2669"/>
                    <a:pt x="6284" y="2669"/>
                  </a:cubicBezTo>
                  <a:cubicBezTo>
                    <a:pt x="6997" y="2669"/>
                    <a:pt x="7472" y="2536"/>
                    <a:pt x="7539" y="2269"/>
                  </a:cubicBezTo>
                  <a:cubicBezTo>
                    <a:pt x="7673" y="1735"/>
                    <a:pt x="6138" y="934"/>
                    <a:pt x="4070" y="401"/>
                  </a:cubicBezTo>
                  <a:cubicBezTo>
                    <a:pt x="3053" y="134"/>
                    <a:pt x="2102" y="0"/>
                    <a:pt x="1389"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1" name="Google Shape;517;p52">
              <a:extLst>
                <a:ext uri="{FF2B5EF4-FFF2-40B4-BE49-F238E27FC236}">
                  <a16:creationId xmlns:a16="http://schemas.microsoft.com/office/drawing/2014/main" id="{FA4073C1-C465-046E-998C-128C3206AAC2}"/>
                </a:ext>
              </a:extLst>
            </p:cNvPr>
            <p:cNvSpPr/>
            <p:nvPr/>
          </p:nvSpPr>
          <p:spPr>
            <a:xfrm flipH="1">
              <a:off x="5290087" y="4353651"/>
              <a:ext cx="212082" cy="73771"/>
            </a:xfrm>
            <a:custGeom>
              <a:avLst/>
              <a:gdLst/>
              <a:ahLst/>
              <a:cxnLst/>
              <a:rect l="l" t="t" r="r" b="b"/>
              <a:pathLst>
                <a:path w="7673" h="2669" extrusionOk="0">
                  <a:moveTo>
                    <a:pt x="1389" y="0"/>
                  </a:moveTo>
                  <a:cubicBezTo>
                    <a:pt x="676" y="0"/>
                    <a:pt x="201" y="134"/>
                    <a:pt x="134" y="401"/>
                  </a:cubicBezTo>
                  <a:cubicBezTo>
                    <a:pt x="0" y="934"/>
                    <a:pt x="1535" y="1735"/>
                    <a:pt x="3603" y="2269"/>
                  </a:cubicBezTo>
                  <a:cubicBezTo>
                    <a:pt x="4620" y="2536"/>
                    <a:pt x="5571" y="2669"/>
                    <a:pt x="6284" y="2669"/>
                  </a:cubicBezTo>
                  <a:cubicBezTo>
                    <a:pt x="6997" y="2669"/>
                    <a:pt x="7472" y="2536"/>
                    <a:pt x="7539" y="2269"/>
                  </a:cubicBezTo>
                  <a:cubicBezTo>
                    <a:pt x="7673" y="1735"/>
                    <a:pt x="6138" y="934"/>
                    <a:pt x="4070" y="401"/>
                  </a:cubicBezTo>
                  <a:cubicBezTo>
                    <a:pt x="3053" y="134"/>
                    <a:pt x="2102" y="0"/>
                    <a:pt x="138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2" name="Google Shape;518;p52">
              <a:extLst>
                <a:ext uri="{FF2B5EF4-FFF2-40B4-BE49-F238E27FC236}">
                  <a16:creationId xmlns:a16="http://schemas.microsoft.com/office/drawing/2014/main" id="{88C66C47-DC70-8590-791A-A6D4FC467B8F}"/>
                </a:ext>
              </a:extLst>
            </p:cNvPr>
            <p:cNvSpPr/>
            <p:nvPr/>
          </p:nvSpPr>
          <p:spPr>
            <a:xfrm flipH="1">
              <a:off x="5303907" y="4360727"/>
              <a:ext cx="180738" cy="52875"/>
            </a:xfrm>
            <a:custGeom>
              <a:avLst/>
              <a:gdLst/>
              <a:ahLst/>
              <a:cxnLst/>
              <a:rect l="l" t="t" r="r" b="b"/>
              <a:pathLst>
                <a:path w="6539" h="1913" extrusionOk="0">
                  <a:moveTo>
                    <a:pt x="800" y="0"/>
                  </a:moveTo>
                  <a:cubicBezTo>
                    <a:pt x="337" y="0"/>
                    <a:pt x="43" y="70"/>
                    <a:pt x="0" y="211"/>
                  </a:cubicBezTo>
                  <a:cubicBezTo>
                    <a:pt x="0" y="245"/>
                    <a:pt x="0" y="278"/>
                    <a:pt x="0" y="311"/>
                  </a:cubicBezTo>
                  <a:cubicBezTo>
                    <a:pt x="107" y="217"/>
                    <a:pt x="351" y="173"/>
                    <a:pt x="695" y="173"/>
                  </a:cubicBezTo>
                  <a:cubicBezTo>
                    <a:pt x="1322" y="173"/>
                    <a:pt x="2281" y="320"/>
                    <a:pt x="3336" y="578"/>
                  </a:cubicBezTo>
                  <a:cubicBezTo>
                    <a:pt x="4937" y="979"/>
                    <a:pt x="6238" y="1546"/>
                    <a:pt x="6405" y="1913"/>
                  </a:cubicBezTo>
                  <a:cubicBezTo>
                    <a:pt x="6438" y="1913"/>
                    <a:pt x="6438" y="1879"/>
                    <a:pt x="6438" y="1846"/>
                  </a:cubicBezTo>
                  <a:cubicBezTo>
                    <a:pt x="6538" y="1479"/>
                    <a:pt x="5204" y="845"/>
                    <a:pt x="3403" y="378"/>
                  </a:cubicBezTo>
                  <a:cubicBezTo>
                    <a:pt x="2365" y="129"/>
                    <a:pt x="1428" y="0"/>
                    <a:pt x="800"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3" name="Google Shape;519;p52">
              <a:extLst>
                <a:ext uri="{FF2B5EF4-FFF2-40B4-BE49-F238E27FC236}">
                  <a16:creationId xmlns:a16="http://schemas.microsoft.com/office/drawing/2014/main" id="{6530DC50-E301-EA8D-382C-63F759716374}"/>
                </a:ext>
              </a:extLst>
            </p:cNvPr>
            <p:cNvSpPr/>
            <p:nvPr/>
          </p:nvSpPr>
          <p:spPr>
            <a:xfrm flipH="1">
              <a:off x="5303907" y="4360727"/>
              <a:ext cx="180738" cy="52875"/>
            </a:xfrm>
            <a:custGeom>
              <a:avLst/>
              <a:gdLst/>
              <a:ahLst/>
              <a:cxnLst/>
              <a:rect l="l" t="t" r="r" b="b"/>
              <a:pathLst>
                <a:path w="6539" h="1913" extrusionOk="0">
                  <a:moveTo>
                    <a:pt x="800" y="0"/>
                  </a:moveTo>
                  <a:cubicBezTo>
                    <a:pt x="337" y="0"/>
                    <a:pt x="43" y="70"/>
                    <a:pt x="0" y="211"/>
                  </a:cubicBezTo>
                  <a:cubicBezTo>
                    <a:pt x="0" y="245"/>
                    <a:pt x="0" y="278"/>
                    <a:pt x="0" y="311"/>
                  </a:cubicBezTo>
                  <a:cubicBezTo>
                    <a:pt x="107" y="217"/>
                    <a:pt x="351" y="173"/>
                    <a:pt x="695" y="173"/>
                  </a:cubicBezTo>
                  <a:cubicBezTo>
                    <a:pt x="1322" y="173"/>
                    <a:pt x="2281" y="320"/>
                    <a:pt x="3336" y="578"/>
                  </a:cubicBezTo>
                  <a:cubicBezTo>
                    <a:pt x="4937" y="979"/>
                    <a:pt x="6238" y="1546"/>
                    <a:pt x="6405" y="1913"/>
                  </a:cubicBezTo>
                  <a:cubicBezTo>
                    <a:pt x="6438" y="1913"/>
                    <a:pt x="6438" y="1879"/>
                    <a:pt x="6438" y="1846"/>
                  </a:cubicBezTo>
                  <a:cubicBezTo>
                    <a:pt x="6538" y="1479"/>
                    <a:pt x="5204" y="845"/>
                    <a:pt x="3403" y="378"/>
                  </a:cubicBezTo>
                  <a:cubicBezTo>
                    <a:pt x="2365" y="129"/>
                    <a:pt x="1428" y="0"/>
                    <a:pt x="800"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4" name="Google Shape;520;p52">
              <a:extLst>
                <a:ext uri="{FF2B5EF4-FFF2-40B4-BE49-F238E27FC236}">
                  <a16:creationId xmlns:a16="http://schemas.microsoft.com/office/drawing/2014/main" id="{1EC2A36D-A5F9-4C6B-7E7A-EACC3456101D}"/>
                </a:ext>
              </a:extLst>
            </p:cNvPr>
            <p:cNvSpPr/>
            <p:nvPr/>
          </p:nvSpPr>
          <p:spPr>
            <a:xfrm flipH="1">
              <a:off x="5307610" y="4365895"/>
              <a:ext cx="177034" cy="51825"/>
            </a:xfrm>
            <a:custGeom>
              <a:avLst/>
              <a:gdLst/>
              <a:ahLst/>
              <a:cxnLst/>
              <a:rect l="l" t="t" r="r" b="b"/>
              <a:pathLst>
                <a:path w="6405" h="1875" extrusionOk="0">
                  <a:moveTo>
                    <a:pt x="701" y="0"/>
                  </a:moveTo>
                  <a:cubicBezTo>
                    <a:pt x="354" y="0"/>
                    <a:pt x="107" y="41"/>
                    <a:pt x="0" y="124"/>
                  </a:cubicBezTo>
                  <a:cubicBezTo>
                    <a:pt x="134" y="491"/>
                    <a:pt x="1435" y="1092"/>
                    <a:pt x="3069" y="1492"/>
                  </a:cubicBezTo>
                  <a:cubicBezTo>
                    <a:pt x="4067" y="1742"/>
                    <a:pt x="4988" y="1875"/>
                    <a:pt x="5620" y="1875"/>
                  </a:cubicBezTo>
                  <a:cubicBezTo>
                    <a:pt x="6002" y="1875"/>
                    <a:pt x="6279" y="1826"/>
                    <a:pt x="6405" y="1726"/>
                  </a:cubicBezTo>
                  <a:cubicBezTo>
                    <a:pt x="6238" y="1359"/>
                    <a:pt x="4937" y="792"/>
                    <a:pt x="3336" y="391"/>
                  </a:cubicBezTo>
                  <a:cubicBezTo>
                    <a:pt x="2284" y="134"/>
                    <a:pt x="1329" y="0"/>
                    <a:pt x="701"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5" name="Google Shape;521;p52">
              <a:extLst>
                <a:ext uri="{FF2B5EF4-FFF2-40B4-BE49-F238E27FC236}">
                  <a16:creationId xmlns:a16="http://schemas.microsoft.com/office/drawing/2014/main" id="{D448FD5B-D960-3B10-0ED2-595AB533B0EE}"/>
                </a:ext>
              </a:extLst>
            </p:cNvPr>
            <p:cNvSpPr/>
            <p:nvPr/>
          </p:nvSpPr>
          <p:spPr>
            <a:xfrm flipH="1">
              <a:off x="5200643" y="4466590"/>
              <a:ext cx="213021" cy="54202"/>
            </a:xfrm>
            <a:custGeom>
              <a:avLst/>
              <a:gdLst/>
              <a:ahLst/>
              <a:cxnLst/>
              <a:rect l="l" t="t" r="r" b="b"/>
              <a:pathLst>
                <a:path w="7707" h="1961" extrusionOk="0">
                  <a:moveTo>
                    <a:pt x="4498" y="1"/>
                  </a:moveTo>
                  <a:cubicBezTo>
                    <a:pt x="4273" y="1"/>
                    <a:pt x="4041" y="6"/>
                    <a:pt x="3803" y="17"/>
                  </a:cubicBezTo>
                  <a:cubicBezTo>
                    <a:pt x="1702" y="117"/>
                    <a:pt x="1" y="618"/>
                    <a:pt x="34" y="1152"/>
                  </a:cubicBezTo>
                  <a:cubicBezTo>
                    <a:pt x="65" y="1640"/>
                    <a:pt x="1491" y="1961"/>
                    <a:pt x="3368" y="1961"/>
                  </a:cubicBezTo>
                  <a:cubicBezTo>
                    <a:pt x="3543" y="1961"/>
                    <a:pt x="3722" y="1958"/>
                    <a:pt x="3904" y="1952"/>
                  </a:cubicBezTo>
                  <a:cubicBezTo>
                    <a:pt x="6005" y="1852"/>
                    <a:pt x="7706" y="1352"/>
                    <a:pt x="7673" y="818"/>
                  </a:cubicBezTo>
                  <a:cubicBezTo>
                    <a:pt x="7673" y="344"/>
                    <a:pt x="6302" y="1"/>
                    <a:pt x="4498"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6" name="Google Shape;522;p52">
              <a:extLst>
                <a:ext uri="{FF2B5EF4-FFF2-40B4-BE49-F238E27FC236}">
                  <a16:creationId xmlns:a16="http://schemas.microsoft.com/office/drawing/2014/main" id="{E61E9440-528C-E6FD-8794-00055E72FFF9}"/>
                </a:ext>
              </a:extLst>
            </p:cNvPr>
            <p:cNvSpPr/>
            <p:nvPr/>
          </p:nvSpPr>
          <p:spPr>
            <a:xfrm flipH="1">
              <a:off x="5201582" y="4462443"/>
              <a:ext cx="212994" cy="35987"/>
            </a:xfrm>
            <a:custGeom>
              <a:avLst/>
              <a:gdLst/>
              <a:ahLst/>
              <a:cxnLst/>
              <a:rect l="l" t="t" r="r" b="b"/>
              <a:pathLst>
                <a:path w="7706" h="1302" extrusionOk="0">
                  <a:moveTo>
                    <a:pt x="7673" y="1"/>
                  </a:moveTo>
                  <a:lnTo>
                    <a:pt x="0" y="334"/>
                  </a:lnTo>
                  <a:lnTo>
                    <a:pt x="67" y="1302"/>
                  </a:lnTo>
                  <a:lnTo>
                    <a:pt x="7706" y="968"/>
                  </a:lnTo>
                  <a:lnTo>
                    <a:pt x="7673"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7" name="Google Shape;523;p52">
              <a:extLst>
                <a:ext uri="{FF2B5EF4-FFF2-40B4-BE49-F238E27FC236}">
                  <a16:creationId xmlns:a16="http://schemas.microsoft.com/office/drawing/2014/main" id="{AE88CCAF-3791-E2BE-2A8B-E07CE03CB918}"/>
                </a:ext>
              </a:extLst>
            </p:cNvPr>
            <p:cNvSpPr/>
            <p:nvPr/>
          </p:nvSpPr>
          <p:spPr>
            <a:xfrm flipH="1">
              <a:off x="5201582" y="4439861"/>
              <a:ext cx="212994" cy="54423"/>
            </a:xfrm>
            <a:custGeom>
              <a:avLst/>
              <a:gdLst/>
              <a:ahLst/>
              <a:cxnLst/>
              <a:rect l="l" t="t" r="r" b="b"/>
              <a:pathLst>
                <a:path w="7706" h="1969" extrusionOk="0">
                  <a:moveTo>
                    <a:pt x="4497" y="1"/>
                  </a:moveTo>
                  <a:cubicBezTo>
                    <a:pt x="4272" y="1"/>
                    <a:pt x="4040" y="6"/>
                    <a:pt x="3803" y="17"/>
                  </a:cubicBezTo>
                  <a:cubicBezTo>
                    <a:pt x="1702" y="117"/>
                    <a:pt x="0" y="617"/>
                    <a:pt x="34" y="1151"/>
                  </a:cubicBezTo>
                  <a:cubicBezTo>
                    <a:pt x="34" y="1626"/>
                    <a:pt x="1404" y="1968"/>
                    <a:pt x="3208" y="1968"/>
                  </a:cubicBezTo>
                  <a:cubicBezTo>
                    <a:pt x="3434" y="1968"/>
                    <a:pt x="3666" y="1963"/>
                    <a:pt x="3903" y="1952"/>
                  </a:cubicBezTo>
                  <a:cubicBezTo>
                    <a:pt x="6005" y="1852"/>
                    <a:pt x="7706" y="1351"/>
                    <a:pt x="7673" y="818"/>
                  </a:cubicBezTo>
                  <a:cubicBezTo>
                    <a:pt x="7643" y="343"/>
                    <a:pt x="6295" y="1"/>
                    <a:pt x="4497"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8" name="Google Shape;524;p52">
              <a:extLst>
                <a:ext uri="{FF2B5EF4-FFF2-40B4-BE49-F238E27FC236}">
                  <a16:creationId xmlns:a16="http://schemas.microsoft.com/office/drawing/2014/main" id="{CCE1A071-8C12-B5D9-AA1C-61C40015A6A7}"/>
                </a:ext>
              </a:extLst>
            </p:cNvPr>
            <p:cNvSpPr/>
            <p:nvPr/>
          </p:nvSpPr>
          <p:spPr>
            <a:xfrm flipH="1">
              <a:off x="5215402" y="4447960"/>
              <a:ext cx="185354" cy="25567"/>
            </a:xfrm>
            <a:custGeom>
              <a:avLst/>
              <a:gdLst/>
              <a:ahLst/>
              <a:cxnLst/>
              <a:rect l="l" t="t" r="r" b="b"/>
              <a:pathLst>
                <a:path w="6706" h="925" extrusionOk="0">
                  <a:moveTo>
                    <a:pt x="4156" y="1"/>
                  </a:moveTo>
                  <a:cubicBezTo>
                    <a:pt x="3883" y="1"/>
                    <a:pt x="3597" y="8"/>
                    <a:pt x="3303" y="24"/>
                  </a:cubicBezTo>
                  <a:cubicBezTo>
                    <a:pt x="1468" y="91"/>
                    <a:pt x="1" y="458"/>
                    <a:pt x="1" y="825"/>
                  </a:cubicBezTo>
                  <a:cubicBezTo>
                    <a:pt x="1" y="858"/>
                    <a:pt x="1" y="892"/>
                    <a:pt x="34" y="925"/>
                  </a:cubicBezTo>
                  <a:cubicBezTo>
                    <a:pt x="268" y="591"/>
                    <a:pt x="1669" y="291"/>
                    <a:pt x="3336" y="191"/>
                  </a:cubicBezTo>
                  <a:cubicBezTo>
                    <a:pt x="3554" y="182"/>
                    <a:pt x="3767" y="178"/>
                    <a:pt x="3973" y="178"/>
                  </a:cubicBezTo>
                  <a:cubicBezTo>
                    <a:pt x="5350" y="178"/>
                    <a:pt x="6440" y="364"/>
                    <a:pt x="6672" y="625"/>
                  </a:cubicBezTo>
                  <a:cubicBezTo>
                    <a:pt x="6672" y="591"/>
                    <a:pt x="6706" y="558"/>
                    <a:pt x="6706" y="525"/>
                  </a:cubicBezTo>
                  <a:cubicBezTo>
                    <a:pt x="6706" y="215"/>
                    <a:pt x="5616" y="1"/>
                    <a:pt x="4156"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9" name="Google Shape;525;p52">
              <a:extLst>
                <a:ext uri="{FF2B5EF4-FFF2-40B4-BE49-F238E27FC236}">
                  <a16:creationId xmlns:a16="http://schemas.microsoft.com/office/drawing/2014/main" id="{D4DD879C-F589-04DF-4094-59359A3000D0}"/>
                </a:ext>
              </a:extLst>
            </p:cNvPr>
            <p:cNvSpPr/>
            <p:nvPr/>
          </p:nvSpPr>
          <p:spPr>
            <a:xfrm flipH="1">
              <a:off x="5265185" y="4192120"/>
              <a:ext cx="359624" cy="315704"/>
            </a:xfrm>
            <a:custGeom>
              <a:avLst/>
              <a:gdLst/>
              <a:ahLst/>
              <a:cxnLst/>
              <a:rect l="l" t="t" r="r" b="b"/>
              <a:pathLst>
                <a:path w="13011" h="11422" extrusionOk="0">
                  <a:moveTo>
                    <a:pt x="6511" y="1"/>
                  </a:moveTo>
                  <a:cubicBezTo>
                    <a:pt x="4654" y="1"/>
                    <a:pt x="2834" y="907"/>
                    <a:pt x="1736" y="2575"/>
                  </a:cubicBezTo>
                  <a:cubicBezTo>
                    <a:pt x="1" y="5211"/>
                    <a:pt x="735" y="8747"/>
                    <a:pt x="3370" y="10481"/>
                  </a:cubicBezTo>
                  <a:cubicBezTo>
                    <a:pt x="4337" y="11117"/>
                    <a:pt x="5429" y="11421"/>
                    <a:pt x="6510" y="11421"/>
                  </a:cubicBezTo>
                  <a:cubicBezTo>
                    <a:pt x="8377" y="11421"/>
                    <a:pt x="10211" y="10515"/>
                    <a:pt x="11309" y="8847"/>
                  </a:cubicBezTo>
                  <a:cubicBezTo>
                    <a:pt x="13010" y="6211"/>
                    <a:pt x="12276" y="2642"/>
                    <a:pt x="9641" y="941"/>
                  </a:cubicBezTo>
                  <a:cubicBezTo>
                    <a:pt x="8675" y="305"/>
                    <a:pt x="7587" y="1"/>
                    <a:pt x="6511"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0" name="Google Shape;526;p52">
              <a:extLst>
                <a:ext uri="{FF2B5EF4-FFF2-40B4-BE49-F238E27FC236}">
                  <a16:creationId xmlns:a16="http://schemas.microsoft.com/office/drawing/2014/main" id="{7A3A1A9E-DE67-75A6-9D8D-F96528544F7A}"/>
                </a:ext>
              </a:extLst>
            </p:cNvPr>
            <p:cNvSpPr/>
            <p:nvPr/>
          </p:nvSpPr>
          <p:spPr>
            <a:xfrm flipH="1">
              <a:off x="5254128" y="4204779"/>
              <a:ext cx="339613" cy="316312"/>
            </a:xfrm>
            <a:custGeom>
              <a:avLst/>
              <a:gdLst/>
              <a:ahLst/>
              <a:cxnLst/>
              <a:rect l="l" t="t" r="r" b="b"/>
              <a:pathLst>
                <a:path w="12287" h="11444" extrusionOk="0">
                  <a:moveTo>
                    <a:pt x="5962" y="0"/>
                  </a:moveTo>
                  <a:cubicBezTo>
                    <a:pt x="2900" y="0"/>
                    <a:pt x="0" y="2492"/>
                    <a:pt x="211" y="6054"/>
                  </a:cubicBezTo>
                  <a:cubicBezTo>
                    <a:pt x="407" y="9358"/>
                    <a:pt x="3138" y="11443"/>
                    <a:pt x="5959" y="11443"/>
                  </a:cubicBezTo>
                  <a:cubicBezTo>
                    <a:pt x="7466" y="11443"/>
                    <a:pt x="9000" y="10847"/>
                    <a:pt x="10185" y="9523"/>
                  </a:cubicBezTo>
                  <a:cubicBezTo>
                    <a:pt x="12287" y="7154"/>
                    <a:pt x="12053" y="3552"/>
                    <a:pt x="9718" y="1450"/>
                  </a:cubicBezTo>
                  <a:cubicBezTo>
                    <a:pt x="8586" y="448"/>
                    <a:pt x="7260" y="0"/>
                    <a:pt x="5962"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1" name="Google Shape;527;p52">
              <a:extLst>
                <a:ext uri="{FF2B5EF4-FFF2-40B4-BE49-F238E27FC236}">
                  <a16:creationId xmlns:a16="http://schemas.microsoft.com/office/drawing/2014/main" id="{8A51AA9C-6CD1-4683-B072-F850759F0C66}"/>
                </a:ext>
              </a:extLst>
            </p:cNvPr>
            <p:cNvSpPr/>
            <p:nvPr/>
          </p:nvSpPr>
          <p:spPr>
            <a:xfrm flipH="1">
              <a:off x="5355538" y="4288198"/>
              <a:ext cx="157686" cy="148454"/>
            </a:xfrm>
            <a:custGeom>
              <a:avLst/>
              <a:gdLst/>
              <a:ahLst/>
              <a:cxnLst/>
              <a:rect l="l" t="t" r="r" b="b"/>
              <a:pathLst>
                <a:path w="5705" h="5371" extrusionOk="0">
                  <a:moveTo>
                    <a:pt x="3341" y="1136"/>
                  </a:moveTo>
                  <a:cubicBezTo>
                    <a:pt x="3464" y="1136"/>
                    <a:pt x="3607" y="1179"/>
                    <a:pt x="3770" y="1268"/>
                  </a:cubicBezTo>
                  <a:lnTo>
                    <a:pt x="3069" y="2035"/>
                  </a:lnTo>
                  <a:cubicBezTo>
                    <a:pt x="2902" y="1835"/>
                    <a:pt x="2869" y="1568"/>
                    <a:pt x="2969" y="1334"/>
                  </a:cubicBezTo>
                  <a:cubicBezTo>
                    <a:pt x="3062" y="1204"/>
                    <a:pt x="3186" y="1136"/>
                    <a:pt x="3341" y="1136"/>
                  </a:cubicBezTo>
                  <a:close/>
                  <a:moveTo>
                    <a:pt x="2769" y="3402"/>
                  </a:moveTo>
                  <a:cubicBezTo>
                    <a:pt x="2902" y="3569"/>
                    <a:pt x="2936" y="3836"/>
                    <a:pt x="2836" y="4036"/>
                  </a:cubicBezTo>
                  <a:cubicBezTo>
                    <a:pt x="2763" y="4163"/>
                    <a:pt x="2652" y="4221"/>
                    <a:pt x="2512" y="4221"/>
                  </a:cubicBezTo>
                  <a:cubicBezTo>
                    <a:pt x="2393" y="4221"/>
                    <a:pt x="2254" y="4179"/>
                    <a:pt x="2102" y="4103"/>
                  </a:cubicBezTo>
                  <a:lnTo>
                    <a:pt x="2769" y="3402"/>
                  </a:lnTo>
                  <a:close/>
                  <a:moveTo>
                    <a:pt x="4970" y="0"/>
                  </a:moveTo>
                  <a:lnTo>
                    <a:pt x="4437" y="567"/>
                  </a:lnTo>
                  <a:cubicBezTo>
                    <a:pt x="3980" y="236"/>
                    <a:pt x="3538" y="69"/>
                    <a:pt x="3146" y="69"/>
                  </a:cubicBezTo>
                  <a:cubicBezTo>
                    <a:pt x="2708" y="69"/>
                    <a:pt x="2332" y="278"/>
                    <a:pt x="2068" y="701"/>
                  </a:cubicBezTo>
                  <a:cubicBezTo>
                    <a:pt x="1601" y="1434"/>
                    <a:pt x="2002" y="2168"/>
                    <a:pt x="2402" y="2769"/>
                  </a:cubicBezTo>
                  <a:lnTo>
                    <a:pt x="1568" y="3636"/>
                  </a:lnTo>
                  <a:cubicBezTo>
                    <a:pt x="1201" y="3269"/>
                    <a:pt x="968" y="2802"/>
                    <a:pt x="834" y="2302"/>
                  </a:cubicBezTo>
                  <a:lnTo>
                    <a:pt x="0" y="2769"/>
                  </a:lnTo>
                  <a:cubicBezTo>
                    <a:pt x="167" y="3336"/>
                    <a:pt x="501" y="3869"/>
                    <a:pt x="901" y="4303"/>
                  </a:cubicBezTo>
                  <a:lnTo>
                    <a:pt x="367" y="4904"/>
                  </a:lnTo>
                  <a:lnTo>
                    <a:pt x="901" y="5371"/>
                  </a:lnTo>
                  <a:lnTo>
                    <a:pt x="1435" y="4804"/>
                  </a:lnTo>
                  <a:cubicBezTo>
                    <a:pt x="1871" y="5131"/>
                    <a:pt x="2308" y="5298"/>
                    <a:pt x="2700" y="5298"/>
                  </a:cubicBezTo>
                  <a:cubicBezTo>
                    <a:pt x="3147" y="5298"/>
                    <a:pt x="3536" y="5081"/>
                    <a:pt x="3803" y="4637"/>
                  </a:cubicBezTo>
                  <a:cubicBezTo>
                    <a:pt x="4237" y="3936"/>
                    <a:pt x="3836" y="3236"/>
                    <a:pt x="3469" y="2635"/>
                  </a:cubicBezTo>
                  <a:lnTo>
                    <a:pt x="4337" y="1735"/>
                  </a:lnTo>
                  <a:cubicBezTo>
                    <a:pt x="4603" y="2001"/>
                    <a:pt x="4804" y="2368"/>
                    <a:pt x="4937" y="2735"/>
                  </a:cubicBezTo>
                  <a:lnTo>
                    <a:pt x="5704" y="2268"/>
                  </a:lnTo>
                  <a:cubicBezTo>
                    <a:pt x="5537" y="1835"/>
                    <a:pt x="5304" y="1401"/>
                    <a:pt x="4970" y="1067"/>
                  </a:cubicBezTo>
                  <a:lnTo>
                    <a:pt x="5504" y="500"/>
                  </a:lnTo>
                  <a:lnTo>
                    <a:pt x="4970"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2" name="Google Shape;528;p52">
              <a:extLst>
                <a:ext uri="{FF2B5EF4-FFF2-40B4-BE49-F238E27FC236}">
                  <a16:creationId xmlns:a16="http://schemas.microsoft.com/office/drawing/2014/main" id="{863C47D2-A8CA-07FA-981D-E2F2B8F18876}"/>
                </a:ext>
              </a:extLst>
            </p:cNvPr>
            <p:cNvSpPr/>
            <p:nvPr/>
          </p:nvSpPr>
          <p:spPr>
            <a:xfrm flipH="1">
              <a:off x="7172811" y="4481350"/>
              <a:ext cx="213021" cy="54202"/>
            </a:xfrm>
            <a:custGeom>
              <a:avLst/>
              <a:gdLst/>
              <a:ahLst/>
              <a:cxnLst/>
              <a:rect l="l" t="t" r="r" b="b"/>
              <a:pathLst>
                <a:path w="7707" h="1961" extrusionOk="0">
                  <a:moveTo>
                    <a:pt x="3210" y="1"/>
                  </a:moveTo>
                  <a:cubicBezTo>
                    <a:pt x="1411" y="1"/>
                    <a:pt x="64" y="343"/>
                    <a:pt x="34" y="818"/>
                  </a:cubicBezTo>
                  <a:cubicBezTo>
                    <a:pt x="1" y="1351"/>
                    <a:pt x="1702" y="1852"/>
                    <a:pt x="3804" y="1952"/>
                  </a:cubicBezTo>
                  <a:cubicBezTo>
                    <a:pt x="3985" y="1957"/>
                    <a:pt x="4164" y="1960"/>
                    <a:pt x="4339" y="1960"/>
                  </a:cubicBezTo>
                  <a:cubicBezTo>
                    <a:pt x="6221" y="1960"/>
                    <a:pt x="7673" y="1639"/>
                    <a:pt x="7673" y="1151"/>
                  </a:cubicBezTo>
                  <a:cubicBezTo>
                    <a:pt x="7706" y="618"/>
                    <a:pt x="6005" y="84"/>
                    <a:pt x="3904" y="17"/>
                  </a:cubicBezTo>
                  <a:cubicBezTo>
                    <a:pt x="3666" y="6"/>
                    <a:pt x="3435" y="1"/>
                    <a:pt x="3210"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3" name="Google Shape;529;p52">
              <a:extLst>
                <a:ext uri="{FF2B5EF4-FFF2-40B4-BE49-F238E27FC236}">
                  <a16:creationId xmlns:a16="http://schemas.microsoft.com/office/drawing/2014/main" id="{889D9657-18F9-1F9E-5950-D1666C77B6BC}"/>
                </a:ext>
              </a:extLst>
            </p:cNvPr>
            <p:cNvSpPr/>
            <p:nvPr/>
          </p:nvSpPr>
          <p:spPr>
            <a:xfrm flipH="1">
              <a:off x="7172811" y="4477203"/>
              <a:ext cx="212082" cy="35987"/>
            </a:xfrm>
            <a:custGeom>
              <a:avLst/>
              <a:gdLst/>
              <a:ahLst/>
              <a:cxnLst/>
              <a:rect l="l" t="t" r="r" b="b"/>
              <a:pathLst>
                <a:path w="7673" h="1302" extrusionOk="0">
                  <a:moveTo>
                    <a:pt x="34" y="0"/>
                  </a:moveTo>
                  <a:lnTo>
                    <a:pt x="0" y="968"/>
                  </a:lnTo>
                  <a:lnTo>
                    <a:pt x="7639" y="1301"/>
                  </a:lnTo>
                  <a:lnTo>
                    <a:pt x="7672" y="334"/>
                  </a:lnTo>
                  <a:lnTo>
                    <a:pt x="34"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4" name="Google Shape;530;p52">
              <a:extLst>
                <a:ext uri="{FF2B5EF4-FFF2-40B4-BE49-F238E27FC236}">
                  <a16:creationId xmlns:a16="http://schemas.microsoft.com/office/drawing/2014/main" id="{D6671320-910F-6CD8-D50B-AC684683229B}"/>
                </a:ext>
              </a:extLst>
            </p:cNvPr>
            <p:cNvSpPr/>
            <p:nvPr/>
          </p:nvSpPr>
          <p:spPr>
            <a:xfrm flipH="1">
              <a:off x="7171899" y="4454621"/>
              <a:ext cx="212994" cy="54396"/>
            </a:xfrm>
            <a:custGeom>
              <a:avLst/>
              <a:gdLst/>
              <a:ahLst/>
              <a:cxnLst/>
              <a:rect l="l" t="t" r="r" b="b"/>
              <a:pathLst>
                <a:path w="7706" h="1968" extrusionOk="0">
                  <a:moveTo>
                    <a:pt x="3209" y="0"/>
                  </a:moveTo>
                  <a:cubicBezTo>
                    <a:pt x="1411" y="0"/>
                    <a:pt x="63" y="343"/>
                    <a:pt x="34" y="817"/>
                  </a:cubicBezTo>
                  <a:cubicBezTo>
                    <a:pt x="0" y="1351"/>
                    <a:pt x="1701" y="1851"/>
                    <a:pt x="3836" y="1951"/>
                  </a:cubicBezTo>
                  <a:cubicBezTo>
                    <a:pt x="4070" y="1963"/>
                    <a:pt x="4299" y="1968"/>
                    <a:pt x="4521" y="1968"/>
                  </a:cubicBezTo>
                  <a:cubicBezTo>
                    <a:pt x="6302" y="1968"/>
                    <a:pt x="7672" y="1625"/>
                    <a:pt x="7672" y="1151"/>
                  </a:cubicBezTo>
                  <a:cubicBezTo>
                    <a:pt x="7706" y="584"/>
                    <a:pt x="6004" y="83"/>
                    <a:pt x="3903" y="17"/>
                  </a:cubicBezTo>
                  <a:cubicBezTo>
                    <a:pt x="3666" y="6"/>
                    <a:pt x="3434" y="0"/>
                    <a:pt x="3209"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5" name="Google Shape;531;p52">
              <a:extLst>
                <a:ext uri="{FF2B5EF4-FFF2-40B4-BE49-F238E27FC236}">
                  <a16:creationId xmlns:a16="http://schemas.microsoft.com/office/drawing/2014/main" id="{5717B4A7-EB83-42EE-0502-C74C25797130}"/>
                </a:ext>
              </a:extLst>
            </p:cNvPr>
            <p:cNvSpPr/>
            <p:nvPr/>
          </p:nvSpPr>
          <p:spPr>
            <a:xfrm flipH="1">
              <a:off x="7185719" y="4462084"/>
              <a:ext cx="184442" cy="25291"/>
            </a:xfrm>
            <a:custGeom>
              <a:avLst/>
              <a:gdLst/>
              <a:ahLst/>
              <a:cxnLst/>
              <a:rect l="l" t="t" r="r" b="b"/>
              <a:pathLst>
                <a:path w="6673" h="915" extrusionOk="0">
                  <a:moveTo>
                    <a:pt x="2682" y="1"/>
                  </a:moveTo>
                  <a:cubicBezTo>
                    <a:pt x="1167" y="1"/>
                    <a:pt x="1" y="194"/>
                    <a:pt x="1" y="514"/>
                  </a:cubicBezTo>
                  <a:cubicBezTo>
                    <a:pt x="1" y="547"/>
                    <a:pt x="1" y="581"/>
                    <a:pt x="34" y="614"/>
                  </a:cubicBezTo>
                  <a:cubicBezTo>
                    <a:pt x="226" y="367"/>
                    <a:pt x="1232" y="188"/>
                    <a:pt x="2511" y="188"/>
                  </a:cubicBezTo>
                  <a:cubicBezTo>
                    <a:pt x="2786" y="188"/>
                    <a:pt x="3075" y="196"/>
                    <a:pt x="3370" y="214"/>
                  </a:cubicBezTo>
                  <a:cubicBezTo>
                    <a:pt x="5038" y="280"/>
                    <a:pt x="6405" y="581"/>
                    <a:pt x="6639" y="914"/>
                  </a:cubicBezTo>
                  <a:cubicBezTo>
                    <a:pt x="6672" y="881"/>
                    <a:pt x="6672" y="848"/>
                    <a:pt x="6672" y="814"/>
                  </a:cubicBezTo>
                  <a:cubicBezTo>
                    <a:pt x="6672" y="447"/>
                    <a:pt x="5205" y="80"/>
                    <a:pt x="3370" y="14"/>
                  </a:cubicBezTo>
                  <a:cubicBezTo>
                    <a:pt x="3135" y="5"/>
                    <a:pt x="2905" y="1"/>
                    <a:pt x="2682"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6" name="Google Shape;532;p52">
              <a:extLst>
                <a:ext uri="{FF2B5EF4-FFF2-40B4-BE49-F238E27FC236}">
                  <a16:creationId xmlns:a16="http://schemas.microsoft.com/office/drawing/2014/main" id="{18B52E2F-FB26-88E3-F4E8-C053DA137043}"/>
                </a:ext>
              </a:extLst>
            </p:cNvPr>
            <p:cNvSpPr/>
            <p:nvPr/>
          </p:nvSpPr>
          <p:spPr>
            <a:xfrm flipH="1">
              <a:off x="7194951" y="4440773"/>
              <a:ext cx="212082" cy="54202"/>
            </a:xfrm>
            <a:custGeom>
              <a:avLst/>
              <a:gdLst/>
              <a:ahLst/>
              <a:cxnLst/>
              <a:rect l="l" t="t" r="r" b="b"/>
              <a:pathLst>
                <a:path w="7673" h="1961" extrusionOk="0">
                  <a:moveTo>
                    <a:pt x="3175" y="1"/>
                  </a:moveTo>
                  <a:cubicBezTo>
                    <a:pt x="1371" y="1"/>
                    <a:pt x="1" y="344"/>
                    <a:pt x="1" y="818"/>
                  </a:cubicBezTo>
                  <a:cubicBezTo>
                    <a:pt x="1" y="1352"/>
                    <a:pt x="1668" y="1852"/>
                    <a:pt x="3770" y="1952"/>
                  </a:cubicBezTo>
                  <a:cubicBezTo>
                    <a:pt x="3952" y="1958"/>
                    <a:pt x="4130" y="1961"/>
                    <a:pt x="4305" y="1961"/>
                  </a:cubicBezTo>
                  <a:cubicBezTo>
                    <a:pt x="6182" y="1961"/>
                    <a:pt x="7609" y="1640"/>
                    <a:pt x="7639" y="1152"/>
                  </a:cubicBezTo>
                  <a:cubicBezTo>
                    <a:pt x="7673" y="618"/>
                    <a:pt x="5972" y="84"/>
                    <a:pt x="3870" y="17"/>
                  </a:cubicBezTo>
                  <a:cubicBezTo>
                    <a:pt x="3633" y="6"/>
                    <a:pt x="3401" y="1"/>
                    <a:pt x="3175"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7" name="Google Shape;533;p52">
              <a:extLst>
                <a:ext uri="{FF2B5EF4-FFF2-40B4-BE49-F238E27FC236}">
                  <a16:creationId xmlns:a16="http://schemas.microsoft.com/office/drawing/2014/main" id="{C04F9693-3716-F160-C1EE-FE4ABA887096}"/>
                </a:ext>
              </a:extLst>
            </p:cNvPr>
            <p:cNvSpPr/>
            <p:nvPr/>
          </p:nvSpPr>
          <p:spPr>
            <a:xfrm flipH="1">
              <a:off x="7194951" y="4435715"/>
              <a:ext cx="212994" cy="35987"/>
            </a:xfrm>
            <a:custGeom>
              <a:avLst/>
              <a:gdLst/>
              <a:ahLst/>
              <a:cxnLst/>
              <a:rect l="l" t="t" r="r" b="b"/>
              <a:pathLst>
                <a:path w="7706" h="1302" extrusionOk="0">
                  <a:moveTo>
                    <a:pt x="67" y="0"/>
                  </a:moveTo>
                  <a:lnTo>
                    <a:pt x="0" y="1001"/>
                  </a:lnTo>
                  <a:lnTo>
                    <a:pt x="7672" y="1301"/>
                  </a:lnTo>
                  <a:lnTo>
                    <a:pt x="7706" y="334"/>
                  </a:lnTo>
                  <a:lnTo>
                    <a:pt x="67"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8" name="Google Shape;534;p52">
              <a:extLst>
                <a:ext uri="{FF2B5EF4-FFF2-40B4-BE49-F238E27FC236}">
                  <a16:creationId xmlns:a16="http://schemas.microsoft.com/office/drawing/2014/main" id="{F625B385-F2D0-35F9-E506-5839D2F4633E}"/>
                </a:ext>
              </a:extLst>
            </p:cNvPr>
            <p:cNvSpPr/>
            <p:nvPr/>
          </p:nvSpPr>
          <p:spPr>
            <a:xfrm flipH="1">
              <a:off x="7193099" y="4414045"/>
              <a:ext cx="212082" cy="54423"/>
            </a:xfrm>
            <a:custGeom>
              <a:avLst/>
              <a:gdLst/>
              <a:ahLst/>
              <a:cxnLst/>
              <a:rect l="l" t="t" r="r" b="b"/>
              <a:pathLst>
                <a:path w="7673" h="1969" extrusionOk="0">
                  <a:moveTo>
                    <a:pt x="3175" y="1"/>
                  </a:moveTo>
                  <a:cubicBezTo>
                    <a:pt x="1371" y="1"/>
                    <a:pt x="0" y="343"/>
                    <a:pt x="0" y="818"/>
                  </a:cubicBezTo>
                  <a:cubicBezTo>
                    <a:pt x="0" y="1351"/>
                    <a:pt x="1668" y="1852"/>
                    <a:pt x="3770" y="1952"/>
                  </a:cubicBezTo>
                  <a:cubicBezTo>
                    <a:pt x="4007" y="1963"/>
                    <a:pt x="4239" y="1968"/>
                    <a:pt x="4464" y="1968"/>
                  </a:cubicBezTo>
                  <a:cubicBezTo>
                    <a:pt x="6262" y="1968"/>
                    <a:pt x="7609" y="1626"/>
                    <a:pt x="7639" y="1151"/>
                  </a:cubicBezTo>
                  <a:cubicBezTo>
                    <a:pt x="7672" y="584"/>
                    <a:pt x="5971" y="84"/>
                    <a:pt x="3870" y="17"/>
                  </a:cubicBezTo>
                  <a:cubicBezTo>
                    <a:pt x="3633" y="6"/>
                    <a:pt x="3400" y="1"/>
                    <a:pt x="317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9" name="Google Shape;535;p52">
              <a:extLst>
                <a:ext uri="{FF2B5EF4-FFF2-40B4-BE49-F238E27FC236}">
                  <a16:creationId xmlns:a16="http://schemas.microsoft.com/office/drawing/2014/main" id="{B77D1698-347E-E381-D0AE-E16594BEB794}"/>
                </a:ext>
              </a:extLst>
            </p:cNvPr>
            <p:cNvSpPr/>
            <p:nvPr/>
          </p:nvSpPr>
          <p:spPr>
            <a:xfrm flipH="1">
              <a:off x="7207859" y="4421536"/>
              <a:ext cx="184414" cy="25263"/>
            </a:xfrm>
            <a:custGeom>
              <a:avLst/>
              <a:gdLst/>
              <a:ahLst/>
              <a:cxnLst/>
              <a:rect l="l" t="t" r="r" b="b"/>
              <a:pathLst>
                <a:path w="6672" h="914" extrusionOk="0">
                  <a:moveTo>
                    <a:pt x="2682" y="0"/>
                  </a:moveTo>
                  <a:cubicBezTo>
                    <a:pt x="1167" y="0"/>
                    <a:pt x="0" y="193"/>
                    <a:pt x="0" y="513"/>
                  </a:cubicBezTo>
                  <a:cubicBezTo>
                    <a:pt x="0" y="547"/>
                    <a:pt x="0" y="580"/>
                    <a:pt x="34" y="613"/>
                  </a:cubicBezTo>
                  <a:cubicBezTo>
                    <a:pt x="226" y="366"/>
                    <a:pt x="1231" y="187"/>
                    <a:pt x="2510" y="187"/>
                  </a:cubicBezTo>
                  <a:cubicBezTo>
                    <a:pt x="2786" y="187"/>
                    <a:pt x="3074" y="195"/>
                    <a:pt x="3369" y="213"/>
                  </a:cubicBezTo>
                  <a:cubicBezTo>
                    <a:pt x="5037" y="280"/>
                    <a:pt x="6405" y="580"/>
                    <a:pt x="6638" y="914"/>
                  </a:cubicBezTo>
                  <a:cubicBezTo>
                    <a:pt x="6638" y="880"/>
                    <a:pt x="6672" y="847"/>
                    <a:pt x="6672" y="813"/>
                  </a:cubicBezTo>
                  <a:cubicBezTo>
                    <a:pt x="6672" y="447"/>
                    <a:pt x="5204" y="80"/>
                    <a:pt x="3369" y="13"/>
                  </a:cubicBezTo>
                  <a:cubicBezTo>
                    <a:pt x="3134" y="4"/>
                    <a:pt x="2904" y="0"/>
                    <a:pt x="2682"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00" name="Google Shape;536;p52">
              <a:extLst>
                <a:ext uri="{FF2B5EF4-FFF2-40B4-BE49-F238E27FC236}">
                  <a16:creationId xmlns:a16="http://schemas.microsoft.com/office/drawing/2014/main" id="{6D69EC0A-D19C-42AC-A192-4E344661F2FB}"/>
                </a:ext>
              </a:extLst>
            </p:cNvPr>
            <p:cNvSpPr/>
            <p:nvPr/>
          </p:nvSpPr>
          <p:spPr>
            <a:xfrm flipH="1">
              <a:off x="7192187" y="4391343"/>
              <a:ext cx="212082" cy="54202"/>
            </a:xfrm>
            <a:custGeom>
              <a:avLst/>
              <a:gdLst/>
              <a:ahLst/>
              <a:cxnLst/>
              <a:rect l="l" t="t" r="r" b="b"/>
              <a:pathLst>
                <a:path w="7673" h="1961" extrusionOk="0">
                  <a:moveTo>
                    <a:pt x="3176" y="1"/>
                  </a:moveTo>
                  <a:cubicBezTo>
                    <a:pt x="1378" y="1"/>
                    <a:pt x="30" y="344"/>
                    <a:pt x="1" y="818"/>
                  </a:cubicBezTo>
                  <a:cubicBezTo>
                    <a:pt x="1" y="1352"/>
                    <a:pt x="1669" y="1852"/>
                    <a:pt x="3770" y="1952"/>
                  </a:cubicBezTo>
                  <a:cubicBezTo>
                    <a:pt x="3952" y="1958"/>
                    <a:pt x="4131" y="1961"/>
                    <a:pt x="4306" y="1961"/>
                  </a:cubicBezTo>
                  <a:cubicBezTo>
                    <a:pt x="6188" y="1961"/>
                    <a:pt x="7639" y="1640"/>
                    <a:pt x="7639" y="1152"/>
                  </a:cubicBezTo>
                  <a:cubicBezTo>
                    <a:pt x="7673" y="618"/>
                    <a:pt x="5972" y="84"/>
                    <a:pt x="3870" y="17"/>
                  </a:cubicBezTo>
                  <a:cubicBezTo>
                    <a:pt x="3633" y="6"/>
                    <a:pt x="3401" y="1"/>
                    <a:pt x="3176"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01" name="Google Shape;537;p52">
              <a:extLst>
                <a:ext uri="{FF2B5EF4-FFF2-40B4-BE49-F238E27FC236}">
                  <a16:creationId xmlns:a16="http://schemas.microsoft.com/office/drawing/2014/main" id="{5241275E-7A29-8CDA-EB0C-68D2C27E91E2}"/>
                </a:ext>
              </a:extLst>
            </p:cNvPr>
            <p:cNvSpPr/>
            <p:nvPr/>
          </p:nvSpPr>
          <p:spPr>
            <a:xfrm flipH="1">
              <a:off x="7192187" y="4386847"/>
              <a:ext cx="212082" cy="35987"/>
            </a:xfrm>
            <a:custGeom>
              <a:avLst/>
              <a:gdLst/>
              <a:ahLst/>
              <a:cxnLst/>
              <a:rect l="l" t="t" r="r" b="b"/>
              <a:pathLst>
                <a:path w="7673" h="1302" extrusionOk="0">
                  <a:moveTo>
                    <a:pt x="34" y="0"/>
                  </a:moveTo>
                  <a:lnTo>
                    <a:pt x="1" y="1001"/>
                  </a:lnTo>
                  <a:lnTo>
                    <a:pt x="7639" y="1301"/>
                  </a:lnTo>
                  <a:lnTo>
                    <a:pt x="7673" y="334"/>
                  </a:lnTo>
                  <a:lnTo>
                    <a:pt x="34"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0" name="Google Shape;538;p52">
              <a:extLst>
                <a:ext uri="{FF2B5EF4-FFF2-40B4-BE49-F238E27FC236}">
                  <a16:creationId xmlns:a16="http://schemas.microsoft.com/office/drawing/2014/main" id="{6587492C-52AC-5B32-7F39-8EE06B3F492C}"/>
                </a:ext>
              </a:extLst>
            </p:cNvPr>
            <p:cNvSpPr/>
            <p:nvPr/>
          </p:nvSpPr>
          <p:spPr>
            <a:xfrm flipH="1">
              <a:off x="7191247" y="4365177"/>
              <a:ext cx="212082" cy="54423"/>
            </a:xfrm>
            <a:custGeom>
              <a:avLst/>
              <a:gdLst/>
              <a:ahLst/>
              <a:cxnLst/>
              <a:rect l="l" t="t" r="r" b="b"/>
              <a:pathLst>
                <a:path w="7673" h="1969" extrusionOk="0">
                  <a:moveTo>
                    <a:pt x="3184" y="1"/>
                  </a:moveTo>
                  <a:cubicBezTo>
                    <a:pt x="1404" y="1"/>
                    <a:pt x="30" y="343"/>
                    <a:pt x="0" y="818"/>
                  </a:cubicBezTo>
                  <a:cubicBezTo>
                    <a:pt x="0" y="1351"/>
                    <a:pt x="1668" y="1852"/>
                    <a:pt x="3803" y="1952"/>
                  </a:cubicBezTo>
                  <a:cubicBezTo>
                    <a:pt x="4036" y="1963"/>
                    <a:pt x="4265" y="1968"/>
                    <a:pt x="4488" y="1968"/>
                  </a:cubicBezTo>
                  <a:cubicBezTo>
                    <a:pt x="6268" y="1968"/>
                    <a:pt x="7639" y="1626"/>
                    <a:pt x="7639" y="1151"/>
                  </a:cubicBezTo>
                  <a:cubicBezTo>
                    <a:pt x="7672" y="584"/>
                    <a:pt x="5971" y="84"/>
                    <a:pt x="3869" y="17"/>
                  </a:cubicBezTo>
                  <a:cubicBezTo>
                    <a:pt x="3636" y="6"/>
                    <a:pt x="3407" y="1"/>
                    <a:pt x="3184"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1" name="Google Shape;539;p52">
              <a:extLst>
                <a:ext uri="{FF2B5EF4-FFF2-40B4-BE49-F238E27FC236}">
                  <a16:creationId xmlns:a16="http://schemas.microsoft.com/office/drawing/2014/main" id="{63CA560E-40CA-EEAA-C2E3-5BE7FCDB8040}"/>
                </a:ext>
              </a:extLst>
            </p:cNvPr>
            <p:cNvSpPr/>
            <p:nvPr/>
          </p:nvSpPr>
          <p:spPr>
            <a:xfrm flipH="1">
              <a:off x="7205094" y="4372695"/>
              <a:ext cx="184414" cy="25235"/>
            </a:xfrm>
            <a:custGeom>
              <a:avLst/>
              <a:gdLst/>
              <a:ahLst/>
              <a:cxnLst/>
              <a:rect l="l" t="t" r="r" b="b"/>
              <a:pathLst>
                <a:path w="6672" h="913" extrusionOk="0">
                  <a:moveTo>
                    <a:pt x="2747" y="1"/>
                  </a:moveTo>
                  <a:cubicBezTo>
                    <a:pt x="1201" y="1"/>
                    <a:pt x="0" y="217"/>
                    <a:pt x="0" y="512"/>
                  </a:cubicBezTo>
                  <a:cubicBezTo>
                    <a:pt x="0" y="546"/>
                    <a:pt x="0" y="579"/>
                    <a:pt x="34" y="612"/>
                  </a:cubicBezTo>
                  <a:cubicBezTo>
                    <a:pt x="226" y="365"/>
                    <a:pt x="1231" y="186"/>
                    <a:pt x="2511" y="186"/>
                  </a:cubicBezTo>
                  <a:cubicBezTo>
                    <a:pt x="2786" y="186"/>
                    <a:pt x="3074" y="194"/>
                    <a:pt x="3369" y="212"/>
                  </a:cubicBezTo>
                  <a:cubicBezTo>
                    <a:pt x="5037" y="279"/>
                    <a:pt x="6405" y="579"/>
                    <a:pt x="6638" y="913"/>
                  </a:cubicBezTo>
                  <a:cubicBezTo>
                    <a:pt x="6672" y="879"/>
                    <a:pt x="6672" y="846"/>
                    <a:pt x="6672" y="812"/>
                  </a:cubicBezTo>
                  <a:cubicBezTo>
                    <a:pt x="6672" y="446"/>
                    <a:pt x="5204" y="79"/>
                    <a:pt x="3369" y="12"/>
                  </a:cubicBezTo>
                  <a:cubicBezTo>
                    <a:pt x="3157" y="4"/>
                    <a:pt x="2949" y="1"/>
                    <a:pt x="2747"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2" name="Google Shape;540;p52">
              <a:extLst>
                <a:ext uri="{FF2B5EF4-FFF2-40B4-BE49-F238E27FC236}">
                  <a16:creationId xmlns:a16="http://schemas.microsoft.com/office/drawing/2014/main" id="{81A8C43A-913F-00F2-7136-8B6369F4E72C}"/>
                </a:ext>
              </a:extLst>
            </p:cNvPr>
            <p:cNvSpPr/>
            <p:nvPr/>
          </p:nvSpPr>
          <p:spPr>
            <a:xfrm flipH="1">
              <a:off x="7214299" y="4351357"/>
              <a:ext cx="212082" cy="54174"/>
            </a:xfrm>
            <a:custGeom>
              <a:avLst/>
              <a:gdLst/>
              <a:ahLst/>
              <a:cxnLst/>
              <a:rect l="l" t="t" r="r" b="b"/>
              <a:pathLst>
                <a:path w="7673" h="1960" extrusionOk="0">
                  <a:moveTo>
                    <a:pt x="3175" y="0"/>
                  </a:moveTo>
                  <a:cubicBezTo>
                    <a:pt x="1371" y="0"/>
                    <a:pt x="0" y="343"/>
                    <a:pt x="0" y="817"/>
                  </a:cubicBezTo>
                  <a:cubicBezTo>
                    <a:pt x="0" y="1351"/>
                    <a:pt x="1668" y="1851"/>
                    <a:pt x="3769" y="1951"/>
                  </a:cubicBezTo>
                  <a:cubicBezTo>
                    <a:pt x="3951" y="1957"/>
                    <a:pt x="4130" y="1960"/>
                    <a:pt x="4305" y="1960"/>
                  </a:cubicBezTo>
                  <a:cubicBezTo>
                    <a:pt x="6182" y="1960"/>
                    <a:pt x="7608" y="1639"/>
                    <a:pt x="7639" y="1151"/>
                  </a:cubicBezTo>
                  <a:cubicBezTo>
                    <a:pt x="7672" y="617"/>
                    <a:pt x="5971" y="83"/>
                    <a:pt x="3870" y="17"/>
                  </a:cubicBezTo>
                  <a:cubicBezTo>
                    <a:pt x="3632" y="6"/>
                    <a:pt x="3400" y="0"/>
                    <a:pt x="3175"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3" name="Google Shape;541;p52">
              <a:extLst>
                <a:ext uri="{FF2B5EF4-FFF2-40B4-BE49-F238E27FC236}">
                  <a16:creationId xmlns:a16="http://schemas.microsoft.com/office/drawing/2014/main" id="{092C5909-1527-D678-ED41-F2DD47CD1D8D}"/>
                </a:ext>
              </a:extLst>
            </p:cNvPr>
            <p:cNvSpPr/>
            <p:nvPr/>
          </p:nvSpPr>
          <p:spPr>
            <a:xfrm flipH="1">
              <a:off x="7214299" y="4347183"/>
              <a:ext cx="212082" cy="35075"/>
            </a:xfrm>
            <a:custGeom>
              <a:avLst/>
              <a:gdLst/>
              <a:ahLst/>
              <a:cxnLst/>
              <a:rect l="l" t="t" r="r" b="b"/>
              <a:pathLst>
                <a:path w="7673" h="1269" extrusionOk="0">
                  <a:moveTo>
                    <a:pt x="33" y="1"/>
                  </a:moveTo>
                  <a:lnTo>
                    <a:pt x="0" y="968"/>
                  </a:lnTo>
                  <a:lnTo>
                    <a:pt x="7639" y="1268"/>
                  </a:lnTo>
                  <a:lnTo>
                    <a:pt x="7672" y="301"/>
                  </a:lnTo>
                  <a:lnTo>
                    <a:pt x="33"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4" name="Google Shape;542;p52">
              <a:extLst>
                <a:ext uri="{FF2B5EF4-FFF2-40B4-BE49-F238E27FC236}">
                  <a16:creationId xmlns:a16="http://schemas.microsoft.com/office/drawing/2014/main" id="{D1832E38-3800-7937-1C5E-33EAD7E2A8DB}"/>
                </a:ext>
              </a:extLst>
            </p:cNvPr>
            <p:cNvSpPr/>
            <p:nvPr/>
          </p:nvSpPr>
          <p:spPr>
            <a:xfrm flipH="1">
              <a:off x="7213387" y="4324601"/>
              <a:ext cx="212994" cy="54423"/>
            </a:xfrm>
            <a:custGeom>
              <a:avLst/>
              <a:gdLst/>
              <a:ahLst/>
              <a:cxnLst/>
              <a:rect l="l" t="t" r="r" b="b"/>
              <a:pathLst>
                <a:path w="7706" h="1969" extrusionOk="0">
                  <a:moveTo>
                    <a:pt x="3218" y="1"/>
                  </a:moveTo>
                  <a:cubicBezTo>
                    <a:pt x="1437" y="1"/>
                    <a:pt x="63" y="344"/>
                    <a:pt x="33" y="818"/>
                  </a:cubicBezTo>
                  <a:cubicBezTo>
                    <a:pt x="0" y="1352"/>
                    <a:pt x="1701" y="1852"/>
                    <a:pt x="3803" y="1952"/>
                  </a:cubicBezTo>
                  <a:cubicBezTo>
                    <a:pt x="4040" y="1963"/>
                    <a:pt x="4272" y="1969"/>
                    <a:pt x="4498" y="1969"/>
                  </a:cubicBezTo>
                  <a:cubicBezTo>
                    <a:pt x="6302" y="1969"/>
                    <a:pt x="7672" y="1626"/>
                    <a:pt x="7672" y="1151"/>
                  </a:cubicBezTo>
                  <a:cubicBezTo>
                    <a:pt x="7706" y="618"/>
                    <a:pt x="6004" y="117"/>
                    <a:pt x="3903" y="17"/>
                  </a:cubicBezTo>
                  <a:cubicBezTo>
                    <a:pt x="3669" y="6"/>
                    <a:pt x="3440" y="1"/>
                    <a:pt x="3218"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5" name="Google Shape;543;p52">
              <a:extLst>
                <a:ext uri="{FF2B5EF4-FFF2-40B4-BE49-F238E27FC236}">
                  <a16:creationId xmlns:a16="http://schemas.microsoft.com/office/drawing/2014/main" id="{46137DF6-E79C-FBDE-59AA-3A1BB0A97633}"/>
                </a:ext>
              </a:extLst>
            </p:cNvPr>
            <p:cNvSpPr/>
            <p:nvPr/>
          </p:nvSpPr>
          <p:spPr>
            <a:xfrm flipH="1">
              <a:off x="7227207" y="4332119"/>
              <a:ext cx="184442" cy="25235"/>
            </a:xfrm>
            <a:custGeom>
              <a:avLst/>
              <a:gdLst/>
              <a:ahLst/>
              <a:cxnLst/>
              <a:rect l="l" t="t" r="r" b="b"/>
              <a:pathLst>
                <a:path w="6673" h="913" extrusionOk="0">
                  <a:moveTo>
                    <a:pt x="2748" y="1"/>
                  </a:moveTo>
                  <a:cubicBezTo>
                    <a:pt x="1201" y="1"/>
                    <a:pt x="1" y="218"/>
                    <a:pt x="1" y="513"/>
                  </a:cubicBezTo>
                  <a:cubicBezTo>
                    <a:pt x="1" y="546"/>
                    <a:pt x="1" y="579"/>
                    <a:pt x="34" y="613"/>
                  </a:cubicBezTo>
                  <a:cubicBezTo>
                    <a:pt x="226" y="366"/>
                    <a:pt x="1232" y="186"/>
                    <a:pt x="2511" y="186"/>
                  </a:cubicBezTo>
                  <a:cubicBezTo>
                    <a:pt x="2786" y="186"/>
                    <a:pt x="3074" y="195"/>
                    <a:pt x="3370" y="212"/>
                  </a:cubicBezTo>
                  <a:cubicBezTo>
                    <a:pt x="5038" y="279"/>
                    <a:pt x="6405" y="579"/>
                    <a:pt x="6639" y="913"/>
                  </a:cubicBezTo>
                  <a:cubicBezTo>
                    <a:pt x="6639" y="879"/>
                    <a:pt x="6672" y="846"/>
                    <a:pt x="6672" y="813"/>
                  </a:cubicBezTo>
                  <a:cubicBezTo>
                    <a:pt x="6672" y="446"/>
                    <a:pt x="5205" y="79"/>
                    <a:pt x="3370" y="12"/>
                  </a:cubicBezTo>
                  <a:cubicBezTo>
                    <a:pt x="3158" y="4"/>
                    <a:pt x="2950" y="1"/>
                    <a:pt x="2748"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6" name="Google Shape;544;p52">
              <a:extLst>
                <a:ext uri="{FF2B5EF4-FFF2-40B4-BE49-F238E27FC236}">
                  <a16:creationId xmlns:a16="http://schemas.microsoft.com/office/drawing/2014/main" id="{56E1669A-FC58-2AF0-E7ED-94FC3D543897}"/>
                </a:ext>
              </a:extLst>
            </p:cNvPr>
            <p:cNvSpPr/>
            <p:nvPr/>
          </p:nvSpPr>
          <p:spPr>
            <a:xfrm flipH="1">
              <a:off x="7180191" y="4316530"/>
              <a:ext cx="213021" cy="54893"/>
            </a:xfrm>
            <a:custGeom>
              <a:avLst/>
              <a:gdLst/>
              <a:ahLst/>
              <a:cxnLst/>
              <a:rect l="l" t="t" r="r" b="b"/>
              <a:pathLst>
                <a:path w="7707" h="1986" extrusionOk="0">
                  <a:moveTo>
                    <a:pt x="3344" y="1"/>
                  </a:moveTo>
                  <a:cubicBezTo>
                    <a:pt x="1487" y="1"/>
                    <a:pt x="34" y="324"/>
                    <a:pt x="34" y="843"/>
                  </a:cubicBezTo>
                  <a:cubicBezTo>
                    <a:pt x="1" y="1377"/>
                    <a:pt x="1702" y="1877"/>
                    <a:pt x="3804" y="1977"/>
                  </a:cubicBezTo>
                  <a:cubicBezTo>
                    <a:pt x="3972" y="1982"/>
                    <a:pt x="4138" y="1985"/>
                    <a:pt x="4300" y="1985"/>
                  </a:cubicBezTo>
                  <a:cubicBezTo>
                    <a:pt x="6196" y="1985"/>
                    <a:pt x="7642" y="1635"/>
                    <a:pt x="7673" y="1143"/>
                  </a:cubicBezTo>
                  <a:cubicBezTo>
                    <a:pt x="7706" y="610"/>
                    <a:pt x="6005" y="109"/>
                    <a:pt x="3870" y="9"/>
                  </a:cubicBezTo>
                  <a:cubicBezTo>
                    <a:pt x="3692" y="3"/>
                    <a:pt x="3516" y="1"/>
                    <a:pt x="3344"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7" name="Google Shape;545;p52">
              <a:extLst>
                <a:ext uri="{FF2B5EF4-FFF2-40B4-BE49-F238E27FC236}">
                  <a16:creationId xmlns:a16="http://schemas.microsoft.com/office/drawing/2014/main" id="{455B097A-6425-AAEC-9FA5-B59FE5D80E83}"/>
                </a:ext>
              </a:extLst>
            </p:cNvPr>
            <p:cNvSpPr/>
            <p:nvPr/>
          </p:nvSpPr>
          <p:spPr>
            <a:xfrm flipH="1">
              <a:off x="7180191" y="4312162"/>
              <a:ext cx="213021" cy="35987"/>
            </a:xfrm>
            <a:custGeom>
              <a:avLst/>
              <a:gdLst/>
              <a:ahLst/>
              <a:cxnLst/>
              <a:rect l="l" t="t" r="r" b="b"/>
              <a:pathLst>
                <a:path w="7707" h="1302" extrusionOk="0">
                  <a:moveTo>
                    <a:pt x="68" y="0"/>
                  </a:moveTo>
                  <a:lnTo>
                    <a:pt x="1" y="968"/>
                  </a:lnTo>
                  <a:lnTo>
                    <a:pt x="7673" y="1301"/>
                  </a:lnTo>
                  <a:lnTo>
                    <a:pt x="7706" y="334"/>
                  </a:lnTo>
                  <a:lnTo>
                    <a:pt x="68"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8" name="Google Shape;546;p52">
              <a:extLst>
                <a:ext uri="{FF2B5EF4-FFF2-40B4-BE49-F238E27FC236}">
                  <a16:creationId xmlns:a16="http://schemas.microsoft.com/office/drawing/2014/main" id="{8974C5CF-724A-F47C-05E9-FBAC0B56E67E}"/>
                </a:ext>
              </a:extLst>
            </p:cNvPr>
            <p:cNvSpPr/>
            <p:nvPr/>
          </p:nvSpPr>
          <p:spPr>
            <a:xfrm flipH="1">
              <a:off x="7179279" y="4289801"/>
              <a:ext cx="212994" cy="54865"/>
            </a:xfrm>
            <a:custGeom>
              <a:avLst/>
              <a:gdLst/>
              <a:ahLst/>
              <a:cxnLst/>
              <a:rect l="l" t="t" r="r" b="b"/>
              <a:pathLst>
                <a:path w="7706" h="1985" extrusionOk="0">
                  <a:moveTo>
                    <a:pt x="3406" y="1"/>
                  </a:moveTo>
                  <a:cubicBezTo>
                    <a:pt x="1506" y="1"/>
                    <a:pt x="34" y="351"/>
                    <a:pt x="34" y="843"/>
                  </a:cubicBezTo>
                  <a:cubicBezTo>
                    <a:pt x="0" y="1376"/>
                    <a:pt x="1702" y="1877"/>
                    <a:pt x="3803" y="1977"/>
                  </a:cubicBezTo>
                  <a:cubicBezTo>
                    <a:pt x="3971" y="1982"/>
                    <a:pt x="4137" y="1985"/>
                    <a:pt x="4299" y="1985"/>
                  </a:cubicBezTo>
                  <a:cubicBezTo>
                    <a:pt x="6196" y="1985"/>
                    <a:pt x="7642" y="1635"/>
                    <a:pt x="7672" y="1143"/>
                  </a:cubicBezTo>
                  <a:cubicBezTo>
                    <a:pt x="7706" y="609"/>
                    <a:pt x="6005" y="109"/>
                    <a:pt x="3903" y="9"/>
                  </a:cubicBezTo>
                  <a:cubicBezTo>
                    <a:pt x="3735" y="4"/>
                    <a:pt x="3569" y="1"/>
                    <a:pt x="3406"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9" name="Google Shape;547;p52">
              <a:extLst>
                <a:ext uri="{FF2B5EF4-FFF2-40B4-BE49-F238E27FC236}">
                  <a16:creationId xmlns:a16="http://schemas.microsoft.com/office/drawing/2014/main" id="{20D9CBC6-850D-D2C8-29EE-446DDBAF6E97}"/>
                </a:ext>
              </a:extLst>
            </p:cNvPr>
            <p:cNvSpPr/>
            <p:nvPr/>
          </p:nvSpPr>
          <p:spPr>
            <a:xfrm flipH="1">
              <a:off x="7193099" y="4297983"/>
              <a:ext cx="185354" cy="25263"/>
            </a:xfrm>
            <a:custGeom>
              <a:avLst/>
              <a:gdLst/>
              <a:ahLst/>
              <a:cxnLst/>
              <a:rect l="l" t="t" r="r" b="b"/>
              <a:pathLst>
                <a:path w="6706" h="914" extrusionOk="0">
                  <a:moveTo>
                    <a:pt x="2711" y="0"/>
                  </a:moveTo>
                  <a:cubicBezTo>
                    <a:pt x="1177" y="0"/>
                    <a:pt x="30" y="197"/>
                    <a:pt x="1" y="547"/>
                  </a:cubicBezTo>
                  <a:cubicBezTo>
                    <a:pt x="1" y="580"/>
                    <a:pt x="34" y="613"/>
                    <a:pt x="34" y="613"/>
                  </a:cubicBezTo>
                  <a:cubicBezTo>
                    <a:pt x="254" y="366"/>
                    <a:pt x="1241" y="187"/>
                    <a:pt x="2513" y="187"/>
                  </a:cubicBezTo>
                  <a:cubicBezTo>
                    <a:pt x="2787" y="187"/>
                    <a:pt x="3074" y="195"/>
                    <a:pt x="3370" y="213"/>
                  </a:cubicBezTo>
                  <a:cubicBezTo>
                    <a:pt x="5038" y="280"/>
                    <a:pt x="6439" y="580"/>
                    <a:pt x="6672" y="914"/>
                  </a:cubicBezTo>
                  <a:cubicBezTo>
                    <a:pt x="6672" y="880"/>
                    <a:pt x="6705" y="847"/>
                    <a:pt x="6705" y="814"/>
                  </a:cubicBezTo>
                  <a:cubicBezTo>
                    <a:pt x="6705" y="480"/>
                    <a:pt x="5238" y="113"/>
                    <a:pt x="3403" y="13"/>
                  </a:cubicBezTo>
                  <a:cubicBezTo>
                    <a:pt x="3166" y="5"/>
                    <a:pt x="2934" y="0"/>
                    <a:pt x="2711"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0" name="Google Shape;548;p52">
              <a:extLst>
                <a:ext uri="{FF2B5EF4-FFF2-40B4-BE49-F238E27FC236}">
                  <a16:creationId xmlns:a16="http://schemas.microsoft.com/office/drawing/2014/main" id="{5D966418-300E-C0F8-6A71-9C8ED4297E68}"/>
                </a:ext>
              </a:extLst>
            </p:cNvPr>
            <p:cNvSpPr/>
            <p:nvPr/>
          </p:nvSpPr>
          <p:spPr>
            <a:xfrm flipH="1">
              <a:off x="7333236" y="4438811"/>
              <a:ext cx="212082" cy="73439"/>
            </a:xfrm>
            <a:custGeom>
              <a:avLst/>
              <a:gdLst/>
              <a:ahLst/>
              <a:cxnLst/>
              <a:rect l="l" t="t" r="r" b="b"/>
              <a:pathLst>
                <a:path w="7673" h="2657" extrusionOk="0">
                  <a:moveTo>
                    <a:pt x="6278" y="1"/>
                  </a:moveTo>
                  <a:cubicBezTo>
                    <a:pt x="5565" y="1"/>
                    <a:pt x="4620" y="126"/>
                    <a:pt x="3603" y="389"/>
                  </a:cubicBezTo>
                  <a:cubicBezTo>
                    <a:pt x="1568" y="922"/>
                    <a:pt x="0" y="1756"/>
                    <a:pt x="133" y="2257"/>
                  </a:cubicBezTo>
                  <a:cubicBezTo>
                    <a:pt x="200" y="2523"/>
                    <a:pt x="676" y="2657"/>
                    <a:pt x="1389" y="2657"/>
                  </a:cubicBezTo>
                  <a:cubicBezTo>
                    <a:pt x="2102" y="2657"/>
                    <a:pt x="3052" y="2523"/>
                    <a:pt x="4070" y="2257"/>
                  </a:cubicBezTo>
                  <a:cubicBezTo>
                    <a:pt x="6138" y="1756"/>
                    <a:pt x="7672" y="922"/>
                    <a:pt x="7572" y="389"/>
                  </a:cubicBezTo>
                  <a:cubicBezTo>
                    <a:pt x="7504" y="134"/>
                    <a:pt x="7015" y="1"/>
                    <a:pt x="6278"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1" name="Google Shape;549;p52">
              <a:extLst>
                <a:ext uri="{FF2B5EF4-FFF2-40B4-BE49-F238E27FC236}">
                  <a16:creationId xmlns:a16="http://schemas.microsoft.com/office/drawing/2014/main" id="{FE702026-D757-22E7-14C9-9E3E08E37A5F}"/>
                </a:ext>
              </a:extLst>
            </p:cNvPr>
            <p:cNvSpPr/>
            <p:nvPr/>
          </p:nvSpPr>
          <p:spPr>
            <a:xfrm flipH="1">
              <a:off x="7336000" y="4423719"/>
              <a:ext cx="212109" cy="77475"/>
            </a:xfrm>
            <a:custGeom>
              <a:avLst/>
              <a:gdLst/>
              <a:ahLst/>
              <a:cxnLst/>
              <a:rect l="l" t="t" r="r" b="b"/>
              <a:pathLst>
                <a:path w="7674" h="2803" extrusionOk="0">
                  <a:moveTo>
                    <a:pt x="7406" y="1"/>
                  </a:moveTo>
                  <a:lnTo>
                    <a:pt x="1" y="1869"/>
                  </a:lnTo>
                  <a:lnTo>
                    <a:pt x="234" y="2803"/>
                  </a:lnTo>
                  <a:lnTo>
                    <a:pt x="7673" y="935"/>
                  </a:lnTo>
                  <a:lnTo>
                    <a:pt x="7406"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2" name="Google Shape;550;p52">
              <a:extLst>
                <a:ext uri="{FF2B5EF4-FFF2-40B4-BE49-F238E27FC236}">
                  <a16:creationId xmlns:a16="http://schemas.microsoft.com/office/drawing/2014/main" id="{AA8591B4-D2D8-C626-04E5-0271D0FF3C9D}"/>
                </a:ext>
              </a:extLst>
            </p:cNvPr>
            <p:cNvSpPr/>
            <p:nvPr/>
          </p:nvSpPr>
          <p:spPr>
            <a:xfrm flipH="1">
              <a:off x="7339703" y="4412995"/>
              <a:ext cx="212082" cy="73439"/>
            </a:xfrm>
            <a:custGeom>
              <a:avLst/>
              <a:gdLst/>
              <a:ahLst/>
              <a:cxnLst/>
              <a:rect l="l" t="t" r="r" b="b"/>
              <a:pathLst>
                <a:path w="7673" h="2657" extrusionOk="0">
                  <a:moveTo>
                    <a:pt x="6262" y="1"/>
                  </a:moveTo>
                  <a:cubicBezTo>
                    <a:pt x="5557" y="1"/>
                    <a:pt x="4621" y="126"/>
                    <a:pt x="3603" y="389"/>
                  </a:cubicBezTo>
                  <a:cubicBezTo>
                    <a:pt x="1568" y="922"/>
                    <a:pt x="1" y="1756"/>
                    <a:pt x="134" y="2257"/>
                  </a:cubicBezTo>
                  <a:cubicBezTo>
                    <a:pt x="201" y="2523"/>
                    <a:pt x="676" y="2657"/>
                    <a:pt x="1389" y="2657"/>
                  </a:cubicBezTo>
                  <a:cubicBezTo>
                    <a:pt x="2102" y="2657"/>
                    <a:pt x="3053" y="2523"/>
                    <a:pt x="4070" y="2257"/>
                  </a:cubicBezTo>
                  <a:cubicBezTo>
                    <a:pt x="6138" y="1723"/>
                    <a:pt x="7673" y="922"/>
                    <a:pt x="7539" y="389"/>
                  </a:cubicBezTo>
                  <a:cubicBezTo>
                    <a:pt x="7471" y="134"/>
                    <a:pt x="6990" y="1"/>
                    <a:pt x="6262"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3" name="Google Shape;551;p52">
              <a:extLst>
                <a:ext uri="{FF2B5EF4-FFF2-40B4-BE49-F238E27FC236}">
                  <a16:creationId xmlns:a16="http://schemas.microsoft.com/office/drawing/2014/main" id="{ACF3C270-61F5-E588-C2A4-2F413A57BBA6}"/>
                </a:ext>
              </a:extLst>
            </p:cNvPr>
            <p:cNvSpPr/>
            <p:nvPr/>
          </p:nvSpPr>
          <p:spPr>
            <a:xfrm flipH="1">
              <a:off x="7356287" y="4419988"/>
              <a:ext cx="181678" cy="53539"/>
            </a:xfrm>
            <a:custGeom>
              <a:avLst/>
              <a:gdLst/>
              <a:ahLst/>
              <a:cxnLst/>
              <a:rect l="l" t="t" r="r" b="b"/>
              <a:pathLst>
                <a:path w="6573" h="1937" extrusionOk="0">
                  <a:moveTo>
                    <a:pt x="5734" y="0"/>
                  </a:moveTo>
                  <a:cubicBezTo>
                    <a:pt x="5103" y="0"/>
                    <a:pt x="4163" y="136"/>
                    <a:pt x="3136" y="402"/>
                  </a:cubicBezTo>
                  <a:cubicBezTo>
                    <a:pt x="1369" y="836"/>
                    <a:pt x="1" y="1503"/>
                    <a:pt x="101" y="1870"/>
                  </a:cubicBezTo>
                  <a:cubicBezTo>
                    <a:pt x="101" y="1870"/>
                    <a:pt x="134" y="1904"/>
                    <a:pt x="134" y="1937"/>
                  </a:cubicBezTo>
                  <a:cubicBezTo>
                    <a:pt x="301" y="1570"/>
                    <a:pt x="1602" y="1003"/>
                    <a:pt x="3203" y="569"/>
                  </a:cubicBezTo>
                  <a:cubicBezTo>
                    <a:pt x="4222" y="320"/>
                    <a:pt x="5151" y="187"/>
                    <a:pt x="5778" y="187"/>
                  </a:cubicBezTo>
                  <a:cubicBezTo>
                    <a:pt x="6157" y="187"/>
                    <a:pt x="6426" y="235"/>
                    <a:pt x="6539" y="336"/>
                  </a:cubicBezTo>
                  <a:cubicBezTo>
                    <a:pt x="6572" y="302"/>
                    <a:pt x="6572" y="269"/>
                    <a:pt x="6539" y="236"/>
                  </a:cubicBezTo>
                  <a:cubicBezTo>
                    <a:pt x="6510" y="78"/>
                    <a:pt x="6210" y="0"/>
                    <a:pt x="5734"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4" name="Google Shape;552;p52">
              <a:extLst>
                <a:ext uri="{FF2B5EF4-FFF2-40B4-BE49-F238E27FC236}">
                  <a16:creationId xmlns:a16="http://schemas.microsoft.com/office/drawing/2014/main" id="{21BC0C1D-4FAA-EB56-0BF0-358C3995C25E}"/>
                </a:ext>
              </a:extLst>
            </p:cNvPr>
            <p:cNvSpPr/>
            <p:nvPr/>
          </p:nvSpPr>
          <p:spPr>
            <a:xfrm flipH="1">
              <a:off x="7428208" y="4481350"/>
              <a:ext cx="212082" cy="54202"/>
            </a:xfrm>
            <a:custGeom>
              <a:avLst/>
              <a:gdLst/>
              <a:ahLst/>
              <a:cxnLst/>
              <a:rect l="l" t="t" r="r" b="b"/>
              <a:pathLst>
                <a:path w="7673" h="1961" extrusionOk="0">
                  <a:moveTo>
                    <a:pt x="3185" y="1"/>
                  </a:moveTo>
                  <a:cubicBezTo>
                    <a:pt x="1404" y="1"/>
                    <a:pt x="30" y="343"/>
                    <a:pt x="0" y="818"/>
                  </a:cubicBezTo>
                  <a:cubicBezTo>
                    <a:pt x="0" y="1351"/>
                    <a:pt x="1668" y="1852"/>
                    <a:pt x="3803" y="1952"/>
                  </a:cubicBezTo>
                  <a:cubicBezTo>
                    <a:pt x="3982" y="1957"/>
                    <a:pt x="4158" y="1960"/>
                    <a:pt x="4331" y="1960"/>
                  </a:cubicBezTo>
                  <a:cubicBezTo>
                    <a:pt x="6188" y="1960"/>
                    <a:pt x="7642" y="1639"/>
                    <a:pt x="7672" y="1151"/>
                  </a:cubicBezTo>
                  <a:cubicBezTo>
                    <a:pt x="7672" y="618"/>
                    <a:pt x="6005" y="84"/>
                    <a:pt x="3870" y="17"/>
                  </a:cubicBezTo>
                  <a:cubicBezTo>
                    <a:pt x="3636" y="6"/>
                    <a:pt x="3407" y="1"/>
                    <a:pt x="3185"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5" name="Google Shape;553;p52">
              <a:extLst>
                <a:ext uri="{FF2B5EF4-FFF2-40B4-BE49-F238E27FC236}">
                  <a16:creationId xmlns:a16="http://schemas.microsoft.com/office/drawing/2014/main" id="{730988D6-199C-CF3B-FCA9-310A53B69A05}"/>
                </a:ext>
              </a:extLst>
            </p:cNvPr>
            <p:cNvSpPr/>
            <p:nvPr/>
          </p:nvSpPr>
          <p:spPr>
            <a:xfrm flipH="1">
              <a:off x="7427296" y="4477203"/>
              <a:ext cx="212994" cy="35048"/>
            </a:xfrm>
            <a:custGeom>
              <a:avLst/>
              <a:gdLst/>
              <a:ahLst/>
              <a:cxnLst/>
              <a:rect l="l" t="t" r="r" b="b"/>
              <a:pathLst>
                <a:path w="7706" h="1268" extrusionOk="0">
                  <a:moveTo>
                    <a:pt x="34" y="0"/>
                  </a:moveTo>
                  <a:lnTo>
                    <a:pt x="0" y="968"/>
                  </a:lnTo>
                  <a:lnTo>
                    <a:pt x="7672" y="1268"/>
                  </a:lnTo>
                  <a:lnTo>
                    <a:pt x="7706" y="301"/>
                  </a:lnTo>
                  <a:lnTo>
                    <a:pt x="34"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6" name="Google Shape;554;p52">
              <a:extLst>
                <a:ext uri="{FF2B5EF4-FFF2-40B4-BE49-F238E27FC236}">
                  <a16:creationId xmlns:a16="http://schemas.microsoft.com/office/drawing/2014/main" id="{85FECA95-8021-2228-8F90-7EA59CCC3593}"/>
                </a:ext>
              </a:extLst>
            </p:cNvPr>
            <p:cNvSpPr/>
            <p:nvPr/>
          </p:nvSpPr>
          <p:spPr>
            <a:xfrm flipH="1">
              <a:off x="7426356" y="4454621"/>
              <a:ext cx="213021" cy="54396"/>
            </a:xfrm>
            <a:custGeom>
              <a:avLst/>
              <a:gdLst/>
              <a:ahLst/>
              <a:cxnLst/>
              <a:rect l="l" t="t" r="r" b="b"/>
              <a:pathLst>
                <a:path w="7707" h="1968" extrusionOk="0">
                  <a:moveTo>
                    <a:pt x="3208" y="0"/>
                  </a:moveTo>
                  <a:cubicBezTo>
                    <a:pt x="1404" y="0"/>
                    <a:pt x="34" y="343"/>
                    <a:pt x="34" y="817"/>
                  </a:cubicBezTo>
                  <a:cubicBezTo>
                    <a:pt x="1" y="1351"/>
                    <a:pt x="1702" y="1851"/>
                    <a:pt x="3803" y="1951"/>
                  </a:cubicBezTo>
                  <a:cubicBezTo>
                    <a:pt x="4041" y="1963"/>
                    <a:pt x="4272" y="1968"/>
                    <a:pt x="4497" y="1968"/>
                  </a:cubicBezTo>
                  <a:cubicBezTo>
                    <a:pt x="6296" y="1968"/>
                    <a:pt x="7643" y="1625"/>
                    <a:pt x="7673" y="1151"/>
                  </a:cubicBezTo>
                  <a:cubicBezTo>
                    <a:pt x="7706" y="584"/>
                    <a:pt x="6005" y="83"/>
                    <a:pt x="3903" y="17"/>
                  </a:cubicBezTo>
                  <a:cubicBezTo>
                    <a:pt x="3666" y="6"/>
                    <a:pt x="3434" y="0"/>
                    <a:pt x="3208"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7" name="Google Shape;555;p52">
              <a:extLst>
                <a:ext uri="{FF2B5EF4-FFF2-40B4-BE49-F238E27FC236}">
                  <a16:creationId xmlns:a16="http://schemas.microsoft.com/office/drawing/2014/main" id="{966F3BF0-810B-C36C-CA7E-19F22CA09360}"/>
                </a:ext>
              </a:extLst>
            </p:cNvPr>
            <p:cNvSpPr/>
            <p:nvPr/>
          </p:nvSpPr>
          <p:spPr>
            <a:xfrm flipH="1">
              <a:off x="7440204" y="4462084"/>
              <a:ext cx="185354" cy="25291"/>
            </a:xfrm>
            <a:custGeom>
              <a:avLst/>
              <a:gdLst/>
              <a:ahLst/>
              <a:cxnLst/>
              <a:rect l="l" t="t" r="r" b="b"/>
              <a:pathLst>
                <a:path w="6706" h="915" extrusionOk="0">
                  <a:moveTo>
                    <a:pt x="2706" y="1"/>
                  </a:moveTo>
                  <a:cubicBezTo>
                    <a:pt x="1175" y="1"/>
                    <a:pt x="30" y="194"/>
                    <a:pt x="1" y="514"/>
                  </a:cubicBezTo>
                  <a:cubicBezTo>
                    <a:pt x="1" y="547"/>
                    <a:pt x="34" y="581"/>
                    <a:pt x="34" y="614"/>
                  </a:cubicBezTo>
                  <a:cubicBezTo>
                    <a:pt x="254" y="367"/>
                    <a:pt x="1241" y="188"/>
                    <a:pt x="2514" y="188"/>
                  </a:cubicBezTo>
                  <a:cubicBezTo>
                    <a:pt x="2788" y="188"/>
                    <a:pt x="3075" y="196"/>
                    <a:pt x="3370" y="214"/>
                  </a:cubicBezTo>
                  <a:cubicBezTo>
                    <a:pt x="5038" y="280"/>
                    <a:pt x="6439" y="581"/>
                    <a:pt x="6672" y="914"/>
                  </a:cubicBezTo>
                  <a:cubicBezTo>
                    <a:pt x="6672" y="881"/>
                    <a:pt x="6706" y="848"/>
                    <a:pt x="6706" y="814"/>
                  </a:cubicBezTo>
                  <a:cubicBezTo>
                    <a:pt x="6706" y="447"/>
                    <a:pt x="5238" y="80"/>
                    <a:pt x="3403" y="14"/>
                  </a:cubicBezTo>
                  <a:cubicBezTo>
                    <a:pt x="3164" y="5"/>
                    <a:pt x="2931" y="1"/>
                    <a:pt x="2706"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8" name="Google Shape;556;p52">
              <a:extLst>
                <a:ext uri="{FF2B5EF4-FFF2-40B4-BE49-F238E27FC236}">
                  <a16:creationId xmlns:a16="http://schemas.microsoft.com/office/drawing/2014/main" id="{C8BE26C9-8120-32FC-BE11-D117E9DA8BC4}"/>
                </a:ext>
              </a:extLst>
            </p:cNvPr>
            <p:cNvSpPr/>
            <p:nvPr/>
          </p:nvSpPr>
          <p:spPr>
            <a:xfrm flipH="1">
              <a:off x="6329171" y="4479498"/>
              <a:ext cx="219462" cy="55335"/>
            </a:xfrm>
            <a:custGeom>
              <a:avLst/>
              <a:gdLst/>
              <a:ahLst/>
              <a:cxnLst/>
              <a:rect l="l" t="t" r="r" b="b"/>
              <a:pathLst>
                <a:path w="7940" h="2002" extrusionOk="0">
                  <a:moveTo>
                    <a:pt x="3300" y="1"/>
                  </a:moveTo>
                  <a:cubicBezTo>
                    <a:pt x="1465" y="1"/>
                    <a:pt x="63" y="347"/>
                    <a:pt x="33" y="851"/>
                  </a:cubicBezTo>
                  <a:cubicBezTo>
                    <a:pt x="0" y="1385"/>
                    <a:pt x="1768" y="1919"/>
                    <a:pt x="3936" y="1985"/>
                  </a:cubicBezTo>
                  <a:cubicBezTo>
                    <a:pt x="4176" y="1997"/>
                    <a:pt x="4411" y="2002"/>
                    <a:pt x="4639" y="2002"/>
                  </a:cubicBezTo>
                  <a:cubicBezTo>
                    <a:pt x="6474" y="2002"/>
                    <a:pt x="7876" y="1656"/>
                    <a:pt x="7906" y="1152"/>
                  </a:cubicBezTo>
                  <a:cubicBezTo>
                    <a:pt x="7939" y="618"/>
                    <a:pt x="6205" y="84"/>
                    <a:pt x="4003" y="17"/>
                  </a:cubicBezTo>
                  <a:cubicBezTo>
                    <a:pt x="3763" y="6"/>
                    <a:pt x="3528" y="1"/>
                    <a:pt x="3300"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9" name="Google Shape;557;p52">
              <a:extLst>
                <a:ext uri="{FF2B5EF4-FFF2-40B4-BE49-F238E27FC236}">
                  <a16:creationId xmlns:a16="http://schemas.microsoft.com/office/drawing/2014/main" id="{0ED46986-3CBB-66F4-858D-6B85DB459E76}"/>
                </a:ext>
              </a:extLst>
            </p:cNvPr>
            <p:cNvSpPr/>
            <p:nvPr/>
          </p:nvSpPr>
          <p:spPr>
            <a:xfrm flipH="1">
              <a:off x="6329171" y="4474439"/>
              <a:ext cx="218549" cy="36899"/>
            </a:xfrm>
            <a:custGeom>
              <a:avLst/>
              <a:gdLst/>
              <a:ahLst/>
              <a:cxnLst/>
              <a:rect l="l" t="t" r="r" b="b"/>
              <a:pathLst>
                <a:path w="7907" h="1335" extrusionOk="0">
                  <a:moveTo>
                    <a:pt x="34" y="0"/>
                  </a:moveTo>
                  <a:lnTo>
                    <a:pt x="0" y="1001"/>
                  </a:lnTo>
                  <a:lnTo>
                    <a:pt x="7873" y="1335"/>
                  </a:lnTo>
                  <a:lnTo>
                    <a:pt x="7906" y="334"/>
                  </a:lnTo>
                  <a:lnTo>
                    <a:pt x="34"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0" name="Google Shape;558;p52">
              <a:extLst>
                <a:ext uri="{FF2B5EF4-FFF2-40B4-BE49-F238E27FC236}">
                  <a16:creationId xmlns:a16="http://schemas.microsoft.com/office/drawing/2014/main" id="{78DC9A4E-2CE6-55CA-34D8-B7AC7469B9CA}"/>
                </a:ext>
              </a:extLst>
            </p:cNvPr>
            <p:cNvSpPr/>
            <p:nvPr/>
          </p:nvSpPr>
          <p:spPr>
            <a:xfrm flipH="1">
              <a:off x="6328259" y="4451857"/>
              <a:ext cx="218549" cy="55999"/>
            </a:xfrm>
            <a:custGeom>
              <a:avLst/>
              <a:gdLst/>
              <a:ahLst/>
              <a:cxnLst/>
              <a:rect l="l" t="t" r="r" b="b"/>
              <a:pathLst>
                <a:path w="7907" h="2026" extrusionOk="0">
                  <a:moveTo>
                    <a:pt x="3291" y="0"/>
                  </a:moveTo>
                  <a:cubicBezTo>
                    <a:pt x="1433" y="0"/>
                    <a:pt x="34" y="346"/>
                    <a:pt x="34" y="851"/>
                  </a:cubicBezTo>
                  <a:cubicBezTo>
                    <a:pt x="1" y="1384"/>
                    <a:pt x="1735" y="1918"/>
                    <a:pt x="3904" y="2018"/>
                  </a:cubicBezTo>
                  <a:cubicBezTo>
                    <a:pt x="4075" y="2023"/>
                    <a:pt x="4243" y="2026"/>
                    <a:pt x="4409" y="2026"/>
                  </a:cubicBezTo>
                  <a:cubicBezTo>
                    <a:pt x="6345" y="2026"/>
                    <a:pt x="7873" y="1676"/>
                    <a:pt x="7873" y="1184"/>
                  </a:cubicBezTo>
                  <a:cubicBezTo>
                    <a:pt x="7906" y="617"/>
                    <a:pt x="6172" y="117"/>
                    <a:pt x="4004" y="17"/>
                  </a:cubicBezTo>
                  <a:cubicBezTo>
                    <a:pt x="3760" y="6"/>
                    <a:pt x="3522" y="0"/>
                    <a:pt x="3291"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1" name="Google Shape;559;p52">
              <a:extLst>
                <a:ext uri="{FF2B5EF4-FFF2-40B4-BE49-F238E27FC236}">
                  <a16:creationId xmlns:a16="http://schemas.microsoft.com/office/drawing/2014/main" id="{E9ED0905-7F28-224C-DE02-4EB3786EDDC0}"/>
                </a:ext>
              </a:extLst>
            </p:cNvPr>
            <p:cNvSpPr/>
            <p:nvPr/>
          </p:nvSpPr>
          <p:spPr>
            <a:xfrm flipH="1">
              <a:off x="6343019" y="4459099"/>
              <a:ext cx="189030" cy="26424"/>
            </a:xfrm>
            <a:custGeom>
              <a:avLst/>
              <a:gdLst/>
              <a:ahLst/>
              <a:cxnLst/>
              <a:rect l="l" t="t" r="r" b="b"/>
              <a:pathLst>
                <a:path w="6839" h="956" extrusionOk="0">
                  <a:moveTo>
                    <a:pt x="2642" y="0"/>
                  </a:moveTo>
                  <a:cubicBezTo>
                    <a:pt x="1125" y="0"/>
                    <a:pt x="1" y="241"/>
                    <a:pt x="1" y="555"/>
                  </a:cubicBezTo>
                  <a:cubicBezTo>
                    <a:pt x="1" y="589"/>
                    <a:pt x="1" y="622"/>
                    <a:pt x="1" y="655"/>
                  </a:cubicBezTo>
                  <a:cubicBezTo>
                    <a:pt x="228" y="370"/>
                    <a:pt x="1308" y="207"/>
                    <a:pt x="2699" y="207"/>
                  </a:cubicBezTo>
                  <a:cubicBezTo>
                    <a:pt x="2937" y="207"/>
                    <a:pt x="3183" y="212"/>
                    <a:pt x="3436" y="222"/>
                  </a:cubicBezTo>
                  <a:cubicBezTo>
                    <a:pt x="5171" y="288"/>
                    <a:pt x="6572" y="589"/>
                    <a:pt x="6805" y="956"/>
                  </a:cubicBezTo>
                  <a:cubicBezTo>
                    <a:pt x="6839" y="922"/>
                    <a:pt x="6839" y="889"/>
                    <a:pt x="6839" y="855"/>
                  </a:cubicBezTo>
                  <a:cubicBezTo>
                    <a:pt x="6839" y="489"/>
                    <a:pt x="5338" y="122"/>
                    <a:pt x="3436" y="22"/>
                  </a:cubicBezTo>
                  <a:cubicBezTo>
                    <a:pt x="3163" y="7"/>
                    <a:pt x="2897" y="0"/>
                    <a:pt x="2642"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2" name="Google Shape;560;p52">
              <a:extLst>
                <a:ext uri="{FF2B5EF4-FFF2-40B4-BE49-F238E27FC236}">
                  <a16:creationId xmlns:a16="http://schemas.microsoft.com/office/drawing/2014/main" id="{81DF04C3-DD16-57A0-60A0-C0DF02A9B096}"/>
                </a:ext>
              </a:extLst>
            </p:cNvPr>
            <p:cNvSpPr/>
            <p:nvPr/>
          </p:nvSpPr>
          <p:spPr>
            <a:xfrm flipH="1">
              <a:off x="6343019" y="4459099"/>
              <a:ext cx="189030" cy="26424"/>
            </a:xfrm>
            <a:custGeom>
              <a:avLst/>
              <a:gdLst/>
              <a:ahLst/>
              <a:cxnLst/>
              <a:rect l="l" t="t" r="r" b="b"/>
              <a:pathLst>
                <a:path w="6839" h="956" extrusionOk="0">
                  <a:moveTo>
                    <a:pt x="2642" y="0"/>
                  </a:moveTo>
                  <a:cubicBezTo>
                    <a:pt x="1125" y="0"/>
                    <a:pt x="1" y="241"/>
                    <a:pt x="1" y="555"/>
                  </a:cubicBezTo>
                  <a:cubicBezTo>
                    <a:pt x="1" y="589"/>
                    <a:pt x="1" y="622"/>
                    <a:pt x="1" y="655"/>
                  </a:cubicBezTo>
                  <a:cubicBezTo>
                    <a:pt x="228" y="370"/>
                    <a:pt x="1308" y="207"/>
                    <a:pt x="2699" y="207"/>
                  </a:cubicBezTo>
                  <a:cubicBezTo>
                    <a:pt x="2937" y="207"/>
                    <a:pt x="3183" y="212"/>
                    <a:pt x="3436" y="222"/>
                  </a:cubicBezTo>
                  <a:cubicBezTo>
                    <a:pt x="5171" y="288"/>
                    <a:pt x="6572" y="589"/>
                    <a:pt x="6805" y="956"/>
                  </a:cubicBezTo>
                  <a:cubicBezTo>
                    <a:pt x="6839" y="922"/>
                    <a:pt x="6839" y="889"/>
                    <a:pt x="6839" y="855"/>
                  </a:cubicBezTo>
                  <a:cubicBezTo>
                    <a:pt x="6839" y="489"/>
                    <a:pt x="5338" y="122"/>
                    <a:pt x="3436" y="22"/>
                  </a:cubicBezTo>
                  <a:cubicBezTo>
                    <a:pt x="3163" y="7"/>
                    <a:pt x="2897" y="0"/>
                    <a:pt x="2642"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3" name="Google Shape;561;p52">
              <a:extLst>
                <a:ext uri="{FF2B5EF4-FFF2-40B4-BE49-F238E27FC236}">
                  <a16:creationId xmlns:a16="http://schemas.microsoft.com/office/drawing/2014/main" id="{63F150AF-6443-5DA0-4495-9C0636741FBC}"/>
                </a:ext>
              </a:extLst>
            </p:cNvPr>
            <p:cNvSpPr/>
            <p:nvPr/>
          </p:nvSpPr>
          <p:spPr>
            <a:xfrm flipH="1">
              <a:off x="6343931" y="4464821"/>
              <a:ext cx="188118" cy="33085"/>
            </a:xfrm>
            <a:custGeom>
              <a:avLst/>
              <a:gdLst/>
              <a:ahLst/>
              <a:cxnLst/>
              <a:rect l="l" t="t" r="r" b="b"/>
              <a:pathLst>
                <a:path w="6806" h="1197" extrusionOk="0">
                  <a:moveTo>
                    <a:pt x="2699" y="0"/>
                  </a:moveTo>
                  <a:cubicBezTo>
                    <a:pt x="1308" y="0"/>
                    <a:pt x="228" y="163"/>
                    <a:pt x="1" y="448"/>
                  </a:cubicBezTo>
                  <a:cubicBezTo>
                    <a:pt x="267" y="782"/>
                    <a:pt x="1668" y="1115"/>
                    <a:pt x="3403" y="1182"/>
                  </a:cubicBezTo>
                  <a:cubicBezTo>
                    <a:pt x="3651" y="1192"/>
                    <a:pt x="3894" y="1197"/>
                    <a:pt x="4128" y="1197"/>
                  </a:cubicBezTo>
                  <a:cubicBezTo>
                    <a:pt x="5498" y="1197"/>
                    <a:pt x="6577" y="1033"/>
                    <a:pt x="6805" y="749"/>
                  </a:cubicBezTo>
                  <a:cubicBezTo>
                    <a:pt x="6572" y="382"/>
                    <a:pt x="5171" y="81"/>
                    <a:pt x="3436" y="15"/>
                  </a:cubicBezTo>
                  <a:cubicBezTo>
                    <a:pt x="3183" y="5"/>
                    <a:pt x="2937" y="0"/>
                    <a:pt x="2699"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4" name="Google Shape;562;p52">
              <a:extLst>
                <a:ext uri="{FF2B5EF4-FFF2-40B4-BE49-F238E27FC236}">
                  <a16:creationId xmlns:a16="http://schemas.microsoft.com/office/drawing/2014/main" id="{69F7AAA4-C8AC-2B3D-3362-2975DF9B5BEE}"/>
                </a:ext>
              </a:extLst>
            </p:cNvPr>
            <p:cNvSpPr/>
            <p:nvPr/>
          </p:nvSpPr>
          <p:spPr>
            <a:xfrm flipH="1">
              <a:off x="6352224" y="4437125"/>
              <a:ext cx="218549" cy="56220"/>
            </a:xfrm>
            <a:custGeom>
              <a:avLst/>
              <a:gdLst/>
              <a:ahLst/>
              <a:cxnLst/>
              <a:rect l="l" t="t" r="r" b="b"/>
              <a:pathLst>
                <a:path w="7907" h="2034" extrusionOk="0">
                  <a:moveTo>
                    <a:pt x="3341" y="1"/>
                  </a:moveTo>
                  <a:cubicBezTo>
                    <a:pt x="1480" y="1"/>
                    <a:pt x="30" y="372"/>
                    <a:pt x="1" y="850"/>
                  </a:cubicBezTo>
                  <a:cubicBezTo>
                    <a:pt x="1" y="1417"/>
                    <a:pt x="1735" y="1917"/>
                    <a:pt x="3903" y="2017"/>
                  </a:cubicBezTo>
                  <a:cubicBezTo>
                    <a:pt x="4143" y="2028"/>
                    <a:pt x="4379" y="2034"/>
                    <a:pt x="4608" y="2034"/>
                  </a:cubicBezTo>
                  <a:cubicBezTo>
                    <a:pt x="6448" y="2034"/>
                    <a:pt x="7873" y="1688"/>
                    <a:pt x="7873" y="1183"/>
                  </a:cubicBezTo>
                  <a:cubicBezTo>
                    <a:pt x="7906" y="650"/>
                    <a:pt x="6172" y="116"/>
                    <a:pt x="4003" y="16"/>
                  </a:cubicBezTo>
                  <a:cubicBezTo>
                    <a:pt x="3778" y="6"/>
                    <a:pt x="3557" y="1"/>
                    <a:pt x="3341"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5" name="Google Shape;563;p52">
              <a:extLst>
                <a:ext uri="{FF2B5EF4-FFF2-40B4-BE49-F238E27FC236}">
                  <a16:creationId xmlns:a16="http://schemas.microsoft.com/office/drawing/2014/main" id="{626CFEFC-2004-AAA6-B2AE-F5CA595C8638}"/>
                </a:ext>
              </a:extLst>
            </p:cNvPr>
            <p:cNvSpPr/>
            <p:nvPr/>
          </p:nvSpPr>
          <p:spPr>
            <a:xfrm flipH="1">
              <a:off x="6351311" y="4432951"/>
              <a:ext cx="219462" cy="36899"/>
            </a:xfrm>
            <a:custGeom>
              <a:avLst/>
              <a:gdLst/>
              <a:ahLst/>
              <a:cxnLst/>
              <a:rect l="l" t="t" r="r" b="b"/>
              <a:pathLst>
                <a:path w="7940" h="1335" extrusionOk="0">
                  <a:moveTo>
                    <a:pt x="67" y="0"/>
                  </a:moveTo>
                  <a:lnTo>
                    <a:pt x="1" y="1001"/>
                  </a:lnTo>
                  <a:lnTo>
                    <a:pt x="7873" y="1334"/>
                  </a:lnTo>
                  <a:lnTo>
                    <a:pt x="7940" y="334"/>
                  </a:lnTo>
                  <a:lnTo>
                    <a:pt x="67"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6" name="Google Shape;564;p52">
              <a:extLst>
                <a:ext uri="{FF2B5EF4-FFF2-40B4-BE49-F238E27FC236}">
                  <a16:creationId xmlns:a16="http://schemas.microsoft.com/office/drawing/2014/main" id="{B5A26D51-4045-8ECA-3C8B-156822116549}"/>
                </a:ext>
              </a:extLst>
            </p:cNvPr>
            <p:cNvSpPr/>
            <p:nvPr/>
          </p:nvSpPr>
          <p:spPr>
            <a:xfrm flipH="1">
              <a:off x="6351311" y="4409678"/>
              <a:ext cx="218549" cy="56026"/>
            </a:xfrm>
            <a:custGeom>
              <a:avLst/>
              <a:gdLst/>
              <a:ahLst/>
              <a:cxnLst/>
              <a:rect l="l" t="t" r="r" b="b"/>
              <a:pathLst>
                <a:path w="7907" h="2027" extrusionOk="0">
                  <a:moveTo>
                    <a:pt x="3499" y="0"/>
                  </a:moveTo>
                  <a:cubicBezTo>
                    <a:pt x="1563" y="0"/>
                    <a:pt x="34" y="351"/>
                    <a:pt x="34" y="842"/>
                  </a:cubicBezTo>
                  <a:cubicBezTo>
                    <a:pt x="1" y="1409"/>
                    <a:pt x="1735" y="1943"/>
                    <a:pt x="3904" y="2010"/>
                  </a:cubicBezTo>
                  <a:cubicBezTo>
                    <a:pt x="4144" y="2021"/>
                    <a:pt x="4379" y="2026"/>
                    <a:pt x="4608" y="2026"/>
                  </a:cubicBezTo>
                  <a:cubicBezTo>
                    <a:pt x="6449" y="2026"/>
                    <a:pt x="7877" y="1680"/>
                    <a:pt x="7907" y="1176"/>
                  </a:cubicBezTo>
                  <a:cubicBezTo>
                    <a:pt x="7907" y="642"/>
                    <a:pt x="6172" y="108"/>
                    <a:pt x="4004" y="8"/>
                  </a:cubicBezTo>
                  <a:cubicBezTo>
                    <a:pt x="3833" y="3"/>
                    <a:pt x="3664" y="0"/>
                    <a:pt x="3499"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7" name="Google Shape;565;p52">
              <a:extLst>
                <a:ext uri="{FF2B5EF4-FFF2-40B4-BE49-F238E27FC236}">
                  <a16:creationId xmlns:a16="http://schemas.microsoft.com/office/drawing/2014/main" id="{BDE83053-0BCA-DC85-EF0C-1C7BE10E1103}"/>
                </a:ext>
              </a:extLst>
            </p:cNvPr>
            <p:cNvSpPr/>
            <p:nvPr/>
          </p:nvSpPr>
          <p:spPr>
            <a:xfrm flipH="1">
              <a:off x="6365131" y="4417611"/>
              <a:ext cx="189970" cy="26424"/>
            </a:xfrm>
            <a:custGeom>
              <a:avLst/>
              <a:gdLst/>
              <a:ahLst/>
              <a:cxnLst/>
              <a:rect l="l" t="t" r="r" b="b"/>
              <a:pathLst>
                <a:path w="6873" h="956" extrusionOk="0">
                  <a:moveTo>
                    <a:pt x="2652" y="0"/>
                  </a:moveTo>
                  <a:cubicBezTo>
                    <a:pt x="1150" y="0"/>
                    <a:pt x="1" y="241"/>
                    <a:pt x="1" y="555"/>
                  </a:cubicBezTo>
                  <a:cubicBezTo>
                    <a:pt x="1" y="589"/>
                    <a:pt x="1" y="622"/>
                    <a:pt x="34" y="655"/>
                  </a:cubicBezTo>
                  <a:cubicBezTo>
                    <a:pt x="262" y="370"/>
                    <a:pt x="1342" y="207"/>
                    <a:pt x="2712" y="207"/>
                  </a:cubicBezTo>
                  <a:cubicBezTo>
                    <a:pt x="2946" y="207"/>
                    <a:pt x="3188" y="212"/>
                    <a:pt x="3436" y="222"/>
                  </a:cubicBezTo>
                  <a:cubicBezTo>
                    <a:pt x="5171" y="288"/>
                    <a:pt x="6572" y="589"/>
                    <a:pt x="6805" y="955"/>
                  </a:cubicBezTo>
                  <a:cubicBezTo>
                    <a:pt x="6839" y="922"/>
                    <a:pt x="6872" y="889"/>
                    <a:pt x="6872" y="855"/>
                  </a:cubicBezTo>
                  <a:cubicBezTo>
                    <a:pt x="6872" y="488"/>
                    <a:pt x="5338" y="88"/>
                    <a:pt x="3436" y="21"/>
                  </a:cubicBezTo>
                  <a:cubicBezTo>
                    <a:pt x="3168" y="7"/>
                    <a:pt x="2905" y="0"/>
                    <a:pt x="2652"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8" name="Google Shape;566;p52">
              <a:extLst>
                <a:ext uri="{FF2B5EF4-FFF2-40B4-BE49-F238E27FC236}">
                  <a16:creationId xmlns:a16="http://schemas.microsoft.com/office/drawing/2014/main" id="{A2114CF6-AC74-6E23-9513-24175CF87422}"/>
                </a:ext>
              </a:extLst>
            </p:cNvPr>
            <p:cNvSpPr/>
            <p:nvPr/>
          </p:nvSpPr>
          <p:spPr>
            <a:xfrm flipH="1">
              <a:off x="6302443" y="4402519"/>
              <a:ext cx="219462" cy="36899"/>
            </a:xfrm>
            <a:custGeom>
              <a:avLst/>
              <a:gdLst/>
              <a:ahLst/>
              <a:cxnLst/>
              <a:rect l="l" t="t" r="r" b="b"/>
              <a:pathLst>
                <a:path w="7940" h="1335" extrusionOk="0">
                  <a:moveTo>
                    <a:pt x="67" y="0"/>
                  </a:moveTo>
                  <a:lnTo>
                    <a:pt x="0" y="1001"/>
                  </a:lnTo>
                  <a:lnTo>
                    <a:pt x="7873" y="1335"/>
                  </a:lnTo>
                  <a:lnTo>
                    <a:pt x="7939" y="334"/>
                  </a:lnTo>
                  <a:lnTo>
                    <a:pt x="67" y="0"/>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9" name="Google Shape;567;p52">
              <a:extLst>
                <a:ext uri="{FF2B5EF4-FFF2-40B4-BE49-F238E27FC236}">
                  <a16:creationId xmlns:a16="http://schemas.microsoft.com/office/drawing/2014/main" id="{F2EECADF-CA21-DD5B-79F1-E28E860BE13D}"/>
                </a:ext>
              </a:extLst>
            </p:cNvPr>
            <p:cNvSpPr/>
            <p:nvPr/>
          </p:nvSpPr>
          <p:spPr>
            <a:xfrm flipH="1">
              <a:off x="6301531" y="4379052"/>
              <a:ext cx="219462" cy="56220"/>
            </a:xfrm>
            <a:custGeom>
              <a:avLst/>
              <a:gdLst/>
              <a:ahLst/>
              <a:cxnLst/>
              <a:rect l="l" t="t" r="r" b="b"/>
              <a:pathLst>
                <a:path w="7940" h="2034" extrusionOk="0">
                  <a:moveTo>
                    <a:pt x="3342" y="0"/>
                  </a:moveTo>
                  <a:cubicBezTo>
                    <a:pt x="1487" y="0"/>
                    <a:pt x="64" y="371"/>
                    <a:pt x="34" y="849"/>
                  </a:cubicBezTo>
                  <a:cubicBezTo>
                    <a:pt x="1" y="1383"/>
                    <a:pt x="1735" y="1917"/>
                    <a:pt x="3904" y="2017"/>
                  </a:cubicBezTo>
                  <a:cubicBezTo>
                    <a:pt x="4147" y="2028"/>
                    <a:pt x="4385" y="2033"/>
                    <a:pt x="4617" y="2033"/>
                  </a:cubicBezTo>
                  <a:cubicBezTo>
                    <a:pt x="6475" y="2033"/>
                    <a:pt x="7877" y="1687"/>
                    <a:pt x="7906" y="1183"/>
                  </a:cubicBezTo>
                  <a:cubicBezTo>
                    <a:pt x="7940" y="616"/>
                    <a:pt x="6172" y="115"/>
                    <a:pt x="4004" y="15"/>
                  </a:cubicBezTo>
                  <a:cubicBezTo>
                    <a:pt x="3778" y="5"/>
                    <a:pt x="3557" y="0"/>
                    <a:pt x="3342"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0" name="Google Shape;568;p52">
              <a:extLst>
                <a:ext uri="{FF2B5EF4-FFF2-40B4-BE49-F238E27FC236}">
                  <a16:creationId xmlns:a16="http://schemas.microsoft.com/office/drawing/2014/main" id="{2CA19C89-E0E8-6025-9564-E632348119DF}"/>
                </a:ext>
              </a:extLst>
            </p:cNvPr>
            <p:cNvSpPr/>
            <p:nvPr/>
          </p:nvSpPr>
          <p:spPr>
            <a:xfrm flipH="1">
              <a:off x="6301531" y="4379052"/>
              <a:ext cx="219462" cy="56220"/>
            </a:xfrm>
            <a:custGeom>
              <a:avLst/>
              <a:gdLst/>
              <a:ahLst/>
              <a:cxnLst/>
              <a:rect l="l" t="t" r="r" b="b"/>
              <a:pathLst>
                <a:path w="7940" h="2034" extrusionOk="0">
                  <a:moveTo>
                    <a:pt x="3342" y="0"/>
                  </a:moveTo>
                  <a:cubicBezTo>
                    <a:pt x="1487" y="0"/>
                    <a:pt x="64" y="371"/>
                    <a:pt x="34" y="849"/>
                  </a:cubicBezTo>
                  <a:cubicBezTo>
                    <a:pt x="1" y="1383"/>
                    <a:pt x="1735" y="1917"/>
                    <a:pt x="3904" y="2017"/>
                  </a:cubicBezTo>
                  <a:cubicBezTo>
                    <a:pt x="4147" y="2028"/>
                    <a:pt x="4385" y="2033"/>
                    <a:pt x="4617" y="2033"/>
                  </a:cubicBezTo>
                  <a:cubicBezTo>
                    <a:pt x="6475" y="2033"/>
                    <a:pt x="7877" y="1687"/>
                    <a:pt x="7906" y="1183"/>
                  </a:cubicBezTo>
                  <a:cubicBezTo>
                    <a:pt x="7940" y="616"/>
                    <a:pt x="6172" y="115"/>
                    <a:pt x="4004" y="15"/>
                  </a:cubicBezTo>
                  <a:cubicBezTo>
                    <a:pt x="3778" y="5"/>
                    <a:pt x="3557" y="0"/>
                    <a:pt x="3342" y="0"/>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1" name="Google Shape;569;p52">
              <a:extLst>
                <a:ext uri="{FF2B5EF4-FFF2-40B4-BE49-F238E27FC236}">
                  <a16:creationId xmlns:a16="http://schemas.microsoft.com/office/drawing/2014/main" id="{B5E31EB6-DD46-7D32-CE41-444E600BF099}"/>
                </a:ext>
              </a:extLst>
            </p:cNvPr>
            <p:cNvSpPr/>
            <p:nvPr/>
          </p:nvSpPr>
          <p:spPr>
            <a:xfrm flipH="1">
              <a:off x="6317203" y="4386515"/>
              <a:ext cx="189030" cy="26175"/>
            </a:xfrm>
            <a:custGeom>
              <a:avLst/>
              <a:gdLst/>
              <a:ahLst/>
              <a:cxnLst/>
              <a:rect l="l" t="t" r="r" b="b"/>
              <a:pathLst>
                <a:path w="6839" h="947" extrusionOk="0">
                  <a:moveTo>
                    <a:pt x="2798" y="1"/>
                  </a:moveTo>
                  <a:cubicBezTo>
                    <a:pt x="1203" y="1"/>
                    <a:pt x="1" y="221"/>
                    <a:pt x="1" y="546"/>
                  </a:cubicBezTo>
                  <a:cubicBezTo>
                    <a:pt x="1" y="579"/>
                    <a:pt x="1" y="613"/>
                    <a:pt x="34" y="646"/>
                  </a:cubicBezTo>
                  <a:cubicBezTo>
                    <a:pt x="237" y="385"/>
                    <a:pt x="1348" y="200"/>
                    <a:pt x="2776" y="200"/>
                  </a:cubicBezTo>
                  <a:cubicBezTo>
                    <a:pt x="2989" y="200"/>
                    <a:pt x="3210" y="204"/>
                    <a:pt x="3436" y="212"/>
                  </a:cubicBezTo>
                  <a:cubicBezTo>
                    <a:pt x="5138" y="279"/>
                    <a:pt x="6572" y="613"/>
                    <a:pt x="6805" y="946"/>
                  </a:cubicBezTo>
                  <a:cubicBezTo>
                    <a:pt x="6839" y="913"/>
                    <a:pt x="6839" y="880"/>
                    <a:pt x="6839" y="846"/>
                  </a:cubicBezTo>
                  <a:cubicBezTo>
                    <a:pt x="6839" y="479"/>
                    <a:pt x="5338" y="112"/>
                    <a:pt x="3436" y="12"/>
                  </a:cubicBezTo>
                  <a:cubicBezTo>
                    <a:pt x="3218" y="5"/>
                    <a:pt x="3005" y="1"/>
                    <a:pt x="2798" y="1"/>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2" name="Google Shape;570;p52">
              <a:extLst>
                <a:ext uri="{FF2B5EF4-FFF2-40B4-BE49-F238E27FC236}">
                  <a16:creationId xmlns:a16="http://schemas.microsoft.com/office/drawing/2014/main" id="{BF9F6EBC-3949-1480-8AC8-EE8984482C3E}"/>
                </a:ext>
              </a:extLst>
            </p:cNvPr>
            <p:cNvSpPr/>
            <p:nvPr/>
          </p:nvSpPr>
          <p:spPr>
            <a:xfrm flipH="1">
              <a:off x="6317203" y="4386515"/>
              <a:ext cx="189030" cy="26175"/>
            </a:xfrm>
            <a:custGeom>
              <a:avLst/>
              <a:gdLst/>
              <a:ahLst/>
              <a:cxnLst/>
              <a:rect l="l" t="t" r="r" b="b"/>
              <a:pathLst>
                <a:path w="6839" h="947" extrusionOk="0">
                  <a:moveTo>
                    <a:pt x="2798" y="1"/>
                  </a:moveTo>
                  <a:cubicBezTo>
                    <a:pt x="1203" y="1"/>
                    <a:pt x="1" y="221"/>
                    <a:pt x="1" y="546"/>
                  </a:cubicBezTo>
                  <a:cubicBezTo>
                    <a:pt x="1" y="579"/>
                    <a:pt x="1" y="613"/>
                    <a:pt x="34" y="646"/>
                  </a:cubicBezTo>
                  <a:cubicBezTo>
                    <a:pt x="237" y="385"/>
                    <a:pt x="1348" y="200"/>
                    <a:pt x="2776" y="200"/>
                  </a:cubicBezTo>
                  <a:cubicBezTo>
                    <a:pt x="2989" y="200"/>
                    <a:pt x="3210" y="204"/>
                    <a:pt x="3436" y="212"/>
                  </a:cubicBezTo>
                  <a:cubicBezTo>
                    <a:pt x="5138" y="279"/>
                    <a:pt x="6572" y="613"/>
                    <a:pt x="6805" y="946"/>
                  </a:cubicBezTo>
                  <a:cubicBezTo>
                    <a:pt x="6839" y="913"/>
                    <a:pt x="6839" y="880"/>
                    <a:pt x="6839" y="846"/>
                  </a:cubicBezTo>
                  <a:cubicBezTo>
                    <a:pt x="6839" y="479"/>
                    <a:pt x="5338" y="112"/>
                    <a:pt x="3436" y="12"/>
                  </a:cubicBezTo>
                  <a:cubicBezTo>
                    <a:pt x="3218" y="5"/>
                    <a:pt x="3005" y="1"/>
                    <a:pt x="2798" y="1"/>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3" name="Google Shape;571;p52">
              <a:extLst>
                <a:ext uri="{FF2B5EF4-FFF2-40B4-BE49-F238E27FC236}">
                  <a16:creationId xmlns:a16="http://schemas.microsoft.com/office/drawing/2014/main" id="{F31B8400-E001-DA25-E228-2F2D11AD4D4A}"/>
                </a:ext>
              </a:extLst>
            </p:cNvPr>
            <p:cNvSpPr/>
            <p:nvPr/>
          </p:nvSpPr>
          <p:spPr>
            <a:xfrm flipH="1">
              <a:off x="6318115" y="4392016"/>
              <a:ext cx="187206" cy="33361"/>
            </a:xfrm>
            <a:custGeom>
              <a:avLst/>
              <a:gdLst/>
              <a:ahLst/>
              <a:cxnLst/>
              <a:rect l="l" t="t" r="r" b="b"/>
              <a:pathLst>
                <a:path w="6773" h="1207" extrusionOk="0">
                  <a:moveTo>
                    <a:pt x="2759" y="1"/>
                  </a:moveTo>
                  <a:cubicBezTo>
                    <a:pt x="1351" y="1"/>
                    <a:pt x="233" y="190"/>
                    <a:pt x="1" y="480"/>
                  </a:cubicBezTo>
                  <a:cubicBezTo>
                    <a:pt x="234" y="814"/>
                    <a:pt x="1669" y="1114"/>
                    <a:pt x="3370" y="1181"/>
                  </a:cubicBezTo>
                  <a:cubicBezTo>
                    <a:pt x="3668" y="1198"/>
                    <a:pt x="3959" y="1207"/>
                    <a:pt x="4237" y="1207"/>
                  </a:cubicBezTo>
                  <a:cubicBezTo>
                    <a:pt x="5548" y="1207"/>
                    <a:pt x="6580" y="1022"/>
                    <a:pt x="6772" y="747"/>
                  </a:cubicBezTo>
                  <a:cubicBezTo>
                    <a:pt x="6572" y="414"/>
                    <a:pt x="5138" y="113"/>
                    <a:pt x="3403" y="13"/>
                  </a:cubicBezTo>
                  <a:cubicBezTo>
                    <a:pt x="3184" y="5"/>
                    <a:pt x="2968" y="1"/>
                    <a:pt x="2759"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4" name="Google Shape;572;p52">
              <a:extLst>
                <a:ext uri="{FF2B5EF4-FFF2-40B4-BE49-F238E27FC236}">
                  <a16:creationId xmlns:a16="http://schemas.microsoft.com/office/drawing/2014/main" id="{B2DC5BD4-590A-5A1A-2B42-5E2B78F93413}"/>
                </a:ext>
              </a:extLst>
            </p:cNvPr>
            <p:cNvSpPr/>
            <p:nvPr/>
          </p:nvSpPr>
          <p:spPr>
            <a:xfrm flipH="1">
              <a:off x="6302443" y="4365177"/>
              <a:ext cx="219462" cy="56026"/>
            </a:xfrm>
            <a:custGeom>
              <a:avLst/>
              <a:gdLst/>
              <a:ahLst/>
              <a:cxnLst/>
              <a:rect l="l" t="t" r="r" b="b"/>
              <a:pathLst>
                <a:path w="7940" h="2027" extrusionOk="0">
                  <a:moveTo>
                    <a:pt x="3300" y="1"/>
                  </a:moveTo>
                  <a:cubicBezTo>
                    <a:pt x="1465" y="1"/>
                    <a:pt x="64" y="347"/>
                    <a:pt x="34" y="851"/>
                  </a:cubicBezTo>
                  <a:cubicBezTo>
                    <a:pt x="0" y="1385"/>
                    <a:pt x="1768" y="1918"/>
                    <a:pt x="3937" y="2019"/>
                  </a:cubicBezTo>
                  <a:cubicBezTo>
                    <a:pt x="4108" y="2024"/>
                    <a:pt x="4276" y="2026"/>
                    <a:pt x="4441" y="2026"/>
                  </a:cubicBezTo>
                  <a:cubicBezTo>
                    <a:pt x="6373" y="2026"/>
                    <a:pt x="7875" y="1676"/>
                    <a:pt x="7906" y="1185"/>
                  </a:cubicBezTo>
                  <a:cubicBezTo>
                    <a:pt x="7939" y="617"/>
                    <a:pt x="6205" y="84"/>
                    <a:pt x="4003" y="17"/>
                  </a:cubicBezTo>
                  <a:cubicBezTo>
                    <a:pt x="3763" y="6"/>
                    <a:pt x="3528" y="1"/>
                    <a:pt x="3300"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 name="Google Shape;573;p52">
              <a:extLst>
                <a:ext uri="{FF2B5EF4-FFF2-40B4-BE49-F238E27FC236}">
                  <a16:creationId xmlns:a16="http://schemas.microsoft.com/office/drawing/2014/main" id="{F661D7F0-F586-40B4-7C55-A19E4017B993}"/>
                </a:ext>
              </a:extLst>
            </p:cNvPr>
            <p:cNvSpPr/>
            <p:nvPr/>
          </p:nvSpPr>
          <p:spPr>
            <a:xfrm flipH="1">
              <a:off x="6301531" y="4337509"/>
              <a:ext cx="218522" cy="56026"/>
            </a:xfrm>
            <a:custGeom>
              <a:avLst/>
              <a:gdLst/>
              <a:ahLst/>
              <a:cxnLst/>
              <a:rect l="l" t="t" r="r" b="b"/>
              <a:pathLst>
                <a:path w="7906" h="2027" extrusionOk="0">
                  <a:moveTo>
                    <a:pt x="3299" y="1"/>
                  </a:moveTo>
                  <a:cubicBezTo>
                    <a:pt x="1458" y="1"/>
                    <a:pt x="34" y="347"/>
                    <a:pt x="34" y="851"/>
                  </a:cubicBezTo>
                  <a:cubicBezTo>
                    <a:pt x="0" y="1385"/>
                    <a:pt x="1735" y="1919"/>
                    <a:pt x="3903" y="2019"/>
                  </a:cubicBezTo>
                  <a:cubicBezTo>
                    <a:pt x="4074" y="2024"/>
                    <a:pt x="4243" y="2027"/>
                    <a:pt x="4408" y="2027"/>
                  </a:cubicBezTo>
                  <a:cubicBezTo>
                    <a:pt x="6344" y="2027"/>
                    <a:pt x="7872" y="1676"/>
                    <a:pt x="7872" y="1185"/>
                  </a:cubicBezTo>
                  <a:cubicBezTo>
                    <a:pt x="7906" y="618"/>
                    <a:pt x="6171" y="117"/>
                    <a:pt x="4003" y="17"/>
                  </a:cubicBezTo>
                  <a:cubicBezTo>
                    <a:pt x="3763" y="6"/>
                    <a:pt x="3528" y="1"/>
                    <a:pt x="3299"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 name="Google Shape;574;p52">
              <a:extLst>
                <a:ext uri="{FF2B5EF4-FFF2-40B4-BE49-F238E27FC236}">
                  <a16:creationId xmlns:a16="http://schemas.microsoft.com/office/drawing/2014/main" id="{B715A361-B840-19D3-5811-3A304D40BC89}"/>
                </a:ext>
              </a:extLst>
            </p:cNvPr>
            <p:cNvSpPr/>
            <p:nvPr/>
          </p:nvSpPr>
          <p:spPr>
            <a:xfrm flipH="1">
              <a:off x="6316263" y="4344778"/>
              <a:ext cx="189058" cy="26424"/>
            </a:xfrm>
            <a:custGeom>
              <a:avLst/>
              <a:gdLst/>
              <a:ahLst/>
              <a:cxnLst/>
              <a:rect l="l" t="t" r="r" b="b"/>
              <a:pathLst>
                <a:path w="6840" h="956" extrusionOk="0">
                  <a:moveTo>
                    <a:pt x="2642" y="0"/>
                  </a:moveTo>
                  <a:cubicBezTo>
                    <a:pt x="1126" y="0"/>
                    <a:pt x="1" y="241"/>
                    <a:pt x="1" y="555"/>
                  </a:cubicBezTo>
                  <a:cubicBezTo>
                    <a:pt x="1" y="588"/>
                    <a:pt x="1" y="622"/>
                    <a:pt x="1" y="655"/>
                  </a:cubicBezTo>
                  <a:cubicBezTo>
                    <a:pt x="229" y="370"/>
                    <a:pt x="1308" y="207"/>
                    <a:pt x="2699" y="207"/>
                  </a:cubicBezTo>
                  <a:cubicBezTo>
                    <a:pt x="2937" y="207"/>
                    <a:pt x="3184" y="212"/>
                    <a:pt x="3437" y="221"/>
                  </a:cubicBezTo>
                  <a:cubicBezTo>
                    <a:pt x="5138" y="288"/>
                    <a:pt x="6572" y="622"/>
                    <a:pt x="6806" y="955"/>
                  </a:cubicBezTo>
                  <a:cubicBezTo>
                    <a:pt x="6839" y="922"/>
                    <a:pt x="6839" y="888"/>
                    <a:pt x="6839" y="855"/>
                  </a:cubicBezTo>
                  <a:cubicBezTo>
                    <a:pt x="6839" y="488"/>
                    <a:pt x="5338" y="121"/>
                    <a:pt x="3437" y="21"/>
                  </a:cubicBezTo>
                  <a:cubicBezTo>
                    <a:pt x="3163" y="7"/>
                    <a:pt x="2897" y="0"/>
                    <a:pt x="2642" y="0"/>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7" name="Google Shape;575;p52">
              <a:extLst>
                <a:ext uri="{FF2B5EF4-FFF2-40B4-BE49-F238E27FC236}">
                  <a16:creationId xmlns:a16="http://schemas.microsoft.com/office/drawing/2014/main" id="{3D0360EF-3482-2C2B-E6DA-CF642F2A9776}"/>
                </a:ext>
              </a:extLst>
            </p:cNvPr>
            <p:cNvSpPr/>
            <p:nvPr/>
          </p:nvSpPr>
          <p:spPr>
            <a:xfrm flipH="1">
              <a:off x="6316263" y="4344778"/>
              <a:ext cx="189058" cy="26424"/>
            </a:xfrm>
            <a:custGeom>
              <a:avLst/>
              <a:gdLst/>
              <a:ahLst/>
              <a:cxnLst/>
              <a:rect l="l" t="t" r="r" b="b"/>
              <a:pathLst>
                <a:path w="6840" h="956" extrusionOk="0">
                  <a:moveTo>
                    <a:pt x="2642" y="0"/>
                  </a:moveTo>
                  <a:cubicBezTo>
                    <a:pt x="1126" y="0"/>
                    <a:pt x="1" y="241"/>
                    <a:pt x="1" y="555"/>
                  </a:cubicBezTo>
                  <a:cubicBezTo>
                    <a:pt x="1" y="588"/>
                    <a:pt x="1" y="622"/>
                    <a:pt x="1" y="655"/>
                  </a:cubicBezTo>
                  <a:cubicBezTo>
                    <a:pt x="229" y="370"/>
                    <a:pt x="1308" y="207"/>
                    <a:pt x="2699" y="207"/>
                  </a:cubicBezTo>
                  <a:cubicBezTo>
                    <a:pt x="2937" y="207"/>
                    <a:pt x="3184" y="212"/>
                    <a:pt x="3437" y="221"/>
                  </a:cubicBezTo>
                  <a:cubicBezTo>
                    <a:pt x="5138" y="288"/>
                    <a:pt x="6572" y="622"/>
                    <a:pt x="6806" y="955"/>
                  </a:cubicBezTo>
                  <a:cubicBezTo>
                    <a:pt x="6839" y="922"/>
                    <a:pt x="6839" y="888"/>
                    <a:pt x="6839" y="855"/>
                  </a:cubicBezTo>
                  <a:cubicBezTo>
                    <a:pt x="6839" y="488"/>
                    <a:pt x="5338" y="121"/>
                    <a:pt x="3437" y="21"/>
                  </a:cubicBezTo>
                  <a:cubicBezTo>
                    <a:pt x="3163" y="7"/>
                    <a:pt x="2897" y="0"/>
                    <a:pt x="2642"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8" name="Google Shape;576;p52">
              <a:extLst>
                <a:ext uri="{FF2B5EF4-FFF2-40B4-BE49-F238E27FC236}">
                  <a16:creationId xmlns:a16="http://schemas.microsoft.com/office/drawing/2014/main" id="{866C1591-9227-1871-E7B8-245C34555862}"/>
                </a:ext>
              </a:extLst>
            </p:cNvPr>
            <p:cNvSpPr/>
            <p:nvPr/>
          </p:nvSpPr>
          <p:spPr>
            <a:xfrm flipH="1">
              <a:off x="6317203" y="4350472"/>
              <a:ext cx="187178" cy="33113"/>
            </a:xfrm>
            <a:custGeom>
              <a:avLst/>
              <a:gdLst/>
              <a:ahLst/>
              <a:cxnLst/>
              <a:rect l="l" t="t" r="r" b="b"/>
              <a:pathLst>
                <a:path w="6772" h="1198" extrusionOk="0">
                  <a:moveTo>
                    <a:pt x="2665" y="1"/>
                  </a:moveTo>
                  <a:cubicBezTo>
                    <a:pt x="1275" y="1"/>
                    <a:pt x="200" y="164"/>
                    <a:pt x="0" y="449"/>
                  </a:cubicBezTo>
                  <a:cubicBezTo>
                    <a:pt x="234" y="816"/>
                    <a:pt x="1668" y="1116"/>
                    <a:pt x="3369" y="1183"/>
                  </a:cubicBezTo>
                  <a:cubicBezTo>
                    <a:pt x="3618" y="1193"/>
                    <a:pt x="3860" y="1197"/>
                    <a:pt x="4094" y="1197"/>
                  </a:cubicBezTo>
                  <a:cubicBezTo>
                    <a:pt x="5464" y="1197"/>
                    <a:pt x="6544" y="1034"/>
                    <a:pt x="6772" y="749"/>
                  </a:cubicBezTo>
                  <a:cubicBezTo>
                    <a:pt x="6538" y="416"/>
                    <a:pt x="5137" y="82"/>
                    <a:pt x="3403" y="15"/>
                  </a:cubicBezTo>
                  <a:cubicBezTo>
                    <a:pt x="3150" y="6"/>
                    <a:pt x="2903" y="1"/>
                    <a:pt x="266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9" name="Google Shape;577;p52">
              <a:extLst>
                <a:ext uri="{FF2B5EF4-FFF2-40B4-BE49-F238E27FC236}">
                  <a16:creationId xmlns:a16="http://schemas.microsoft.com/office/drawing/2014/main" id="{DAC4D6A1-9C66-15F2-1652-49A1BEF3B200}"/>
                </a:ext>
              </a:extLst>
            </p:cNvPr>
            <p:cNvSpPr/>
            <p:nvPr/>
          </p:nvSpPr>
          <p:spPr>
            <a:xfrm flipH="1">
              <a:off x="6086682" y="4431099"/>
              <a:ext cx="204729" cy="102157"/>
            </a:xfrm>
            <a:custGeom>
              <a:avLst/>
              <a:gdLst/>
              <a:ahLst/>
              <a:cxnLst/>
              <a:rect l="l" t="t" r="r" b="b"/>
              <a:pathLst>
                <a:path w="7407" h="3696" extrusionOk="0">
                  <a:moveTo>
                    <a:pt x="864" y="1"/>
                  </a:moveTo>
                  <a:cubicBezTo>
                    <a:pt x="532" y="1"/>
                    <a:pt x="308" y="76"/>
                    <a:pt x="234" y="234"/>
                  </a:cubicBezTo>
                  <a:cubicBezTo>
                    <a:pt x="1" y="701"/>
                    <a:pt x="1368" y="1835"/>
                    <a:pt x="3303" y="2736"/>
                  </a:cubicBezTo>
                  <a:cubicBezTo>
                    <a:pt x="4618" y="3335"/>
                    <a:pt x="5853" y="3696"/>
                    <a:pt x="6567" y="3696"/>
                  </a:cubicBezTo>
                  <a:cubicBezTo>
                    <a:pt x="6885" y="3696"/>
                    <a:pt x="7100" y="3624"/>
                    <a:pt x="7173" y="3470"/>
                  </a:cubicBezTo>
                  <a:cubicBezTo>
                    <a:pt x="7406" y="2969"/>
                    <a:pt x="6038" y="1868"/>
                    <a:pt x="4137" y="968"/>
                  </a:cubicBezTo>
                  <a:cubicBezTo>
                    <a:pt x="2814" y="352"/>
                    <a:pt x="1584" y="1"/>
                    <a:pt x="864"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0" name="Google Shape;578;p52">
              <a:extLst>
                <a:ext uri="{FF2B5EF4-FFF2-40B4-BE49-F238E27FC236}">
                  <a16:creationId xmlns:a16="http://schemas.microsoft.com/office/drawing/2014/main" id="{5A0231E4-5344-321D-4D63-59240F322A69}"/>
                </a:ext>
              </a:extLst>
            </p:cNvPr>
            <p:cNvSpPr/>
            <p:nvPr/>
          </p:nvSpPr>
          <p:spPr>
            <a:xfrm flipH="1">
              <a:off x="6082094" y="4413575"/>
              <a:ext cx="202850" cy="114347"/>
            </a:xfrm>
            <a:custGeom>
              <a:avLst/>
              <a:gdLst/>
              <a:ahLst/>
              <a:cxnLst/>
              <a:rect l="l" t="t" r="r" b="b"/>
              <a:pathLst>
                <a:path w="7339" h="4137" extrusionOk="0">
                  <a:moveTo>
                    <a:pt x="434" y="1"/>
                  </a:moveTo>
                  <a:lnTo>
                    <a:pt x="0" y="868"/>
                  </a:lnTo>
                  <a:lnTo>
                    <a:pt x="6939" y="4137"/>
                  </a:lnTo>
                  <a:lnTo>
                    <a:pt x="7339" y="3236"/>
                  </a:lnTo>
                  <a:lnTo>
                    <a:pt x="434"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1" name="Google Shape;579;p52">
              <a:extLst>
                <a:ext uri="{FF2B5EF4-FFF2-40B4-BE49-F238E27FC236}">
                  <a16:creationId xmlns:a16="http://schemas.microsoft.com/office/drawing/2014/main" id="{607765A6-FE62-4166-6544-2416983984DC}"/>
                </a:ext>
              </a:extLst>
            </p:cNvPr>
            <p:cNvSpPr/>
            <p:nvPr/>
          </p:nvSpPr>
          <p:spPr>
            <a:xfrm flipH="1">
              <a:off x="6075626" y="4406831"/>
              <a:ext cx="203790" cy="102434"/>
            </a:xfrm>
            <a:custGeom>
              <a:avLst/>
              <a:gdLst/>
              <a:ahLst/>
              <a:cxnLst/>
              <a:rect l="l" t="t" r="r" b="b"/>
              <a:pathLst>
                <a:path w="7373" h="3706" extrusionOk="0">
                  <a:moveTo>
                    <a:pt x="815" y="1"/>
                  </a:moveTo>
                  <a:cubicBezTo>
                    <a:pt x="502" y="1"/>
                    <a:pt x="295" y="69"/>
                    <a:pt x="234" y="211"/>
                  </a:cubicBezTo>
                  <a:cubicBezTo>
                    <a:pt x="0" y="712"/>
                    <a:pt x="1368" y="1846"/>
                    <a:pt x="3269" y="2713"/>
                  </a:cubicBezTo>
                  <a:cubicBezTo>
                    <a:pt x="4588" y="3338"/>
                    <a:pt x="5842" y="3706"/>
                    <a:pt x="6554" y="3706"/>
                  </a:cubicBezTo>
                  <a:cubicBezTo>
                    <a:pt x="6869" y="3706"/>
                    <a:pt x="7077" y="3634"/>
                    <a:pt x="7139" y="3480"/>
                  </a:cubicBezTo>
                  <a:cubicBezTo>
                    <a:pt x="7372" y="2980"/>
                    <a:pt x="6005" y="1879"/>
                    <a:pt x="4103" y="979"/>
                  </a:cubicBezTo>
                  <a:cubicBezTo>
                    <a:pt x="2782" y="353"/>
                    <a:pt x="1526" y="1"/>
                    <a:pt x="815" y="1"/>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2" name="Google Shape;580;p52">
              <a:extLst>
                <a:ext uri="{FF2B5EF4-FFF2-40B4-BE49-F238E27FC236}">
                  <a16:creationId xmlns:a16="http://schemas.microsoft.com/office/drawing/2014/main" id="{DE4A6D3D-4BD5-5656-5B7B-A33A8A14DFB2}"/>
                </a:ext>
              </a:extLst>
            </p:cNvPr>
            <p:cNvSpPr/>
            <p:nvPr/>
          </p:nvSpPr>
          <p:spPr>
            <a:xfrm flipH="1">
              <a:off x="6075626" y="4406831"/>
              <a:ext cx="203790" cy="102434"/>
            </a:xfrm>
            <a:custGeom>
              <a:avLst/>
              <a:gdLst/>
              <a:ahLst/>
              <a:cxnLst/>
              <a:rect l="l" t="t" r="r" b="b"/>
              <a:pathLst>
                <a:path w="7373" h="3706" extrusionOk="0">
                  <a:moveTo>
                    <a:pt x="815" y="1"/>
                  </a:moveTo>
                  <a:cubicBezTo>
                    <a:pt x="502" y="1"/>
                    <a:pt x="295" y="69"/>
                    <a:pt x="234" y="211"/>
                  </a:cubicBezTo>
                  <a:cubicBezTo>
                    <a:pt x="0" y="712"/>
                    <a:pt x="1368" y="1846"/>
                    <a:pt x="3269" y="2713"/>
                  </a:cubicBezTo>
                  <a:cubicBezTo>
                    <a:pt x="4588" y="3338"/>
                    <a:pt x="5842" y="3706"/>
                    <a:pt x="6554" y="3706"/>
                  </a:cubicBezTo>
                  <a:cubicBezTo>
                    <a:pt x="6869" y="3706"/>
                    <a:pt x="7077" y="3634"/>
                    <a:pt x="7139" y="3480"/>
                  </a:cubicBezTo>
                  <a:cubicBezTo>
                    <a:pt x="7372" y="2980"/>
                    <a:pt x="6005" y="1879"/>
                    <a:pt x="4103" y="979"/>
                  </a:cubicBezTo>
                  <a:cubicBezTo>
                    <a:pt x="2782" y="353"/>
                    <a:pt x="1526" y="1"/>
                    <a:pt x="81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3" name="Google Shape;581;p52">
              <a:extLst>
                <a:ext uri="{FF2B5EF4-FFF2-40B4-BE49-F238E27FC236}">
                  <a16:creationId xmlns:a16="http://schemas.microsoft.com/office/drawing/2014/main" id="{5009E7CF-E7D6-20D0-7F17-94AAEC134A7B}"/>
                </a:ext>
              </a:extLst>
            </p:cNvPr>
            <p:cNvSpPr/>
            <p:nvPr/>
          </p:nvSpPr>
          <p:spPr>
            <a:xfrm flipH="1">
              <a:off x="6089473" y="4414764"/>
              <a:ext cx="171506" cy="83666"/>
            </a:xfrm>
            <a:custGeom>
              <a:avLst/>
              <a:gdLst/>
              <a:ahLst/>
              <a:cxnLst/>
              <a:rect l="l" t="t" r="r" b="b"/>
              <a:pathLst>
                <a:path w="6205" h="3027" extrusionOk="0">
                  <a:moveTo>
                    <a:pt x="357" y="1"/>
                  </a:moveTo>
                  <a:cubicBezTo>
                    <a:pt x="167" y="1"/>
                    <a:pt x="43" y="40"/>
                    <a:pt x="1" y="124"/>
                  </a:cubicBezTo>
                  <a:cubicBezTo>
                    <a:pt x="1" y="124"/>
                    <a:pt x="1" y="191"/>
                    <a:pt x="1" y="225"/>
                  </a:cubicBezTo>
                  <a:cubicBezTo>
                    <a:pt x="68" y="188"/>
                    <a:pt x="169" y="170"/>
                    <a:pt x="298" y="170"/>
                  </a:cubicBezTo>
                  <a:cubicBezTo>
                    <a:pt x="874" y="170"/>
                    <a:pt x="2010" y="520"/>
                    <a:pt x="3236" y="1092"/>
                  </a:cubicBezTo>
                  <a:cubicBezTo>
                    <a:pt x="4737" y="1826"/>
                    <a:pt x="5905" y="2626"/>
                    <a:pt x="6005" y="3027"/>
                  </a:cubicBezTo>
                  <a:cubicBezTo>
                    <a:pt x="6038" y="2993"/>
                    <a:pt x="6038" y="2993"/>
                    <a:pt x="6072" y="2960"/>
                  </a:cubicBezTo>
                  <a:cubicBezTo>
                    <a:pt x="6205" y="2626"/>
                    <a:pt x="5004" y="1692"/>
                    <a:pt x="3336" y="925"/>
                  </a:cubicBezTo>
                  <a:cubicBezTo>
                    <a:pt x="2063" y="351"/>
                    <a:pt x="921" y="1"/>
                    <a:pt x="357"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4" name="Google Shape;582;p52">
              <a:extLst>
                <a:ext uri="{FF2B5EF4-FFF2-40B4-BE49-F238E27FC236}">
                  <a16:creationId xmlns:a16="http://schemas.microsoft.com/office/drawing/2014/main" id="{8AB549DA-A864-E1A3-EDD8-04C087ECAD45}"/>
                </a:ext>
              </a:extLst>
            </p:cNvPr>
            <p:cNvSpPr/>
            <p:nvPr/>
          </p:nvSpPr>
          <p:spPr>
            <a:xfrm flipH="1">
              <a:off x="6183507" y="4462001"/>
              <a:ext cx="212994" cy="54396"/>
            </a:xfrm>
            <a:custGeom>
              <a:avLst/>
              <a:gdLst/>
              <a:ahLst/>
              <a:cxnLst/>
              <a:rect l="l" t="t" r="r" b="b"/>
              <a:pathLst>
                <a:path w="7706" h="1968" extrusionOk="0">
                  <a:moveTo>
                    <a:pt x="3208" y="0"/>
                  </a:moveTo>
                  <a:cubicBezTo>
                    <a:pt x="1404" y="0"/>
                    <a:pt x="33" y="343"/>
                    <a:pt x="33" y="817"/>
                  </a:cubicBezTo>
                  <a:cubicBezTo>
                    <a:pt x="0" y="1351"/>
                    <a:pt x="1701" y="1851"/>
                    <a:pt x="3803" y="1951"/>
                  </a:cubicBezTo>
                  <a:cubicBezTo>
                    <a:pt x="4040" y="1962"/>
                    <a:pt x="4272" y="1968"/>
                    <a:pt x="4497" y="1968"/>
                  </a:cubicBezTo>
                  <a:cubicBezTo>
                    <a:pt x="6295" y="1968"/>
                    <a:pt x="7643" y="1625"/>
                    <a:pt x="7672" y="1151"/>
                  </a:cubicBezTo>
                  <a:cubicBezTo>
                    <a:pt x="7706" y="617"/>
                    <a:pt x="6004" y="117"/>
                    <a:pt x="3903" y="17"/>
                  </a:cubicBezTo>
                  <a:cubicBezTo>
                    <a:pt x="3666" y="5"/>
                    <a:pt x="3433" y="0"/>
                    <a:pt x="3208" y="0"/>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5" name="Google Shape;583;p52">
              <a:extLst>
                <a:ext uri="{FF2B5EF4-FFF2-40B4-BE49-F238E27FC236}">
                  <a16:creationId xmlns:a16="http://schemas.microsoft.com/office/drawing/2014/main" id="{A49188F8-D9B3-7D84-A08D-445E290E302F}"/>
                </a:ext>
              </a:extLst>
            </p:cNvPr>
            <p:cNvSpPr/>
            <p:nvPr/>
          </p:nvSpPr>
          <p:spPr>
            <a:xfrm flipH="1">
              <a:off x="6183507" y="4457828"/>
              <a:ext cx="212994" cy="35987"/>
            </a:xfrm>
            <a:custGeom>
              <a:avLst/>
              <a:gdLst/>
              <a:ahLst/>
              <a:cxnLst/>
              <a:rect l="l" t="t" r="r" b="b"/>
              <a:pathLst>
                <a:path w="7706" h="1302" extrusionOk="0">
                  <a:moveTo>
                    <a:pt x="67" y="1"/>
                  </a:moveTo>
                  <a:lnTo>
                    <a:pt x="0" y="968"/>
                  </a:lnTo>
                  <a:lnTo>
                    <a:pt x="7672" y="1302"/>
                  </a:lnTo>
                  <a:lnTo>
                    <a:pt x="7706" y="301"/>
                  </a:lnTo>
                  <a:lnTo>
                    <a:pt x="67" y="1"/>
                  </a:ln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6" name="Google Shape;584;p52">
              <a:extLst>
                <a:ext uri="{FF2B5EF4-FFF2-40B4-BE49-F238E27FC236}">
                  <a16:creationId xmlns:a16="http://schemas.microsoft.com/office/drawing/2014/main" id="{7142E78E-F3BD-40FF-0A09-E44D0BB18DAE}"/>
                </a:ext>
              </a:extLst>
            </p:cNvPr>
            <p:cNvSpPr/>
            <p:nvPr/>
          </p:nvSpPr>
          <p:spPr>
            <a:xfrm flipH="1">
              <a:off x="6182594" y="4435245"/>
              <a:ext cx="212082" cy="54423"/>
            </a:xfrm>
            <a:custGeom>
              <a:avLst/>
              <a:gdLst/>
              <a:ahLst/>
              <a:cxnLst/>
              <a:rect l="l" t="t" r="r" b="b"/>
              <a:pathLst>
                <a:path w="7673" h="1969" extrusionOk="0">
                  <a:moveTo>
                    <a:pt x="3176" y="1"/>
                  </a:moveTo>
                  <a:cubicBezTo>
                    <a:pt x="1378" y="1"/>
                    <a:pt x="30" y="343"/>
                    <a:pt x="1" y="818"/>
                  </a:cubicBezTo>
                  <a:cubicBezTo>
                    <a:pt x="1" y="1352"/>
                    <a:pt x="1669" y="1852"/>
                    <a:pt x="3770" y="1952"/>
                  </a:cubicBezTo>
                  <a:cubicBezTo>
                    <a:pt x="4007" y="1963"/>
                    <a:pt x="4240" y="1968"/>
                    <a:pt x="4465" y="1968"/>
                  </a:cubicBezTo>
                  <a:cubicBezTo>
                    <a:pt x="6269" y="1968"/>
                    <a:pt x="7640" y="1626"/>
                    <a:pt x="7640" y="1151"/>
                  </a:cubicBezTo>
                  <a:cubicBezTo>
                    <a:pt x="7673" y="618"/>
                    <a:pt x="5972" y="117"/>
                    <a:pt x="3870" y="17"/>
                  </a:cubicBezTo>
                  <a:cubicBezTo>
                    <a:pt x="3633" y="6"/>
                    <a:pt x="3401" y="1"/>
                    <a:pt x="3176"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7" name="Google Shape;585;p52">
              <a:extLst>
                <a:ext uri="{FF2B5EF4-FFF2-40B4-BE49-F238E27FC236}">
                  <a16:creationId xmlns:a16="http://schemas.microsoft.com/office/drawing/2014/main" id="{3B0D6936-6FF8-9428-906D-0C4E9814AC0E}"/>
                </a:ext>
              </a:extLst>
            </p:cNvPr>
            <p:cNvSpPr/>
            <p:nvPr/>
          </p:nvSpPr>
          <p:spPr>
            <a:xfrm flipH="1">
              <a:off x="6196414" y="4442763"/>
              <a:ext cx="184414" cy="25235"/>
            </a:xfrm>
            <a:custGeom>
              <a:avLst/>
              <a:gdLst/>
              <a:ahLst/>
              <a:cxnLst/>
              <a:rect l="l" t="t" r="r" b="b"/>
              <a:pathLst>
                <a:path w="6672" h="913" extrusionOk="0">
                  <a:moveTo>
                    <a:pt x="2751" y="1"/>
                  </a:moveTo>
                  <a:cubicBezTo>
                    <a:pt x="1203" y="1"/>
                    <a:pt x="0" y="221"/>
                    <a:pt x="0" y="546"/>
                  </a:cubicBezTo>
                  <a:cubicBezTo>
                    <a:pt x="0" y="579"/>
                    <a:pt x="0" y="613"/>
                    <a:pt x="0" y="646"/>
                  </a:cubicBezTo>
                  <a:cubicBezTo>
                    <a:pt x="228" y="361"/>
                    <a:pt x="1283" y="198"/>
                    <a:pt x="2626" y="198"/>
                  </a:cubicBezTo>
                  <a:cubicBezTo>
                    <a:pt x="2855" y="198"/>
                    <a:pt x="3092" y="202"/>
                    <a:pt x="3336" y="212"/>
                  </a:cubicBezTo>
                  <a:cubicBezTo>
                    <a:pt x="5004" y="312"/>
                    <a:pt x="6405" y="579"/>
                    <a:pt x="6638" y="913"/>
                  </a:cubicBezTo>
                  <a:cubicBezTo>
                    <a:pt x="6672" y="913"/>
                    <a:pt x="6672" y="879"/>
                    <a:pt x="6672" y="846"/>
                  </a:cubicBezTo>
                  <a:cubicBezTo>
                    <a:pt x="6672" y="479"/>
                    <a:pt x="5204" y="112"/>
                    <a:pt x="3369" y="12"/>
                  </a:cubicBezTo>
                  <a:cubicBezTo>
                    <a:pt x="3159" y="4"/>
                    <a:pt x="2952" y="1"/>
                    <a:pt x="2751" y="1"/>
                  </a:cubicBezTo>
                  <a:close/>
                </a:path>
              </a:pathLst>
            </a:custGeom>
            <a:solidFill>
              <a:srgbClr val="407B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8" name="Google Shape;586;p52">
              <a:extLst>
                <a:ext uri="{FF2B5EF4-FFF2-40B4-BE49-F238E27FC236}">
                  <a16:creationId xmlns:a16="http://schemas.microsoft.com/office/drawing/2014/main" id="{7E51E09C-0EF6-5C69-2FED-DD70A0C04270}"/>
                </a:ext>
              </a:extLst>
            </p:cNvPr>
            <p:cNvSpPr/>
            <p:nvPr/>
          </p:nvSpPr>
          <p:spPr>
            <a:xfrm flipH="1">
              <a:off x="6196414" y="4442763"/>
              <a:ext cx="184414" cy="25235"/>
            </a:xfrm>
            <a:custGeom>
              <a:avLst/>
              <a:gdLst/>
              <a:ahLst/>
              <a:cxnLst/>
              <a:rect l="l" t="t" r="r" b="b"/>
              <a:pathLst>
                <a:path w="6672" h="913" extrusionOk="0">
                  <a:moveTo>
                    <a:pt x="2751" y="1"/>
                  </a:moveTo>
                  <a:cubicBezTo>
                    <a:pt x="1203" y="1"/>
                    <a:pt x="0" y="221"/>
                    <a:pt x="0" y="546"/>
                  </a:cubicBezTo>
                  <a:cubicBezTo>
                    <a:pt x="0" y="579"/>
                    <a:pt x="0" y="613"/>
                    <a:pt x="0" y="646"/>
                  </a:cubicBezTo>
                  <a:cubicBezTo>
                    <a:pt x="228" y="361"/>
                    <a:pt x="1283" y="198"/>
                    <a:pt x="2626" y="198"/>
                  </a:cubicBezTo>
                  <a:cubicBezTo>
                    <a:pt x="2855" y="198"/>
                    <a:pt x="3092" y="202"/>
                    <a:pt x="3336" y="212"/>
                  </a:cubicBezTo>
                  <a:cubicBezTo>
                    <a:pt x="5004" y="312"/>
                    <a:pt x="6405" y="579"/>
                    <a:pt x="6638" y="913"/>
                  </a:cubicBezTo>
                  <a:cubicBezTo>
                    <a:pt x="6672" y="913"/>
                    <a:pt x="6672" y="879"/>
                    <a:pt x="6672" y="846"/>
                  </a:cubicBezTo>
                  <a:cubicBezTo>
                    <a:pt x="6672" y="479"/>
                    <a:pt x="5204" y="112"/>
                    <a:pt x="3369" y="12"/>
                  </a:cubicBezTo>
                  <a:cubicBezTo>
                    <a:pt x="3159" y="4"/>
                    <a:pt x="2952" y="1"/>
                    <a:pt x="2751" y="1"/>
                  </a:cubicBezTo>
                  <a:close/>
                </a:path>
              </a:pathLst>
            </a:custGeom>
            <a:solidFill>
              <a:srgbClr val="DC952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36" name="Google Shape;336;p52">
            <a:hlinkClick r:id="" action="ppaction://hlinkshowjump?jump=nextslide"/>
          </p:cNvPr>
          <p:cNvSpPr/>
          <p:nvPr/>
        </p:nvSpPr>
        <p:spPr>
          <a:xfrm>
            <a:off x="857368" y="3206106"/>
            <a:ext cx="3886500" cy="426600"/>
          </a:xfrm>
          <a:prstGeom prst="roundRect">
            <a:avLst>
              <a:gd name="adj" fmla="val 16667"/>
            </a:avLst>
          </a:prstGeom>
          <a:solidFill>
            <a:srgbClr val="F6C2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2"/>
          <p:cNvSpPr txBox="1">
            <a:spLocks noGrp="1"/>
          </p:cNvSpPr>
          <p:nvPr>
            <p:ph type="ctrTitle"/>
          </p:nvPr>
        </p:nvSpPr>
        <p:spPr>
          <a:xfrm>
            <a:off x="722725" y="1853638"/>
            <a:ext cx="5312350" cy="125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Should We Loan?</a:t>
            </a:r>
            <a:endParaRPr sz="3600" dirty="0"/>
          </a:p>
        </p:txBody>
      </p:sp>
      <p:sp>
        <p:nvSpPr>
          <p:cNvPr id="338" name="Google Shape;338;p52"/>
          <p:cNvSpPr txBox="1">
            <a:spLocks noGrp="1"/>
          </p:cNvSpPr>
          <p:nvPr>
            <p:ph type="subTitle" idx="1"/>
          </p:nvPr>
        </p:nvSpPr>
        <p:spPr>
          <a:xfrm>
            <a:off x="811925" y="3786914"/>
            <a:ext cx="4018096" cy="76549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t>Daniela Tomás, up202004946</a:t>
            </a:r>
          </a:p>
          <a:p>
            <a:pPr marL="0" lvl="0" indent="0" algn="l" rtl="0">
              <a:spcBef>
                <a:spcPts val="0"/>
              </a:spcBef>
              <a:spcAft>
                <a:spcPts val="0"/>
              </a:spcAft>
              <a:buNone/>
            </a:pPr>
            <a:r>
              <a:rPr lang="en" sz="1400" dirty="0"/>
              <a:t>Diogo Nunes, up202007895</a:t>
            </a:r>
          </a:p>
          <a:p>
            <a:pPr marL="0" lvl="0" indent="0" algn="l" rtl="0">
              <a:spcBef>
                <a:spcPts val="0"/>
              </a:spcBef>
              <a:spcAft>
                <a:spcPts val="0"/>
              </a:spcAft>
              <a:buNone/>
            </a:pPr>
            <a:r>
              <a:rPr lang="en" sz="1400" dirty="0"/>
              <a:t>João Veloso,  up202005801</a:t>
            </a:r>
            <a:endParaRPr sz="1400" dirty="0"/>
          </a:p>
        </p:txBody>
      </p:sp>
      <p:sp>
        <p:nvSpPr>
          <p:cNvPr id="339" name="Google Shape;339;p52"/>
          <p:cNvSpPr txBox="1">
            <a:spLocks noGrp="1"/>
          </p:cNvSpPr>
          <p:nvPr>
            <p:ph type="ctrTitle"/>
          </p:nvPr>
        </p:nvSpPr>
        <p:spPr>
          <a:xfrm>
            <a:off x="835099" y="3251175"/>
            <a:ext cx="3886499" cy="32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dk2"/>
                </a:solidFill>
                <a:latin typeface="Montserrat Medium"/>
                <a:ea typeface="Montserrat Medium"/>
                <a:cs typeface="Montserrat Medium"/>
                <a:sym typeface="Montserrat Medium"/>
              </a:rPr>
              <a:t>Data Mining I		2023/2024</a:t>
            </a:r>
            <a:endParaRPr sz="1400" dirty="0">
              <a:solidFill>
                <a:schemeClr val="dk2"/>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C84196D-2419-473F-B767-04FB276E2EFD}"/>
              </a:ext>
            </a:extLst>
          </p:cNvPr>
          <p:cNvSpPr>
            <a:spLocks noGrp="1"/>
          </p:cNvSpPr>
          <p:nvPr>
            <p:ph type="title" idx="15"/>
          </p:nvPr>
        </p:nvSpPr>
        <p:spPr/>
        <p:txBody>
          <a:bodyPr/>
          <a:lstStyle/>
          <a:p>
            <a:r>
              <a:rPr lang="pt-PT" sz="2800" dirty="0" err="1"/>
              <a:t>Predictive</a:t>
            </a:r>
            <a:r>
              <a:rPr lang="pt-PT" sz="2800" dirty="0"/>
              <a:t> </a:t>
            </a:r>
            <a:r>
              <a:rPr lang="pt-PT" sz="2800" dirty="0" err="1"/>
              <a:t>Modelling</a:t>
            </a:r>
            <a:endParaRPr lang="pt-PT" sz="2800" dirty="0"/>
          </a:p>
        </p:txBody>
      </p:sp>
      <p:sp>
        <p:nvSpPr>
          <p:cNvPr id="3" name="TextBox 2">
            <a:extLst>
              <a:ext uri="{FF2B5EF4-FFF2-40B4-BE49-F238E27FC236}">
                <a16:creationId xmlns:a16="http://schemas.microsoft.com/office/drawing/2014/main" id="{301DBBFF-0235-0A37-44DC-2796408B1FEB}"/>
              </a:ext>
            </a:extLst>
          </p:cNvPr>
          <p:cNvSpPr txBox="1"/>
          <p:nvPr/>
        </p:nvSpPr>
        <p:spPr>
          <a:xfrm>
            <a:off x="720000" y="1378527"/>
            <a:ext cx="4498771" cy="1169551"/>
          </a:xfrm>
          <a:prstGeom prst="rect">
            <a:avLst/>
          </a:prstGeom>
          <a:noFill/>
        </p:spPr>
        <p:txBody>
          <a:bodyPr wrap="square" rtlCol="0">
            <a:spAutoFit/>
          </a:bodyPr>
          <a:lstStyle/>
          <a:p>
            <a:pPr marL="285750" indent="-285750" algn="l">
              <a:buClr>
                <a:srgbClr val="335B74"/>
              </a:buClr>
              <a:buFont typeface="Arial" panose="020B0604020202020204" pitchFamily="34" charset="0"/>
              <a:buChar char="•"/>
            </a:pPr>
            <a:r>
              <a:rPr lang="en-US" i="0" dirty="0">
                <a:solidFill>
                  <a:srgbClr val="335B74"/>
                </a:solidFill>
                <a:effectLst/>
                <a:latin typeface="Söhne"/>
              </a:rPr>
              <a:t>DT has the highest </a:t>
            </a:r>
            <a:r>
              <a:rPr lang="en-US" b="1" i="0" dirty="0">
                <a:solidFill>
                  <a:srgbClr val="335B74"/>
                </a:solidFill>
                <a:effectLst/>
                <a:latin typeface="Söhne"/>
              </a:rPr>
              <a:t>precision </a:t>
            </a:r>
            <a:r>
              <a:rPr lang="en-US" i="0" dirty="0">
                <a:solidFill>
                  <a:srgbClr val="335B74"/>
                </a:solidFill>
                <a:effectLst/>
                <a:latin typeface="Söhne"/>
              </a:rPr>
              <a:t>(90.62%), and NN has the highest </a:t>
            </a:r>
            <a:r>
              <a:rPr lang="en-US" b="1" i="0" dirty="0">
                <a:solidFill>
                  <a:srgbClr val="335B74"/>
                </a:solidFill>
                <a:effectLst/>
                <a:latin typeface="Söhne"/>
              </a:rPr>
              <a:t>accuracy</a:t>
            </a:r>
            <a:r>
              <a:rPr lang="en-US" i="0" dirty="0">
                <a:solidFill>
                  <a:srgbClr val="335B74"/>
                </a:solidFill>
                <a:effectLst/>
                <a:latin typeface="Söhne"/>
              </a:rPr>
              <a:t> (83.95%), </a:t>
            </a:r>
            <a:r>
              <a:rPr lang="en-US" b="1" i="0" dirty="0">
                <a:solidFill>
                  <a:srgbClr val="335B74"/>
                </a:solidFill>
                <a:effectLst/>
                <a:latin typeface="Söhne"/>
              </a:rPr>
              <a:t>recall </a:t>
            </a:r>
            <a:r>
              <a:rPr lang="en-US" i="0" dirty="0">
                <a:solidFill>
                  <a:srgbClr val="335B74"/>
                </a:solidFill>
                <a:effectLst/>
                <a:latin typeface="Söhne"/>
              </a:rPr>
              <a:t>(97.01%) and </a:t>
            </a:r>
            <a:r>
              <a:rPr lang="en-US" b="1" i="0" dirty="0">
                <a:solidFill>
                  <a:srgbClr val="335B74"/>
                </a:solidFill>
                <a:effectLst/>
                <a:latin typeface="Söhne"/>
              </a:rPr>
              <a:t>f-1</a:t>
            </a:r>
            <a:r>
              <a:rPr lang="en-US" i="0" dirty="0">
                <a:solidFill>
                  <a:srgbClr val="335B74"/>
                </a:solidFill>
                <a:effectLst/>
                <a:latin typeface="Söhne"/>
              </a:rPr>
              <a:t> (</a:t>
            </a:r>
            <a:r>
              <a:rPr lang="en-US" dirty="0">
                <a:solidFill>
                  <a:srgbClr val="335B74"/>
                </a:solidFill>
                <a:latin typeface="Söhne"/>
              </a:rPr>
              <a:t>90.91</a:t>
            </a:r>
            <a:r>
              <a:rPr lang="en-US" i="0" dirty="0">
                <a:solidFill>
                  <a:srgbClr val="335B74"/>
                </a:solidFill>
                <a:effectLst/>
                <a:latin typeface="Söhne"/>
              </a:rPr>
              <a:t>%) score.</a:t>
            </a:r>
          </a:p>
          <a:p>
            <a:pPr marL="285750" indent="-285750" algn="l">
              <a:buClr>
                <a:srgbClr val="335B74"/>
              </a:buClr>
              <a:buFont typeface="Arial" panose="020B0604020202020204" pitchFamily="34" charset="0"/>
              <a:buChar char="•"/>
            </a:pPr>
            <a:endParaRPr lang="en-US" b="1" dirty="0">
              <a:solidFill>
                <a:srgbClr val="335B74"/>
              </a:solidFill>
              <a:latin typeface="Söhne"/>
            </a:endParaRPr>
          </a:p>
          <a:p>
            <a:pPr marL="285750" indent="-285750" algn="l">
              <a:buClr>
                <a:srgbClr val="335B74"/>
              </a:buClr>
              <a:buFont typeface="Arial" panose="020B0604020202020204" pitchFamily="34" charset="0"/>
              <a:buChar char="•"/>
            </a:pPr>
            <a:r>
              <a:rPr lang="en-US" i="0" dirty="0">
                <a:solidFill>
                  <a:srgbClr val="335B74"/>
                </a:solidFill>
                <a:effectLst/>
                <a:latin typeface="Söhne"/>
              </a:rPr>
              <a:t>DT has the highest </a:t>
            </a:r>
            <a:r>
              <a:rPr lang="en-US" b="1" i="0" dirty="0">
                <a:solidFill>
                  <a:srgbClr val="335B74"/>
                </a:solidFill>
                <a:effectLst/>
                <a:latin typeface="Söhne"/>
              </a:rPr>
              <a:t>AUC </a:t>
            </a:r>
            <a:r>
              <a:rPr lang="en-US" i="0" dirty="0">
                <a:solidFill>
                  <a:srgbClr val="335B74"/>
                </a:solidFill>
                <a:effectLst/>
                <a:latin typeface="Söhne"/>
              </a:rPr>
              <a:t>(0.81).</a:t>
            </a:r>
          </a:p>
        </p:txBody>
      </p:sp>
      <p:sp>
        <p:nvSpPr>
          <p:cNvPr id="5" name="Google Shape;434;p52">
            <a:extLst>
              <a:ext uri="{FF2B5EF4-FFF2-40B4-BE49-F238E27FC236}">
                <a16:creationId xmlns:a16="http://schemas.microsoft.com/office/drawing/2014/main" id="{CBDDBB5F-CFE3-75C8-1391-D1ACCFA1B10C}"/>
              </a:ext>
            </a:extLst>
          </p:cNvPr>
          <p:cNvSpPr/>
          <p:nvPr/>
        </p:nvSpPr>
        <p:spPr>
          <a:xfrm flipH="1">
            <a:off x="8310713" y="4424516"/>
            <a:ext cx="1401099" cy="1253612"/>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8" name="Picture 7">
            <a:extLst>
              <a:ext uri="{FF2B5EF4-FFF2-40B4-BE49-F238E27FC236}">
                <a16:creationId xmlns:a16="http://schemas.microsoft.com/office/drawing/2014/main" id="{B6E09A93-187F-6E24-ABA6-A165236CE3AB}"/>
              </a:ext>
            </a:extLst>
          </p:cNvPr>
          <p:cNvPicPr>
            <a:picLocks noChangeAspect="1"/>
          </p:cNvPicPr>
          <p:nvPr/>
        </p:nvPicPr>
        <p:blipFill>
          <a:blip r:embed="rId2"/>
          <a:stretch>
            <a:fillRect/>
          </a:stretch>
        </p:blipFill>
        <p:spPr>
          <a:xfrm>
            <a:off x="209615" y="2792154"/>
            <a:ext cx="2651569" cy="2087309"/>
          </a:xfrm>
          <a:prstGeom prst="rect">
            <a:avLst/>
          </a:prstGeom>
        </p:spPr>
      </p:pic>
      <p:pic>
        <p:nvPicPr>
          <p:cNvPr id="4" name="Picture 3">
            <a:extLst>
              <a:ext uri="{FF2B5EF4-FFF2-40B4-BE49-F238E27FC236}">
                <a16:creationId xmlns:a16="http://schemas.microsoft.com/office/drawing/2014/main" id="{6E30F45A-EB6C-2D96-409E-7DB88852CF9F}"/>
              </a:ext>
            </a:extLst>
          </p:cNvPr>
          <p:cNvPicPr>
            <a:picLocks noChangeAspect="1"/>
          </p:cNvPicPr>
          <p:nvPr/>
        </p:nvPicPr>
        <p:blipFill>
          <a:blip r:embed="rId3"/>
          <a:stretch>
            <a:fillRect/>
          </a:stretch>
        </p:blipFill>
        <p:spPr>
          <a:xfrm>
            <a:off x="5752227" y="1446900"/>
            <a:ext cx="3391773" cy="2542478"/>
          </a:xfrm>
          <a:prstGeom prst="rect">
            <a:avLst/>
          </a:prstGeom>
        </p:spPr>
      </p:pic>
      <p:pic>
        <p:nvPicPr>
          <p:cNvPr id="9" name="Picture 8">
            <a:extLst>
              <a:ext uri="{FF2B5EF4-FFF2-40B4-BE49-F238E27FC236}">
                <a16:creationId xmlns:a16="http://schemas.microsoft.com/office/drawing/2014/main" id="{4E73A079-9909-4CE5-7F53-ED84DA4F38F5}"/>
              </a:ext>
            </a:extLst>
          </p:cNvPr>
          <p:cNvPicPr>
            <a:picLocks noChangeAspect="1"/>
          </p:cNvPicPr>
          <p:nvPr/>
        </p:nvPicPr>
        <p:blipFill>
          <a:blip r:embed="rId4"/>
          <a:stretch>
            <a:fillRect/>
          </a:stretch>
        </p:blipFill>
        <p:spPr>
          <a:xfrm>
            <a:off x="3044643" y="2752340"/>
            <a:ext cx="2524125" cy="2166938"/>
          </a:xfrm>
          <a:prstGeom prst="rect">
            <a:avLst/>
          </a:prstGeom>
        </p:spPr>
      </p:pic>
    </p:spTree>
    <p:extLst>
      <p:ext uri="{BB962C8B-B14F-4D97-AF65-F5344CB8AC3E}">
        <p14:creationId xmlns:p14="http://schemas.microsoft.com/office/powerpoint/2010/main" val="1866452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C84196D-2419-473F-B767-04FB276E2EFD}"/>
              </a:ext>
            </a:extLst>
          </p:cNvPr>
          <p:cNvSpPr>
            <a:spLocks noGrp="1"/>
          </p:cNvSpPr>
          <p:nvPr>
            <p:ph type="title" idx="15"/>
          </p:nvPr>
        </p:nvSpPr>
        <p:spPr/>
        <p:txBody>
          <a:bodyPr/>
          <a:lstStyle/>
          <a:p>
            <a:r>
              <a:rPr lang="pt-PT" sz="2800" dirty="0" err="1"/>
              <a:t>Conclusion</a:t>
            </a:r>
            <a:endParaRPr lang="pt-PT" sz="2800" dirty="0"/>
          </a:p>
        </p:txBody>
      </p:sp>
      <p:sp>
        <p:nvSpPr>
          <p:cNvPr id="3" name="Google Shape;434;p52">
            <a:extLst>
              <a:ext uri="{FF2B5EF4-FFF2-40B4-BE49-F238E27FC236}">
                <a16:creationId xmlns:a16="http://schemas.microsoft.com/office/drawing/2014/main" id="{19D6739A-9368-F7A3-063B-1A1EF294FC88}"/>
              </a:ext>
            </a:extLst>
          </p:cNvPr>
          <p:cNvSpPr/>
          <p:nvPr/>
        </p:nvSpPr>
        <p:spPr>
          <a:xfrm flipH="1">
            <a:off x="8310713" y="4424516"/>
            <a:ext cx="1401099" cy="1253612"/>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 name="TextBox 2">
            <a:extLst>
              <a:ext uri="{FF2B5EF4-FFF2-40B4-BE49-F238E27FC236}">
                <a16:creationId xmlns:a16="http://schemas.microsoft.com/office/drawing/2014/main" id="{A18EBA43-E166-09C3-0396-7BC571E088DB}"/>
              </a:ext>
            </a:extLst>
          </p:cNvPr>
          <p:cNvSpPr txBox="1"/>
          <p:nvPr/>
        </p:nvSpPr>
        <p:spPr>
          <a:xfrm>
            <a:off x="720000" y="1378527"/>
            <a:ext cx="7329491" cy="1815882"/>
          </a:xfrm>
          <a:prstGeom prst="rect">
            <a:avLst/>
          </a:prstGeom>
          <a:noFill/>
        </p:spPr>
        <p:txBody>
          <a:bodyPr wrap="square" rtlCol="0">
            <a:spAutoFit/>
          </a:bodyPr>
          <a:lstStyle/>
          <a:p>
            <a:pPr marL="285750" indent="-285750" algn="just">
              <a:buClr>
                <a:srgbClr val="335B74"/>
              </a:buClr>
              <a:buFont typeface="Arial" panose="020B0604020202020204" pitchFamily="34" charset="0"/>
              <a:buChar char="•"/>
            </a:pPr>
            <a:r>
              <a:rPr lang="en-US" b="0" dirty="0">
                <a:solidFill>
                  <a:srgbClr val="335B74"/>
                </a:solidFill>
                <a:effectLst/>
                <a:latin typeface="Söhne"/>
              </a:rPr>
              <a:t>In conclusion, even thought the loan dataset is very unbalanced we still managed to get better than random results, by the processes of data understanding and preparation.</a:t>
            </a:r>
          </a:p>
          <a:p>
            <a:pPr marL="285750" indent="-285750" algn="just">
              <a:buClr>
                <a:srgbClr val="335B74"/>
              </a:buClr>
              <a:buFont typeface="Arial" panose="020B0604020202020204" pitchFamily="34" charset="0"/>
              <a:buChar char="•"/>
            </a:pPr>
            <a:endParaRPr lang="en-US" dirty="0">
              <a:solidFill>
                <a:srgbClr val="335B74"/>
              </a:solidFill>
              <a:latin typeface="Söhne"/>
            </a:endParaRPr>
          </a:p>
          <a:p>
            <a:pPr marL="285750" indent="-285750" algn="just">
              <a:buClr>
                <a:srgbClr val="335B74"/>
              </a:buClr>
              <a:buFont typeface="Arial" panose="020B0604020202020204" pitchFamily="34" charset="0"/>
              <a:buChar char="•"/>
            </a:pPr>
            <a:r>
              <a:rPr lang="en-US" b="0" dirty="0">
                <a:solidFill>
                  <a:srgbClr val="335B74"/>
                </a:solidFill>
                <a:effectLst/>
                <a:latin typeface="Söhne"/>
              </a:rPr>
              <a:t>We consider that our biggest limitation, by far, in the predictive modelling task was the small amount of bad loan candidates.</a:t>
            </a:r>
          </a:p>
          <a:p>
            <a:pPr marL="285750" indent="-285750" algn="just">
              <a:buClr>
                <a:srgbClr val="335B74"/>
              </a:buClr>
              <a:buFont typeface="Arial" panose="020B0604020202020204" pitchFamily="34" charset="0"/>
              <a:buChar char="•"/>
            </a:pPr>
            <a:endParaRPr lang="en-US" dirty="0">
              <a:solidFill>
                <a:srgbClr val="335B74"/>
              </a:solidFill>
              <a:latin typeface="Söhne"/>
            </a:endParaRPr>
          </a:p>
          <a:p>
            <a:pPr marL="285750" indent="-285750" algn="just">
              <a:buClr>
                <a:srgbClr val="335B74"/>
              </a:buClr>
              <a:buFont typeface="Arial" panose="020B0604020202020204" pitchFamily="34" charset="0"/>
              <a:buChar char="•"/>
            </a:pPr>
            <a:r>
              <a:rPr lang="en-US" b="0" dirty="0">
                <a:solidFill>
                  <a:srgbClr val="335B74"/>
                </a:solidFill>
                <a:effectLst/>
                <a:latin typeface="Söhne"/>
              </a:rPr>
              <a:t>In the future with more bad loan candidate info, perhaps coupled with more in-depth data analysis, more accurate models could be built.</a:t>
            </a:r>
          </a:p>
        </p:txBody>
      </p:sp>
    </p:spTree>
    <p:extLst>
      <p:ext uri="{BB962C8B-B14F-4D97-AF65-F5344CB8AC3E}">
        <p14:creationId xmlns:p14="http://schemas.microsoft.com/office/powerpoint/2010/main" val="189703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C84196D-2419-473F-B767-04FB276E2EFD}"/>
              </a:ext>
            </a:extLst>
          </p:cNvPr>
          <p:cNvSpPr>
            <a:spLocks noGrp="1"/>
          </p:cNvSpPr>
          <p:nvPr>
            <p:ph type="title" idx="15"/>
          </p:nvPr>
        </p:nvSpPr>
        <p:spPr/>
        <p:txBody>
          <a:bodyPr/>
          <a:lstStyle/>
          <a:p>
            <a:r>
              <a:rPr lang="pt-PT" sz="2800" dirty="0" err="1"/>
              <a:t>Problem</a:t>
            </a:r>
            <a:r>
              <a:rPr lang="pt-PT" sz="2800" dirty="0"/>
              <a:t> </a:t>
            </a:r>
            <a:r>
              <a:rPr lang="pt-PT" sz="2800" dirty="0" err="1"/>
              <a:t>Definition</a:t>
            </a:r>
            <a:endParaRPr lang="pt-PT" sz="2800" dirty="0"/>
          </a:p>
        </p:txBody>
      </p:sp>
      <p:sp>
        <p:nvSpPr>
          <p:cNvPr id="3" name="TextBox 2">
            <a:extLst>
              <a:ext uri="{FF2B5EF4-FFF2-40B4-BE49-F238E27FC236}">
                <a16:creationId xmlns:a16="http://schemas.microsoft.com/office/drawing/2014/main" id="{301DBBFF-0235-0A37-44DC-2796408B1FEB}"/>
              </a:ext>
            </a:extLst>
          </p:cNvPr>
          <p:cNvSpPr txBox="1"/>
          <p:nvPr/>
        </p:nvSpPr>
        <p:spPr>
          <a:xfrm>
            <a:off x="720000" y="1378527"/>
            <a:ext cx="7329491" cy="954107"/>
          </a:xfrm>
          <a:prstGeom prst="rect">
            <a:avLst/>
          </a:prstGeom>
          <a:noFill/>
        </p:spPr>
        <p:txBody>
          <a:bodyPr wrap="square" rtlCol="0">
            <a:spAutoFit/>
          </a:bodyPr>
          <a:lstStyle/>
          <a:p>
            <a:pPr marL="285750" indent="-285750">
              <a:buClr>
                <a:srgbClr val="335B74"/>
              </a:buClr>
              <a:buFont typeface="Arial" panose="020B0604020202020204" pitchFamily="34" charset="0"/>
              <a:buChar char="•"/>
            </a:pPr>
            <a:r>
              <a:rPr lang="en-US" b="0" dirty="0">
                <a:solidFill>
                  <a:srgbClr val="335B74"/>
                </a:solidFill>
                <a:effectLst/>
                <a:latin typeface="Söhne"/>
              </a:rPr>
              <a:t>A bank is enhancing customer service quality by identifying good and bad clients using data mining techniques. The project aims to help bank managers understand clients and identify suitable credit card candidates. Two learning problems are addressed: descriptive, open-ended, and predictive, focusing on loan success.</a:t>
            </a:r>
          </a:p>
        </p:txBody>
      </p:sp>
      <p:sp>
        <p:nvSpPr>
          <p:cNvPr id="4" name="Google Shape;434;p52">
            <a:extLst>
              <a:ext uri="{FF2B5EF4-FFF2-40B4-BE49-F238E27FC236}">
                <a16:creationId xmlns:a16="http://schemas.microsoft.com/office/drawing/2014/main" id="{C2E8DD63-32BB-1945-9EA8-78A7A56DC74A}"/>
              </a:ext>
            </a:extLst>
          </p:cNvPr>
          <p:cNvSpPr/>
          <p:nvPr/>
        </p:nvSpPr>
        <p:spPr>
          <a:xfrm flipH="1">
            <a:off x="8310713" y="4424516"/>
            <a:ext cx="1401099" cy="1253612"/>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854501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C84196D-2419-473F-B767-04FB276E2EFD}"/>
              </a:ext>
            </a:extLst>
          </p:cNvPr>
          <p:cNvSpPr>
            <a:spLocks noGrp="1"/>
          </p:cNvSpPr>
          <p:nvPr>
            <p:ph type="title" idx="15"/>
          </p:nvPr>
        </p:nvSpPr>
        <p:spPr/>
        <p:txBody>
          <a:bodyPr/>
          <a:lstStyle/>
          <a:p>
            <a:r>
              <a:rPr lang="pt-PT" sz="2800" dirty="0"/>
              <a:t>Data </a:t>
            </a:r>
            <a:r>
              <a:rPr lang="pt-PT" sz="2800" dirty="0" err="1"/>
              <a:t>Understanding</a:t>
            </a:r>
            <a:endParaRPr lang="pt-PT" sz="2800" dirty="0"/>
          </a:p>
        </p:txBody>
      </p:sp>
      <p:sp>
        <p:nvSpPr>
          <p:cNvPr id="3" name="TextBox 2">
            <a:extLst>
              <a:ext uri="{FF2B5EF4-FFF2-40B4-BE49-F238E27FC236}">
                <a16:creationId xmlns:a16="http://schemas.microsoft.com/office/drawing/2014/main" id="{301DBBFF-0235-0A37-44DC-2796408B1FEB}"/>
              </a:ext>
            </a:extLst>
          </p:cNvPr>
          <p:cNvSpPr txBox="1"/>
          <p:nvPr/>
        </p:nvSpPr>
        <p:spPr>
          <a:xfrm>
            <a:off x="720000" y="1378527"/>
            <a:ext cx="7329491" cy="2677656"/>
          </a:xfrm>
          <a:prstGeom prst="rect">
            <a:avLst/>
          </a:prstGeom>
          <a:noFill/>
        </p:spPr>
        <p:txBody>
          <a:bodyPr wrap="square" rtlCol="0">
            <a:spAutoFit/>
          </a:bodyPr>
          <a:lstStyle/>
          <a:p>
            <a:pPr marL="285750" indent="-285750" algn="just">
              <a:buClr>
                <a:srgbClr val="335B74"/>
              </a:buClr>
              <a:buFont typeface="Arial" panose="020B0604020202020204" pitchFamily="34" charset="0"/>
              <a:buChar char="•"/>
            </a:pPr>
            <a:r>
              <a:rPr lang="en-US" b="0" dirty="0">
                <a:solidFill>
                  <a:srgbClr val="335B74"/>
                </a:solidFill>
                <a:effectLst/>
                <a:latin typeface="Söhne"/>
              </a:rPr>
              <a:t>Data understanding is a vital step, especially so in a dataset with, as we’ll see, so much diversified data as this one.</a:t>
            </a:r>
          </a:p>
          <a:p>
            <a:pPr marL="285750" indent="-285750" algn="just">
              <a:buClr>
                <a:srgbClr val="335B74"/>
              </a:buClr>
              <a:buFont typeface="Arial" panose="020B0604020202020204" pitchFamily="34" charset="0"/>
              <a:buChar char="•"/>
            </a:pPr>
            <a:endParaRPr lang="en-US" b="0" dirty="0">
              <a:solidFill>
                <a:srgbClr val="335B74"/>
              </a:solidFill>
              <a:effectLst/>
              <a:latin typeface="Söhne"/>
            </a:endParaRPr>
          </a:p>
          <a:p>
            <a:pPr marL="285750" indent="-285750" algn="just">
              <a:buClr>
                <a:srgbClr val="335B74"/>
              </a:buClr>
              <a:buFont typeface="Arial" panose="020B0604020202020204" pitchFamily="34" charset="0"/>
              <a:buChar char="•"/>
            </a:pPr>
            <a:r>
              <a:rPr lang="en-US" b="0" dirty="0">
                <a:solidFill>
                  <a:srgbClr val="335B74"/>
                </a:solidFill>
                <a:effectLst/>
                <a:latin typeface="Söhne"/>
              </a:rPr>
              <a:t>Data is scattered on various files, linked in a relational manner.</a:t>
            </a:r>
          </a:p>
          <a:p>
            <a:pPr marL="285750" indent="-285750" algn="just">
              <a:buClr>
                <a:srgbClr val="335B74"/>
              </a:buClr>
              <a:buFont typeface="Arial" panose="020B0604020202020204" pitchFamily="34" charset="0"/>
              <a:buChar char="•"/>
            </a:pPr>
            <a:endParaRPr lang="en-US" b="0" dirty="0">
              <a:solidFill>
                <a:srgbClr val="335B74"/>
              </a:solidFill>
              <a:effectLst/>
              <a:latin typeface="Söhne"/>
            </a:endParaRPr>
          </a:p>
          <a:p>
            <a:pPr marL="285750" indent="-285750" algn="just">
              <a:buClr>
                <a:srgbClr val="335B74"/>
              </a:buClr>
              <a:buFont typeface="Arial" panose="020B0604020202020204" pitchFamily="34" charset="0"/>
              <a:buChar char="•"/>
            </a:pPr>
            <a:r>
              <a:rPr lang="en-US" b="0" dirty="0">
                <a:solidFill>
                  <a:srgbClr val="335B74"/>
                </a:solidFill>
                <a:effectLst/>
                <a:latin typeface="Söhne"/>
              </a:rPr>
              <a:t>This information was compiled circa 1997 and it pertains to the Czech Republic.</a:t>
            </a:r>
          </a:p>
          <a:p>
            <a:pPr marL="285750" indent="-285750" algn="just">
              <a:buClr>
                <a:srgbClr val="335B74"/>
              </a:buClr>
              <a:buFont typeface="Arial" panose="020B0604020202020204" pitchFamily="34" charset="0"/>
              <a:buChar char="•"/>
            </a:pPr>
            <a:endParaRPr lang="en-US" b="0" dirty="0">
              <a:solidFill>
                <a:srgbClr val="335B74"/>
              </a:solidFill>
              <a:effectLst/>
              <a:latin typeface="Söhne"/>
            </a:endParaRPr>
          </a:p>
          <a:p>
            <a:pPr marL="285750" indent="-285750" algn="just">
              <a:buClr>
                <a:srgbClr val="335B74"/>
              </a:buClr>
              <a:buFont typeface="Arial" panose="020B0604020202020204" pitchFamily="34" charset="0"/>
              <a:buChar char="•"/>
            </a:pPr>
            <a:r>
              <a:rPr lang="en-US" b="0" dirty="0">
                <a:solidFill>
                  <a:srgbClr val="335B74"/>
                </a:solidFill>
                <a:effectLst/>
                <a:latin typeface="Söhne"/>
              </a:rPr>
              <a:t>It contains information about a bank’s client base, their respective bank account, cards, transactions and loans that can either be completed successfully or with issues.</a:t>
            </a:r>
          </a:p>
          <a:p>
            <a:pPr marL="285750" indent="-285750" algn="just">
              <a:buClr>
                <a:srgbClr val="335B74"/>
              </a:buClr>
              <a:buFont typeface="Arial" panose="020B0604020202020204" pitchFamily="34" charset="0"/>
              <a:buChar char="•"/>
            </a:pPr>
            <a:endParaRPr lang="en-US" b="0" dirty="0">
              <a:solidFill>
                <a:srgbClr val="335B74"/>
              </a:solidFill>
              <a:effectLst/>
              <a:latin typeface="Söhne"/>
            </a:endParaRPr>
          </a:p>
          <a:p>
            <a:pPr marL="285750" indent="-285750" algn="just">
              <a:buClr>
                <a:srgbClr val="335B74"/>
              </a:buClr>
              <a:buFont typeface="Arial" panose="020B0604020202020204" pitchFamily="34" charset="0"/>
              <a:buChar char="•"/>
            </a:pPr>
            <a:r>
              <a:rPr lang="en-US" b="0" dirty="0">
                <a:solidFill>
                  <a:srgbClr val="335B74"/>
                </a:solidFill>
                <a:effectLst/>
                <a:latin typeface="Söhne"/>
              </a:rPr>
              <a:t>It also contains some demographic information such as age, gender and general district information.</a:t>
            </a:r>
          </a:p>
        </p:txBody>
      </p:sp>
      <p:sp>
        <p:nvSpPr>
          <p:cNvPr id="4" name="Google Shape;434;p52">
            <a:extLst>
              <a:ext uri="{FF2B5EF4-FFF2-40B4-BE49-F238E27FC236}">
                <a16:creationId xmlns:a16="http://schemas.microsoft.com/office/drawing/2014/main" id="{C2E8DD63-32BB-1945-9EA8-78A7A56DC74A}"/>
              </a:ext>
            </a:extLst>
          </p:cNvPr>
          <p:cNvSpPr/>
          <p:nvPr/>
        </p:nvSpPr>
        <p:spPr>
          <a:xfrm flipH="1">
            <a:off x="8310713" y="4424516"/>
            <a:ext cx="1401099" cy="1253612"/>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350712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C84196D-2419-473F-B767-04FB276E2EFD}"/>
              </a:ext>
            </a:extLst>
          </p:cNvPr>
          <p:cNvSpPr>
            <a:spLocks noGrp="1"/>
          </p:cNvSpPr>
          <p:nvPr>
            <p:ph type="title" idx="15"/>
          </p:nvPr>
        </p:nvSpPr>
        <p:spPr/>
        <p:txBody>
          <a:bodyPr/>
          <a:lstStyle/>
          <a:p>
            <a:r>
              <a:rPr lang="pt-PT" sz="2800" dirty="0"/>
              <a:t>Data </a:t>
            </a:r>
            <a:r>
              <a:rPr lang="pt-PT" sz="2800" dirty="0" err="1"/>
              <a:t>Understanding</a:t>
            </a:r>
            <a:endParaRPr lang="pt-PT" sz="2800" dirty="0"/>
          </a:p>
        </p:txBody>
      </p:sp>
      <p:sp>
        <p:nvSpPr>
          <p:cNvPr id="3" name="TextBox 2">
            <a:extLst>
              <a:ext uri="{FF2B5EF4-FFF2-40B4-BE49-F238E27FC236}">
                <a16:creationId xmlns:a16="http://schemas.microsoft.com/office/drawing/2014/main" id="{301DBBFF-0235-0A37-44DC-2796408B1FEB}"/>
              </a:ext>
            </a:extLst>
          </p:cNvPr>
          <p:cNvSpPr txBox="1"/>
          <p:nvPr/>
        </p:nvSpPr>
        <p:spPr>
          <a:xfrm>
            <a:off x="720000" y="1378527"/>
            <a:ext cx="7329491" cy="1384995"/>
          </a:xfrm>
          <a:prstGeom prst="rect">
            <a:avLst/>
          </a:prstGeom>
          <a:noFill/>
        </p:spPr>
        <p:txBody>
          <a:bodyPr wrap="square" rtlCol="0">
            <a:spAutoFit/>
          </a:bodyPr>
          <a:lstStyle/>
          <a:p>
            <a:pPr marL="285750" indent="-285750" algn="just">
              <a:buClr>
                <a:srgbClr val="335B74"/>
              </a:buClr>
              <a:buFont typeface="Arial" panose="020B0604020202020204" pitchFamily="34" charset="0"/>
              <a:buChar char="•"/>
            </a:pPr>
            <a:r>
              <a:rPr lang="en-US" b="0" dirty="0">
                <a:solidFill>
                  <a:srgbClr val="335B74"/>
                </a:solidFill>
                <a:effectLst/>
                <a:latin typeface="Söhne"/>
              </a:rPr>
              <a:t>The dataset can be fairly vast in some aspects as it has almost 400 000 entries on the transactions table, related to over 5000 clients.</a:t>
            </a:r>
          </a:p>
          <a:p>
            <a:pPr marL="285750" indent="-285750" algn="just">
              <a:buClr>
                <a:srgbClr val="335B74"/>
              </a:buClr>
              <a:buFont typeface="Arial" panose="020B0604020202020204" pitchFamily="34" charset="0"/>
              <a:buChar char="•"/>
            </a:pPr>
            <a:endParaRPr lang="en-US" b="0" dirty="0">
              <a:solidFill>
                <a:srgbClr val="335B74"/>
              </a:solidFill>
              <a:effectLst/>
              <a:latin typeface="Söhne"/>
            </a:endParaRPr>
          </a:p>
          <a:p>
            <a:pPr marL="285750" indent="-285750" algn="just">
              <a:buClr>
                <a:srgbClr val="335B74"/>
              </a:buClr>
              <a:buFont typeface="Arial" panose="020B0604020202020204" pitchFamily="34" charset="0"/>
              <a:buChar char="•"/>
            </a:pPr>
            <a:r>
              <a:rPr lang="en-US" b="0" dirty="0">
                <a:solidFill>
                  <a:srgbClr val="335B74"/>
                </a:solidFill>
                <a:effectLst/>
                <a:latin typeface="Söhne"/>
              </a:rPr>
              <a:t>On the other hand, and this might be problematic for the future predictive modeling task, it contains information on only just over 300 loans with under 50(!) of these being of the “bad” class…</a:t>
            </a:r>
          </a:p>
        </p:txBody>
      </p:sp>
      <p:sp>
        <p:nvSpPr>
          <p:cNvPr id="4" name="Google Shape;434;p52">
            <a:extLst>
              <a:ext uri="{FF2B5EF4-FFF2-40B4-BE49-F238E27FC236}">
                <a16:creationId xmlns:a16="http://schemas.microsoft.com/office/drawing/2014/main" id="{C2E8DD63-32BB-1945-9EA8-78A7A56DC74A}"/>
              </a:ext>
            </a:extLst>
          </p:cNvPr>
          <p:cNvSpPr/>
          <p:nvPr/>
        </p:nvSpPr>
        <p:spPr>
          <a:xfrm flipH="1">
            <a:off x="8310713" y="4424516"/>
            <a:ext cx="1401099" cy="1253612"/>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561850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C84196D-2419-473F-B767-04FB276E2EFD}"/>
              </a:ext>
            </a:extLst>
          </p:cNvPr>
          <p:cNvSpPr>
            <a:spLocks noGrp="1"/>
          </p:cNvSpPr>
          <p:nvPr>
            <p:ph type="title" idx="15"/>
          </p:nvPr>
        </p:nvSpPr>
        <p:spPr/>
        <p:txBody>
          <a:bodyPr/>
          <a:lstStyle/>
          <a:p>
            <a:r>
              <a:rPr lang="pt-PT" sz="2800" dirty="0"/>
              <a:t>Data </a:t>
            </a:r>
            <a:r>
              <a:rPr lang="pt-PT" sz="2800" dirty="0" err="1"/>
              <a:t>Preparation</a:t>
            </a:r>
            <a:endParaRPr lang="pt-PT" sz="2800" dirty="0"/>
          </a:p>
        </p:txBody>
      </p:sp>
      <p:sp>
        <p:nvSpPr>
          <p:cNvPr id="3" name="TextBox 2">
            <a:extLst>
              <a:ext uri="{FF2B5EF4-FFF2-40B4-BE49-F238E27FC236}">
                <a16:creationId xmlns:a16="http://schemas.microsoft.com/office/drawing/2014/main" id="{301DBBFF-0235-0A37-44DC-2796408B1FEB}"/>
              </a:ext>
            </a:extLst>
          </p:cNvPr>
          <p:cNvSpPr txBox="1"/>
          <p:nvPr/>
        </p:nvSpPr>
        <p:spPr>
          <a:xfrm>
            <a:off x="720000" y="1378527"/>
            <a:ext cx="7329491" cy="3693319"/>
          </a:xfrm>
          <a:prstGeom prst="rect">
            <a:avLst/>
          </a:prstGeom>
          <a:noFill/>
        </p:spPr>
        <p:txBody>
          <a:bodyPr wrap="square" rtlCol="0">
            <a:spAutoFit/>
          </a:bodyPr>
          <a:lstStyle/>
          <a:p>
            <a:pPr marL="285750" indent="-285750" algn="just">
              <a:buClr>
                <a:srgbClr val="335B74"/>
              </a:buClr>
              <a:buFont typeface="Arial" panose="020B0604020202020204" pitchFamily="34" charset="0"/>
              <a:buChar char="•"/>
            </a:pPr>
            <a:r>
              <a:rPr lang="en-US" sz="1200" b="0" dirty="0">
                <a:solidFill>
                  <a:srgbClr val="335B74"/>
                </a:solidFill>
                <a:effectLst/>
                <a:latin typeface="Söhne"/>
              </a:rPr>
              <a:t>Data preparation is another vital step, as it ensures data quality and suitability for machine learning algorithms.</a:t>
            </a:r>
          </a:p>
          <a:p>
            <a:pPr marL="285750" indent="-285750" algn="just">
              <a:buClr>
                <a:srgbClr val="335B74"/>
              </a:buClr>
              <a:buFont typeface="Arial" panose="020B0604020202020204" pitchFamily="34" charset="0"/>
              <a:buChar char="•"/>
            </a:pPr>
            <a:endParaRPr lang="en-US" sz="1200" b="0" dirty="0">
              <a:solidFill>
                <a:srgbClr val="335B74"/>
              </a:solidFill>
              <a:effectLst/>
              <a:latin typeface="Söhne"/>
            </a:endParaRPr>
          </a:p>
          <a:p>
            <a:pPr marL="285750" indent="-285750" algn="just">
              <a:buClr>
                <a:srgbClr val="335B74"/>
              </a:buClr>
              <a:buFont typeface="Arial" panose="020B0604020202020204" pitchFamily="34" charset="0"/>
              <a:buChar char="•"/>
            </a:pPr>
            <a:r>
              <a:rPr lang="en-US" sz="1200" b="0" dirty="0">
                <a:solidFill>
                  <a:srgbClr val="335B74"/>
                </a:solidFill>
                <a:effectLst/>
                <a:latin typeface="Söhne"/>
              </a:rPr>
              <a:t>To start off, the age and gender fields are fused as just one entry, so to make it more suitable, we separated them into their respective fields and one-hot encoded the gender field.</a:t>
            </a:r>
          </a:p>
          <a:p>
            <a:pPr marL="285750" indent="-285750" algn="just">
              <a:buClr>
                <a:srgbClr val="335B74"/>
              </a:buClr>
              <a:buFont typeface="Arial" panose="020B0604020202020204" pitchFamily="34" charset="0"/>
              <a:buChar char="•"/>
            </a:pPr>
            <a:endParaRPr lang="en-US" sz="1200" b="0" dirty="0">
              <a:solidFill>
                <a:srgbClr val="335B74"/>
              </a:solidFill>
              <a:effectLst/>
              <a:latin typeface="Söhne"/>
            </a:endParaRPr>
          </a:p>
          <a:p>
            <a:pPr marL="285750" indent="-285750" algn="just">
              <a:buClr>
                <a:srgbClr val="335B74"/>
              </a:buClr>
              <a:buFont typeface="Arial" panose="020B0604020202020204" pitchFamily="34" charset="0"/>
              <a:buChar char="•"/>
            </a:pPr>
            <a:r>
              <a:rPr lang="en-US" sz="1200" b="0" dirty="0">
                <a:solidFill>
                  <a:srgbClr val="335B74"/>
                </a:solidFill>
                <a:effectLst/>
                <a:latin typeface="Söhne"/>
              </a:rPr>
              <a:t>In the demographic data, there was missing data on one specific district regarding unemployment rate and committed crimes, both in the year 1995.</a:t>
            </a:r>
          </a:p>
          <a:p>
            <a:pPr marL="285750" indent="-285750" algn="just">
              <a:buClr>
                <a:srgbClr val="335B74"/>
              </a:buClr>
              <a:buFont typeface="Arial" panose="020B0604020202020204" pitchFamily="34" charset="0"/>
              <a:buChar char="•"/>
            </a:pPr>
            <a:endParaRPr lang="en-US" sz="1200" b="0" dirty="0">
              <a:solidFill>
                <a:srgbClr val="335B74"/>
              </a:solidFill>
              <a:effectLst/>
              <a:latin typeface="Söhne"/>
            </a:endParaRPr>
          </a:p>
          <a:p>
            <a:pPr marL="285750" indent="-285750" algn="just">
              <a:buClr>
                <a:srgbClr val="335B74"/>
              </a:buClr>
              <a:buFont typeface="Arial" panose="020B0604020202020204" pitchFamily="34" charset="0"/>
              <a:buChar char="•"/>
            </a:pPr>
            <a:r>
              <a:rPr lang="en-US" sz="1200" b="0" dirty="0">
                <a:solidFill>
                  <a:srgbClr val="335B74"/>
                </a:solidFill>
                <a:effectLst/>
                <a:latin typeface="Söhne"/>
              </a:rPr>
              <a:t>We addressed this by mean imputation.</a:t>
            </a:r>
          </a:p>
          <a:p>
            <a:pPr marL="285750" indent="-285750" algn="just">
              <a:buClr>
                <a:srgbClr val="335B74"/>
              </a:buClr>
              <a:buFont typeface="Arial" panose="020B0604020202020204" pitchFamily="34" charset="0"/>
              <a:buChar char="•"/>
            </a:pPr>
            <a:endParaRPr lang="en-US" sz="1200" b="0" dirty="0">
              <a:solidFill>
                <a:srgbClr val="335B74"/>
              </a:solidFill>
              <a:effectLst/>
              <a:latin typeface="Söhne"/>
            </a:endParaRPr>
          </a:p>
          <a:p>
            <a:pPr marL="285750" indent="-285750" algn="just">
              <a:buClr>
                <a:srgbClr val="335B74"/>
              </a:buClr>
              <a:buFont typeface="Arial" panose="020B0604020202020204" pitchFamily="34" charset="0"/>
              <a:buChar char="•"/>
            </a:pPr>
            <a:r>
              <a:rPr lang="en-US" sz="1200" b="0" dirty="0">
                <a:solidFill>
                  <a:srgbClr val="335B74"/>
                </a:solidFill>
                <a:effectLst/>
                <a:latin typeface="Söhne"/>
              </a:rPr>
              <a:t>Also, regarding demographic data, we performed some feature engineering that might be useful later and created the following columns:</a:t>
            </a:r>
          </a:p>
          <a:p>
            <a:pPr algn="just">
              <a:lnSpc>
                <a:spcPct val="150000"/>
              </a:lnSpc>
              <a:buClr>
                <a:srgbClr val="335B74"/>
              </a:buClr>
            </a:pPr>
            <a:r>
              <a:rPr lang="en-US" sz="1200" b="0" dirty="0">
                <a:solidFill>
                  <a:srgbClr val="335B74"/>
                </a:solidFill>
                <a:effectLst/>
                <a:latin typeface="Söhne"/>
              </a:rPr>
              <a:t>	- Unemployment Growth</a:t>
            </a:r>
          </a:p>
          <a:p>
            <a:pPr algn="just">
              <a:buClr>
                <a:srgbClr val="335B74"/>
              </a:buClr>
            </a:pPr>
            <a:r>
              <a:rPr lang="en-US" sz="1200" dirty="0">
                <a:solidFill>
                  <a:srgbClr val="335B74"/>
                </a:solidFill>
                <a:latin typeface="Söhne"/>
              </a:rPr>
              <a:t>	</a:t>
            </a:r>
            <a:r>
              <a:rPr lang="en-US" sz="1200" b="0" dirty="0">
                <a:solidFill>
                  <a:srgbClr val="335B74"/>
                </a:solidFill>
                <a:effectLst/>
                <a:latin typeface="Söhne"/>
              </a:rPr>
              <a:t>- Committed Crimes Growth</a:t>
            </a:r>
          </a:p>
          <a:p>
            <a:pPr algn="just">
              <a:buClr>
                <a:srgbClr val="335B74"/>
              </a:buClr>
            </a:pPr>
            <a:r>
              <a:rPr lang="en-US" sz="1200" dirty="0">
                <a:solidFill>
                  <a:srgbClr val="335B74"/>
                </a:solidFill>
                <a:latin typeface="Söhne"/>
              </a:rPr>
              <a:t>	</a:t>
            </a:r>
            <a:r>
              <a:rPr lang="en-US" sz="1200" b="0" dirty="0">
                <a:solidFill>
                  <a:srgbClr val="335B74"/>
                </a:solidFill>
                <a:effectLst/>
                <a:latin typeface="Söhne"/>
              </a:rPr>
              <a:t>- Crime Rate</a:t>
            </a:r>
          </a:p>
          <a:p>
            <a:pPr algn="just">
              <a:buClr>
                <a:srgbClr val="335B74"/>
              </a:buClr>
            </a:pPr>
            <a:r>
              <a:rPr lang="en-US" sz="1200" dirty="0">
                <a:solidFill>
                  <a:srgbClr val="335B74"/>
                </a:solidFill>
                <a:latin typeface="Söhne"/>
              </a:rPr>
              <a:t>	</a:t>
            </a:r>
            <a:r>
              <a:rPr lang="en-US" sz="1200" b="0" dirty="0">
                <a:solidFill>
                  <a:srgbClr val="335B74"/>
                </a:solidFill>
                <a:effectLst/>
                <a:latin typeface="Söhne"/>
              </a:rPr>
              <a:t>- Entrepreneurs Percentage</a:t>
            </a:r>
          </a:p>
          <a:p>
            <a:pPr algn="just">
              <a:buClr>
                <a:srgbClr val="335B74"/>
              </a:buClr>
            </a:pPr>
            <a:r>
              <a:rPr lang="en-US" sz="1200" dirty="0">
                <a:solidFill>
                  <a:srgbClr val="335B74"/>
                </a:solidFill>
                <a:latin typeface="Söhne"/>
              </a:rPr>
              <a:t>	</a:t>
            </a:r>
            <a:r>
              <a:rPr lang="en-US" sz="1200" b="0" dirty="0">
                <a:solidFill>
                  <a:srgbClr val="335B74"/>
                </a:solidFill>
                <a:effectLst/>
                <a:latin typeface="Söhne"/>
              </a:rPr>
              <a:t>- Urban Population Density</a:t>
            </a:r>
          </a:p>
          <a:p>
            <a:pPr algn="just">
              <a:buClr>
                <a:srgbClr val="335B74"/>
              </a:buClr>
            </a:pPr>
            <a:r>
              <a:rPr lang="en-US" sz="1200" dirty="0">
                <a:solidFill>
                  <a:srgbClr val="335B74"/>
                </a:solidFill>
                <a:latin typeface="Söhne"/>
              </a:rPr>
              <a:t>	- District Rank</a:t>
            </a:r>
            <a:endParaRPr lang="en-US" sz="1200" b="0" dirty="0">
              <a:solidFill>
                <a:srgbClr val="335B74"/>
              </a:solidFill>
              <a:effectLst/>
              <a:latin typeface="Söhne"/>
            </a:endParaRPr>
          </a:p>
        </p:txBody>
      </p:sp>
      <p:sp>
        <p:nvSpPr>
          <p:cNvPr id="4" name="Google Shape;434;p52">
            <a:extLst>
              <a:ext uri="{FF2B5EF4-FFF2-40B4-BE49-F238E27FC236}">
                <a16:creationId xmlns:a16="http://schemas.microsoft.com/office/drawing/2014/main" id="{C2E8DD63-32BB-1945-9EA8-78A7A56DC74A}"/>
              </a:ext>
            </a:extLst>
          </p:cNvPr>
          <p:cNvSpPr/>
          <p:nvPr/>
        </p:nvSpPr>
        <p:spPr>
          <a:xfrm flipH="1">
            <a:off x="8310713" y="4424516"/>
            <a:ext cx="1401099" cy="1253612"/>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822018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C84196D-2419-473F-B767-04FB276E2EFD}"/>
              </a:ext>
            </a:extLst>
          </p:cNvPr>
          <p:cNvSpPr>
            <a:spLocks noGrp="1"/>
          </p:cNvSpPr>
          <p:nvPr>
            <p:ph type="title" idx="15"/>
          </p:nvPr>
        </p:nvSpPr>
        <p:spPr/>
        <p:txBody>
          <a:bodyPr/>
          <a:lstStyle/>
          <a:p>
            <a:r>
              <a:rPr lang="pt-PT" sz="2800" dirty="0"/>
              <a:t>Data </a:t>
            </a:r>
            <a:r>
              <a:rPr lang="pt-PT" sz="2800" dirty="0" err="1"/>
              <a:t>Preparation</a:t>
            </a:r>
            <a:endParaRPr lang="pt-PT" sz="2800" dirty="0"/>
          </a:p>
        </p:txBody>
      </p:sp>
      <p:sp>
        <p:nvSpPr>
          <p:cNvPr id="3" name="TextBox 2">
            <a:extLst>
              <a:ext uri="{FF2B5EF4-FFF2-40B4-BE49-F238E27FC236}">
                <a16:creationId xmlns:a16="http://schemas.microsoft.com/office/drawing/2014/main" id="{301DBBFF-0235-0A37-44DC-2796408B1FEB}"/>
              </a:ext>
            </a:extLst>
          </p:cNvPr>
          <p:cNvSpPr txBox="1"/>
          <p:nvPr/>
        </p:nvSpPr>
        <p:spPr>
          <a:xfrm>
            <a:off x="720000" y="1378527"/>
            <a:ext cx="7329491" cy="3693319"/>
          </a:xfrm>
          <a:prstGeom prst="rect">
            <a:avLst/>
          </a:prstGeom>
          <a:noFill/>
        </p:spPr>
        <p:txBody>
          <a:bodyPr wrap="square" rtlCol="0">
            <a:spAutoFit/>
          </a:bodyPr>
          <a:lstStyle/>
          <a:p>
            <a:pPr marL="285750" indent="-285750" algn="just">
              <a:buClr>
                <a:srgbClr val="335B74"/>
              </a:buClr>
              <a:buFont typeface="Arial" panose="020B0604020202020204" pitchFamily="34" charset="0"/>
              <a:buChar char="•"/>
            </a:pPr>
            <a:r>
              <a:rPr lang="en-US" sz="1200" b="0" dirty="0">
                <a:solidFill>
                  <a:srgbClr val="335B74"/>
                </a:solidFill>
                <a:effectLst/>
                <a:latin typeface="Söhne"/>
              </a:rPr>
              <a:t>In the transactions table there were several steps that were taken.</a:t>
            </a:r>
          </a:p>
          <a:p>
            <a:pPr algn="just">
              <a:buClr>
                <a:srgbClr val="335B74"/>
              </a:buClr>
            </a:pPr>
            <a:endParaRPr lang="en-US" sz="1200" b="0" dirty="0">
              <a:solidFill>
                <a:srgbClr val="335B74"/>
              </a:solidFill>
              <a:effectLst/>
              <a:latin typeface="Söhne"/>
            </a:endParaRPr>
          </a:p>
          <a:p>
            <a:pPr marL="285750" indent="-285750" algn="just">
              <a:buClr>
                <a:srgbClr val="335B74"/>
              </a:buClr>
              <a:buFont typeface="Arial" panose="020B0604020202020204" pitchFamily="34" charset="0"/>
              <a:buChar char="•"/>
            </a:pPr>
            <a:r>
              <a:rPr lang="en-US" sz="1200" b="0" dirty="0">
                <a:solidFill>
                  <a:srgbClr val="335B74"/>
                </a:solidFill>
                <a:effectLst/>
                <a:latin typeface="Söhne"/>
              </a:rPr>
              <a:t>To start their entries for both “withdrawal” and “withdrawal in cash” and since it’s easy to see that they were the same we renamed one to be like the other. The same happened in column “operation” and we did the same.</a:t>
            </a:r>
          </a:p>
          <a:p>
            <a:pPr marL="285750" indent="-285750" algn="just">
              <a:buClr>
                <a:srgbClr val="335B74"/>
              </a:buClr>
              <a:buFont typeface="Arial" panose="020B0604020202020204" pitchFamily="34" charset="0"/>
              <a:buChar char="•"/>
            </a:pPr>
            <a:endParaRPr lang="en-US" sz="1200" b="0" dirty="0">
              <a:solidFill>
                <a:srgbClr val="335B74"/>
              </a:solidFill>
              <a:effectLst/>
              <a:latin typeface="Söhne"/>
            </a:endParaRPr>
          </a:p>
          <a:p>
            <a:pPr marL="285750" indent="-285750" algn="just">
              <a:buClr>
                <a:srgbClr val="335B74"/>
              </a:buClr>
              <a:buFont typeface="Arial" panose="020B0604020202020204" pitchFamily="34" charset="0"/>
              <a:buChar char="•"/>
            </a:pPr>
            <a:r>
              <a:rPr lang="en-US" sz="1200" b="0" dirty="0">
                <a:solidFill>
                  <a:srgbClr val="335B74"/>
                </a:solidFill>
                <a:effectLst/>
                <a:latin typeface="Söhne"/>
              </a:rPr>
              <a:t>There are  some null values in column “operation”, and we found that these always belonged to </a:t>
            </a:r>
            <a:r>
              <a:rPr lang="en-US" sz="1200" b="0" dirty="0" err="1">
                <a:solidFill>
                  <a:srgbClr val="335B74"/>
                </a:solidFill>
                <a:effectLst/>
                <a:latin typeface="Söhne"/>
              </a:rPr>
              <a:t>k_symbol</a:t>
            </a:r>
            <a:r>
              <a:rPr lang="en-US" sz="1200" b="0" dirty="0">
                <a:solidFill>
                  <a:srgbClr val="335B74"/>
                </a:solidFill>
                <a:effectLst/>
                <a:latin typeface="Söhne"/>
              </a:rPr>
              <a:t> value “interest credited” so we added “credit in cash” to these null values. There was also a </a:t>
            </a:r>
            <a:r>
              <a:rPr lang="en-US" sz="1200" b="0" dirty="0" err="1">
                <a:solidFill>
                  <a:srgbClr val="335B74"/>
                </a:solidFill>
                <a:effectLst/>
                <a:latin typeface="Söhne"/>
              </a:rPr>
              <a:t>k_symbol</a:t>
            </a:r>
            <a:r>
              <a:rPr lang="en-US" sz="1200" b="0" dirty="0">
                <a:solidFill>
                  <a:srgbClr val="335B74"/>
                </a:solidFill>
                <a:effectLst/>
                <a:latin typeface="Söhne"/>
              </a:rPr>
              <a:t> value “ ” and after looking at records with this value and it always referred to cash withdrawals, so we renamed it to “regular expense”.</a:t>
            </a:r>
          </a:p>
          <a:p>
            <a:pPr marL="285750" indent="-285750" algn="just">
              <a:buClr>
                <a:srgbClr val="335B74"/>
              </a:buClr>
              <a:buFont typeface="Arial" panose="020B0604020202020204" pitchFamily="34" charset="0"/>
              <a:buChar char="•"/>
            </a:pPr>
            <a:endParaRPr lang="en-US" sz="1200" b="0" dirty="0">
              <a:solidFill>
                <a:srgbClr val="335B74"/>
              </a:solidFill>
              <a:effectLst/>
              <a:latin typeface="Söhne"/>
            </a:endParaRPr>
          </a:p>
          <a:p>
            <a:pPr marL="285750" indent="-285750" algn="just">
              <a:buClr>
                <a:srgbClr val="335B74"/>
              </a:buClr>
              <a:buFont typeface="Arial" panose="020B0604020202020204" pitchFamily="34" charset="0"/>
              <a:buChar char="•"/>
            </a:pPr>
            <a:r>
              <a:rPr lang="en-US" sz="1200" b="0" dirty="0">
                <a:solidFill>
                  <a:srgbClr val="335B74"/>
                </a:solidFill>
                <a:effectLst/>
                <a:latin typeface="Söhne"/>
              </a:rPr>
              <a:t>Furthermore, there were null values in some records on column “target bank” and these always belonged either to type “credit in cash” or “withdrawal in cash” contrary to non null ones which had “… another bank” so we can safely assume that these are all operations performed within “our” bank which we added to the target with the fake name “DJ”.</a:t>
            </a:r>
          </a:p>
          <a:p>
            <a:pPr marL="285750" indent="-285750" algn="just">
              <a:buClr>
                <a:srgbClr val="335B74"/>
              </a:buClr>
              <a:buFont typeface="Arial" panose="020B0604020202020204" pitchFamily="34" charset="0"/>
              <a:buChar char="•"/>
            </a:pPr>
            <a:endParaRPr lang="en-US" sz="1200" b="0" dirty="0">
              <a:solidFill>
                <a:srgbClr val="335B74"/>
              </a:solidFill>
              <a:effectLst/>
              <a:latin typeface="Söhne"/>
            </a:endParaRPr>
          </a:p>
          <a:p>
            <a:pPr marL="285750" indent="-285750" algn="just">
              <a:buClr>
                <a:srgbClr val="335B74"/>
              </a:buClr>
              <a:buFont typeface="Arial" panose="020B0604020202020204" pitchFamily="34" charset="0"/>
              <a:buChar char="•"/>
            </a:pPr>
            <a:r>
              <a:rPr lang="en-US" sz="1200" b="0" dirty="0">
                <a:solidFill>
                  <a:srgbClr val="335B74"/>
                </a:solidFill>
                <a:effectLst/>
                <a:latin typeface="Söhne"/>
              </a:rPr>
              <a:t>Finally, there were transactions with no target account, all of which belonged to the type “withdrawal” which makes sense since contrary to all other operations these only involve one account. We added the own account id to these. </a:t>
            </a:r>
          </a:p>
        </p:txBody>
      </p:sp>
      <p:sp>
        <p:nvSpPr>
          <p:cNvPr id="4" name="Google Shape;434;p52">
            <a:extLst>
              <a:ext uri="{FF2B5EF4-FFF2-40B4-BE49-F238E27FC236}">
                <a16:creationId xmlns:a16="http://schemas.microsoft.com/office/drawing/2014/main" id="{C2E8DD63-32BB-1945-9EA8-78A7A56DC74A}"/>
              </a:ext>
            </a:extLst>
          </p:cNvPr>
          <p:cNvSpPr/>
          <p:nvPr/>
        </p:nvSpPr>
        <p:spPr>
          <a:xfrm flipH="1">
            <a:off x="8310713" y="4424516"/>
            <a:ext cx="1401099" cy="1253612"/>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897869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C84196D-2419-473F-B767-04FB276E2EFD}"/>
              </a:ext>
            </a:extLst>
          </p:cNvPr>
          <p:cNvSpPr>
            <a:spLocks noGrp="1"/>
          </p:cNvSpPr>
          <p:nvPr>
            <p:ph type="title" idx="15"/>
          </p:nvPr>
        </p:nvSpPr>
        <p:spPr/>
        <p:txBody>
          <a:bodyPr/>
          <a:lstStyle/>
          <a:p>
            <a:r>
              <a:rPr lang="pt-PT" sz="2800" dirty="0" err="1"/>
              <a:t>Descriptive</a:t>
            </a:r>
            <a:r>
              <a:rPr lang="pt-PT" sz="2800" dirty="0"/>
              <a:t> </a:t>
            </a:r>
            <a:r>
              <a:rPr lang="pt-PT" sz="2800" dirty="0" err="1"/>
              <a:t>Modelling</a:t>
            </a:r>
            <a:endParaRPr lang="pt-PT" sz="2800" dirty="0"/>
          </a:p>
        </p:txBody>
      </p:sp>
      <p:sp>
        <p:nvSpPr>
          <p:cNvPr id="3" name="TextBox 2">
            <a:extLst>
              <a:ext uri="{FF2B5EF4-FFF2-40B4-BE49-F238E27FC236}">
                <a16:creationId xmlns:a16="http://schemas.microsoft.com/office/drawing/2014/main" id="{301DBBFF-0235-0A37-44DC-2796408B1FEB}"/>
              </a:ext>
            </a:extLst>
          </p:cNvPr>
          <p:cNvSpPr txBox="1"/>
          <p:nvPr/>
        </p:nvSpPr>
        <p:spPr>
          <a:xfrm>
            <a:off x="720000" y="1378527"/>
            <a:ext cx="7329491" cy="1600438"/>
          </a:xfrm>
          <a:prstGeom prst="rect">
            <a:avLst/>
          </a:prstGeom>
          <a:noFill/>
        </p:spPr>
        <p:txBody>
          <a:bodyPr wrap="square" rtlCol="0">
            <a:spAutoFit/>
          </a:bodyPr>
          <a:lstStyle/>
          <a:p>
            <a:pPr marL="285750" indent="-285750" algn="just">
              <a:buClr>
                <a:srgbClr val="335B74"/>
              </a:buClr>
              <a:buFont typeface="Arial" panose="020B0604020202020204" pitchFamily="34" charset="0"/>
              <a:buChar char="•"/>
            </a:pPr>
            <a:r>
              <a:rPr lang="en-US" b="0" dirty="0">
                <a:solidFill>
                  <a:srgbClr val="335B74"/>
                </a:solidFill>
                <a:effectLst/>
                <a:latin typeface="Söhne"/>
              </a:rPr>
              <a:t>To find the best similarities between regions, we decided to use the dataset “district” as our </a:t>
            </a:r>
            <a:r>
              <a:rPr lang="en-US" b="0" dirty="0" err="1">
                <a:solidFill>
                  <a:srgbClr val="335B74"/>
                </a:solidFill>
                <a:effectLst/>
                <a:latin typeface="Söhne"/>
              </a:rPr>
              <a:t>dataframe</a:t>
            </a:r>
            <a:r>
              <a:rPr lang="en-US" b="0" dirty="0">
                <a:solidFill>
                  <a:srgbClr val="335B74"/>
                </a:solidFill>
                <a:effectLst/>
                <a:latin typeface="Söhne"/>
              </a:rPr>
              <a:t>. We also created 3 different cases to find those similarities. These cases are: Economic Factors, Crime Rate Factors and Demographic Factors.</a:t>
            </a:r>
          </a:p>
          <a:p>
            <a:pPr marL="285750" indent="-285750" algn="just">
              <a:buClr>
                <a:srgbClr val="335B74"/>
              </a:buClr>
              <a:buFont typeface="Arial" panose="020B0604020202020204" pitchFamily="34" charset="0"/>
              <a:buChar char="•"/>
            </a:pPr>
            <a:r>
              <a:rPr lang="en-US" b="0" dirty="0">
                <a:solidFill>
                  <a:srgbClr val="335B74"/>
                </a:solidFill>
                <a:effectLst/>
                <a:latin typeface="Söhne"/>
              </a:rPr>
              <a:t>K-means clustering was the algorithm we used because of its efficiency at finding similarities and creating groups based on that efficiency.</a:t>
            </a:r>
          </a:p>
          <a:p>
            <a:pPr marL="285750" indent="-285750" algn="just">
              <a:buClr>
                <a:srgbClr val="335B74"/>
              </a:buClr>
              <a:buFont typeface="Arial" panose="020B0604020202020204" pitchFamily="34" charset="0"/>
              <a:buChar char="•"/>
            </a:pPr>
            <a:r>
              <a:rPr lang="en-US" b="0" dirty="0">
                <a:solidFill>
                  <a:srgbClr val="335B74"/>
                </a:solidFill>
                <a:effectLst/>
                <a:latin typeface="Söhne"/>
              </a:rPr>
              <a:t>To find the optimal number of clusters for each case, we used the elbow method. The optimal number in each case was 5.</a:t>
            </a:r>
          </a:p>
        </p:txBody>
      </p:sp>
      <p:sp>
        <p:nvSpPr>
          <p:cNvPr id="4" name="Google Shape;434;p52">
            <a:extLst>
              <a:ext uri="{FF2B5EF4-FFF2-40B4-BE49-F238E27FC236}">
                <a16:creationId xmlns:a16="http://schemas.microsoft.com/office/drawing/2014/main" id="{C2E8DD63-32BB-1945-9EA8-78A7A56DC74A}"/>
              </a:ext>
            </a:extLst>
          </p:cNvPr>
          <p:cNvSpPr/>
          <p:nvPr/>
        </p:nvSpPr>
        <p:spPr>
          <a:xfrm flipH="1">
            <a:off x="8310713" y="4424516"/>
            <a:ext cx="1401099" cy="1253612"/>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2" name="Imagem 5">
            <a:extLst>
              <a:ext uri="{FF2B5EF4-FFF2-40B4-BE49-F238E27FC236}">
                <a16:creationId xmlns:a16="http://schemas.microsoft.com/office/drawing/2014/main" id="{6282391E-2432-9397-654E-BC2D13F60061}"/>
              </a:ext>
            </a:extLst>
          </p:cNvPr>
          <p:cNvPicPr>
            <a:picLocks noChangeAspect="1"/>
          </p:cNvPicPr>
          <p:nvPr/>
        </p:nvPicPr>
        <p:blipFill>
          <a:blip r:embed="rId2"/>
          <a:stretch>
            <a:fillRect/>
          </a:stretch>
        </p:blipFill>
        <p:spPr>
          <a:xfrm>
            <a:off x="797415" y="3074739"/>
            <a:ext cx="2139540" cy="1893144"/>
          </a:xfrm>
          <a:prstGeom prst="rect">
            <a:avLst/>
          </a:prstGeom>
        </p:spPr>
      </p:pic>
      <p:pic>
        <p:nvPicPr>
          <p:cNvPr id="5" name="Imagem 7">
            <a:extLst>
              <a:ext uri="{FF2B5EF4-FFF2-40B4-BE49-F238E27FC236}">
                <a16:creationId xmlns:a16="http://schemas.microsoft.com/office/drawing/2014/main" id="{ED0F57E2-3C9A-1973-5023-ADB94F24FAE9}"/>
              </a:ext>
            </a:extLst>
          </p:cNvPr>
          <p:cNvPicPr>
            <a:picLocks noChangeAspect="1"/>
          </p:cNvPicPr>
          <p:nvPr/>
        </p:nvPicPr>
        <p:blipFill>
          <a:blip r:embed="rId3"/>
          <a:stretch>
            <a:fillRect/>
          </a:stretch>
        </p:blipFill>
        <p:spPr>
          <a:xfrm>
            <a:off x="3353684" y="3045198"/>
            <a:ext cx="2139539" cy="1922685"/>
          </a:xfrm>
          <a:prstGeom prst="rect">
            <a:avLst/>
          </a:prstGeom>
        </p:spPr>
      </p:pic>
      <p:pic>
        <p:nvPicPr>
          <p:cNvPr id="6" name="Imagem 9">
            <a:extLst>
              <a:ext uri="{FF2B5EF4-FFF2-40B4-BE49-F238E27FC236}">
                <a16:creationId xmlns:a16="http://schemas.microsoft.com/office/drawing/2014/main" id="{E18D82B4-B964-C7CA-65FC-F88C5EA71A59}"/>
              </a:ext>
            </a:extLst>
          </p:cNvPr>
          <p:cNvPicPr>
            <a:picLocks noChangeAspect="1"/>
          </p:cNvPicPr>
          <p:nvPr/>
        </p:nvPicPr>
        <p:blipFill>
          <a:blip r:embed="rId4"/>
          <a:stretch>
            <a:fillRect/>
          </a:stretch>
        </p:blipFill>
        <p:spPr>
          <a:xfrm>
            <a:off x="5909952" y="3074739"/>
            <a:ext cx="2139539" cy="1893144"/>
          </a:xfrm>
          <a:prstGeom prst="rect">
            <a:avLst/>
          </a:prstGeom>
        </p:spPr>
      </p:pic>
    </p:spTree>
    <p:extLst>
      <p:ext uri="{BB962C8B-B14F-4D97-AF65-F5344CB8AC3E}">
        <p14:creationId xmlns:p14="http://schemas.microsoft.com/office/powerpoint/2010/main" val="386153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C84196D-2419-473F-B767-04FB276E2EFD}"/>
              </a:ext>
            </a:extLst>
          </p:cNvPr>
          <p:cNvSpPr>
            <a:spLocks noGrp="1"/>
          </p:cNvSpPr>
          <p:nvPr>
            <p:ph type="title" idx="15"/>
          </p:nvPr>
        </p:nvSpPr>
        <p:spPr/>
        <p:txBody>
          <a:bodyPr/>
          <a:lstStyle/>
          <a:p>
            <a:r>
              <a:rPr lang="pt-PT" sz="2800" dirty="0" err="1"/>
              <a:t>Descriptive</a:t>
            </a:r>
            <a:r>
              <a:rPr lang="pt-PT" sz="2800" dirty="0"/>
              <a:t> </a:t>
            </a:r>
            <a:r>
              <a:rPr lang="pt-PT" sz="2800" dirty="0" err="1"/>
              <a:t>Modelling</a:t>
            </a:r>
            <a:endParaRPr lang="pt-PT" sz="2800" dirty="0"/>
          </a:p>
        </p:txBody>
      </p:sp>
      <p:sp>
        <p:nvSpPr>
          <p:cNvPr id="3" name="TextBox 2">
            <a:extLst>
              <a:ext uri="{FF2B5EF4-FFF2-40B4-BE49-F238E27FC236}">
                <a16:creationId xmlns:a16="http://schemas.microsoft.com/office/drawing/2014/main" id="{301DBBFF-0235-0A37-44DC-2796408B1FEB}"/>
              </a:ext>
            </a:extLst>
          </p:cNvPr>
          <p:cNvSpPr txBox="1"/>
          <p:nvPr/>
        </p:nvSpPr>
        <p:spPr>
          <a:xfrm>
            <a:off x="720000" y="1378527"/>
            <a:ext cx="7329491" cy="307777"/>
          </a:xfrm>
          <a:prstGeom prst="rect">
            <a:avLst/>
          </a:prstGeom>
          <a:noFill/>
        </p:spPr>
        <p:txBody>
          <a:bodyPr wrap="square" rtlCol="0">
            <a:spAutoFit/>
          </a:bodyPr>
          <a:lstStyle/>
          <a:p>
            <a:pPr marL="285750" indent="-285750" algn="just">
              <a:buClr>
                <a:srgbClr val="335B74"/>
              </a:buClr>
              <a:buFont typeface="Arial" panose="020B0604020202020204" pitchFamily="34" charset="0"/>
              <a:buChar char="•"/>
            </a:pPr>
            <a:endParaRPr lang="en-US" b="0" dirty="0">
              <a:solidFill>
                <a:srgbClr val="335B74"/>
              </a:solidFill>
              <a:effectLst/>
              <a:latin typeface="Söhne"/>
            </a:endParaRPr>
          </a:p>
        </p:txBody>
      </p:sp>
      <p:sp>
        <p:nvSpPr>
          <p:cNvPr id="4" name="Google Shape;434;p52">
            <a:extLst>
              <a:ext uri="{FF2B5EF4-FFF2-40B4-BE49-F238E27FC236}">
                <a16:creationId xmlns:a16="http://schemas.microsoft.com/office/drawing/2014/main" id="{C2E8DD63-32BB-1945-9EA8-78A7A56DC74A}"/>
              </a:ext>
            </a:extLst>
          </p:cNvPr>
          <p:cNvSpPr/>
          <p:nvPr/>
        </p:nvSpPr>
        <p:spPr>
          <a:xfrm flipH="1">
            <a:off x="8310713" y="4424516"/>
            <a:ext cx="1401099" cy="1253612"/>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7" name="Imagem 7" descr="Uma imagem com captura de ecrã, texto, Saturação de cores, diagrama&#10;&#10;Descrição gerada automaticamente">
            <a:extLst>
              <a:ext uri="{FF2B5EF4-FFF2-40B4-BE49-F238E27FC236}">
                <a16:creationId xmlns:a16="http://schemas.microsoft.com/office/drawing/2014/main" id="{E4A90129-1A8D-0FAF-E4D6-F336784FCC82}"/>
              </a:ext>
            </a:extLst>
          </p:cNvPr>
          <p:cNvPicPr>
            <a:picLocks noChangeAspect="1"/>
          </p:cNvPicPr>
          <p:nvPr/>
        </p:nvPicPr>
        <p:blipFill>
          <a:blip r:embed="rId2"/>
          <a:stretch>
            <a:fillRect/>
          </a:stretch>
        </p:blipFill>
        <p:spPr>
          <a:xfrm>
            <a:off x="5637696" y="1017725"/>
            <a:ext cx="3214645" cy="2089748"/>
          </a:xfrm>
          <a:prstGeom prst="rect">
            <a:avLst/>
          </a:prstGeom>
        </p:spPr>
      </p:pic>
      <p:pic>
        <p:nvPicPr>
          <p:cNvPr id="8" name="Imagem 9" descr="Uma imagem com captura de ecrã, texto, Saturação de cores, diagrama&#10;&#10;Descrição gerada automaticamente">
            <a:extLst>
              <a:ext uri="{FF2B5EF4-FFF2-40B4-BE49-F238E27FC236}">
                <a16:creationId xmlns:a16="http://schemas.microsoft.com/office/drawing/2014/main" id="{C0CC265C-6744-65EC-910D-D45049E2725E}"/>
              </a:ext>
            </a:extLst>
          </p:cNvPr>
          <p:cNvPicPr>
            <a:picLocks noChangeAspect="1"/>
          </p:cNvPicPr>
          <p:nvPr/>
        </p:nvPicPr>
        <p:blipFill>
          <a:blip r:embed="rId3"/>
          <a:stretch>
            <a:fillRect/>
          </a:stretch>
        </p:blipFill>
        <p:spPr>
          <a:xfrm>
            <a:off x="291659" y="1017725"/>
            <a:ext cx="3214646" cy="2089748"/>
          </a:xfrm>
          <a:prstGeom prst="rect">
            <a:avLst/>
          </a:prstGeom>
        </p:spPr>
      </p:pic>
      <p:pic>
        <p:nvPicPr>
          <p:cNvPr id="9" name="Imagem 11" descr="Uma imagem com captura de ecrã, texto, Saturação de cores, diagrama&#10;&#10;Descrição gerada automaticamente">
            <a:extLst>
              <a:ext uri="{FF2B5EF4-FFF2-40B4-BE49-F238E27FC236}">
                <a16:creationId xmlns:a16="http://schemas.microsoft.com/office/drawing/2014/main" id="{7C12E9B8-4BC1-4BB7-9FFF-3CA4E096E83C}"/>
              </a:ext>
            </a:extLst>
          </p:cNvPr>
          <p:cNvPicPr>
            <a:picLocks noChangeAspect="1"/>
          </p:cNvPicPr>
          <p:nvPr/>
        </p:nvPicPr>
        <p:blipFill>
          <a:blip r:embed="rId4"/>
          <a:stretch>
            <a:fillRect/>
          </a:stretch>
        </p:blipFill>
        <p:spPr>
          <a:xfrm>
            <a:off x="2964677" y="2998797"/>
            <a:ext cx="3214646" cy="2052525"/>
          </a:xfrm>
          <a:prstGeom prst="rect">
            <a:avLst/>
          </a:prstGeom>
        </p:spPr>
      </p:pic>
    </p:spTree>
    <p:extLst>
      <p:ext uri="{BB962C8B-B14F-4D97-AF65-F5344CB8AC3E}">
        <p14:creationId xmlns:p14="http://schemas.microsoft.com/office/powerpoint/2010/main" val="677650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C84196D-2419-473F-B767-04FB276E2EFD}"/>
              </a:ext>
            </a:extLst>
          </p:cNvPr>
          <p:cNvSpPr>
            <a:spLocks noGrp="1"/>
          </p:cNvSpPr>
          <p:nvPr>
            <p:ph type="title" idx="15"/>
          </p:nvPr>
        </p:nvSpPr>
        <p:spPr/>
        <p:txBody>
          <a:bodyPr/>
          <a:lstStyle/>
          <a:p>
            <a:r>
              <a:rPr lang="pt-PT" sz="2800" dirty="0" err="1"/>
              <a:t>Predictive</a:t>
            </a:r>
            <a:r>
              <a:rPr lang="pt-PT" sz="2800" dirty="0"/>
              <a:t> </a:t>
            </a:r>
            <a:r>
              <a:rPr lang="pt-PT" sz="2800"/>
              <a:t>Modelling</a:t>
            </a:r>
            <a:endParaRPr lang="pt-PT" sz="2800" dirty="0"/>
          </a:p>
        </p:txBody>
      </p:sp>
      <p:sp>
        <p:nvSpPr>
          <p:cNvPr id="3" name="TextBox 2">
            <a:extLst>
              <a:ext uri="{FF2B5EF4-FFF2-40B4-BE49-F238E27FC236}">
                <a16:creationId xmlns:a16="http://schemas.microsoft.com/office/drawing/2014/main" id="{301DBBFF-0235-0A37-44DC-2796408B1FEB}"/>
              </a:ext>
            </a:extLst>
          </p:cNvPr>
          <p:cNvSpPr txBox="1"/>
          <p:nvPr/>
        </p:nvSpPr>
        <p:spPr>
          <a:xfrm>
            <a:off x="720000" y="1378527"/>
            <a:ext cx="7329491" cy="2462213"/>
          </a:xfrm>
          <a:prstGeom prst="rect">
            <a:avLst/>
          </a:prstGeom>
          <a:noFill/>
        </p:spPr>
        <p:txBody>
          <a:bodyPr wrap="square" rtlCol="0">
            <a:spAutoFit/>
          </a:bodyPr>
          <a:lstStyle/>
          <a:p>
            <a:pPr marL="285750" indent="-285750" algn="l">
              <a:buClr>
                <a:srgbClr val="335B74"/>
              </a:buClr>
              <a:buFont typeface="Arial" panose="020B0604020202020204" pitchFamily="34" charset="0"/>
              <a:buChar char="•"/>
            </a:pPr>
            <a:r>
              <a:rPr lang="en-US" b="1" i="0" dirty="0">
                <a:solidFill>
                  <a:srgbClr val="335B74"/>
                </a:solidFill>
                <a:effectLst/>
                <a:latin typeface="Söhne"/>
              </a:rPr>
              <a:t>Imbalanced Data:</a:t>
            </a:r>
            <a:r>
              <a:rPr lang="en-US" b="0" i="0" dirty="0">
                <a:solidFill>
                  <a:srgbClr val="335B74"/>
                </a:solidFill>
                <a:effectLst/>
                <a:latin typeface="Söhne"/>
              </a:rPr>
              <a:t> We used </a:t>
            </a:r>
            <a:r>
              <a:rPr lang="en-US" i="0" dirty="0">
                <a:solidFill>
                  <a:srgbClr val="335B74"/>
                </a:solidFill>
                <a:effectLst/>
                <a:latin typeface="Söhne"/>
              </a:rPr>
              <a:t>SMOTE</a:t>
            </a:r>
            <a:r>
              <a:rPr lang="en-US" b="0" i="0" dirty="0">
                <a:solidFill>
                  <a:srgbClr val="335B74"/>
                </a:solidFill>
                <a:effectLst/>
                <a:latin typeface="Söhne"/>
              </a:rPr>
              <a:t> (Synthetic Minority Over-sampling Technique) to address class imbalance in the target variable.</a:t>
            </a:r>
          </a:p>
          <a:p>
            <a:pPr marL="285750" indent="-285750" algn="l">
              <a:buClr>
                <a:srgbClr val="335B74"/>
              </a:buClr>
              <a:buFont typeface="Arial" panose="020B0604020202020204" pitchFamily="34" charset="0"/>
              <a:buChar char="•"/>
            </a:pPr>
            <a:endParaRPr lang="en-US" b="0" i="0" dirty="0">
              <a:solidFill>
                <a:srgbClr val="335B74"/>
              </a:solidFill>
              <a:effectLst/>
              <a:latin typeface="Söhne"/>
            </a:endParaRPr>
          </a:p>
          <a:p>
            <a:pPr marL="285750" lvl="1" indent="-285750">
              <a:buClr>
                <a:srgbClr val="335B74"/>
              </a:buClr>
              <a:buFont typeface="Arial" panose="020B0604020202020204" pitchFamily="34" charset="0"/>
              <a:buChar char="•"/>
            </a:pPr>
            <a:r>
              <a:rPr lang="en-US" b="1" i="0" dirty="0">
                <a:solidFill>
                  <a:srgbClr val="335B74"/>
                </a:solidFill>
                <a:effectLst/>
                <a:latin typeface="Söhne"/>
              </a:rPr>
              <a:t>Feature Scaling:</a:t>
            </a:r>
            <a:r>
              <a:rPr lang="en-US" b="0" i="0" dirty="0">
                <a:solidFill>
                  <a:srgbClr val="335B74"/>
                </a:solidFill>
                <a:effectLst/>
                <a:latin typeface="Söhne"/>
              </a:rPr>
              <a:t> </a:t>
            </a:r>
            <a:r>
              <a:rPr lang="en-US" dirty="0">
                <a:solidFill>
                  <a:srgbClr val="335B74"/>
                </a:solidFill>
                <a:latin typeface="Söhne"/>
              </a:rPr>
              <a:t>T</a:t>
            </a:r>
            <a:r>
              <a:rPr lang="en-US" b="0" i="0" dirty="0">
                <a:solidFill>
                  <a:srgbClr val="335B74"/>
                </a:solidFill>
                <a:effectLst/>
                <a:latin typeface="Söhne"/>
              </a:rPr>
              <a:t>o ensure that all features contributed equally to the model we used feature scaling using </a:t>
            </a:r>
            <a:r>
              <a:rPr lang="en-US" b="0" i="0" dirty="0" err="1">
                <a:solidFill>
                  <a:srgbClr val="335B74"/>
                </a:solidFill>
                <a:effectLst/>
                <a:latin typeface="Söhne"/>
              </a:rPr>
              <a:t>StandardScaler</a:t>
            </a:r>
            <a:r>
              <a:rPr lang="en-US" b="0" i="0" dirty="0">
                <a:solidFill>
                  <a:srgbClr val="335B74"/>
                </a:solidFill>
                <a:effectLst/>
                <a:latin typeface="Söhne"/>
              </a:rPr>
              <a:t>.</a:t>
            </a:r>
          </a:p>
          <a:p>
            <a:pPr algn="l">
              <a:buClr>
                <a:srgbClr val="335B74"/>
              </a:buClr>
            </a:pPr>
            <a:endParaRPr lang="en-US" dirty="0">
              <a:solidFill>
                <a:srgbClr val="335B74"/>
              </a:solidFill>
              <a:latin typeface="Söhne"/>
            </a:endParaRPr>
          </a:p>
          <a:p>
            <a:pPr marL="285750" indent="-285750">
              <a:buClr>
                <a:srgbClr val="335B74"/>
              </a:buClr>
              <a:buFont typeface="Arial" panose="020B0604020202020204" pitchFamily="34" charset="0"/>
              <a:buChar char="•"/>
            </a:pPr>
            <a:r>
              <a:rPr lang="en-US" b="1" i="0" dirty="0">
                <a:solidFill>
                  <a:srgbClr val="335B74"/>
                </a:solidFill>
                <a:effectLst/>
                <a:latin typeface="Söhne"/>
              </a:rPr>
              <a:t>Algorithms used:</a:t>
            </a:r>
            <a:r>
              <a:rPr lang="en-US" b="0" i="0" dirty="0">
                <a:solidFill>
                  <a:srgbClr val="335B74"/>
                </a:solidFill>
                <a:effectLst/>
                <a:latin typeface="Söhne"/>
              </a:rPr>
              <a:t> Decision Tree, Support Vector Machine, K-nearest Neighbors, Neural Networks, Random Forest (Randomized Search Cross-Validation was used to optimize the hyperparameters of each algorithm).</a:t>
            </a:r>
          </a:p>
          <a:p>
            <a:pPr marL="285750" indent="-285750">
              <a:buClr>
                <a:srgbClr val="335B74"/>
              </a:buClr>
              <a:buFont typeface="Arial" panose="020B0604020202020204" pitchFamily="34" charset="0"/>
              <a:buChar char="•"/>
            </a:pPr>
            <a:endParaRPr lang="en-US" dirty="0">
              <a:solidFill>
                <a:srgbClr val="335B74"/>
              </a:solidFill>
              <a:latin typeface="Söhne"/>
            </a:endParaRPr>
          </a:p>
          <a:p>
            <a:pPr marL="285750" indent="-285750">
              <a:buClr>
                <a:srgbClr val="335B74"/>
              </a:buClr>
              <a:buFont typeface="Arial" panose="020B0604020202020204" pitchFamily="34" charset="0"/>
              <a:buChar char="•"/>
            </a:pPr>
            <a:r>
              <a:rPr lang="en-US" b="0" i="1" dirty="0" err="1">
                <a:solidFill>
                  <a:srgbClr val="335B74"/>
                </a:solidFill>
                <a:effectLst/>
                <a:latin typeface="Söhne"/>
              </a:rPr>
              <a:t>average_amount_of_transactions</a:t>
            </a:r>
            <a:r>
              <a:rPr lang="en-US" b="0" dirty="0">
                <a:solidFill>
                  <a:srgbClr val="335B74"/>
                </a:solidFill>
                <a:effectLst/>
                <a:latin typeface="Söhne"/>
              </a:rPr>
              <a:t>,</a:t>
            </a:r>
            <a:r>
              <a:rPr lang="en-US" b="0" i="1" dirty="0">
                <a:solidFill>
                  <a:srgbClr val="335B74"/>
                </a:solidFill>
                <a:effectLst/>
                <a:latin typeface="Söhne"/>
              </a:rPr>
              <a:t> payments</a:t>
            </a:r>
            <a:r>
              <a:rPr lang="en-US" b="0" dirty="0">
                <a:solidFill>
                  <a:srgbClr val="335B74"/>
                </a:solidFill>
                <a:effectLst/>
                <a:latin typeface="Söhne"/>
              </a:rPr>
              <a:t>,</a:t>
            </a:r>
            <a:r>
              <a:rPr lang="en-US" b="0" i="1" dirty="0">
                <a:solidFill>
                  <a:srgbClr val="335B74"/>
                </a:solidFill>
                <a:effectLst/>
                <a:latin typeface="Söhne"/>
              </a:rPr>
              <a:t> </a:t>
            </a:r>
            <a:r>
              <a:rPr lang="en-US" b="0" i="1" dirty="0" err="1">
                <a:solidFill>
                  <a:srgbClr val="335B74"/>
                </a:solidFill>
                <a:effectLst/>
                <a:latin typeface="Söhne"/>
              </a:rPr>
              <a:t>district_rank</a:t>
            </a:r>
            <a:r>
              <a:rPr lang="en-US" b="0" dirty="0">
                <a:solidFill>
                  <a:srgbClr val="335B74"/>
                </a:solidFill>
                <a:effectLst/>
                <a:latin typeface="Söhne"/>
              </a:rPr>
              <a:t>,</a:t>
            </a:r>
            <a:r>
              <a:rPr lang="en-US" b="0" i="1" dirty="0">
                <a:solidFill>
                  <a:srgbClr val="335B74"/>
                </a:solidFill>
                <a:effectLst/>
                <a:latin typeface="Söhne"/>
              </a:rPr>
              <a:t> age</a:t>
            </a:r>
            <a:r>
              <a:rPr lang="en-US" b="0" dirty="0">
                <a:solidFill>
                  <a:srgbClr val="335B74"/>
                </a:solidFill>
                <a:effectLst/>
                <a:latin typeface="Söhne"/>
              </a:rPr>
              <a:t>,</a:t>
            </a:r>
            <a:r>
              <a:rPr lang="en-US" b="0" i="1" dirty="0">
                <a:solidFill>
                  <a:srgbClr val="335B74"/>
                </a:solidFill>
                <a:effectLst/>
                <a:latin typeface="Söhne"/>
              </a:rPr>
              <a:t> amount</a:t>
            </a:r>
            <a:r>
              <a:rPr lang="en-US" b="0" dirty="0">
                <a:solidFill>
                  <a:srgbClr val="335B74"/>
                </a:solidFill>
                <a:effectLst/>
                <a:latin typeface="Söhne"/>
              </a:rPr>
              <a:t>,</a:t>
            </a:r>
            <a:r>
              <a:rPr lang="en-US" b="0" i="1" dirty="0">
                <a:solidFill>
                  <a:srgbClr val="335B74"/>
                </a:solidFill>
                <a:effectLst/>
                <a:latin typeface="Söhne"/>
              </a:rPr>
              <a:t> status</a:t>
            </a:r>
          </a:p>
        </p:txBody>
      </p:sp>
      <p:sp>
        <p:nvSpPr>
          <p:cNvPr id="2" name="Google Shape;434;p52">
            <a:extLst>
              <a:ext uri="{FF2B5EF4-FFF2-40B4-BE49-F238E27FC236}">
                <a16:creationId xmlns:a16="http://schemas.microsoft.com/office/drawing/2014/main" id="{9DD58EF7-0644-2403-1852-B532203B17F4}"/>
              </a:ext>
            </a:extLst>
          </p:cNvPr>
          <p:cNvSpPr/>
          <p:nvPr/>
        </p:nvSpPr>
        <p:spPr>
          <a:xfrm flipH="1">
            <a:off x="8310713" y="4424516"/>
            <a:ext cx="1401099" cy="1253612"/>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rgbClr val="F3AC3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936280051"/>
      </p:ext>
    </p:extLst>
  </p:cSld>
  <p:clrMapOvr>
    <a:masterClrMapping/>
  </p:clrMapOvr>
</p:sld>
</file>

<file path=ppt/theme/theme1.xml><?xml version="1.0" encoding="utf-8"?>
<a:theme xmlns:a="http://schemas.openxmlformats.org/drawingml/2006/main" name="International Banking Day XL by Slidesgo">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TotalTime>
  <Words>948</Words>
  <Application>Microsoft Office PowerPoint</Application>
  <PresentationFormat>On-screen Show (16:9)</PresentationFormat>
  <Paragraphs>70</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Bebas Neue</vt:lpstr>
      <vt:lpstr>Montserrat ExtraBold</vt:lpstr>
      <vt:lpstr>Montserrat Medium</vt:lpstr>
      <vt:lpstr>Poppins</vt:lpstr>
      <vt:lpstr>Söhne</vt:lpstr>
      <vt:lpstr>International Banking Day XL by Slidesgo</vt:lpstr>
      <vt:lpstr>Should We Loan?</vt:lpstr>
      <vt:lpstr>Problem Definition</vt:lpstr>
      <vt:lpstr>Data Understanding</vt:lpstr>
      <vt:lpstr>Data Understanding</vt:lpstr>
      <vt:lpstr>Data Preparation</vt:lpstr>
      <vt:lpstr>Data Preparation</vt:lpstr>
      <vt:lpstr>Descriptive Modelling</vt:lpstr>
      <vt:lpstr>Descriptive Modelling</vt:lpstr>
      <vt:lpstr>Predictive Modelling</vt:lpstr>
      <vt:lpstr>Predictive Modelling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Should We Loan?</dc:title>
  <cp:lastModifiedBy>Daniela Tomás</cp:lastModifiedBy>
  <cp:revision>62</cp:revision>
  <dcterms:modified xsi:type="dcterms:W3CDTF">2023-12-10T15:10:10Z</dcterms:modified>
</cp:coreProperties>
</file>