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4"/>
  </p:notesMasterIdLst>
  <p:sldIdLst>
    <p:sldId id="256" r:id="rId2"/>
    <p:sldId id="351" r:id="rId3"/>
    <p:sldId id="357" r:id="rId4"/>
    <p:sldId id="346" r:id="rId5"/>
    <p:sldId id="347" r:id="rId6"/>
    <p:sldId id="348" r:id="rId7"/>
    <p:sldId id="349" r:id="rId8"/>
    <p:sldId id="350" r:id="rId9"/>
    <p:sldId id="352" r:id="rId10"/>
    <p:sldId id="356" r:id="rId11"/>
    <p:sldId id="353" r:id="rId12"/>
    <p:sldId id="35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B74"/>
    <a:srgbClr val="F6C26E"/>
    <a:srgbClr val="274557"/>
    <a:srgbClr val="F8D090"/>
    <a:srgbClr val="F3A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E867C0-312A-4525-BDBE-E69D993000D6}">
  <a:tblStyle styleId="{29E867C0-312A-4525-BDBE-E69D993000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EFAD6-F4E1-485B-8EC9-F8A19E2697B4}"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0" d="100"/>
          <a:sy n="130" d="100"/>
        </p:scale>
        <p:origin x="107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dk2"/>
        </a:solidFill>
        <a:effectLst/>
      </p:bgPr>
    </p:bg>
    <p:spTree>
      <p:nvGrpSpPr>
        <p:cNvPr id="1" name="Shape 70"/>
        <p:cNvGrpSpPr/>
        <p:nvPr/>
      </p:nvGrpSpPr>
      <p:grpSpPr>
        <a:xfrm>
          <a:off x="0" y="0"/>
          <a:ext cx="0" cy="0"/>
          <a:chOff x="0" y="0"/>
          <a:chExt cx="0" cy="0"/>
        </a:xfrm>
      </p:grpSpPr>
      <p:sp>
        <p:nvSpPr>
          <p:cNvPr id="71" name="Google Shape;71;p14"/>
          <p:cNvSpPr/>
          <p:nvPr/>
        </p:nvSpPr>
        <p:spPr>
          <a:xfrm rot="10799942" flipH="1">
            <a:off x="-259949" y="-1070835"/>
            <a:ext cx="9663894" cy="930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2" name="Google Shape;72;p14"/>
          <p:cNvSpPr txBox="1">
            <a:spLocks noGrp="1"/>
          </p:cNvSpPr>
          <p:nvPr>
            <p:ph type="title"/>
          </p:nvPr>
        </p:nvSpPr>
        <p:spPr>
          <a:xfrm>
            <a:off x="1534000"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4"/>
          <p:cNvSpPr txBox="1">
            <a:spLocks noGrp="1"/>
          </p:cNvSpPr>
          <p:nvPr>
            <p:ph type="title" idx="2" hasCustomPrompt="1"/>
          </p:nvPr>
        </p:nvSpPr>
        <p:spPr>
          <a:xfrm>
            <a:off x="719988"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4"/>
          <p:cNvSpPr txBox="1">
            <a:spLocks noGrp="1"/>
          </p:cNvSpPr>
          <p:nvPr>
            <p:ph type="subTitle" idx="1"/>
          </p:nvPr>
        </p:nvSpPr>
        <p:spPr>
          <a:xfrm>
            <a:off x="1534000"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4"/>
          <p:cNvSpPr txBox="1">
            <a:spLocks noGrp="1"/>
          </p:cNvSpPr>
          <p:nvPr>
            <p:ph type="title" idx="3"/>
          </p:nvPr>
        </p:nvSpPr>
        <p:spPr>
          <a:xfrm>
            <a:off x="5749863"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4"/>
          <p:cNvSpPr txBox="1">
            <a:spLocks noGrp="1"/>
          </p:cNvSpPr>
          <p:nvPr>
            <p:ph type="title" idx="4" hasCustomPrompt="1"/>
          </p:nvPr>
        </p:nvSpPr>
        <p:spPr>
          <a:xfrm>
            <a:off x="4940913"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5"/>
          </p:nvPr>
        </p:nvSpPr>
        <p:spPr>
          <a:xfrm>
            <a:off x="5749863"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4"/>
          <p:cNvSpPr txBox="1">
            <a:spLocks noGrp="1"/>
          </p:cNvSpPr>
          <p:nvPr>
            <p:ph type="title" idx="6"/>
          </p:nvPr>
        </p:nvSpPr>
        <p:spPr>
          <a:xfrm>
            <a:off x="5749863"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4"/>
          <p:cNvSpPr txBox="1">
            <a:spLocks noGrp="1"/>
          </p:cNvSpPr>
          <p:nvPr>
            <p:ph type="title" idx="7" hasCustomPrompt="1"/>
          </p:nvPr>
        </p:nvSpPr>
        <p:spPr>
          <a:xfrm>
            <a:off x="4940913" y="25626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8"/>
          </p:nvPr>
        </p:nvSpPr>
        <p:spPr>
          <a:xfrm>
            <a:off x="5749863"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9"/>
          </p:nvPr>
        </p:nvSpPr>
        <p:spPr>
          <a:xfrm>
            <a:off x="1534000"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4"/>
          <p:cNvSpPr txBox="1">
            <a:spLocks noGrp="1"/>
          </p:cNvSpPr>
          <p:nvPr>
            <p:ph type="title" idx="13" hasCustomPrompt="1"/>
          </p:nvPr>
        </p:nvSpPr>
        <p:spPr>
          <a:xfrm>
            <a:off x="720237" y="25626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14"/>
          </p:nvPr>
        </p:nvSpPr>
        <p:spPr>
          <a:xfrm>
            <a:off x="1534000"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4"/>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4"/>
          <p:cNvSpPr txBox="1">
            <a:spLocks noGrp="1"/>
          </p:cNvSpPr>
          <p:nvPr>
            <p:ph type="title" idx="16"/>
          </p:nvPr>
        </p:nvSpPr>
        <p:spPr>
          <a:xfrm>
            <a:off x="5749863"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4"/>
          <p:cNvSpPr txBox="1">
            <a:spLocks noGrp="1"/>
          </p:cNvSpPr>
          <p:nvPr>
            <p:ph type="title" idx="17" hasCustomPrompt="1"/>
          </p:nvPr>
        </p:nvSpPr>
        <p:spPr>
          <a:xfrm>
            <a:off x="4940913" y="35532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4"/>
          <p:cNvSpPr txBox="1">
            <a:spLocks noGrp="1"/>
          </p:cNvSpPr>
          <p:nvPr>
            <p:ph type="subTitle" idx="18"/>
          </p:nvPr>
        </p:nvSpPr>
        <p:spPr>
          <a:xfrm>
            <a:off x="5749863"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4"/>
          <p:cNvSpPr txBox="1">
            <a:spLocks noGrp="1"/>
          </p:cNvSpPr>
          <p:nvPr>
            <p:ph type="title" idx="19"/>
          </p:nvPr>
        </p:nvSpPr>
        <p:spPr>
          <a:xfrm>
            <a:off x="1534000"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4"/>
          <p:cNvSpPr txBox="1">
            <a:spLocks noGrp="1"/>
          </p:cNvSpPr>
          <p:nvPr>
            <p:ph type="title" idx="20" hasCustomPrompt="1"/>
          </p:nvPr>
        </p:nvSpPr>
        <p:spPr>
          <a:xfrm>
            <a:off x="720237" y="35532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4"/>
          <p:cNvSpPr txBox="1">
            <a:spLocks noGrp="1"/>
          </p:cNvSpPr>
          <p:nvPr>
            <p:ph type="subTitle" idx="21"/>
          </p:nvPr>
        </p:nvSpPr>
        <p:spPr>
          <a:xfrm>
            <a:off x="1534000"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51224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9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grpSp>
        <p:nvGrpSpPr>
          <p:cNvPr id="2" name="Google Shape;340;p52">
            <a:extLst>
              <a:ext uri="{FF2B5EF4-FFF2-40B4-BE49-F238E27FC236}">
                <a16:creationId xmlns:a16="http://schemas.microsoft.com/office/drawing/2014/main" id="{172027A9-C59C-DA4F-1853-4A34C7ED9874}"/>
              </a:ext>
            </a:extLst>
          </p:cNvPr>
          <p:cNvGrpSpPr/>
          <p:nvPr/>
        </p:nvGrpSpPr>
        <p:grpSpPr>
          <a:xfrm>
            <a:off x="5206658" y="791907"/>
            <a:ext cx="3313718" cy="3759286"/>
            <a:chOff x="5200643" y="793126"/>
            <a:chExt cx="3313718" cy="3759286"/>
          </a:xfrm>
        </p:grpSpPr>
        <p:sp>
          <p:nvSpPr>
            <p:cNvPr id="3" name="Google Shape;341;p52">
              <a:extLst>
                <a:ext uri="{FF2B5EF4-FFF2-40B4-BE49-F238E27FC236}">
                  <a16:creationId xmlns:a16="http://schemas.microsoft.com/office/drawing/2014/main" id="{B645462C-DD71-4306-9B8C-A198CDCB9989}"/>
                </a:ext>
              </a:extLst>
            </p:cNvPr>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Google Shape;342;p52">
              <a:extLst>
                <a:ext uri="{FF2B5EF4-FFF2-40B4-BE49-F238E27FC236}">
                  <a16:creationId xmlns:a16="http://schemas.microsoft.com/office/drawing/2014/main" id="{947FEA97-EA0A-19C9-BCA3-4CADF6D352F7}"/>
                </a:ext>
              </a:extLst>
            </p:cNvPr>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 name="Google Shape;343;p52">
              <a:extLst>
                <a:ext uri="{FF2B5EF4-FFF2-40B4-BE49-F238E27FC236}">
                  <a16:creationId xmlns:a16="http://schemas.microsoft.com/office/drawing/2014/main" id="{4568EFA4-C31A-5DC2-8089-EA98C765F4E6}"/>
                </a:ext>
              </a:extLst>
            </p:cNvPr>
            <p:cNvGrpSpPr/>
            <p:nvPr/>
          </p:nvGrpSpPr>
          <p:grpSpPr>
            <a:xfrm>
              <a:off x="5533506" y="2488418"/>
              <a:ext cx="2753127" cy="2001695"/>
              <a:chOff x="5533506" y="2488418"/>
              <a:chExt cx="2753127" cy="2001695"/>
            </a:xfrm>
          </p:grpSpPr>
          <p:sp>
            <p:nvSpPr>
              <p:cNvPr id="697" name="Google Shape;344;p52">
                <a:extLst>
                  <a:ext uri="{FF2B5EF4-FFF2-40B4-BE49-F238E27FC236}">
                    <a16:creationId xmlns:a16="http://schemas.microsoft.com/office/drawing/2014/main" id="{D680951B-DBAA-5F7A-AF1D-6A8CBDD23B18}"/>
                  </a:ext>
                </a:extLst>
              </p:cNvPr>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8" name="Google Shape;345;p52">
                <a:extLst>
                  <a:ext uri="{FF2B5EF4-FFF2-40B4-BE49-F238E27FC236}">
                    <a16:creationId xmlns:a16="http://schemas.microsoft.com/office/drawing/2014/main" id="{7F1E7802-1704-3D37-A468-8EB995D665F4}"/>
                  </a:ext>
                </a:extLst>
              </p:cNvPr>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9" name="Google Shape;346;p52">
                <a:extLst>
                  <a:ext uri="{FF2B5EF4-FFF2-40B4-BE49-F238E27FC236}">
                    <a16:creationId xmlns:a16="http://schemas.microsoft.com/office/drawing/2014/main" id="{7D001B02-43EF-AA7C-D1B4-B6439B2FC0A9}"/>
                  </a:ext>
                </a:extLst>
              </p:cNvPr>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0" name="Google Shape;347;p52">
                <a:extLst>
                  <a:ext uri="{FF2B5EF4-FFF2-40B4-BE49-F238E27FC236}">
                    <a16:creationId xmlns:a16="http://schemas.microsoft.com/office/drawing/2014/main" id="{3876AE22-BE37-0885-C4EE-FE4448D07FAC}"/>
                  </a:ext>
                </a:extLst>
              </p:cNvPr>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1" name="Google Shape;348;p52">
                <a:extLst>
                  <a:ext uri="{FF2B5EF4-FFF2-40B4-BE49-F238E27FC236}">
                    <a16:creationId xmlns:a16="http://schemas.microsoft.com/office/drawing/2014/main" id="{114C3D46-A391-61B8-0F52-6D0502969BF2}"/>
                  </a:ext>
                </a:extLst>
              </p:cNvPr>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2" name="Google Shape;349;p52">
                <a:extLst>
                  <a:ext uri="{FF2B5EF4-FFF2-40B4-BE49-F238E27FC236}">
                    <a16:creationId xmlns:a16="http://schemas.microsoft.com/office/drawing/2014/main" id="{2660AF52-8747-F7EE-8220-AD0922163BE9}"/>
                  </a:ext>
                </a:extLst>
              </p:cNvPr>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 name="Google Shape;350;p52">
              <a:extLst>
                <a:ext uri="{FF2B5EF4-FFF2-40B4-BE49-F238E27FC236}">
                  <a16:creationId xmlns:a16="http://schemas.microsoft.com/office/drawing/2014/main" id="{F07ADE2A-DC71-16C7-4B36-E07AFF23A8BD}"/>
                </a:ext>
              </a:extLst>
            </p:cNvPr>
            <p:cNvGrpSpPr/>
            <p:nvPr/>
          </p:nvGrpSpPr>
          <p:grpSpPr>
            <a:xfrm>
              <a:off x="5397634" y="1247552"/>
              <a:ext cx="543069" cy="551861"/>
              <a:chOff x="5294709" y="1524927"/>
              <a:chExt cx="543069" cy="551861"/>
            </a:xfrm>
          </p:grpSpPr>
          <p:sp>
            <p:nvSpPr>
              <p:cNvPr id="694" name="Google Shape;351;p52">
                <a:extLst>
                  <a:ext uri="{FF2B5EF4-FFF2-40B4-BE49-F238E27FC236}">
                    <a16:creationId xmlns:a16="http://schemas.microsoft.com/office/drawing/2014/main" id="{205CD5C6-8366-45CE-F388-4F7DD97FDA0C}"/>
                  </a:ext>
                </a:extLst>
              </p:cNvPr>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5" name="Google Shape;352;p52">
                <a:extLst>
                  <a:ext uri="{FF2B5EF4-FFF2-40B4-BE49-F238E27FC236}">
                    <a16:creationId xmlns:a16="http://schemas.microsoft.com/office/drawing/2014/main" id="{5F916AE4-5D01-3D0D-2C01-DFF185B2153E}"/>
                  </a:ext>
                </a:extLst>
              </p:cNvPr>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6" name="Google Shape;353;p52">
                <a:extLst>
                  <a:ext uri="{FF2B5EF4-FFF2-40B4-BE49-F238E27FC236}">
                    <a16:creationId xmlns:a16="http://schemas.microsoft.com/office/drawing/2014/main" id="{0982A96E-7587-1448-9C13-B5C805B0080E}"/>
                  </a:ext>
                </a:extLst>
              </p:cNvPr>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 name="Google Shape;354;p52">
              <a:extLst>
                <a:ext uri="{FF2B5EF4-FFF2-40B4-BE49-F238E27FC236}">
                  <a16:creationId xmlns:a16="http://schemas.microsoft.com/office/drawing/2014/main" id="{2FECDF80-8C15-D6E3-2AD2-DD2D2F7942FE}"/>
                </a:ext>
              </a:extLst>
            </p:cNvPr>
            <p:cNvGrpSpPr/>
            <p:nvPr/>
          </p:nvGrpSpPr>
          <p:grpSpPr>
            <a:xfrm>
              <a:off x="7631397" y="1329903"/>
              <a:ext cx="638038" cy="554126"/>
              <a:chOff x="7631397" y="1329903"/>
              <a:chExt cx="638038" cy="554126"/>
            </a:xfrm>
          </p:grpSpPr>
          <p:sp>
            <p:nvSpPr>
              <p:cNvPr id="689" name="Google Shape;355;p52">
                <a:extLst>
                  <a:ext uri="{FF2B5EF4-FFF2-40B4-BE49-F238E27FC236}">
                    <a16:creationId xmlns:a16="http://schemas.microsoft.com/office/drawing/2014/main" id="{2C8CB967-5BCD-E7F6-BF17-4388F5B10693}"/>
                  </a:ext>
                </a:extLst>
              </p:cNvPr>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0" name="Google Shape;356;p52">
                <a:extLst>
                  <a:ext uri="{FF2B5EF4-FFF2-40B4-BE49-F238E27FC236}">
                    <a16:creationId xmlns:a16="http://schemas.microsoft.com/office/drawing/2014/main" id="{A147DF95-689C-0ED7-D677-AE17C899A23E}"/>
                  </a:ext>
                </a:extLst>
              </p:cNvPr>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1" name="Google Shape;357;p52">
                <a:extLst>
                  <a:ext uri="{FF2B5EF4-FFF2-40B4-BE49-F238E27FC236}">
                    <a16:creationId xmlns:a16="http://schemas.microsoft.com/office/drawing/2014/main" id="{A68609C3-9F26-B344-CDB2-F84A6A5CAF58}"/>
                  </a:ext>
                </a:extLst>
              </p:cNvPr>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2" name="Google Shape;358;p52">
                <a:extLst>
                  <a:ext uri="{FF2B5EF4-FFF2-40B4-BE49-F238E27FC236}">
                    <a16:creationId xmlns:a16="http://schemas.microsoft.com/office/drawing/2014/main" id="{D86DD331-5A80-C4F9-24BA-E95C4924F44E}"/>
                  </a:ext>
                </a:extLst>
              </p:cNvPr>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3" name="Google Shape;359;p52">
                <a:extLst>
                  <a:ext uri="{FF2B5EF4-FFF2-40B4-BE49-F238E27FC236}">
                    <a16:creationId xmlns:a16="http://schemas.microsoft.com/office/drawing/2014/main" id="{D2AC1FFD-D28D-90A9-41C3-33241F0DD49F}"/>
                  </a:ext>
                </a:extLst>
              </p:cNvPr>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0" name="Google Shape;402;p52">
              <a:extLst>
                <a:ext uri="{FF2B5EF4-FFF2-40B4-BE49-F238E27FC236}">
                  <a16:creationId xmlns:a16="http://schemas.microsoft.com/office/drawing/2014/main" id="{2AE09FB5-E508-C684-D1BE-DCFC00E59C09}"/>
                </a:ext>
              </a:extLst>
            </p:cNvPr>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403;p52">
              <a:extLst>
                <a:ext uri="{FF2B5EF4-FFF2-40B4-BE49-F238E27FC236}">
                  <a16:creationId xmlns:a16="http://schemas.microsoft.com/office/drawing/2014/main" id="{15621872-E149-CCC5-9676-FB7373011742}"/>
                </a:ext>
              </a:extLst>
            </p:cNvPr>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404;p52">
              <a:extLst>
                <a:ext uri="{FF2B5EF4-FFF2-40B4-BE49-F238E27FC236}">
                  <a16:creationId xmlns:a16="http://schemas.microsoft.com/office/drawing/2014/main" id="{295ECE3D-319B-B1B5-2544-FB3B56A7A24E}"/>
                </a:ext>
              </a:extLst>
            </p:cNvPr>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405;p52">
              <a:extLst>
                <a:ext uri="{FF2B5EF4-FFF2-40B4-BE49-F238E27FC236}">
                  <a16:creationId xmlns:a16="http://schemas.microsoft.com/office/drawing/2014/main" id="{AECC9AA6-EF9F-D28F-20D1-53E44AFD59C2}"/>
                </a:ext>
              </a:extLst>
            </p:cNvPr>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406;p52">
              <a:extLst>
                <a:ext uri="{FF2B5EF4-FFF2-40B4-BE49-F238E27FC236}">
                  <a16:creationId xmlns:a16="http://schemas.microsoft.com/office/drawing/2014/main" id="{59D713B2-5BA2-60A7-ABF7-A400F7DB1DCE}"/>
                </a:ext>
              </a:extLst>
            </p:cNvPr>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407;p52">
              <a:extLst>
                <a:ext uri="{FF2B5EF4-FFF2-40B4-BE49-F238E27FC236}">
                  <a16:creationId xmlns:a16="http://schemas.microsoft.com/office/drawing/2014/main" id="{FAB41432-4CE9-8252-0F7E-1C1AE3975BF8}"/>
                </a:ext>
              </a:extLst>
            </p:cNvPr>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408;p52">
              <a:extLst>
                <a:ext uri="{FF2B5EF4-FFF2-40B4-BE49-F238E27FC236}">
                  <a16:creationId xmlns:a16="http://schemas.microsoft.com/office/drawing/2014/main" id="{230D24E6-99DB-3D92-EA54-84F6DD0B0D3A}"/>
                </a:ext>
              </a:extLst>
            </p:cNvPr>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409;p52">
              <a:extLst>
                <a:ext uri="{FF2B5EF4-FFF2-40B4-BE49-F238E27FC236}">
                  <a16:creationId xmlns:a16="http://schemas.microsoft.com/office/drawing/2014/main" id="{4F7F4618-7FB4-C261-9D0E-7494AAA864BE}"/>
                </a:ext>
              </a:extLst>
            </p:cNvPr>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410;p52">
              <a:extLst>
                <a:ext uri="{FF2B5EF4-FFF2-40B4-BE49-F238E27FC236}">
                  <a16:creationId xmlns:a16="http://schemas.microsoft.com/office/drawing/2014/main" id="{49F2D228-E4C7-1FAE-72FD-900361459EDF}"/>
                </a:ext>
              </a:extLst>
            </p:cNvPr>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411;p52">
              <a:extLst>
                <a:ext uri="{FF2B5EF4-FFF2-40B4-BE49-F238E27FC236}">
                  <a16:creationId xmlns:a16="http://schemas.microsoft.com/office/drawing/2014/main" id="{EAA65447-ACAE-CEFE-FBF2-7AC0A32D926E}"/>
                </a:ext>
              </a:extLst>
            </p:cNvPr>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412;p52">
              <a:extLst>
                <a:ext uri="{FF2B5EF4-FFF2-40B4-BE49-F238E27FC236}">
                  <a16:creationId xmlns:a16="http://schemas.microsoft.com/office/drawing/2014/main" id="{912B243A-EE22-31E9-20A2-AB945A3E8E3A}"/>
                </a:ext>
              </a:extLst>
            </p:cNvPr>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413;p52">
              <a:extLst>
                <a:ext uri="{FF2B5EF4-FFF2-40B4-BE49-F238E27FC236}">
                  <a16:creationId xmlns:a16="http://schemas.microsoft.com/office/drawing/2014/main" id="{C9CBEBD9-EC62-25F0-54F9-86A846149F7A}"/>
                </a:ext>
              </a:extLst>
            </p:cNvPr>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414;p52">
              <a:extLst>
                <a:ext uri="{FF2B5EF4-FFF2-40B4-BE49-F238E27FC236}">
                  <a16:creationId xmlns:a16="http://schemas.microsoft.com/office/drawing/2014/main" id="{9C8E99CA-1487-5587-5659-E7FE10AEFBBF}"/>
                </a:ext>
              </a:extLst>
            </p:cNvPr>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415;p52">
              <a:extLst>
                <a:ext uri="{FF2B5EF4-FFF2-40B4-BE49-F238E27FC236}">
                  <a16:creationId xmlns:a16="http://schemas.microsoft.com/office/drawing/2014/main" id="{2F67199E-DE6A-D248-BA0D-8081185BB1A1}"/>
                </a:ext>
              </a:extLst>
            </p:cNvPr>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7" name="Google Shape;416;p52">
              <a:extLst>
                <a:ext uri="{FF2B5EF4-FFF2-40B4-BE49-F238E27FC236}">
                  <a16:creationId xmlns:a16="http://schemas.microsoft.com/office/drawing/2014/main" id="{E182165E-788A-E41C-9C62-0A12A5179FAA}"/>
                </a:ext>
              </a:extLst>
            </p:cNvPr>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8" name="Google Shape;417;p52">
              <a:extLst>
                <a:ext uri="{FF2B5EF4-FFF2-40B4-BE49-F238E27FC236}">
                  <a16:creationId xmlns:a16="http://schemas.microsoft.com/office/drawing/2014/main" id="{5EDF218B-395D-2ADE-5D0C-648981B8C502}"/>
                </a:ext>
              </a:extLst>
            </p:cNvPr>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9" name="Google Shape;418;p52">
              <a:extLst>
                <a:ext uri="{FF2B5EF4-FFF2-40B4-BE49-F238E27FC236}">
                  <a16:creationId xmlns:a16="http://schemas.microsoft.com/office/drawing/2014/main" id="{A707077D-1323-1AB2-34C9-7D81FF9272DF}"/>
                </a:ext>
              </a:extLst>
            </p:cNvPr>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0" name="Google Shape;419;p52">
              <a:extLst>
                <a:ext uri="{FF2B5EF4-FFF2-40B4-BE49-F238E27FC236}">
                  <a16:creationId xmlns:a16="http://schemas.microsoft.com/office/drawing/2014/main" id="{9CD827C6-1B71-C1E2-2AA4-CEC708542FCD}"/>
                </a:ext>
              </a:extLst>
            </p:cNvPr>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1" name="Google Shape;420;p52">
              <a:extLst>
                <a:ext uri="{FF2B5EF4-FFF2-40B4-BE49-F238E27FC236}">
                  <a16:creationId xmlns:a16="http://schemas.microsoft.com/office/drawing/2014/main" id="{3F58EB7A-B99E-4173-47D5-26023D592C1B}"/>
                </a:ext>
              </a:extLst>
            </p:cNvPr>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2" name="Google Shape;421;p52">
              <a:extLst>
                <a:ext uri="{FF2B5EF4-FFF2-40B4-BE49-F238E27FC236}">
                  <a16:creationId xmlns:a16="http://schemas.microsoft.com/office/drawing/2014/main" id="{69C406FC-2655-323D-DB8E-982D24E3AF87}"/>
                </a:ext>
              </a:extLst>
            </p:cNvPr>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3" name="Google Shape;422;p52">
              <a:extLst>
                <a:ext uri="{FF2B5EF4-FFF2-40B4-BE49-F238E27FC236}">
                  <a16:creationId xmlns:a16="http://schemas.microsoft.com/office/drawing/2014/main" id="{DF3344F7-E385-7E25-53CF-4B1F3A62A08D}"/>
                </a:ext>
              </a:extLst>
            </p:cNvPr>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4" name="Google Shape;423;p52">
              <a:extLst>
                <a:ext uri="{FF2B5EF4-FFF2-40B4-BE49-F238E27FC236}">
                  <a16:creationId xmlns:a16="http://schemas.microsoft.com/office/drawing/2014/main" id="{41430D9C-25D7-03A9-2A7B-DF534AAA8E17}"/>
                </a:ext>
              </a:extLst>
            </p:cNvPr>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5" name="Google Shape;424;p52">
              <a:extLst>
                <a:ext uri="{FF2B5EF4-FFF2-40B4-BE49-F238E27FC236}">
                  <a16:creationId xmlns:a16="http://schemas.microsoft.com/office/drawing/2014/main" id="{9D1F40CE-9797-5F4B-D20B-002035C6E51F}"/>
                </a:ext>
              </a:extLst>
            </p:cNvPr>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6" name="Google Shape;425;p52">
              <a:extLst>
                <a:ext uri="{FF2B5EF4-FFF2-40B4-BE49-F238E27FC236}">
                  <a16:creationId xmlns:a16="http://schemas.microsoft.com/office/drawing/2014/main" id="{525D6F59-08B1-042E-0D1D-0E17FA993321}"/>
                </a:ext>
              </a:extLst>
            </p:cNvPr>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7" name="Google Shape;426;p52">
              <a:extLst>
                <a:ext uri="{FF2B5EF4-FFF2-40B4-BE49-F238E27FC236}">
                  <a16:creationId xmlns:a16="http://schemas.microsoft.com/office/drawing/2014/main" id="{227C97CD-902A-347E-66AD-89FE85C76E7F}"/>
                </a:ext>
              </a:extLst>
            </p:cNvPr>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8" name="Google Shape;427;p52">
              <a:extLst>
                <a:ext uri="{FF2B5EF4-FFF2-40B4-BE49-F238E27FC236}">
                  <a16:creationId xmlns:a16="http://schemas.microsoft.com/office/drawing/2014/main" id="{A3DA3E6C-9840-49E6-5A91-39DF2EBF7F84}"/>
                </a:ext>
              </a:extLst>
            </p:cNvPr>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9" name="Google Shape;428;p52">
              <a:extLst>
                <a:ext uri="{FF2B5EF4-FFF2-40B4-BE49-F238E27FC236}">
                  <a16:creationId xmlns:a16="http://schemas.microsoft.com/office/drawing/2014/main" id="{7966B927-6EE9-089E-93A9-C735CE34C61E}"/>
                </a:ext>
              </a:extLst>
            </p:cNvPr>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0" name="Google Shape;429;p52">
              <a:extLst>
                <a:ext uri="{FF2B5EF4-FFF2-40B4-BE49-F238E27FC236}">
                  <a16:creationId xmlns:a16="http://schemas.microsoft.com/office/drawing/2014/main" id="{482901A1-F235-8796-9F88-ACAE6FFF20E6}"/>
                </a:ext>
              </a:extLst>
            </p:cNvPr>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1" name="Google Shape;430;p52">
              <a:extLst>
                <a:ext uri="{FF2B5EF4-FFF2-40B4-BE49-F238E27FC236}">
                  <a16:creationId xmlns:a16="http://schemas.microsoft.com/office/drawing/2014/main" id="{105CBC67-593D-8708-F55C-6B1466393557}"/>
                </a:ext>
              </a:extLst>
            </p:cNvPr>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2" name="Google Shape;431;p52">
              <a:extLst>
                <a:ext uri="{FF2B5EF4-FFF2-40B4-BE49-F238E27FC236}">
                  <a16:creationId xmlns:a16="http://schemas.microsoft.com/office/drawing/2014/main" id="{3ED1C014-B7FD-B4D6-E03B-DE0D609A2C28}"/>
                </a:ext>
              </a:extLst>
            </p:cNvPr>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3" name="Google Shape;432;p52">
              <a:extLst>
                <a:ext uri="{FF2B5EF4-FFF2-40B4-BE49-F238E27FC236}">
                  <a16:creationId xmlns:a16="http://schemas.microsoft.com/office/drawing/2014/main" id="{0ACE1CDE-1DC6-E97C-AD4F-73DE04D34A90}"/>
                </a:ext>
              </a:extLst>
            </p:cNvPr>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4" name="Google Shape;433;p52">
              <a:extLst>
                <a:ext uri="{FF2B5EF4-FFF2-40B4-BE49-F238E27FC236}">
                  <a16:creationId xmlns:a16="http://schemas.microsoft.com/office/drawing/2014/main" id="{A59DDAF8-51E5-5741-0A35-111E236EAD00}"/>
                </a:ext>
              </a:extLst>
            </p:cNvPr>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5" name="Google Shape;434;p52">
              <a:extLst>
                <a:ext uri="{FF2B5EF4-FFF2-40B4-BE49-F238E27FC236}">
                  <a16:creationId xmlns:a16="http://schemas.microsoft.com/office/drawing/2014/main" id="{FBAA27AE-7498-5A16-DC6A-A7BEC0CE10F0}"/>
                </a:ext>
              </a:extLst>
            </p:cNvPr>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6" name="Google Shape;435;p52">
              <a:extLst>
                <a:ext uri="{FF2B5EF4-FFF2-40B4-BE49-F238E27FC236}">
                  <a16:creationId xmlns:a16="http://schemas.microsoft.com/office/drawing/2014/main" id="{89EE744A-56E7-0497-E27F-6BE8E1631B1C}"/>
                </a:ext>
              </a:extLst>
            </p:cNvPr>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7" name="Google Shape;436;p52">
              <a:extLst>
                <a:ext uri="{FF2B5EF4-FFF2-40B4-BE49-F238E27FC236}">
                  <a16:creationId xmlns:a16="http://schemas.microsoft.com/office/drawing/2014/main" id="{4BEDDB16-4FE1-1CD6-9223-B3BD9DAADEAC}"/>
                </a:ext>
              </a:extLst>
            </p:cNvPr>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8" name="Google Shape;437;p52">
              <a:extLst>
                <a:ext uri="{FF2B5EF4-FFF2-40B4-BE49-F238E27FC236}">
                  <a16:creationId xmlns:a16="http://schemas.microsoft.com/office/drawing/2014/main" id="{6DACBB46-2F7E-2DDA-432C-EA8B45779F6F}"/>
                </a:ext>
              </a:extLst>
            </p:cNvPr>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9" name="Google Shape;438;p52">
              <a:extLst>
                <a:ext uri="{FF2B5EF4-FFF2-40B4-BE49-F238E27FC236}">
                  <a16:creationId xmlns:a16="http://schemas.microsoft.com/office/drawing/2014/main" id="{E47A5856-E84D-D62E-7593-5A164B1147FD}"/>
                </a:ext>
              </a:extLst>
            </p:cNvPr>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0" name="Google Shape;439;p52">
              <a:extLst>
                <a:ext uri="{FF2B5EF4-FFF2-40B4-BE49-F238E27FC236}">
                  <a16:creationId xmlns:a16="http://schemas.microsoft.com/office/drawing/2014/main" id="{BD169821-B317-37E3-49C4-8B936D238742}"/>
                </a:ext>
              </a:extLst>
            </p:cNvPr>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1" name="Google Shape;440;p52">
              <a:extLst>
                <a:ext uri="{FF2B5EF4-FFF2-40B4-BE49-F238E27FC236}">
                  <a16:creationId xmlns:a16="http://schemas.microsoft.com/office/drawing/2014/main" id="{2E3E5AAA-E31A-F974-2333-5E04A762681D}"/>
                </a:ext>
              </a:extLst>
            </p:cNvPr>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2" name="Google Shape;441;p52">
              <a:extLst>
                <a:ext uri="{FF2B5EF4-FFF2-40B4-BE49-F238E27FC236}">
                  <a16:creationId xmlns:a16="http://schemas.microsoft.com/office/drawing/2014/main" id="{52886444-442C-9538-143F-34617A6988A4}"/>
                </a:ext>
              </a:extLst>
            </p:cNvPr>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3" name="Google Shape;442;p52">
              <a:extLst>
                <a:ext uri="{FF2B5EF4-FFF2-40B4-BE49-F238E27FC236}">
                  <a16:creationId xmlns:a16="http://schemas.microsoft.com/office/drawing/2014/main" id="{521464BE-2B3F-D97B-A452-4B6EB82B4ADB}"/>
                </a:ext>
              </a:extLst>
            </p:cNvPr>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4" name="Google Shape;443;p52">
              <a:extLst>
                <a:ext uri="{FF2B5EF4-FFF2-40B4-BE49-F238E27FC236}">
                  <a16:creationId xmlns:a16="http://schemas.microsoft.com/office/drawing/2014/main" id="{600DEB22-5924-CBCC-5FE0-C4798368CB6F}"/>
                </a:ext>
              </a:extLst>
            </p:cNvPr>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5" name="Google Shape;444;p52">
              <a:extLst>
                <a:ext uri="{FF2B5EF4-FFF2-40B4-BE49-F238E27FC236}">
                  <a16:creationId xmlns:a16="http://schemas.microsoft.com/office/drawing/2014/main" id="{DDBC3C1C-F6C1-B189-FFA4-4A8E941488F6}"/>
                </a:ext>
              </a:extLst>
            </p:cNvPr>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6" name="Google Shape;445;p52">
              <a:extLst>
                <a:ext uri="{FF2B5EF4-FFF2-40B4-BE49-F238E27FC236}">
                  <a16:creationId xmlns:a16="http://schemas.microsoft.com/office/drawing/2014/main" id="{6AE1F9F2-CFEB-485B-D22A-0CAFBA49AD92}"/>
                </a:ext>
              </a:extLst>
            </p:cNvPr>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7" name="Google Shape;446;p52">
              <a:extLst>
                <a:ext uri="{FF2B5EF4-FFF2-40B4-BE49-F238E27FC236}">
                  <a16:creationId xmlns:a16="http://schemas.microsoft.com/office/drawing/2014/main" id="{E664BE9C-00A1-4C39-7FC3-57188EBC62AB}"/>
                </a:ext>
              </a:extLst>
            </p:cNvPr>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8" name="Google Shape;447;p52">
              <a:extLst>
                <a:ext uri="{FF2B5EF4-FFF2-40B4-BE49-F238E27FC236}">
                  <a16:creationId xmlns:a16="http://schemas.microsoft.com/office/drawing/2014/main" id="{8A1386FA-A9FD-9B1B-E752-B16D98B883A9}"/>
                </a:ext>
              </a:extLst>
            </p:cNvPr>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9" name="Google Shape;448;p52">
              <a:extLst>
                <a:ext uri="{FF2B5EF4-FFF2-40B4-BE49-F238E27FC236}">
                  <a16:creationId xmlns:a16="http://schemas.microsoft.com/office/drawing/2014/main" id="{8DD98A59-DA8C-A3EC-0375-E10D32BBEB4A}"/>
                </a:ext>
              </a:extLst>
            </p:cNvPr>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0" name="Google Shape;449;p52">
              <a:extLst>
                <a:ext uri="{FF2B5EF4-FFF2-40B4-BE49-F238E27FC236}">
                  <a16:creationId xmlns:a16="http://schemas.microsoft.com/office/drawing/2014/main" id="{80AB2ECF-39A4-9C62-B85E-6B2B775E66D4}"/>
                </a:ext>
              </a:extLst>
            </p:cNvPr>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1" name="Google Shape;450;p52">
              <a:extLst>
                <a:ext uri="{FF2B5EF4-FFF2-40B4-BE49-F238E27FC236}">
                  <a16:creationId xmlns:a16="http://schemas.microsoft.com/office/drawing/2014/main" id="{171E1784-AFD2-6350-2834-3C9C775C6CE6}"/>
                </a:ext>
              </a:extLst>
            </p:cNvPr>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2" name="Google Shape;451;p52">
              <a:extLst>
                <a:ext uri="{FF2B5EF4-FFF2-40B4-BE49-F238E27FC236}">
                  <a16:creationId xmlns:a16="http://schemas.microsoft.com/office/drawing/2014/main" id="{454BBF0C-9AE9-FF10-730A-3C10270FC238}"/>
                </a:ext>
              </a:extLst>
            </p:cNvPr>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3" name="Google Shape;452;p52">
              <a:extLst>
                <a:ext uri="{FF2B5EF4-FFF2-40B4-BE49-F238E27FC236}">
                  <a16:creationId xmlns:a16="http://schemas.microsoft.com/office/drawing/2014/main" id="{1F7539A4-5640-CAD8-067F-3518067852DA}"/>
                </a:ext>
              </a:extLst>
            </p:cNvPr>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4" name="Google Shape;453;p52">
              <a:extLst>
                <a:ext uri="{FF2B5EF4-FFF2-40B4-BE49-F238E27FC236}">
                  <a16:creationId xmlns:a16="http://schemas.microsoft.com/office/drawing/2014/main" id="{48CFF4A5-590E-C5EB-69A3-CA2E0F927ED7}"/>
                </a:ext>
              </a:extLst>
            </p:cNvPr>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5" name="Google Shape;454;p52">
              <a:extLst>
                <a:ext uri="{FF2B5EF4-FFF2-40B4-BE49-F238E27FC236}">
                  <a16:creationId xmlns:a16="http://schemas.microsoft.com/office/drawing/2014/main" id="{AB9A8EBA-B128-3D68-4F5C-6DC292BCD62E}"/>
                </a:ext>
              </a:extLst>
            </p:cNvPr>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6" name="Google Shape;455;p52">
              <a:extLst>
                <a:ext uri="{FF2B5EF4-FFF2-40B4-BE49-F238E27FC236}">
                  <a16:creationId xmlns:a16="http://schemas.microsoft.com/office/drawing/2014/main" id="{3998769A-A9A2-4063-040C-197025F127E0}"/>
                </a:ext>
              </a:extLst>
            </p:cNvPr>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7" name="Google Shape;456;p52">
              <a:extLst>
                <a:ext uri="{FF2B5EF4-FFF2-40B4-BE49-F238E27FC236}">
                  <a16:creationId xmlns:a16="http://schemas.microsoft.com/office/drawing/2014/main" id="{76377E72-0F90-CAA1-6FAA-FB7A2D1BE19F}"/>
                </a:ext>
              </a:extLst>
            </p:cNvPr>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8" name="Google Shape;457;p52">
              <a:extLst>
                <a:ext uri="{FF2B5EF4-FFF2-40B4-BE49-F238E27FC236}">
                  <a16:creationId xmlns:a16="http://schemas.microsoft.com/office/drawing/2014/main" id="{0E38598A-7046-56B2-3439-E48369936AB0}"/>
                </a:ext>
              </a:extLst>
            </p:cNvPr>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9" name="Google Shape;458;p52">
              <a:extLst>
                <a:ext uri="{FF2B5EF4-FFF2-40B4-BE49-F238E27FC236}">
                  <a16:creationId xmlns:a16="http://schemas.microsoft.com/office/drawing/2014/main" id="{ECCB7B64-61CB-8DE0-3472-B84CD08C51A0}"/>
                </a:ext>
              </a:extLst>
            </p:cNvPr>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0" name="Google Shape;459;p52">
              <a:extLst>
                <a:ext uri="{FF2B5EF4-FFF2-40B4-BE49-F238E27FC236}">
                  <a16:creationId xmlns:a16="http://schemas.microsoft.com/office/drawing/2014/main" id="{2B561B97-3D9E-7D49-3711-5DB8F6C6B5E6}"/>
                </a:ext>
              </a:extLst>
            </p:cNvPr>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1" name="Google Shape;460;p52">
              <a:extLst>
                <a:ext uri="{FF2B5EF4-FFF2-40B4-BE49-F238E27FC236}">
                  <a16:creationId xmlns:a16="http://schemas.microsoft.com/office/drawing/2014/main" id="{B49DD53C-AE23-6200-2B73-744343210BE2}"/>
                </a:ext>
              </a:extLst>
            </p:cNvPr>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2" name="Google Shape;461;p52">
              <a:extLst>
                <a:ext uri="{FF2B5EF4-FFF2-40B4-BE49-F238E27FC236}">
                  <a16:creationId xmlns:a16="http://schemas.microsoft.com/office/drawing/2014/main" id="{8D69DACF-6A7F-0609-BF31-63E98F7CDCA0}"/>
                </a:ext>
              </a:extLst>
            </p:cNvPr>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3" name="Google Shape;462;p52">
              <a:extLst>
                <a:ext uri="{FF2B5EF4-FFF2-40B4-BE49-F238E27FC236}">
                  <a16:creationId xmlns:a16="http://schemas.microsoft.com/office/drawing/2014/main" id="{1C3CF635-6944-281B-8EF7-CFB3DAD23579}"/>
                </a:ext>
              </a:extLst>
            </p:cNvPr>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4" name="Google Shape;463;p52">
              <a:extLst>
                <a:ext uri="{FF2B5EF4-FFF2-40B4-BE49-F238E27FC236}">
                  <a16:creationId xmlns:a16="http://schemas.microsoft.com/office/drawing/2014/main" id="{A6096597-7878-1FBE-5421-98BE8F399C89}"/>
                </a:ext>
              </a:extLst>
            </p:cNvPr>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5" name="Google Shape;464;p52">
              <a:extLst>
                <a:ext uri="{FF2B5EF4-FFF2-40B4-BE49-F238E27FC236}">
                  <a16:creationId xmlns:a16="http://schemas.microsoft.com/office/drawing/2014/main" id="{DFB3CD90-6279-D8CA-3565-8F06FC0301B4}"/>
                </a:ext>
              </a:extLst>
            </p:cNvPr>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6" name="Google Shape;465;p52">
              <a:extLst>
                <a:ext uri="{FF2B5EF4-FFF2-40B4-BE49-F238E27FC236}">
                  <a16:creationId xmlns:a16="http://schemas.microsoft.com/office/drawing/2014/main" id="{8018ECCE-6A9B-3F28-F8DF-06D3AB88A781}"/>
                </a:ext>
              </a:extLst>
            </p:cNvPr>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7" name="Google Shape;466;p52">
              <a:extLst>
                <a:ext uri="{FF2B5EF4-FFF2-40B4-BE49-F238E27FC236}">
                  <a16:creationId xmlns:a16="http://schemas.microsoft.com/office/drawing/2014/main" id="{BC495A20-8E5D-71AC-592E-05AB78733BAC}"/>
                </a:ext>
              </a:extLst>
            </p:cNvPr>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8" name="Google Shape;467;p52">
              <a:extLst>
                <a:ext uri="{FF2B5EF4-FFF2-40B4-BE49-F238E27FC236}">
                  <a16:creationId xmlns:a16="http://schemas.microsoft.com/office/drawing/2014/main" id="{C0C8F09E-550C-4531-88C8-D48F056B39E2}"/>
                </a:ext>
              </a:extLst>
            </p:cNvPr>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9" name="Google Shape;468;p52">
              <a:extLst>
                <a:ext uri="{FF2B5EF4-FFF2-40B4-BE49-F238E27FC236}">
                  <a16:creationId xmlns:a16="http://schemas.microsoft.com/office/drawing/2014/main" id="{8B0585FF-72F6-DA97-7A1E-ECEBFB7B6F7F}"/>
                </a:ext>
              </a:extLst>
            </p:cNvPr>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0" name="Google Shape;469;p52">
              <a:extLst>
                <a:ext uri="{FF2B5EF4-FFF2-40B4-BE49-F238E27FC236}">
                  <a16:creationId xmlns:a16="http://schemas.microsoft.com/office/drawing/2014/main" id="{F91CE093-4C1B-6478-CFC9-867455F99680}"/>
                </a:ext>
              </a:extLst>
            </p:cNvPr>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1" name="Google Shape;470;p52">
              <a:extLst>
                <a:ext uri="{FF2B5EF4-FFF2-40B4-BE49-F238E27FC236}">
                  <a16:creationId xmlns:a16="http://schemas.microsoft.com/office/drawing/2014/main" id="{EF8283C0-4077-C80D-9431-C41B89654813}"/>
                </a:ext>
              </a:extLst>
            </p:cNvPr>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2" name="Google Shape;471;p52">
              <a:extLst>
                <a:ext uri="{FF2B5EF4-FFF2-40B4-BE49-F238E27FC236}">
                  <a16:creationId xmlns:a16="http://schemas.microsoft.com/office/drawing/2014/main" id="{72CB4095-EE6B-A113-1444-00912021A932}"/>
                </a:ext>
              </a:extLst>
            </p:cNvPr>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3" name="Google Shape;472;p52">
              <a:extLst>
                <a:ext uri="{FF2B5EF4-FFF2-40B4-BE49-F238E27FC236}">
                  <a16:creationId xmlns:a16="http://schemas.microsoft.com/office/drawing/2014/main" id="{971607FA-7C16-48DA-5FD7-E56C971B54FA}"/>
                </a:ext>
              </a:extLst>
            </p:cNvPr>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4" name="Google Shape;473;p52">
              <a:extLst>
                <a:ext uri="{FF2B5EF4-FFF2-40B4-BE49-F238E27FC236}">
                  <a16:creationId xmlns:a16="http://schemas.microsoft.com/office/drawing/2014/main" id="{754FADCE-58BC-9E00-B359-FAC54948A473}"/>
                </a:ext>
              </a:extLst>
            </p:cNvPr>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5" name="Google Shape;474;p52">
              <a:extLst>
                <a:ext uri="{FF2B5EF4-FFF2-40B4-BE49-F238E27FC236}">
                  <a16:creationId xmlns:a16="http://schemas.microsoft.com/office/drawing/2014/main" id="{B62296DD-92B1-05F4-18B9-02D86D4843D5}"/>
                </a:ext>
              </a:extLst>
            </p:cNvPr>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6" name="Google Shape;475;p52">
              <a:extLst>
                <a:ext uri="{FF2B5EF4-FFF2-40B4-BE49-F238E27FC236}">
                  <a16:creationId xmlns:a16="http://schemas.microsoft.com/office/drawing/2014/main" id="{C263A9D1-637A-45A3-CC30-F2566753FED8}"/>
                </a:ext>
              </a:extLst>
            </p:cNvPr>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7" name="Google Shape;476;p52">
              <a:extLst>
                <a:ext uri="{FF2B5EF4-FFF2-40B4-BE49-F238E27FC236}">
                  <a16:creationId xmlns:a16="http://schemas.microsoft.com/office/drawing/2014/main" id="{652029E1-F37C-08E8-69A8-117E0962E539}"/>
                </a:ext>
              </a:extLst>
            </p:cNvPr>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8" name="Google Shape;477;p52">
              <a:extLst>
                <a:ext uri="{FF2B5EF4-FFF2-40B4-BE49-F238E27FC236}">
                  <a16:creationId xmlns:a16="http://schemas.microsoft.com/office/drawing/2014/main" id="{A6FECE42-EE79-1759-3C42-DF61CD4B6A94}"/>
                </a:ext>
              </a:extLst>
            </p:cNvPr>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9" name="Google Shape;478;p52">
              <a:extLst>
                <a:ext uri="{FF2B5EF4-FFF2-40B4-BE49-F238E27FC236}">
                  <a16:creationId xmlns:a16="http://schemas.microsoft.com/office/drawing/2014/main" id="{CDEAE88B-0160-91D1-659C-083F3CD8D9EB}"/>
                </a:ext>
              </a:extLst>
            </p:cNvPr>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0" name="Google Shape;479;p52">
              <a:extLst>
                <a:ext uri="{FF2B5EF4-FFF2-40B4-BE49-F238E27FC236}">
                  <a16:creationId xmlns:a16="http://schemas.microsoft.com/office/drawing/2014/main" id="{6A0DDA73-58F0-3C39-9F14-F6E8069BCB70}"/>
                </a:ext>
              </a:extLst>
            </p:cNvPr>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1" name="Google Shape;480;p52">
              <a:extLst>
                <a:ext uri="{FF2B5EF4-FFF2-40B4-BE49-F238E27FC236}">
                  <a16:creationId xmlns:a16="http://schemas.microsoft.com/office/drawing/2014/main" id="{A1F375F5-9876-E599-F610-1B550CC49EDC}"/>
                </a:ext>
              </a:extLst>
            </p:cNvPr>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2" name="Google Shape;481;p52">
              <a:extLst>
                <a:ext uri="{FF2B5EF4-FFF2-40B4-BE49-F238E27FC236}">
                  <a16:creationId xmlns:a16="http://schemas.microsoft.com/office/drawing/2014/main" id="{5E309CFB-4697-AA47-CF33-5F2A52BA48F9}"/>
                </a:ext>
              </a:extLst>
            </p:cNvPr>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3" name="Google Shape;482;p52">
              <a:extLst>
                <a:ext uri="{FF2B5EF4-FFF2-40B4-BE49-F238E27FC236}">
                  <a16:creationId xmlns:a16="http://schemas.microsoft.com/office/drawing/2014/main" id="{E6FC13FA-8709-5A11-C7A6-EBF63459BC1A}"/>
                </a:ext>
              </a:extLst>
            </p:cNvPr>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4" name="Google Shape;483;p52">
              <a:extLst>
                <a:ext uri="{FF2B5EF4-FFF2-40B4-BE49-F238E27FC236}">
                  <a16:creationId xmlns:a16="http://schemas.microsoft.com/office/drawing/2014/main" id="{18860F85-9B51-5F98-D36F-4F3120827AC4}"/>
                </a:ext>
              </a:extLst>
            </p:cNvPr>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5" name="Google Shape;484;p52">
              <a:extLst>
                <a:ext uri="{FF2B5EF4-FFF2-40B4-BE49-F238E27FC236}">
                  <a16:creationId xmlns:a16="http://schemas.microsoft.com/office/drawing/2014/main" id="{CB54C30F-0899-0781-C538-587A1934F52A}"/>
                </a:ext>
              </a:extLst>
            </p:cNvPr>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2" name="Google Shape;485;p52">
              <a:extLst>
                <a:ext uri="{FF2B5EF4-FFF2-40B4-BE49-F238E27FC236}">
                  <a16:creationId xmlns:a16="http://schemas.microsoft.com/office/drawing/2014/main" id="{119C09A3-385E-52E8-BFE1-32E6DC62979F}"/>
                </a:ext>
              </a:extLst>
            </p:cNvPr>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0" name="Google Shape;486;p52">
              <a:extLst>
                <a:ext uri="{FF2B5EF4-FFF2-40B4-BE49-F238E27FC236}">
                  <a16:creationId xmlns:a16="http://schemas.microsoft.com/office/drawing/2014/main" id="{A2F3D1DD-A402-FE54-6F80-476275F5086C}"/>
                </a:ext>
              </a:extLst>
            </p:cNvPr>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1" name="Google Shape;487;p52">
              <a:extLst>
                <a:ext uri="{FF2B5EF4-FFF2-40B4-BE49-F238E27FC236}">
                  <a16:creationId xmlns:a16="http://schemas.microsoft.com/office/drawing/2014/main" id="{0F28CCF4-0CBD-03AA-AF0E-8C0CFF0213BE}"/>
                </a:ext>
              </a:extLst>
            </p:cNvPr>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2" name="Google Shape;488;p52">
              <a:extLst>
                <a:ext uri="{FF2B5EF4-FFF2-40B4-BE49-F238E27FC236}">
                  <a16:creationId xmlns:a16="http://schemas.microsoft.com/office/drawing/2014/main" id="{11E3EA79-BF7A-58B8-E5B8-9668EB8F481C}"/>
                </a:ext>
              </a:extLst>
            </p:cNvPr>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3" name="Google Shape;489;p52">
              <a:extLst>
                <a:ext uri="{FF2B5EF4-FFF2-40B4-BE49-F238E27FC236}">
                  <a16:creationId xmlns:a16="http://schemas.microsoft.com/office/drawing/2014/main" id="{2C4C6EB6-DC6E-E456-398B-07C7FAD2755F}"/>
                </a:ext>
              </a:extLst>
            </p:cNvPr>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4" name="Google Shape;490;p52">
              <a:extLst>
                <a:ext uri="{FF2B5EF4-FFF2-40B4-BE49-F238E27FC236}">
                  <a16:creationId xmlns:a16="http://schemas.microsoft.com/office/drawing/2014/main" id="{57511995-CEBC-A97C-97D6-275796D67813}"/>
                </a:ext>
              </a:extLst>
            </p:cNvPr>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5" name="Google Shape;491;p52">
              <a:extLst>
                <a:ext uri="{FF2B5EF4-FFF2-40B4-BE49-F238E27FC236}">
                  <a16:creationId xmlns:a16="http://schemas.microsoft.com/office/drawing/2014/main" id="{70BAAFF3-524D-8FD0-C997-BDD63E0B0487}"/>
                </a:ext>
              </a:extLst>
            </p:cNvPr>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6" name="Google Shape;492;p52">
              <a:extLst>
                <a:ext uri="{FF2B5EF4-FFF2-40B4-BE49-F238E27FC236}">
                  <a16:creationId xmlns:a16="http://schemas.microsoft.com/office/drawing/2014/main" id="{C19EB0A5-F634-D5CE-8904-B0BC3C8C6740}"/>
                </a:ext>
              </a:extLst>
            </p:cNvPr>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7" name="Google Shape;493;p52">
              <a:extLst>
                <a:ext uri="{FF2B5EF4-FFF2-40B4-BE49-F238E27FC236}">
                  <a16:creationId xmlns:a16="http://schemas.microsoft.com/office/drawing/2014/main" id="{620AD8FD-F825-AB4E-B9C4-DAC2CA339EB4}"/>
                </a:ext>
              </a:extLst>
            </p:cNvPr>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8" name="Google Shape;494;p52">
              <a:extLst>
                <a:ext uri="{FF2B5EF4-FFF2-40B4-BE49-F238E27FC236}">
                  <a16:creationId xmlns:a16="http://schemas.microsoft.com/office/drawing/2014/main" id="{95455B4C-7673-DF8F-07E8-C3FA54EA2880}"/>
                </a:ext>
              </a:extLst>
            </p:cNvPr>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9" name="Google Shape;495;p52">
              <a:extLst>
                <a:ext uri="{FF2B5EF4-FFF2-40B4-BE49-F238E27FC236}">
                  <a16:creationId xmlns:a16="http://schemas.microsoft.com/office/drawing/2014/main" id="{F250C971-47B2-5486-E4A4-134617BB202D}"/>
                </a:ext>
              </a:extLst>
            </p:cNvPr>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0" name="Google Shape;496;p52">
              <a:extLst>
                <a:ext uri="{FF2B5EF4-FFF2-40B4-BE49-F238E27FC236}">
                  <a16:creationId xmlns:a16="http://schemas.microsoft.com/office/drawing/2014/main" id="{7915F954-AB54-1465-7CE6-24AC15F08BE8}"/>
                </a:ext>
              </a:extLst>
            </p:cNvPr>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1" name="Google Shape;497;p52">
              <a:extLst>
                <a:ext uri="{FF2B5EF4-FFF2-40B4-BE49-F238E27FC236}">
                  <a16:creationId xmlns:a16="http://schemas.microsoft.com/office/drawing/2014/main" id="{74997C84-6132-2E6D-8F2D-EB81B6DC8D53}"/>
                </a:ext>
              </a:extLst>
            </p:cNvPr>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2" name="Google Shape;498;p52">
              <a:extLst>
                <a:ext uri="{FF2B5EF4-FFF2-40B4-BE49-F238E27FC236}">
                  <a16:creationId xmlns:a16="http://schemas.microsoft.com/office/drawing/2014/main" id="{2F154907-6AE4-CCFD-CA3C-2844D1EA381D}"/>
                </a:ext>
              </a:extLst>
            </p:cNvPr>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3" name="Google Shape;499;p52">
              <a:extLst>
                <a:ext uri="{FF2B5EF4-FFF2-40B4-BE49-F238E27FC236}">
                  <a16:creationId xmlns:a16="http://schemas.microsoft.com/office/drawing/2014/main" id="{860E0B8A-D54A-B66E-9BC1-7BE61E70D743}"/>
                </a:ext>
              </a:extLst>
            </p:cNvPr>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4" name="Google Shape;500;p52">
              <a:extLst>
                <a:ext uri="{FF2B5EF4-FFF2-40B4-BE49-F238E27FC236}">
                  <a16:creationId xmlns:a16="http://schemas.microsoft.com/office/drawing/2014/main" id="{F89762E2-62E3-E771-01F2-EABFAA2A1D3F}"/>
                </a:ext>
              </a:extLst>
            </p:cNvPr>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5" name="Google Shape;501;p52">
              <a:extLst>
                <a:ext uri="{FF2B5EF4-FFF2-40B4-BE49-F238E27FC236}">
                  <a16:creationId xmlns:a16="http://schemas.microsoft.com/office/drawing/2014/main" id="{D61C0C57-8199-E75B-90E7-249A48C11EA2}"/>
                </a:ext>
              </a:extLst>
            </p:cNvPr>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6" name="Google Shape;502;p52">
              <a:extLst>
                <a:ext uri="{FF2B5EF4-FFF2-40B4-BE49-F238E27FC236}">
                  <a16:creationId xmlns:a16="http://schemas.microsoft.com/office/drawing/2014/main" id="{76AFC3EC-B18D-6DF9-2EB0-A81C809BB3CA}"/>
                </a:ext>
              </a:extLst>
            </p:cNvPr>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7" name="Google Shape;503;p52">
              <a:extLst>
                <a:ext uri="{FF2B5EF4-FFF2-40B4-BE49-F238E27FC236}">
                  <a16:creationId xmlns:a16="http://schemas.microsoft.com/office/drawing/2014/main" id="{9600E8CC-8A30-88E7-6FD7-EC024983A054}"/>
                </a:ext>
              </a:extLst>
            </p:cNvPr>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8" name="Google Shape;504;p52">
              <a:extLst>
                <a:ext uri="{FF2B5EF4-FFF2-40B4-BE49-F238E27FC236}">
                  <a16:creationId xmlns:a16="http://schemas.microsoft.com/office/drawing/2014/main" id="{1F9D6D3F-D4C8-BBCF-EEC9-1139AB65F229}"/>
                </a:ext>
              </a:extLst>
            </p:cNvPr>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9" name="Google Shape;505;p52">
              <a:extLst>
                <a:ext uri="{FF2B5EF4-FFF2-40B4-BE49-F238E27FC236}">
                  <a16:creationId xmlns:a16="http://schemas.microsoft.com/office/drawing/2014/main" id="{D8E3CDF9-0ABB-8822-6B74-5D6DAEF92CBE}"/>
                </a:ext>
              </a:extLst>
            </p:cNvPr>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0" name="Google Shape;506;p52">
              <a:extLst>
                <a:ext uri="{FF2B5EF4-FFF2-40B4-BE49-F238E27FC236}">
                  <a16:creationId xmlns:a16="http://schemas.microsoft.com/office/drawing/2014/main" id="{74CF0D8C-4476-8B6C-C0E5-4972468559C6}"/>
                </a:ext>
              </a:extLst>
            </p:cNvPr>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1" name="Google Shape;507;p52">
              <a:extLst>
                <a:ext uri="{FF2B5EF4-FFF2-40B4-BE49-F238E27FC236}">
                  <a16:creationId xmlns:a16="http://schemas.microsoft.com/office/drawing/2014/main" id="{7EA99751-94E3-66A1-43CE-45CA93FAEDAF}"/>
                </a:ext>
              </a:extLst>
            </p:cNvPr>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2" name="Google Shape;508;p52">
              <a:extLst>
                <a:ext uri="{FF2B5EF4-FFF2-40B4-BE49-F238E27FC236}">
                  <a16:creationId xmlns:a16="http://schemas.microsoft.com/office/drawing/2014/main" id="{FC1C96BD-0DED-69EA-64CE-69C24EB68EF0}"/>
                </a:ext>
              </a:extLst>
            </p:cNvPr>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3" name="Google Shape;509;p52">
              <a:extLst>
                <a:ext uri="{FF2B5EF4-FFF2-40B4-BE49-F238E27FC236}">
                  <a16:creationId xmlns:a16="http://schemas.microsoft.com/office/drawing/2014/main" id="{B3F4BA61-B6FC-4B7D-5FAC-1A04C3220A30}"/>
                </a:ext>
              </a:extLst>
            </p:cNvPr>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4" name="Google Shape;510;p52">
              <a:extLst>
                <a:ext uri="{FF2B5EF4-FFF2-40B4-BE49-F238E27FC236}">
                  <a16:creationId xmlns:a16="http://schemas.microsoft.com/office/drawing/2014/main" id="{1AB71E7A-500F-2E5F-5F14-8EAD1500828C}"/>
                </a:ext>
              </a:extLst>
            </p:cNvPr>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5" name="Google Shape;511;p52">
              <a:extLst>
                <a:ext uri="{FF2B5EF4-FFF2-40B4-BE49-F238E27FC236}">
                  <a16:creationId xmlns:a16="http://schemas.microsoft.com/office/drawing/2014/main" id="{10C16309-76EC-D381-15BB-B8FFDFBDE74F}"/>
                </a:ext>
              </a:extLst>
            </p:cNvPr>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6" name="Google Shape;512;p52">
              <a:extLst>
                <a:ext uri="{FF2B5EF4-FFF2-40B4-BE49-F238E27FC236}">
                  <a16:creationId xmlns:a16="http://schemas.microsoft.com/office/drawing/2014/main" id="{E71CF5D0-F930-3472-B91B-6025FFB8D4DC}"/>
                </a:ext>
              </a:extLst>
            </p:cNvPr>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7" name="Google Shape;513;p52">
              <a:extLst>
                <a:ext uri="{FF2B5EF4-FFF2-40B4-BE49-F238E27FC236}">
                  <a16:creationId xmlns:a16="http://schemas.microsoft.com/office/drawing/2014/main" id="{7E45FD86-BE6E-9D1F-5C93-E34312618861}"/>
                </a:ext>
              </a:extLst>
            </p:cNvPr>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8" name="Google Shape;514;p52">
              <a:extLst>
                <a:ext uri="{FF2B5EF4-FFF2-40B4-BE49-F238E27FC236}">
                  <a16:creationId xmlns:a16="http://schemas.microsoft.com/office/drawing/2014/main" id="{AED3FA4B-7BBA-A2BC-ACC9-ACF7F0C8FF72}"/>
                </a:ext>
              </a:extLst>
            </p:cNvPr>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9" name="Google Shape;515;p52">
              <a:extLst>
                <a:ext uri="{FF2B5EF4-FFF2-40B4-BE49-F238E27FC236}">
                  <a16:creationId xmlns:a16="http://schemas.microsoft.com/office/drawing/2014/main" id="{B1EC5E11-4CCA-29B6-3AEF-C2B628717C7E}"/>
                </a:ext>
              </a:extLst>
            </p:cNvPr>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0" name="Google Shape;516;p52">
              <a:extLst>
                <a:ext uri="{FF2B5EF4-FFF2-40B4-BE49-F238E27FC236}">
                  <a16:creationId xmlns:a16="http://schemas.microsoft.com/office/drawing/2014/main" id="{DE25F3AE-A652-9499-3FB7-56CCAAEB0E96}"/>
                </a:ext>
              </a:extLst>
            </p:cNvPr>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1" name="Google Shape;517;p52">
              <a:extLst>
                <a:ext uri="{FF2B5EF4-FFF2-40B4-BE49-F238E27FC236}">
                  <a16:creationId xmlns:a16="http://schemas.microsoft.com/office/drawing/2014/main" id="{FA4073C1-C465-046E-998C-128C3206AAC2}"/>
                </a:ext>
              </a:extLst>
            </p:cNvPr>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2" name="Google Shape;518;p52">
              <a:extLst>
                <a:ext uri="{FF2B5EF4-FFF2-40B4-BE49-F238E27FC236}">
                  <a16:creationId xmlns:a16="http://schemas.microsoft.com/office/drawing/2014/main" id="{88C66C47-DC70-8590-791A-A6D4FC467B8F}"/>
                </a:ext>
              </a:extLst>
            </p:cNvPr>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3" name="Google Shape;519;p52">
              <a:extLst>
                <a:ext uri="{FF2B5EF4-FFF2-40B4-BE49-F238E27FC236}">
                  <a16:creationId xmlns:a16="http://schemas.microsoft.com/office/drawing/2014/main" id="{6530DC50-E301-EA8D-382C-63F759716374}"/>
                </a:ext>
              </a:extLst>
            </p:cNvPr>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4" name="Google Shape;520;p52">
              <a:extLst>
                <a:ext uri="{FF2B5EF4-FFF2-40B4-BE49-F238E27FC236}">
                  <a16:creationId xmlns:a16="http://schemas.microsoft.com/office/drawing/2014/main" id="{1EC2A36D-A5F9-4C6B-7E7A-EACC3456101D}"/>
                </a:ext>
              </a:extLst>
            </p:cNvPr>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5" name="Google Shape;521;p52">
              <a:extLst>
                <a:ext uri="{FF2B5EF4-FFF2-40B4-BE49-F238E27FC236}">
                  <a16:creationId xmlns:a16="http://schemas.microsoft.com/office/drawing/2014/main" id="{D448FD5B-D960-3B10-0ED2-595AB533B0EE}"/>
                </a:ext>
              </a:extLst>
            </p:cNvPr>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6" name="Google Shape;522;p52">
              <a:extLst>
                <a:ext uri="{FF2B5EF4-FFF2-40B4-BE49-F238E27FC236}">
                  <a16:creationId xmlns:a16="http://schemas.microsoft.com/office/drawing/2014/main" id="{E61E9440-528C-E6FD-8794-00055E72FFF9}"/>
                </a:ext>
              </a:extLst>
            </p:cNvPr>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7" name="Google Shape;523;p52">
              <a:extLst>
                <a:ext uri="{FF2B5EF4-FFF2-40B4-BE49-F238E27FC236}">
                  <a16:creationId xmlns:a16="http://schemas.microsoft.com/office/drawing/2014/main" id="{AE88CCAF-3791-E2BE-2A8B-E07CE03CB918}"/>
                </a:ext>
              </a:extLst>
            </p:cNvPr>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8" name="Google Shape;524;p52">
              <a:extLst>
                <a:ext uri="{FF2B5EF4-FFF2-40B4-BE49-F238E27FC236}">
                  <a16:creationId xmlns:a16="http://schemas.microsoft.com/office/drawing/2014/main" id="{CCE1A071-8C12-B5D9-AA1C-61C40015A6A7}"/>
                </a:ext>
              </a:extLst>
            </p:cNvPr>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9" name="Google Shape;525;p52">
              <a:extLst>
                <a:ext uri="{FF2B5EF4-FFF2-40B4-BE49-F238E27FC236}">
                  <a16:creationId xmlns:a16="http://schemas.microsoft.com/office/drawing/2014/main" id="{D4DD879C-F589-04DF-4094-59359A3000D0}"/>
                </a:ext>
              </a:extLst>
            </p:cNvPr>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0" name="Google Shape;526;p52">
              <a:extLst>
                <a:ext uri="{FF2B5EF4-FFF2-40B4-BE49-F238E27FC236}">
                  <a16:creationId xmlns:a16="http://schemas.microsoft.com/office/drawing/2014/main" id="{7A3A1A9E-DE67-75A6-9D8D-F96528544F7A}"/>
                </a:ext>
              </a:extLst>
            </p:cNvPr>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1" name="Google Shape;527;p52">
              <a:extLst>
                <a:ext uri="{FF2B5EF4-FFF2-40B4-BE49-F238E27FC236}">
                  <a16:creationId xmlns:a16="http://schemas.microsoft.com/office/drawing/2014/main" id="{8A51AA9C-6CD1-4683-B072-F850759F0C66}"/>
                </a:ext>
              </a:extLst>
            </p:cNvPr>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2" name="Google Shape;528;p52">
              <a:extLst>
                <a:ext uri="{FF2B5EF4-FFF2-40B4-BE49-F238E27FC236}">
                  <a16:creationId xmlns:a16="http://schemas.microsoft.com/office/drawing/2014/main" id="{863C47D2-A8CA-07FA-981D-E2F2B8F18876}"/>
                </a:ext>
              </a:extLst>
            </p:cNvPr>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3" name="Google Shape;529;p52">
              <a:extLst>
                <a:ext uri="{FF2B5EF4-FFF2-40B4-BE49-F238E27FC236}">
                  <a16:creationId xmlns:a16="http://schemas.microsoft.com/office/drawing/2014/main" id="{889D9657-18F9-1F9E-5950-D1666C77B6BC}"/>
                </a:ext>
              </a:extLst>
            </p:cNvPr>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4" name="Google Shape;530;p52">
              <a:extLst>
                <a:ext uri="{FF2B5EF4-FFF2-40B4-BE49-F238E27FC236}">
                  <a16:creationId xmlns:a16="http://schemas.microsoft.com/office/drawing/2014/main" id="{D6671320-910F-6CD8-D50B-AC684683229B}"/>
                </a:ext>
              </a:extLst>
            </p:cNvPr>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5" name="Google Shape;531;p52">
              <a:extLst>
                <a:ext uri="{FF2B5EF4-FFF2-40B4-BE49-F238E27FC236}">
                  <a16:creationId xmlns:a16="http://schemas.microsoft.com/office/drawing/2014/main" id="{5717B4A7-EB83-42EE-0502-C74C25797130}"/>
                </a:ext>
              </a:extLst>
            </p:cNvPr>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6" name="Google Shape;532;p52">
              <a:extLst>
                <a:ext uri="{FF2B5EF4-FFF2-40B4-BE49-F238E27FC236}">
                  <a16:creationId xmlns:a16="http://schemas.microsoft.com/office/drawing/2014/main" id="{18B52E2F-FB26-88E3-F4E8-C053DA137043}"/>
                </a:ext>
              </a:extLst>
            </p:cNvPr>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7" name="Google Shape;533;p52">
              <a:extLst>
                <a:ext uri="{FF2B5EF4-FFF2-40B4-BE49-F238E27FC236}">
                  <a16:creationId xmlns:a16="http://schemas.microsoft.com/office/drawing/2014/main" id="{C04F9693-3716-F160-C1EE-FE4ABA887096}"/>
                </a:ext>
              </a:extLst>
            </p:cNvPr>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8" name="Google Shape;534;p52">
              <a:extLst>
                <a:ext uri="{FF2B5EF4-FFF2-40B4-BE49-F238E27FC236}">
                  <a16:creationId xmlns:a16="http://schemas.microsoft.com/office/drawing/2014/main" id="{F625B385-F2D0-35F9-E506-5839D2F4633E}"/>
                </a:ext>
              </a:extLst>
            </p:cNvPr>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9" name="Google Shape;535;p52">
              <a:extLst>
                <a:ext uri="{FF2B5EF4-FFF2-40B4-BE49-F238E27FC236}">
                  <a16:creationId xmlns:a16="http://schemas.microsoft.com/office/drawing/2014/main" id="{B77D1698-347E-E381-D0AE-E16594BEB794}"/>
                </a:ext>
              </a:extLst>
            </p:cNvPr>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0" name="Google Shape;536;p52">
              <a:extLst>
                <a:ext uri="{FF2B5EF4-FFF2-40B4-BE49-F238E27FC236}">
                  <a16:creationId xmlns:a16="http://schemas.microsoft.com/office/drawing/2014/main" id="{6D69EC0A-D19C-42AC-A192-4E344661F2FB}"/>
                </a:ext>
              </a:extLst>
            </p:cNvPr>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1" name="Google Shape;537;p52">
              <a:extLst>
                <a:ext uri="{FF2B5EF4-FFF2-40B4-BE49-F238E27FC236}">
                  <a16:creationId xmlns:a16="http://schemas.microsoft.com/office/drawing/2014/main" id="{5241275E-7A29-8CDA-EB0C-68D2C27E91E2}"/>
                </a:ext>
              </a:extLst>
            </p:cNvPr>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0" name="Google Shape;538;p52">
              <a:extLst>
                <a:ext uri="{FF2B5EF4-FFF2-40B4-BE49-F238E27FC236}">
                  <a16:creationId xmlns:a16="http://schemas.microsoft.com/office/drawing/2014/main" id="{6587492C-52AC-5B32-7F39-8EE06B3F492C}"/>
                </a:ext>
              </a:extLst>
            </p:cNvPr>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1" name="Google Shape;539;p52">
              <a:extLst>
                <a:ext uri="{FF2B5EF4-FFF2-40B4-BE49-F238E27FC236}">
                  <a16:creationId xmlns:a16="http://schemas.microsoft.com/office/drawing/2014/main" id="{63CA560E-40CA-EEAA-C2E3-5BE7FCDB8040}"/>
                </a:ext>
              </a:extLst>
            </p:cNvPr>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2" name="Google Shape;540;p52">
              <a:extLst>
                <a:ext uri="{FF2B5EF4-FFF2-40B4-BE49-F238E27FC236}">
                  <a16:creationId xmlns:a16="http://schemas.microsoft.com/office/drawing/2014/main" id="{81A8C43A-913F-00F2-7136-8B6369F4E72C}"/>
                </a:ext>
              </a:extLst>
            </p:cNvPr>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3" name="Google Shape;541;p52">
              <a:extLst>
                <a:ext uri="{FF2B5EF4-FFF2-40B4-BE49-F238E27FC236}">
                  <a16:creationId xmlns:a16="http://schemas.microsoft.com/office/drawing/2014/main" id="{092C5909-1527-D678-ED41-F2DD47CD1D8D}"/>
                </a:ext>
              </a:extLst>
            </p:cNvPr>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4" name="Google Shape;542;p52">
              <a:extLst>
                <a:ext uri="{FF2B5EF4-FFF2-40B4-BE49-F238E27FC236}">
                  <a16:creationId xmlns:a16="http://schemas.microsoft.com/office/drawing/2014/main" id="{D1832E38-3800-7937-1C5E-33EAD7E2A8DB}"/>
                </a:ext>
              </a:extLst>
            </p:cNvPr>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5" name="Google Shape;543;p52">
              <a:extLst>
                <a:ext uri="{FF2B5EF4-FFF2-40B4-BE49-F238E27FC236}">
                  <a16:creationId xmlns:a16="http://schemas.microsoft.com/office/drawing/2014/main" id="{46137DF6-E79C-FBDE-59AA-3A1BB0A97633}"/>
                </a:ext>
              </a:extLst>
            </p:cNvPr>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6" name="Google Shape;544;p52">
              <a:extLst>
                <a:ext uri="{FF2B5EF4-FFF2-40B4-BE49-F238E27FC236}">
                  <a16:creationId xmlns:a16="http://schemas.microsoft.com/office/drawing/2014/main" id="{56E1669A-FC58-2AF0-E7ED-94FC3D543897}"/>
                </a:ext>
              </a:extLst>
            </p:cNvPr>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7" name="Google Shape;545;p52">
              <a:extLst>
                <a:ext uri="{FF2B5EF4-FFF2-40B4-BE49-F238E27FC236}">
                  <a16:creationId xmlns:a16="http://schemas.microsoft.com/office/drawing/2014/main" id="{455B097A-6425-AAEC-9FA5-B59FE5D80E83}"/>
                </a:ext>
              </a:extLst>
            </p:cNvPr>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8" name="Google Shape;546;p52">
              <a:extLst>
                <a:ext uri="{FF2B5EF4-FFF2-40B4-BE49-F238E27FC236}">
                  <a16:creationId xmlns:a16="http://schemas.microsoft.com/office/drawing/2014/main" id="{8974C5CF-724A-F47C-05E9-FBAC0B56E67E}"/>
                </a:ext>
              </a:extLst>
            </p:cNvPr>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9" name="Google Shape;547;p52">
              <a:extLst>
                <a:ext uri="{FF2B5EF4-FFF2-40B4-BE49-F238E27FC236}">
                  <a16:creationId xmlns:a16="http://schemas.microsoft.com/office/drawing/2014/main" id="{20D9CBC6-850D-D2C8-29EE-446DDBAF6E97}"/>
                </a:ext>
              </a:extLst>
            </p:cNvPr>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0" name="Google Shape;548;p52">
              <a:extLst>
                <a:ext uri="{FF2B5EF4-FFF2-40B4-BE49-F238E27FC236}">
                  <a16:creationId xmlns:a16="http://schemas.microsoft.com/office/drawing/2014/main" id="{5D966418-300E-C0F8-6A71-9C8ED4297E68}"/>
                </a:ext>
              </a:extLst>
            </p:cNvPr>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1" name="Google Shape;549;p52">
              <a:extLst>
                <a:ext uri="{FF2B5EF4-FFF2-40B4-BE49-F238E27FC236}">
                  <a16:creationId xmlns:a16="http://schemas.microsoft.com/office/drawing/2014/main" id="{FE702026-D757-22E7-14C9-9E3E08E37A5F}"/>
                </a:ext>
              </a:extLst>
            </p:cNvPr>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2" name="Google Shape;550;p52">
              <a:extLst>
                <a:ext uri="{FF2B5EF4-FFF2-40B4-BE49-F238E27FC236}">
                  <a16:creationId xmlns:a16="http://schemas.microsoft.com/office/drawing/2014/main" id="{AA8591B4-D2D8-C626-04E5-0271D0FF3C9D}"/>
                </a:ext>
              </a:extLst>
            </p:cNvPr>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3" name="Google Shape;551;p52">
              <a:extLst>
                <a:ext uri="{FF2B5EF4-FFF2-40B4-BE49-F238E27FC236}">
                  <a16:creationId xmlns:a16="http://schemas.microsoft.com/office/drawing/2014/main" id="{ACF3C270-61F5-E588-C2A4-2F413A57BBA6}"/>
                </a:ext>
              </a:extLst>
            </p:cNvPr>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4" name="Google Shape;552;p52">
              <a:extLst>
                <a:ext uri="{FF2B5EF4-FFF2-40B4-BE49-F238E27FC236}">
                  <a16:creationId xmlns:a16="http://schemas.microsoft.com/office/drawing/2014/main" id="{21BC0C1D-4FAA-EB56-0BF0-358C3995C25E}"/>
                </a:ext>
              </a:extLst>
            </p:cNvPr>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5" name="Google Shape;553;p52">
              <a:extLst>
                <a:ext uri="{FF2B5EF4-FFF2-40B4-BE49-F238E27FC236}">
                  <a16:creationId xmlns:a16="http://schemas.microsoft.com/office/drawing/2014/main" id="{730988D6-199C-CF3B-FCA9-310A53B69A05}"/>
                </a:ext>
              </a:extLst>
            </p:cNvPr>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6" name="Google Shape;554;p52">
              <a:extLst>
                <a:ext uri="{FF2B5EF4-FFF2-40B4-BE49-F238E27FC236}">
                  <a16:creationId xmlns:a16="http://schemas.microsoft.com/office/drawing/2014/main" id="{85FECA95-8021-2228-8F90-7EA59CCC3593}"/>
                </a:ext>
              </a:extLst>
            </p:cNvPr>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7" name="Google Shape;555;p52">
              <a:extLst>
                <a:ext uri="{FF2B5EF4-FFF2-40B4-BE49-F238E27FC236}">
                  <a16:creationId xmlns:a16="http://schemas.microsoft.com/office/drawing/2014/main" id="{966F3BF0-810B-C36C-CA7E-19F22CA09360}"/>
                </a:ext>
              </a:extLst>
            </p:cNvPr>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8" name="Google Shape;556;p52">
              <a:extLst>
                <a:ext uri="{FF2B5EF4-FFF2-40B4-BE49-F238E27FC236}">
                  <a16:creationId xmlns:a16="http://schemas.microsoft.com/office/drawing/2014/main" id="{C8BE26C9-8120-32FC-BE11-D117E9DA8BC4}"/>
                </a:ext>
              </a:extLst>
            </p:cNvPr>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9" name="Google Shape;557;p52">
              <a:extLst>
                <a:ext uri="{FF2B5EF4-FFF2-40B4-BE49-F238E27FC236}">
                  <a16:creationId xmlns:a16="http://schemas.microsoft.com/office/drawing/2014/main" id="{0ED46986-3CBB-66F4-858D-6B85DB459E76}"/>
                </a:ext>
              </a:extLst>
            </p:cNvPr>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0" name="Google Shape;558;p52">
              <a:extLst>
                <a:ext uri="{FF2B5EF4-FFF2-40B4-BE49-F238E27FC236}">
                  <a16:creationId xmlns:a16="http://schemas.microsoft.com/office/drawing/2014/main" id="{78DC9A4E-2CE6-55CA-34D8-B7AC7469B9CA}"/>
                </a:ext>
              </a:extLst>
            </p:cNvPr>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1" name="Google Shape;559;p52">
              <a:extLst>
                <a:ext uri="{FF2B5EF4-FFF2-40B4-BE49-F238E27FC236}">
                  <a16:creationId xmlns:a16="http://schemas.microsoft.com/office/drawing/2014/main" id="{E9ED0905-7F28-224C-DE02-4EB3786EDDC0}"/>
                </a:ext>
              </a:extLst>
            </p:cNvPr>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2" name="Google Shape;560;p52">
              <a:extLst>
                <a:ext uri="{FF2B5EF4-FFF2-40B4-BE49-F238E27FC236}">
                  <a16:creationId xmlns:a16="http://schemas.microsoft.com/office/drawing/2014/main" id="{81DF04C3-DD16-57A0-60A0-C0DF02A9B096}"/>
                </a:ext>
              </a:extLst>
            </p:cNvPr>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3" name="Google Shape;561;p52">
              <a:extLst>
                <a:ext uri="{FF2B5EF4-FFF2-40B4-BE49-F238E27FC236}">
                  <a16:creationId xmlns:a16="http://schemas.microsoft.com/office/drawing/2014/main" id="{63F150AF-6443-5DA0-4495-9C0636741FBC}"/>
                </a:ext>
              </a:extLst>
            </p:cNvPr>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4" name="Google Shape;562;p52">
              <a:extLst>
                <a:ext uri="{FF2B5EF4-FFF2-40B4-BE49-F238E27FC236}">
                  <a16:creationId xmlns:a16="http://schemas.microsoft.com/office/drawing/2014/main" id="{69F7AAA4-C8AC-2B3D-3362-2975DF9B5BEE}"/>
                </a:ext>
              </a:extLst>
            </p:cNvPr>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5" name="Google Shape;563;p52">
              <a:extLst>
                <a:ext uri="{FF2B5EF4-FFF2-40B4-BE49-F238E27FC236}">
                  <a16:creationId xmlns:a16="http://schemas.microsoft.com/office/drawing/2014/main" id="{626CFEFC-2004-AAA6-B2AE-F5CA595C8638}"/>
                </a:ext>
              </a:extLst>
            </p:cNvPr>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6" name="Google Shape;564;p52">
              <a:extLst>
                <a:ext uri="{FF2B5EF4-FFF2-40B4-BE49-F238E27FC236}">
                  <a16:creationId xmlns:a16="http://schemas.microsoft.com/office/drawing/2014/main" id="{B5A26D51-4045-8ECA-3C8B-156822116549}"/>
                </a:ext>
              </a:extLst>
            </p:cNvPr>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7" name="Google Shape;565;p52">
              <a:extLst>
                <a:ext uri="{FF2B5EF4-FFF2-40B4-BE49-F238E27FC236}">
                  <a16:creationId xmlns:a16="http://schemas.microsoft.com/office/drawing/2014/main" id="{BDE83053-0BCA-DC85-EF0C-1C7BE10E1103}"/>
                </a:ext>
              </a:extLst>
            </p:cNvPr>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8" name="Google Shape;566;p52">
              <a:extLst>
                <a:ext uri="{FF2B5EF4-FFF2-40B4-BE49-F238E27FC236}">
                  <a16:creationId xmlns:a16="http://schemas.microsoft.com/office/drawing/2014/main" id="{A2114CF6-AC74-6E23-9513-24175CF87422}"/>
                </a:ext>
              </a:extLst>
            </p:cNvPr>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9" name="Google Shape;567;p52">
              <a:extLst>
                <a:ext uri="{FF2B5EF4-FFF2-40B4-BE49-F238E27FC236}">
                  <a16:creationId xmlns:a16="http://schemas.microsoft.com/office/drawing/2014/main" id="{F2EECADF-CA21-DD5B-79F1-E28E860BE13D}"/>
                </a:ext>
              </a:extLst>
            </p:cNvPr>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0" name="Google Shape;568;p52">
              <a:extLst>
                <a:ext uri="{FF2B5EF4-FFF2-40B4-BE49-F238E27FC236}">
                  <a16:creationId xmlns:a16="http://schemas.microsoft.com/office/drawing/2014/main" id="{2CA19C89-E0E8-6025-9564-E632348119DF}"/>
                </a:ext>
              </a:extLst>
            </p:cNvPr>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1" name="Google Shape;569;p52">
              <a:extLst>
                <a:ext uri="{FF2B5EF4-FFF2-40B4-BE49-F238E27FC236}">
                  <a16:creationId xmlns:a16="http://schemas.microsoft.com/office/drawing/2014/main" id="{B5E31EB6-DD46-7D32-CE41-444E600BF099}"/>
                </a:ext>
              </a:extLst>
            </p:cNvPr>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2" name="Google Shape;570;p52">
              <a:extLst>
                <a:ext uri="{FF2B5EF4-FFF2-40B4-BE49-F238E27FC236}">
                  <a16:creationId xmlns:a16="http://schemas.microsoft.com/office/drawing/2014/main" id="{BF9F6EBC-3949-1480-8AC8-EE8984482C3E}"/>
                </a:ext>
              </a:extLst>
            </p:cNvPr>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3" name="Google Shape;571;p52">
              <a:extLst>
                <a:ext uri="{FF2B5EF4-FFF2-40B4-BE49-F238E27FC236}">
                  <a16:creationId xmlns:a16="http://schemas.microsoft.com/office/drawing/2014/main" id="{F31B8400-E001-DA25-E228-2F2D11AD4D4A}"/>
                </a:ext>
              </a:extLst>
            </p:cNvPr>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4" name="Google Shape;572;p52">
              <a:extLst>
                <a:ext uri="{FF2B5EF4-FFF2-40B4-BE49-F238E27FC236}">
                  <a16:creationId xmlns:a16="http://schemas.microsoft.com/office/drawing/2014/main" id="{B2DC5BD4-590A-5A1A-2B42-5E2B78F93413}"/>
                </a:ext>
              </a:extLst>
            </p:cNvPr>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 name="Google Shape;573;p52">
              <a:extLst>
                <a:ext uri="{FF2B5EF4-FFF2-40B4-BE49-F238E27FC236}">
                  <a16:creationId xmlns:a16="http://schemas.microsoft.com/office/drawing/2014/main" id="{F661D7F0-F586-40B4-7C55-A19E4017B993}"/>
                </a:ext>
              </a:extLst>
            </p:cNvPr>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 name="Google Shape;574;p52">
              <a:extLst>
                <a:ext uri="{FF2B5EF4-FFF2-40B4-BE49-F238E27FC236}">
                  <a16:creationId xmlns:a16="http://schemas.microsoft.com/office/drawing/2014/main" id="{B715A361-B840-19D3-5811-3A304D40BC89}"/>
                </a:ext>
              </a:extLst>
            </p:cNvPr>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7" name="Google Shape;575;p52">
              <a:extLst>
                <a:ext uri="{FF2B5EF4-FFF2-40B4-BE49-F238E27FC236}">
                  <a16:creationId xmlns:a16="http://schemas.microsoft.com/office/drawing/2014/main" id="{3D0360EF-3482-2C2B-E6DA-CF642F2A9776}"/>
                </a:ext>
              </a:extLst>
            </p:cNvPr>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8" name="Google Shape;576;p52">
              <a:extLst>
                <a:ext uri="{FF2B5EF4-FFF2-40B4-BE49-F238E27FC236}">
                  <a16:creationId xmlns:a16="http://schemas.microsoft.com/office/drawing/2014/main" id="{866C1591-9227-1871-E7B8-245C34555862}"/>
                </a:ext>
              </a:extLst>
            </p:cNvPr>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9" name="Google Shape;577;p52">
              <a:extLst>
                <a:ext uri="{FF2B5EF4-FFF2-40B4-BE49-F238E27FC236}">
                  <a16:creationId xmlns:a16="http://schemas.microsoft.com/office/drawing/2014/main" id="{DAC4D6A1-9C66-15F2-1652-49A1BEF3B200}"/>
                </a:ext>
              </a:extLst>
            </p:cNvPr>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0" name="Google Shape;578;p52">
              <a:extLst>
                <a:ext uri="{FF2B5EF4-FFF2-40B4-BE49-F238E27FC236}">
                  <a16:creationId xmlns:a16="http://schemas.microsoft.com/office/drawing/2014/main" id="{5A0231E4-5344-321D-4D63-59240F322A69}"/>
                </a:ext>
              </a:extLst>
            </p:cNvPr>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1" name="Google Shape;579;p52">
              <a:extLst>
                <a:ext uri="{FF2B5EF4-FFF2-40B4-BE49-F238E27FC236}">
                  <a16:creationId xmlns:a16="http://schemas.microsoft.com/office/drawing/2014/main" id="{607765A6-FE62-4166-6544-2416983984DC}"/>
                </a:ext>
              </a:extLst>
            </p:cNvPr>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2" name="Google Shape;580;p52">
              <a:extLst>
                <a:ext uri="{FF2B5EF4-FFF2-40B4-BE49-F238E27FC236}">
                  <a16:creationId xmlns:a16="http://schemas.microsoft.com/office/drawing/2014/main" id="{DE4A6D3D-4BD5-5656-5B7B-A33A8A14DFB2}"/>
                </a:ext>
              </a:extLst>
            </p:cNvPr>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3" name="Google Shape;581;p52">
              <a:extLst>
                <a:ext uri="{FF2B5EF4-FFF2-40B4-BE49-F238E27FC236}">
                  <a16:creationId xmlns:a16="http://schemas.microsoft.com/office/drawing/2014/main" id="{5009E7CF-E7D6-20D0-7F17-94AAEC134A7B}"/>
                </a:ext>
              </a:extLst>
            </p:cNvPr>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4" name="Google Shape;582;p52">
              <a:extLst>
                <a:ext uri="{FF2B5EF4-FFF2-40B4-BE49-F238E27FC236}">
                  <a16:creationId xmlns:a16="http://schemas.microsoft.com/office/drawing/2014/main" id="{8AB549DA-A864-E1A3-EDD8-04C087ECAD45}"/>
                </a:ext>
              </a:extLst>
            </p:cNvPr>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5" name="Google Shape;583;p52">
              <a:extLst>
                <a:ext uri="{FF2B5EF4-FFF2-40B4-BE49-F238E27FC236}">
                  <a16:creationId xmlns:a16="http://schemas.microsoft.com/office/drawing/2014/main" id="{A49188F8-D9B3-7D84-A08D-445E290E302F}"/>
                </a:ext>
              </a:extLst>
            </p:cNvPr>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6" name="Google Shape;584;p52">
              <a:extLst>
                <a:ext uri="{FF2B5EF4-FFF2-40B4-BE49-F238E27FC236}">
                  <a16:creationId xmlns:a16="http://schemas.microsoft.com/office/drawing/2014/main" id="{7142E78E-F3BD-40FF-0A09-E44D0BB18DAE}"/>
                </a:ext>
              </a:extLst>
            </p:cNvPr>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7" name="Google Shape;585;p52">
              <a:extLst>
                <a:ext uri="{FF2B5EF4-FFF2-40B4-BE49-F238E27FC236}">
                  <a16:creationId xmlns:a16="http://schemas.microsoft.com/office/drawing/2014/main" id="{3B0D6936-6FF8-9428-906D-0C4E9814AC0E}"/>
                </a:ext>
              </a:extLst>
            </p:cNvPr>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8" name="Google Shape;586;p52">
              <a:extLst>
                <a:ext uri="{FF2B5EF4-FFF2-40B4-BE49-F238E27FC236}">
                  <a16:creationId xmlns:a16="http://schemas.microsoft.com/office/drawing/2014/main" id="{7E51E09C-0EF6-5C69-2FED-DD70A0C04270}"/>
                </a:ext>
              </a:extLst>
            </p:cNvPr>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36" name="Google Shape;336;p52">
            <a:hlinkClick r:id="" action="ppaction://hlinkshowjump?jump=nextslide"/>
          </p:cNvPr>
          <p:cNvSpPr/>
          <p:nvPr/>
        </p:nvSpPr>
        <p:spPr>
          <a:xfrm>
            <a:off x="857368" y="3206106"/>
            <a:ext cx="3886500" cy="426600"/>
          </a:xfrm>
          <a:prstGeom prst="roundRect">
            <a:avLst>
              <a:gd name="adj" fmla="val 16667"/>
            </a:avLst>
          </a:prstGeom>
          <a:solidFill>
            <a:srgbClr val="F6C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2"/>
          <p:cNvSpPr txBox="1">
            <a:spLocks noGrp="1"/>
          </p:cNvSpPr>
          <p:nvPr>
            <p:ph type="ctrTitle"/>
          </p:nvPr>
        </p:nvSpPr>
        <p:spPr>
          <a:xfrm>
            <a:off x="722725" y="1853638"/>
            <a:ext cx="5312350" cy="12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Should We Loan?</a:t>
            </a:r>
            <a:endParaRPr sz="3600" dirty="0"/>
          </a:p>
        </p:txBody>
      </p:sp>
      <p:sp>
        <p:nvSpPr>
          <p:cNvPr id="338" name="Google Shape;338;p52"/>
          <p:cNvSpPr txBox="1">
            <a:spLocks noGrp="1"/>
          </p:cNvSpPr>
          <p:nvPr>
            <p:ph type="subTitle" idx="1"/>
          </p:nvPr>
        </p:nvSpPr>
        <p:spPr>
          <a:xfrm>
            <a:off x="811925" y="3786914"/>
            <a:ext cx="4018096" cy="7654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Daniela Tomás, up202004946</a:t>
            </a:r>
          </a:p>
          <a:p>
            <a:pPr marL="0" lvl="0" indent="0" algn="l" rtl="0">
              <a:spcBef>
                <a:spcPts val="0"/>
              </a:spcBef>
              <a:spcAft>
                <a:spcPts val="0"/>
              </a:spcAft>
              <a:buNone/>
            </a:pPr>
            <a:r>
              <a:rPr lang="en" sz="1400" dirty="0"/>
              <a:t>Diogo Nunes, up202007895</a:t>
            </a:r>
          </a:p>
          <a:p>
            <a:pPr marL="0" lvl="0" indent="0" algn="l" rtl="0">
              <a:spcBef>
                <a:spcPts val="0"/>
              </a:spcBef>
              <a:spcAft>
                <a:spcPts val="0"/>
              </a:spcAft>
              <a:buNone/>
            </a:pPr>
            <a:r>
              <a:rPr lang="en" sz="1400" dirty="0"/>
              <a:t>João Veloso,  up202005801</a:t>
            </a:r>
            <a:endParaRPr sz="1400" dirty="0"/>
          </a:p>
        </p:txBody>
      </p:sp>
      <p:sp>
        <p:nvSpPr>
          <p:cNvPr id="339" name="Google Shape;339;p52"/>
          <p:cNvSpPr txBox="1">
            <a:spLocks noGrp="1"/>
          </p:cNvSpPr>
          <p:nvPr>
            <p:ph type="ctrTitle"/>
          </p:nvPr>
        </p:nvSpPr>
        <p:spPr>
          <a:xfrm>
            <a:off x="835099" y="3251175"/>
            <a:ext cx="3886499"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dk2"/>
                </a:solidFill>
                <a:latin typeface="Montserrat Medium"/>
                <a:ea typeface="Montserrat Medium"/>
                <a:cs typeface="Montserrat Medium"/>
                <a:sym typeface="Montserrat Medium"/>
              </a:rPr>
              <a:t>Data Mining I		2023/2024</a:t>
            </a:r>
            <a:endParaRPr sz="1400" dirty="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Predictive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4498771" cy="1169551"/>
          </a:xfrm>
          <a:prstGeom prst="rect">
            <a:avLst/>
          </a:prstGeom>
          <a:noFill/>
        </p:spPr>
        <p:txBody>
          <a:bodyPr wrap="square" rtlCol="0">
            <a:spAutoFit/>
          </a:bodyPr>
          <a:lstStyle/>
          <a:p>
            <a:pPr marL="285750" indent="-285750" algn="l">
              <a:buClr>
                <a:srgbClr val="335B74"/>
              </a:buClr>
              <a:buFont typeface="Arial" panose="020B0604020202020204" pitchFamily="34" charset="0"/>
              <a:buChar char="•"/>
            </a:pPr>
            <a:r>
              <a:rPr lang="en-US" i="0" dirty="0">
                <a:solidFill>
                  <a:srgbClr val="335B74"/>
                </a:solidFill>
                <a:effectLst/>
                <a:latin typeface="Söhne"/>
              </a:rPr>
              <a:t>KNN has the highest </a:t>
            </a:r>
            <a:r>
              <a:rPr lang="en-US" b="1" i="0" dirty="0">
                <a:solidFill>
                  <a:srgbClr val="335B74"/>
                </a:solidFill>
                <a:effectLst/>
                <a:latin typeface="Söhne"/>
              </a:rPr>
              <a:t>precision </a:t>
            </a:r>
            <a:r>
              <a:rPr lang="en-US" i="0" dirty="0">
                <a:solidFill>
                  <a:srgbClr val="335B74"/>
                </a:solidFill>
                <a:effectLst/>
                <a:latin typeface="Söhne"/>
              </a:rPr>
              <a:t>(85.94%) and</a:t>
            </a:r>
            <a:r>
              <a:rPr lang="en-US" b="1" i="0" dirty="0">
                <a:solidFill>
                  <a:srgbClr val="335B74"/>
                </a:solidFill>
                <a:effectLst/>
                <a:latin typeface="Söhne"/>
              </a:rPr>
              <a:t> accuracy</a:t>
            </a:r>
            <a:r>
              <a:rPr lang="en-US" i="0" dirty="0">
                <a:solidFill>
                  <a:srgbClr val="335B74"/>
                </a:solidFill>
                <a:effectLst/>
                <a:latin typeface="Söhne"/>
              </a:rPr>
              <a:t> (74.07%) score and SVM has the highest </a:t>
            </a:r>
            <a:r>
              <a:rPr lang="en-US" b="1" i="0" dirty="0">
                <a:solidFill>
                  <a:srgbClr val="335B74"/>
                </a:solidFill>
                <a:effectLst/>
                <a:latin typeface="Söhne"/>
              </a:rPr>
              <a:t>recall </a:t>
            </a:r>
            <a:r>
              <a:rPr lang="en-US" i="0" dirty="0">
                <a:solidFill>
                  <a:srgbClr val="335B74"/>
                </a:solidFill>
                <a:effectLst/>
                <a:latin typeface="Söhne"/>
              </a:rPr>
              <a:t>(86.57%) and </a:t>
            </a:r>
            <a:r>
              <a:rPr lang="en-US" b="1" i="0" dirty="0">
                <a:solidFill>
                  <a:srgbClr val="335B74"/>
                </a:solidFill>
                <a:effectLst/>
                <a:latin typeface="Söhne"/>
              </a:rPr>
              <a:t>f-1</a:t>
            </a:r>
            <a:r>
              <a:rPr lang="en-US" i="0" dirty="0">
                <a:solidFill>
                  <a:srgbClr val="335B74"/>
                </a:solidFill>
                <a:effectLst/>
                <a:latin typeface="Söhne"/>
              </a:rPr>
              <a:t> (84.06%) score.</a:t>
            </a:r>
          </a:p>
          <a:p>
            <a:pPr marL="285750" indent="-285750" algn="l">
              <a:buClr>
                <a:srgbClr val="335B74"/>
              </a:buClr>
              <a:buFont typeface="Arial" panose="020B0604020202020204" pitchFamily="34" charset="0"/>
              <a:buChar char="•"/>
            </a:pPr>
            <a:endParaRPr lang="en-US" b="1" dirty="0">
              <a:solidFill>
                <a:srgbClr val="335B74"/>
              </a:solidFill>
              <a:latin typeface="Söhne"/>
            </a:endParaRPr>
          </a:p>
          <a:p>
            <a:pPr marL="285750" indent="-285750" algn="l">
              <a:buClr>
                <a:srgbClr val="335B74"/>
              </a:buClr>
              <a:buFont typeface="Arial" panose="020B0604020202020204" pitchFamily="34" charset="0"/>
              <a:buChar char="•"/>
            </a:pPr>
            <a:r>
              <a:rPr lang="en-US" i="0" dirty="0">
                <a:solidFill>
                  <a:srgbClr val="335B74"/>
                </a:solidFill>
                <a:effectLst/>
                <a:latin typeface="Söhne"/>
              </a:rPr>
              <a:t>NN has the highest </a:t>
            </a:r>
            <a:r>
              <a:rPr lang="en-US" b="1" i="0" dirty="0">
                <a:solidFill>
                  <a:srgbClr val="335B74"/>
                </a:solidFill>
                <a:effectLst/>
                <a:latin typeface="Söhne"/>
              </a:rPr>
              <a:t>AUC </a:t>
            </a:r>
            <a:r>
              <a:rPr lang="en-US" i="0" dirty="0">
                <a:solidFill>
                  <a:srgbClr val="335B74"/>
                </a:solidFill>
                <a:effectLst/>
                <a:latin typeface="Söhne"/>
              </a:rPr>
              <a:t>(0.65).</a:t>
            </a:r>
          </a:p>
        </p:txBody>
      </p:sp>
      <p:pic>
        <p:nvPicPr>
          <p:cNvPr id="4" name="Picture 3">
            <a:extLst>
              <a:ext uri="{FF2B5EF4-FFF2-40B4-BE49-F238E27FC236}">
                <a16:creationId xmlns:a16="http://schemas.microsoft.com/office/drawing/2014/main" id="{170E1AAC-DDC4-011E-D940-2F3C56BBFE99}"/>
              </a:ext>
            </a:extLst>
          </p:cNvPr>
          <p:cNvPicPr>
            <a:picLocks noChangeAspect="1"/>
          </p:cNvPicPr>
          <p:nvPr/>
        </p:nvPicPr>
        <p:blipFill>
          <a:blip r:embed="rId2"/>
          <a:stretch>
            <a:fillRect/>
          </a:stretch>
        </p:blipFill>
        <p:spPr>
          <a:xfrm>
            <a:off x="5352586" y="1471010"/>
            <a:ext cx="3622641" cy="2715536"/>
          </a:xfrm>
          <a:prstGeom prst="rect">
            <a:avLst/>
          </a:prstGeom>
        </p:spPr>
      </p:pic>
      <p:sp>
        <p:nvSpPr>
          <p:cNvPr id="5" name="Google Shape;434;p52">
            <a:extLst>
              <a:ext uri="{FF2B5EF4-FFF2-40B4-BE49-F238E27FC236}">
                <a16:creationId xmlns:a16="http://schemas.microsoft.com/office/drawing/2014/main" id="{CBDDBB5F-CFE3-75C8-1391-D1ACCFA1B10C}"/>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6645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Conclusion</a:t>
            </a:r>
            <a:endParaRPr lang="pt-PT" sz="2800" dirty="0"/>
          </a:p>
        </p:txBody>
      </p:sp>
      <p:sp>
        <p:nvSpPr>
          <p:cNvPr id="3" name="Google Shape;434;p52">
            <a:extLst>
              <a:ext uri="{FF2B5EF4-FFF2-40B4-BE49-F238E27FC236}">
                <a16:creationId xmlns:a16="http://schemas.microsoft.com/office/drawing/2014/main" id="{19D6739A-9368-F7A3-063B-1A1EF294FC88}"/>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970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Annexes</a:t>
            </a:r>
            <a:endParaRPr lang="pt-PT" sz="2800" dirty="0"/>
          </a:p>
        </p:txBody>
      </p:sp>
      <p:sp>
        <p:nvSpPr>
          <p:cNvPr id="3" name="Google Shape;434;p52">
            <a:extLst>
              <a:ext uri="{FF2B5EF4-FFF2-40B4-BE49-F238E27FC236}">
                <a16:creationId xmlns:a16="http://schemas.microsoft.com/office/drawing/2014/main" id="{DA408A59-E8D7-94E1-CA2E-ADB9F96F170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9933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a:t>
            </a:r>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1815882"/>
          </a:xfrm>
          <a:prstGeom prst="rect">
            <a:avLst/>
          </a:prstGeom>
          <a:noFill/>
        </p:spPr>
        <p:txBody>
          <a:bodyPr wrap="square" rtlCol="0">
            <a:spAutoFit/>
          </a:bodyPr>
          <a:lstStyle/>
          <a:p>
            <a:pPr marL="285750" indent="-285750" algn="l">
              <a:buClr>
                <a:srgbClr val="335B74"/>
              </a:buClr>
              <a:buFont typeface="Arial" panose="020B0604020202020204" pitchFamily="34" charset="0"/>
              <a:buChar char="•"/>
            </a:pPr>
            <a:r>
              <a:rPr lang="en-US" b="1" i="0" dirty="0">
                <a:solidFill>
                  <a:srgbClr val="335B74"/>
                </a:solidFill>
                <a:effectLst/>
                <a:latin typeface="Söhne"/>
              </a:rPr>
              <a:t>Imbalanced Data:</a:t>
            </a:r>
            <a:r>
              <a:rPr lang="en-US" b="0" i="0" dirty="0">
                <a:solidFill>
                  <a:srgbClr val="335B74"/>
                </a:solidFill>
                <a:effectLst/>
                <a:latin typeface="Söhne"/>
              </a:rPr>
              <a:t> We use SMOTE (Synthetic Minority Over-sampling Technique) to address class imbalance in the target variable.</a:t>
            </a:r>
          </a:p>
          <a:p>
            <a:pPr marL="285750" indent="-285750" algn="l">
              <a:buClr>
                <a:srgbClr val="335B74"/>
              </a:buClr>
              <a:buFont typeface="Arial" panose="020B0604020202020204" pitchFamily="34" charset="0"/>
              <a:buChar char="•"/>
            </a:pPr>
            <a:endParaRPr lang="en-US" b="0" i="0" dirty="0">
              <a:solidFill>
                <a:srgbClr val="335B74"/>
              </a:solidFill>
              <a:effectLst/>
              <a:latin typeface="Söhne"/>
            </a:endParaRPr>
          </a:p>
          <a:p>
            <a:pPr marL="285750" lvl="1" indent="-285750">
              <a:buClr>
                <a:srgbClr val="335B74"/>
              </a:buClr>
              <a:buFont typeface="Arial" panose="020B0604020202020204" pitchFamily="34" charset="0"/>
              <a:buChar char="•"/>
            </a:pPr>
            <a:r>
              <a:rPr lang="en-US" b="1" i="0" dirty="0">
                <a:solidFill>
                  <a:srgbClr val="335B74"/>
                </a:solidFill>
                <a:effectLst/>
                <a:latin typeface="Söhne"/>
              </a:rPr>
              <a:t>Feature Scaling:</a:t>
            </a:r>
            <a:r>
              <a:rPr lang="en-US" b="0" i="0" dirty="0">
                <a:solidFill>
                  <a:srgbClr val="335B74"/>
                </a:solidFill>
                <a:effectLst/>
                <a:latin typeface="Söhne"/>
              </a:rPr>
              <a:t> </a:t>
            </a:r>
            <a:r>
              <a:rPr lang="en-US" dirty="0">
                <a:solidFill>
                  <a:srgbClr val="335B74"/>
                </a:solidFill>
                <a:latin typeface="Söhne"/>
              </a:rPr>
              <a:t>T</a:t>
            </a:r>
            <a:r>
              <a:rPr lang="en-US" b="0" i="0" dirty="0">
                <a:solidFill>
                  <a:srgbClr val="335B74"/>
                </a:solidFill>
                <a:effectLst/>
                <a:latin typeface="Söhne"/>
              </a:rPr>
              <a:t>o ensure that all features contributed equally to the model we use feature scaling using </a:t>
            </a:r>
            <a:r>
              <a:rPr lang="en-US" b="0" i="0" dirty="0" err="1">
                <a:solidFill>
                  <a:srgbClr val="335B74"/>
                </a:solidFill>
                <a:effectLst/>
                <a:latin typeface="Söhne"/>
              </a:rPr>
              <a:t>StandardScaler</a:t>
            </a:r>
            <a:r>
              <a:rPr lang="en-US" b="0" i="0" dirty="0">
                <a:solidFill>
                  <a:srgbClr val="335B74"/>
                </a:solidFill>
                <a:effectLst/>
                <a:latin typeface="Söhne"/>
              </a:rPr>
              <a:t>.</a:t>
            </a:r>
          </a:p>
          <a:p>
            <a:pPr marL="285750" lvl="1" indent="-285750">
              <a:buClr>
                <a:srgbClr val="335B74"/>
              </a:buClr>
              <a:buFont typeface="Arial" panose="020B0604020202020204" pitchFamily="34" charset="0"/>
              <a:buChar char="•"/>
            </a:pPr>
            <a:endParaRPr lang="en-US" b="0" i="0" dirty="0">
              <a:solidFill>
                <a:srgbClr val="335B74"/>
              </a:solidFill>
              <a:effectLst/>
              <a:latin typeface="Söhne"/>
            </a:endParaRPr>
          </a:p>
          <a:p>
            <a:pPr marL="285750" indent="-285750" algn="l">
              <a:buClr>
                <a:srgbClr val="335B74"/>
              </a:buClr>
              <a:buFont typeface="Arial" panose="020B0604020202020204" pitchFamily="34" charset="0"/>
              <a:buChar char="•"/>
            </a:pPr>
            <a:r>
              <a:rPr lang="en-US" b="1" i="0" dirty="0">
                <a:solidFill>
                  <a:srgbClr val="335B74"/>
                </a:solidFill>
                <a:effectLst/>
                <a:latin typeface="Söhne"/>
              </a:rPr>
              <a:t>Dimensionality Reduction:</a:t>
            </a:r>
            <a:r>
              <a:rPr lang="en-US" b="0" i="0" dirty="0">
                <a:solidFill>
                  <a:srgbClr val="335B74"/>
                </a:solidFill>
                <a:effectLst/>
                <a:latin typeface="Söhne"/>
              </a:rPr>
              <a:t> We use PCA (Principal Component Analysis) to reduce the number of features while retaining essential information.</a:t>
            </a:r>
          </a:p>
        </p:txBody>
      </p:sp>
      <p:sp>
        <p:nvSpPr>
          <p:cNvPr id="2" name="Google Shape;434;p52">
            <a:extLst>
              <a:ext uri="{FF2B5EF4-FFF2-40B4-BE49-F238E27FC236}">
                <a16:creationId xmlns:a16="http://schemas.microsoft.com/office/drawing/2014/main" id="{9DD58EF7-0644-2403-1852-B532203B17F4}"/>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3628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Problem</a:t>
            </a:r>
            <a:r>
              <a:rPr lang="pt-PT" sz="2800" dirty="0"/>
              <a:t> </a:t>
            </a:r>
            <a:r>
              <a:rPr lang="pt-PT" sz="2800" dirty="0" err="1"/>
              <a:t>Definition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954107"/>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A bank is enhancing customer service quality by identifying good and bad clients using data mining techniques. The project aims to help bank managers understand clients and identify suitable credit card candidates. Two learning problems are addressed: descriptive and predictive, focusing on loan success.</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450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Understanding</a:t>
            </a:r>
            <a:endParaRPr lang="pt-PT" sz="2800" dirty="0"/>
          </a:p>
        </p:txBody>
      </p:sp>
      <p:sp>
        <p:nvSpPr>
          <p:cNvPr id="3" name="Google Shape;434;p52">
            <a:extLst>
              <a:ext uri="{FF2B5EF4-FFF2-40B4-BE49-F238E27FC236}">
                <a16:creationId xmlns:a16="http://schemas.microsoft.com/office/drawing/2014/main" id="{2355284E-F0B7-3024-9A39-FEF5132D94DB}"/>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72282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Understanding</a:t>
            </a:r>
            <a:endParaRPr lang="pt-PT" sz="2800" dirty="0"/>
          </a:p>
        </p:txBody>
      </p:sp>
      <p:sp>
        <p:nvSpPr>
          <p:cNvPr id="3" name="Google Shape;434;p52">
            <a:extLst>
              <a:ext uri="{FF2B5EF4-FFF2-40B4-BE49-F238E27FC236}">
                <a16:creationId xmlns:a16="http://schemas.microsoft.com/office/drawing/2014/main" id="{523B5CC9-5911-39D6-6A7B-48990E106D9E}"/>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5554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Preparation</a:t>
            </a:r>
            <a:endParaRPr lang="pt-PT" sz="2800" dirty="0"/>
          </a:p>
        </p:txBody>
      </p:sp>
      <p:sp>
        <p:nvSpPr>
          <p:cNvPr id="3" name="Google Shape;434;p52">
            <a:extLst>
              <a:ext uri="{FF2B5EF4-FFF2-40B4-BE49-F238E27FC236}">
                <a16:creationId xmlns:a16="http://schemas.microsoft.com/office/drawing/2014/main" id="{DAC39E70-6F2A-73FE-326F-B3B95CA3A9AC}"/>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5807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Preparation</a:t>
            </a:r>
            <a:endParaRPr lang="pt-PT" sz="2800" dirty="0"/>
          </a:p>
        </p:txBody>
      </p:sp>
      <p:sp>
        <p:nvSpPr>
          <p:cNvPr id="3" name="Google Shape;434;p52">
            <a:extLst>
              <a:ext uri="{FF2B5EF4-FFF2-40B4-BE49-F238E27FC236}">
                <a16:creationId xmlns:a16="http://schemas.microsoft.com/office/drawing/2014/main" id="{F7F97D9E-A3EF-8809-C6FD-E405FA0761E1}"/>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3435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Descriptive</a:t>
            </a:r>
            <a:r>
              <a:rPr lang="pt-PT" sz="2800" dirty="0"/>
              <a:t> </a:t>
            </a:r>
            <a:r>
              <a:rPr lang="pt-PT" sz="2800" dirty="0" err="1"/>
              <a:t>Modelling</a:t>
            </a:r>
            <a:endParaRPr lang="pt-PT" sz="2800" dirty="0"/>
          </a:p>
        </p:txBody>
      </p:sp>
      <p:sp>
        <p:nvSpPr>
          <p:cNvPr id="3" name="Google Shape;434;p52">
            <a:extLst>
              <a:ext uri="{FF2B5EF4-FFF2-40B4-BE49-F238E27FC236}">
                <a16:creationId xmlns:a16="http://schemas.microsoft.com/office/drawing/2014/main" id="{EF46354D-A6E4-63B5-858F-119D9C59C264}"/>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0896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Predictive</a:t>
            </a:r>
            <a:r>
              <a:rPr lang="pt-PT" sz="2800" dirty="0"/>
              <a:t> </a:t>
            </a:r>
            <a:r>
              <a:rPr lang="pt-PT" sz="2800" dirty="0" err="1"/>
              <a:t>Modelling</a:t>
            </a:r>
            <a:endParaRPr lang="pt-PT" sz="2800" dirty="0"/>
          </a:p>
        </p:txBody>
      </p:sp>
      <p:sp>
        <p:nvSpPr>
          <p:cNvPr id="3" name="Google Shape;434;p52">
            <a:extLst>
              <a:ext uri="{FF2B5EF4-FFF2-40B4-BE49-F238E27FC236}">
                <a16:creationId xmlns:a16="http://schemas.microsoft.com/office/drawing/2014/main" id="{991F166C-3679-E183-06E3-CF8C406C6459}"/>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29084567"/>
      </p:ext>
    </p:extLst>
  </p:cSld>
  <p:clrMapOvr>
    <a:masterClrMapping/>
  </p:clrMapOvr>
</p:sld>
</file>

<file path=ppt/theme/theme1.xml><?xml version="1.0" encoding="utf-8"?>
<a:theme xmlns:a="http://schemas.openxmlformats.org/drawingml/2006/main" name="International Banking Day XL by Slidesg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191</Words>
  <Application>Microsoft Office PowerPoint</Application>
  <PresentationFormat>On-screen Show (16:9)</PresentationFormat>
  <Paragraphs>25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Bebas Neue</vt:lpstr>
      <vt:lpstr>Montserrat ExtraBold</vt:lpstr>
      <vt:lpstr>Montserrat Medium</vt:lpstr>
      <vt:lpstr>Poppins</vt:lpstr>
      <vt:lpstr>Söhne</vt:lpstr>
      <vt:lpstr>International Banking Day XL by Slidesgo</vt:lpstr>
      <vt:lpstr>Should We Loan?</vt:lpstr>
      <vt:lpstr>(?)</vt:lpstr>
      <vt:lpstr>Problem Definition</vt:lpstr>
      <vt:lpstr>Data Understanding</vt:lpstr>
      <vt:lpstr>Data Understanding</vt:lpstr>
      <vt:lpstr>Data Preparation</vt:lpstr>
      <vt:lpstr>Data Preparation</vt:lpstr>
      <vt:lpstr>Descriptive Modelling</vt:lpstr>
      <vt:lpstr>Predictive Modelling</vt:lpstr>
      <vt:lpstr>Predictive Modelling</vt:lpstr>
      <vt:lpstr>Conclusion</vt:lpstr>
      <vt:lpstr>Annexes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We Loan?</dc:title>
  <cp:lastModifiedBy>Daniela Tomás</cp:lastModifiedBy>
  <cp:revision>27</cp:revision>
  <dcterms:modified xsi:type="dcterms:W3CDTF">2023-12-01T18:07:05Z</dcterms:modified>
</cp:coreProperties>
</file>