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2"/>
  </p:notesMasterIdLst>
  <p:handoutMasterIdLst>
    <p:handoutMasterId r:id="rId13"/>
  </p:handoutMasterIdLst>
  <p:sldIdLst>
    <p:sldId id="301" r:id="rId5"/>
    <p:sldId id="285" r:id="rId6"/>
    <p:sldId id="296" r:id="rId7"/>
    <p:sldId id="297" r:id="rId8"/>
    <p:sldId id="298" r:id="rId9"/>
    <p:sldId id="299" r:id="rId10"/>
    <p:sldId id="288"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CE9F7"/>
    <a:srgbClr val="F8F6F5"/>
    <a:srgbClr val="F7E1C8"/>
    <a:srgbClr val="FABE79"/>
    <a:srgbClr val="F9DAB7"/>
    <a:srgbClr val="DCD3CC"/>
    <a:srgbClr val="446992"/>
    <a:srgbClr val="AEC2D8"/>
    <a:srgbClr val="98432A"/>
    <a:srgbClr val="D844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810" autoAdjust="0"/>
  </p:normalViewPr>
  <p:slideViewPr>
    <p:cSldViewPr snapToGrid="0" showGuides="1">
      <p:cViewPr varScale="1">
        <p:scale>
          <a:sx n="60" d="100"/>
          <a:sy n="60" d="100"/>
        </p:scale>
        <p:origin x="1550" y="43"/>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5/16/2024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ED2950FC-64C0-50D7-5101-884A13ED2F1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CEA88831-A930-596B-0685-672024BE2711}"/>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2A3FD0A0-F4FB-BC20-358F-C4F179AA8980}"/>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2D389891-233D-6282-224F-6B8EC0182D20}"/>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D61DD8-56E8-44DB-8D68-9188DEA50502}" type="datetimeFigureOut">
              <a:rPr lang="en-US" smtClean="0"/>
              <a:t>5/16/2024</a:t>
            </a:fld>
            <a:endParaRPr lang="en-US"/>
          </a:p>
        </p:txBody>
      </p:sp>
      <p:sp>
        <p:nvSpPr>
          <p:cNvPr id="12" name="Notes Placeholder 11">
            <a:extLst>
              <a:ext uri="{FF2B5EF4-FFF2-40B4-BE49-F238E27FC236}">
                <a16:creationId xmlns:a16="http://schemas.microsoft.com/office/drawing/2014/main" id="{F2A2D99A-04B6-3AD9-B6DA-EEE29FB0DDF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AEF4F81C-C1F0-7738-A271-96AF417D7F89}"/>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84C781-2765-427A-A960-385CE0D0CAB9}"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pt-PT" dirty="0"/>
              <a:t>Nesta apresentação, iremos falar do 5G de uma forma geral, incluindo o seu funcionamento, os avanços em relação ao 4G, as possíveis e potenciais aplicações e os seus desafios.</a:t>
            </a:r>
            <a:endParaRPr lang="en-US" dirty="0"/>
          </a:p>
          <a:p>
            <a:pPr algn="just"/>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4079119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pPr marL="171450" indent="-171450" algn="l">
              <a:buFont typeface="Arial" panose="020B0604020202020204" pitchFamily="34" charset="0"/>
              <a:buChar char="•"/>
            </a:pPr>
            <a:r>
              <a:rPr lang="pt-PT" dirty="0"/>
              <a:t>A procura de dados está constantemente a aumentar, e o 5G veio para satisfazer essa procura. O 5G traz novas tecnologias que podem fornecer velocidades mais rápidas, menor latência e maior capacidade do que as gerações anteriores.</a:t>
            </a:r>
          </a:p>
          <a:p>
            <a:pPr marL="171450" indent="-171450" algn="l">
              <a:buFont typeface="Arial" panose="020B0604020202020204" pitchFamily="34" charset="0"/>
              <a:buChar char="•"/>
            </a:pPr>
            <a:r>
              <a:rPr lang="pt-PT" dirty="0"/>
              <a:t>A tecnologia das redes celulares evoluiu muito desde o 1G:</a:t>
            </a:r>
          </a:p>
          <a:p>
            <a:pPr marL="628650" lvl="1" indent="-171450" algn="l">
              <a:buFont typeface="Arial" panose="020B0604020202020204" pitchFamily="34" charset="0"/>
              <a:buChar char="•"/>
            </a:pPr>
            <a:r>
              <a:rPr lang="pt-PT" dirty="0"/>
              <a:t>1G era uma </a:t>
            </a:r>
            <a:r>
              <a:rPr lang="pt-PT"/>
              <a:t>tecnologia analógica </a:t>
            </a:r>
            <a:r>
              <a:rPr lang="pt-PT" dirty="0"/>
              <a:t>que se limitava a comunicações áudio</a:t>
            </a:r>
          </a:p>
          <a:p>
            <a:pPr marL="628650" lvl="1" indent="-171450" algn="l">
              <a:buFont typeface="Arial" panose="020B0604020202020204" pitchFamily="34" charset="0"/>
              <a:buChar char="•"/>
            </a:pPr>
            <a:r>
              <a:rPr lang="pt-PT" dirty="0"/>
              <a:t>2G introduziu a tecnologia digital e velocidades mais elevadas</a:t>
            </a:r>
          </a:p>
          <a:p>
            <a:pPr marL="628650" lvl="1" indent="-171450" algn="l">
              <a:buFont typeface="Arial" panose="020B0604020202020204" pitchFamily="34" charset="0"/>
              <a:buChar char="•"/>
            </a:pPr>
            <a:r>
              <a:rPr lang="pt-PT" dirty="0"/>
              <a:t>3G trouxe data rates mais rápidos, chamadas áudio de maior qualidade e novas funcionalidades, como o acesso à Internet e às videochamadas</a:t>
            </a:r>
          </a:p>
          <a:p>
            <a:pPr marL="628650" lvl="1" indent="-171450" algn="l">
              <a:buFont typeface="Arial" panose="020B0604020202020204" pitchFamily="34" charset="0"/>
              <a:buChar char="•"/>
            </a:pPr>
            <a:r>
              <a:rPr lang="pt-PT" dirty="0"/>
              <a:t>4G pode fornecer </a:t>
            </a:r>
            <a:r>
              <a:rPr lang="pt-PT" dirty="0" err="1"/>
              <a:t>downlink</a:t>
            </a:r>
            <a:r>
              <a:rPr lang="pt-PT" dirty="0"/>
              <a:t> rates de até 3 </a:t>
            </a:r>
            <a:r>
              <a:rPr lang="pt-PT" dirty="0" err="1"/>
              <a:t>Gbps</a:t>
            </a:r>
            <a:endParaRPr lang="pt-PT" dirty="0"/>
          </a:p>
          <a:p>
            <a:pPr marL="628650" lvl="1" indent="-171450" algn="l">
              <a:buFont typeface="Arial" panose="020B0604020202020204" pitchFamily="34" charset="0"/>
              <a:buChar char="•"/>
            </a:pPr>
            <a:r>
              <a:rPr lang="pt-PT" dirty="0"/>
              <a:t>O 5G faz downloads mais rápido, tem menor latência e proporciona uma melhor experiência para os serviços que dependem dele</a:t>
            </a:r>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3169690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pt-PT" dirty="0"/>
              <a:t>O 5G utiliza um novo espetro de rádio para atingir altas velocidades e está dividido em três subcategorias: </a:t>
            </a:r>
          </a:p>
          <a:p>
            <a:pPr marL="171450" indent="-171450" algn="l">
              <a:buFont typeface="Arial" panose="020B0604020202020204" pitchFamily="34" charset="0"/>
              <a:buChar char="•"/>
            </a:pPr>
            <a:r>
              <a:rPr lang="pt-PT" b="1" dirty="0"/>
              <a:t>Sub-6GHz (banda baixa) - </a:t>
            </a:r>
            <a:r>
              <a:rPr lang="pt-PT" dirty="0"/>
              <a:t>tem um alcance longo, mas oferece velocidades baixas</a:t>
            </a:r>
          </a:p>
          <a:p>
            <a:pPr marL="171450" indent="-171450" algn="l">
              <a:buFont typeface="Arial" panose="020B0604020202020204" pitchFamily="34" charset="0"/>
              <a:buChar char="•"/>
            </a:pPr>
            <a:r>
              <a:rPr lang="pt-PT" b="1" dirty="0"/>
              <a:t>Sub-6GHz (banda média/banda C) - </a:t>
            </a:r>
            <a:r>
              <a:rPr lang="pt-PT" dirty="0"/>
              <a:t>é uma boa combinação entre alcance e velocidade</a:t>
            </a:r>
          </a:p>
          <a:p>
            <a:pPr marL="171450" indent="-171450" algn="l">
              <a:buFont typeface="Arial" panose="020B0604020202020204" pitchFamily="34" charset="0"/>
              <a:buChar char="•"/>
            </a:pPr>
            <a:r>
              <a:rPr lang="pt-PT" b="1" dirty="0" err="1"/>
              <a:t>mmWave</a:t>
            </a:r>
            <a:r>
              <a:rPr lang="pt-PT" b="1" dirty="0"/>
              <a:t> - </a:t>
            </a:r>
            <a:r>
              <a:rPr lang="pt-PT" dirty="0"/>
              <a:t>oferece maiores velocidades, mas tem o alcance mais curto</a:t>
            </a:r>
          </a:p>
        </p:txBody>
      </p:sp>
      <p:sp>
        <p:nvSpPr>
          <p:cNvPr id="4" name="Slide Number Placeholder 3"/>
          <p:cNvSpPr>
            <a:spLocks noGrp="1"/>
          </p:cNvSpPr>
          <p:nvPr>
            <p:ph type="sldNum" sz="quarter" idx="5"/>
          </p:nvPr>
        </p:nvSpPr>
        <p:spPr/>
        <p:txBody>
          <a:bodyPr/>
          <a:lstStyle/>
          <a:p>
            <a:fld id="{C384C781-2765-427A-A960-385CE0D0CAB9}" type="slidenum">
              <a:rPr lang="en-US" smtClean="0"/>
              <a:t>3</a:t>
            </a:fld>
            <a:endParaRPr lang="en-US"/>
          </a:p>
        </p:txBody>
      </p:sp>
    </p:spTree>
    <p:extLst>
      <p:ext uri="{BB962C8B-B14F-4D97-AF65-F5344CB8AC3E}">
        <p14:creationId xmlns:p14="http://schemas.microsoft.com/office/powerpoint/2010/main" val="2318731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pt-PT" dirty="0"/>
              <a:t>O 5G tem melhor </a:t>
            </a:r>
            <a:r>
              <a:rPr lang="pt-PT" b="1" dirty="0"/>
              <a:t>velocidade</a:t>
            </a:r>
            <a:r>
              <a:rPr lang="pt-PT" dirty="0"/>
              <a:t>, </a:t>
            </a:r>
            <a:r>
              <a:rPr lang="pt-PT" b="1" dirty="0"/>
              <a:t>cobertura</a:t>
            </a:r>
            <a:r>
              <a:rPr lang="pt-PT" dirty="0"/>
              <a:t>, menor </a:t>
            </a:r>
            <a:r>
              <a:rPr lang="pt-PT" b="1" dirty="0"/>
              <a:t>latência</a:t>
            </a:r>
            <a:r>
              <a:rPr lang="pt-PT" dirty="0"/>
              <a:t> e maior </a:t>
            </a:r>
            <a:r>
              <a:rPr lang="pt-PT" b="1" dirty="0"/>
              <a:t>largura de banda </a:t>
            </a:r>
            <a:r>
              <a:rPr lang="pt-PT" dirty="0"/>
              <a:t>do que o 4G.</a:t>
            </a:r>
          </a:p>
          <a:p>
            <a:pPr marL="171450" indent="-171450" algn="l">
              <a:buFont typeface="Arial" panose="020B0604020202020204" pitchFamily="34" charset="0"/>
              <a:buChar char="•"/>
            </a:pPr>
            <a:r>
              <a:rPr lang="pt-PT" b="1" dirty="0"/>
              <a:t>Técnicas que impulsionam os avanços:</a:t>
            </a:r>
          </a:p>
          <a:p>
            <a:pPr marL="628650" lvl="1" indent="-171450" algn="l">
              <a:buFont typeface="Arial" panose="020B0604020202020204" pitchFamily="34" charset="0"/>
              <a:buChar char="•"/>
            </a:pPr>
            <a:r>
              <a:rPr lang="pt-PT" u="sng" dirty="0" err="1"/>
              <a:t>Massive</a:t>
            </a:r>
            <a:r>
              <a:rPr lang="pt-PT" u="sng" dirty="0"/>
              <a:t> MIMO (</a:t>
            </a:r>
            <a:r>
              <a:rPr lang="pt-PT" u="sng" dirty="0" err="1"/>
              <a:t>Multiple</a:t>
            </a:r>
            <a:r>
              <a:rPr lang="pt-PT" u="sng" dirty="0"/>
              <a:t>-Input </a:t>
            </a:r>
            <a:r>
              <a:rPr lang="pt-PT" u="sng" dirty="0" err="1"/>
              <a:t>Multiple</a:t>
            </a:r>
            <a:r>
              <a:rPr lang="pt-PT" u="sng" dirty="0"/>
              <a:t>-Output)</a:t>
            </a:r>
          </a:p>
          <a:p>
            <a:pPr marL="1085850" lvl="2" indent="-171450" algn="l">
              <a:buFont typeface="Arial" panose="020B0604020202020204" pitchFamily="34" charset="0"/>
              <a:buChar char="•"/>
            </a:pPr>
            <a:r>
              <a:rPr lang="pt-PT" dirty="0"/>
              <a:t>Utiliza várias antenas para ligações simultâneas de utilizadores.</a:t>
            </a:r>
          </a:p>
          <a:p>
            <a:pPr marL="1085850" lvl="2" indent="-171450" algn="l">
              <a:buFont typeface="Arial" panose="020B0604020202020204" pitchFamily="34" charset="0"/>
              <a:buChar char="•"/>
            </a:pPr>
            <a:r>
              <a:rPr lang="pt-PT" dirty="0"/>
              <a:t>Aumenta a capacidade e a eficiência espetral.</a:t>
            </a:r>
          </a:p>
          <a:p>
            <a:pPr marL="628650" lvl="1" indent="-171450" algn="l">
              <a:buFont typeface="Arial" panose="020B0604020202020204" pitchFamily="34" charset="0"/>
              <a:buChar char="•"/>
            </a:pPr>
            <a:r>
              <a:rPr lang="pt-PT" u="sng" dirty="0" err="1"/>
              <a:t>Beamforming</a:t>
            </a:r>
            <a:endParaRPr lang="pt-PT" u="sng" dirty="0"/>
          </a:p>
          <a:p>
            <a:pPr marL="1085850" lvl="2" indent="-171450" algn="l">
              <a:buFont typeface="Arial" panose="020B0604020202020204" pitchFamily="34" charset="0"/>
              <a:buChar char="•"/>
            </a:pPr>
            <a:r>
              <a:rPr lang="pt-PT" dirty="0"/>
              <a:t>Aumenta a eficácia da transmissão, direcionando os sinais sem fios para utilizadores específicos.</a:t>
            </a:r>
          </a:p>
          <a:p>
            <a:pPr marL="1085850" lvl="2" indent="-171450" algn="l">
              <a:buFont typeface="Arial" panose="020B0604020202020204" pitchFamily="34" charset="0"/>
              <a:buChar char="•"/>
            </a:pPr>
            <a:r>
              <a:rPr lang="pt-PT" dirty="0"/>
              <a:t>Reduz a interferência e melhora a eficácia da transmissão.</a:t>
            </a:r>
          </a:p>
          <a:p>
            <a:pPr marL="171450" lvl="0" indent="-171450" algn="l">
              <a:buFont typeface="Arial" panose="020B0604020202020204" pitchFamily="34" charset="0"/>
              <a:buChar char="•"/>
            </a:pPr>
            <a:r>
              <a:rPr lang="pt-PT" b="1" dirty="0"/>
              <a:t>Melhorias na segurança:</a:t>
            </a:r>
          </a:p>
          <a:p>
            <a:pPr marL="628650" lvl="1" indent="-171450" algn="l">
              <a:buFont typeface="Arial" panose="020B0604020202020204" pitchFamily="34" charset="0"/>
              <a:buChar char="•"/>
            </a:pPr>
            <a:r>
              <a:rPr lang="pt-PT" dirty="0"/>
              <a:t>O 5G encripta a identificação do utilizador e os dados de posição.</a:t>
            </a:r>
          </a:p>
          <a:p>
            <a:pPr marL="171450" lvl="0" indent="-171450" algn="l">
              <a:buFont typeface="Arial" panose="020B0604020202020204" pitchFamily="34" charset="0"/>
              <a:buChar char="•"/>
            </a:pPr>
            <a:r>
              <a:rPr lang="pt-PT" b="1" dirty="0"/>
              <a:t>Network </a:t>
            </a:r>
            <a:r>
              <a:rPr lang="pt-PT" b="1" dirty="0" err="1"/>
              <a:t>Slicing</a:t>
            </a:r>
            <a:r>
              <a:rPr lang="pt-PT" b="1" dirty="0"/>
              <a:t>:</a:t>
            </a:r>
          </a:p>
          <a:p>
            <a:pPr marL="628650" lvl="1" indent="-171450" algn="l">
              <a:buFont typeface="Arial" panose="020B0604020202020204" pitchFamily="34" charset="0"/>
              <a:buChar char="•"/>
            </a:pPr>
            <a:r>
              <a:rPr lang="pt-PT" dirty="0"/>
              <a:t>Proporciona isolamento e proteção a dados sensíveis.</a:t>
            </a:r>
          </a:p>
        </p:txBody>
      </p:sp>
      <p:sp>
        <p:nvSpPr>
          <p:cNvPr id="4" name="Slide Number Placeholder 3"/>
          <p:cNvSpPr>
            <a:spLocks noGrp="1"/>
          </p:cNvSpPr>
          <p:nvPr>
            <p:ph type="sldNum" sz="quarter" idx="5"/>
          </p:nvPr>
        </p:nvSpPr>
        <p:spPr/>
        <p:txBody>
          <a:bodyPr/>
          <a:lstStyle/>
          <a:p>
            <a:fld id="{C384C781-2765-427A-A960-385CE0D0CAB9}" type="slidenum">
              <a:rPr lang="en-US" smtClean="0"/>
              <a:t>4</a:t>
            </a:fld>
            <a:endParaRPr lang="en-US"/>
          </a:p>
        </p:txBody>
      </p:sp>
    </p:spTree>
    <p:extLst>
      <p:ext uri="{BB962C8B-B14F-4D97-AF65-F5344CB8AC3E}">
        <p14:creationId xmlns:p14="http://schemas.microsoft.com/office/powerpoint/2010/main" val="3266080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pt-PT" dirty="0"/>
              <a:t>Estes três cenários de utilização representam as principais funcionalidades da tecnologia 5G: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PT" b="1" dirty="0" err="1"/>
              <a:t>Enhanced</a:t>
            </a:r>
            <a:r>
              <a:rPr lang="pt-PT" b="1" dirty="0"/>
              <a:t> Mobile </a:t>
            </a:r>
            <a:r>
              <a:rPr lang="pt-PT" b="1" dirty="0" err="1"/>
              <a:t>Broadband</a:t>
            </a:r>
            <a:r>
              <a:rPr lang="pt-PT" b="1" dirty="0"/>
              <a:t> (</a:t>
            </a:r>
            <a:r>
              <a:rPr lang="pt-PT" b="1" dirty="0" err="1"/>
              <a:t>eMBB</a:t>
            </a:r>
            <a:r>
              <a:rPr lang="pt-PT" b="1" dirty="0"/>
              <a:t>): </a:t>
            </a:r>
            <a:r>
              <a:rPr lang="pt-PT" dirty="0"/>
              <a:t>Oferece data rates mais rápidos, maior largura de banda e um desempenho globalmente melhor. Isto traduz-se numa experiência de utilizador muito mais rica e abre caminho para serviços e aplicativos inovadores que exigem altos data rates, como realidade virtual (VR) e realidade aumentada (AR).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Ultra-Reliable and Low Latency Communications (URLLC): </a:t>
            </a:r>
            <a:r>
              <a:rPr lang="pt-PT" b="0" dirty="0"/>
              <a:t>destinam-se a aplicações que exigem tempos de resposta ultra rápidos e uma elevada fiabilidade, essenciais para áreas como a condução assistida e a medicina remota. </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b="1" dirty="0"/>
              <a:t>Massive Machine Type Communications (</a:t>
            </a:r>
            <a:r>
              <a:rPr lang="fr-FR" b="1" dirty="0" err="1"/>
              <a:t>mMTC</a:t>
            </a:r>
            <a:r>
              <a:rPr lang="fr-FR" b="1" dirty="0"/>
              <a:t>)</a:t>
            </a:r>
            <a:r>
              <a:rPr lang="pt-PT" b="1" dirty="0"/>
              <a:t>:</a:t>
            </a:r>
            <a:r>
              <a:rPr lang="pt-PT" b="0" dirty="0"/>
              <a:t> centram-se na ligação de um grande número de dispositivos </a:t>
            </a:r>
            <a:r>
              <a:rPr lang="pt-PT" b="0" dirty="0" err="1"/>
              <a:t>IoT</a:t>
            </a:r>
            <a:r>
              <a:rPr lang="pt-PT" b="0" dirty="0"/>
              <a:t>, com impacto em vários setores, como cidades inteligentes e cuidados de saúde.</a:t>
            </a:r>
            <a:endParaRPr lang="pt-PT" dirty="0"/>
          </a:p>
        </p:txBody>
      </p:sp>
      <p:sp>
        <p:nvSpPr>
          <p:cNvPr id="4" name="Slide Number Placeholder 3"/>
          <p:cNvSpPr>
            <a:spLocks noGrp="1"/>
          </p:cNvSpPr>
          <p:nvPr>
            <p:ph type="sldNum" sz="quarter" idx="5"/>
          </p:nvPr>
        </p:nvSpPr>
        <p:spPr/>
        <p:txBody>
          <a:bodyPr/>
          <a:lstStyle/>
          <a:p>
            <a:fld id="{C384C781-2765-427A-A960-385CE0D0CAB9}" type="slidenum">
              <a:rPr lang="en-US" smtClean="0"/>
              <a:t>5</a:t>
            </a:fld>
            <a:endParaRPr lang="en-US"/>
          </a:p>
        </p:txBody>
      </p:sp>
    </p:spTree>
    <p:extLst>
      <p:ext uri="{BB962C8B-B14F-4D97-AF65-F5344CB8AC3E}">
        <p14:creationId xmlns:p14="http://schemas.microsoft.com/office/powerpoint/2010/main" val="4254428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pt-PT" b="1" dirty="0"/>
              <a:t>Disponibilidade do espetro</a:t>
            </a:r>
          </a:p>
          <a:p>
            <a:pPr marL="171450" indent="-171450" algn="l">
              <a:buFont typeface="Arial" panose="020B0604020202020204" pitchFamily="34" charset="0"/>
              <a:buChar char="•"/>
            </a:pPr>
            <a:r>
              <a:rPr lang="pt-PT" u="sng" dirty="0"/>
              <a:t>Problema:</a:t>
            </a:r>
            <a:r>
              <a:rPr lang="pt-PT" dirty="0"/>
              <a:t> Espectro de frequências finito e saturado</a:t>
            </a:r>
          </a:p>
          <a:p>
            <a:pPr marL="171450" indent="-171450" algn="l">
              <a:buFont typeface="Arial" panose="020B0604020202020204" pitchFamily="34" charset="0"/>
              <a:buChar char="•"/>
            </a:pPr>
            <a:r>
              <a:rPr lang="pt-PT" u="sng" dirty="0"/>
              <a:t>Solução:</a:t>
            </a:r>
            <a:r>
              <a:rPr lang="pt-PT" dirty="0"/>
              <a:t> Utilização de frequências mais altas, atualmente não saturadas, juntamente com as bandas tradicionais (300 MHz a 3 GHz)</a:t>
            </a:r>
          </a:p>
          <a:p>
            <a:pPr algn="l"/>
            <a:r>
              <a:rPr lang="pt-PT" b="1" dirty="0"/>
              <a:t>Segurança</a:t>
            </a:r>
          </a:p>
          <a:p>
            <a:pPr marL="171450" indent="-171450" algn="l">
              <a:buFont typeface="Arial" panose="020B0604020202020204" pitchFamily="34" charset="0"/>
              <a:buChar char="•"/>
            </a:pPr>
            <a:r>
              <a:rPr lang="pt-PT" u="sng" dirty="0"/>
              <a:t>Preocupação:</a:t>
            </a:r>
            <a:r>
              <a:rPr lang="pt-PT" dirty="0"/>
              <a:t> Mitigar </a:t>
            </a:r>
            <a:r>
              <a:rPr lang="pt-PT" dirty="0" err="1"/>
              <a:t>eavesdropping</a:t>
            </a:r>
            <a:r>
              <a:rPr lang="pt-PT" dirty="0"/>
              <a:t> e garantir a segurança e a privacidade do cliente</a:t>
            </a:r>
          </a:p>
          <a:p>
            <a:pPr marL="171450" indent="-171450" algn="l">
              <a:buFont typeface="Arial" panose="020B0604020202020204" pitchFamily="34" charset="0"/>
              <a:buChar char="•"/>
            </a:pPr>
            <a:r>
              <a:rPr lang="pt-PT" u="sng" dirty="0"/>
              <a:t>Desafio:</a:t>
            </a:r>
            <a:r>
              <a:rPr lang="pt-PT" dirty="0"/>
              <a:t> Implementar medidas de segurança robustas nas redes 5G</a:t>
            </a:r>
          </a:p>
          <a:p>
            <a:pPr algn="l"/>
            <a:r>
              <a:rPr lang="pt-PT" b="1" dirty="0"/>
              <a:t>Modo de acesso</a:t>
            </a:r>
          </a:p>
          <a:p>
            <a:pPr marL="171450" indent="-171450" algn="l">
              <a:buFont typeface="Arial" panose="020B0604020202020204" pitchFamily="34" charset="0"/>
              <a:buChar char="•"/>
            </a:pPr>
            <a:r>
              <a:rPr lang="pt-PT" u="sng" dirty="0" err="1"/>
              <a:t>Deployment</a:t>
            </a:r>
            <a:r>
              <a:rPr lang="pt-PT" u="sng" dirty="0"/>
              <a:t> </a:t>
            </a:r>
            <a:r>
              <a:rPr lang="pt-PT" u="sng" dirty="0" err="1"/>
              <a:t>modes</a:t>
            </a:r>
            <a:r>
              <a:rPr lang="pt-PT" u="sng" dirty="0"/>
              <a:t>:</a:t>
            </a:r>
            <a:r>
              <a:rPr lang="pt-PT" dirty="0"/>
              <a:t> Autónomo (SA) e não autónomo (NSA)</a:t>
            </a:r>
          </a:p>
          <a:p>
            <a:pPr marL="171450" indent="-171450" algn="l">
              <a:buFont typeface="Arial" panose="020B0604020202020204" pitchFamily="34" charset="0"/>
              <a:buChar char="•"/>
            </a:pPr>
            <a:r>
              <a:rPr lang="pt-PT" u="sng" dirty="0"/>
              <a:t>Considerações:</a:t>
            </a:r>
          </a:p>
          <a:p>
            <a:pPr marL="628650" lvl="1" indent="-171450" algn="l">
              <a:buFont typeface="Arial" panose="020B0604020202020204" pitchFamily="34" charset="0"/>
              <a:buChar char="•"/>
            </a:pPr>
            <a:r>
              <a:rPr lang="pt-PT" dirty="0"/>
              <a:t>Capacidades, características e custos variáveis</a:t>
            </a:r>
          </a:p>
          <a:p>
            <a:pPr marL="628650" lvl="1" indent="-171450" algn="l">
              <a:buFont typeface="Arial" panose="020B0604020202020204" pitchFamily="34" charset="0"/>
              <a:buChar char="•"/>
            </a:pPr>
            <a:r>
              <a:rPr lang="pt-PT" dirty="0"/>
              <a:t>Os operadores escolhem o </a:t>
            </a:r>
            <a:r>
              <a:rPr lang="pt-PT" dirty="0" err="1"/>
              <a:t>deployment</a:t>
            </a:r>
            <a:r>
              <a:rPr lang="pt-PT" dirty="0"/>
              <a:t> </a:t>
            </a:r>
            <a:r>
              <a:rPr lang="pt-PT" dirty="0" err="1"/>
              <a:t>mode</a:t>
            </a:r>
            <a:r>
              <a:rPr lang="pt-PT" dirty="0"/>
              <a:t> com base em cenários e necessidades específicos.</a:t>
            </a:r>
          </a:p>
          <a:p>
            <a:pPr algn="l"/>
            <a:r>
              <a:rPr lang="pt-PT" b="1" dirty="0"/>
              <a:t>Comunicação </a:t>
            </a:r>
            <a:r>
              <a:rPr lang="pt-PT" b="1" dirty="0" err="1"/>
              <a:t>device</a:t>
            </a:r>
            <a:r>
              <a:rPr lang="pt-PT" b="1" dirty="0"/>
              <a:t>-to-</a:t>
            </a:r>
            <a:r>
              <a:rPr lang="pt-PT" b="1" dirty="0" err="1"/>
              <a:t>device</a:t>
            </a:r>
            <a:endParaRPr lang="pt-PT" b="1" dirty="0"/>
          </a:p>
          <a:p>
            <a:pPr marL="171450" indent="-171450" algn="l">
              <a:buFont typeface="Arial" panose="020B0604020202020204" pitchFamily="34" charset="0"/>
              <a:buChar char="•"/>
            </a:pPr>
            <a:r>
              <a:rPr lang="pt-PT" u="sng" dirty="0"/>
              <a:t>Funcionalidade:</a:t>
            </a:r>
            <a:r>
              <a:rPr lang="pt-PT" dirty="0"/>
              <a:t> Comunicação direta entre dispositivos com um envolvimento mínimo da rede</a:t>
            </a:r>
          </a:p>
          <a:p>
            <a:pPr marL="171450" indent="-171450" algn="l">
              <a:buFont typeface="Arial" panose="020B0604020202020204" pitchFamily="34" charset="0"/>
              <a:buChar char="•"/>
            </a:pPr>
            <a:r>
              <a:rPr lang="pt-PT" u="sng" dirty="0"/>
              <a:t>Desafios</a:t>
            </a:r>
            <a:r>
              <a:rPr lang="pt-PT" dirty="0"/>
              <a:t>: </a:t>
            </a:r>
          </a:p>
          <a:p>
            <a:pPr marL="628650" lvl="1" indent="-171450" algn="l">
              <a:buFont typeface="Arial" panose="020B0604020202020204" pitchFamily="34" charset="0"/>
              <a:buChar char="•"/>
            </a:pPr>
            <a:r>
              <a:rPr lang="pt-PT" dirty="0"/>
              <a:t>Preocupações com a segurança devido à reduzida supervisão da rede</a:t>
            </a:r>
          </a:p>
          <a:p>
            <a:pPr marL="628650" lvl="1" indent="-171450" algn="l">
              <a:buFont typeface="Arial" panose="020B0604020202020204" pitchFamily="34" charset="0"/>
              <a:buChar char="•"/>
            </a:pPr>
            <a:r>
              <a:rPr lang="pt-PT" dirty="0"/>
              <a:t>Considerações de preços para os operadores devido à comunicação descentralizada</a:t>
            </a:r>
          </a:p>
        </p:txBody>
      </p:sp>
      <p:sp>
        <p:nvSpPr>
          <p:cNvPr id="4" name="Slide Number Placeholder 3"/>
          <p:cNvSpPr>
            <a:spLocks noGrp="1"/>
          </p:cNvSpPr>
          <p:nvPr>
            <p:ph type="sldNum" sz="quarter" idx="5"/>
          </p:nvPr>
        </p:nvSpPr>
        <p:spPr/>
        <p:txBody>
          <a:bodyPr/>
          <a:lstStyle/>
          <a:p>
            <a:fld id="{C384C781-2765-427A-A960-385CE0D0CAB9}" type="slidenum">
              <a:rPr lang="en-US" smtClean="0"/>
              <a:t>6</a:t>
            </a:fld>
            <a:endParaRPr lang="en-US"/>
          </a:p>
        </p:txBody>
      </p:sp>
    </p:spTree>
    <p:extLst>
      <p:ext uri="{BB962C8B-B14F-4D97-AF65-F5344CB8AC3E}">
        <p14:creationId xmlns:p14="http://schemas.microsoft.com/office/powerpoint/2010/main" val="3693790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pPr marL="171450" indent="-171450" algn="l">
              <a:buFont typeface="Arial" panose="020B0604020202020204" pitchFamily="34" charset="0"/>
              <a:buChar char="•"/>
            </a:pPr>
            <a:r>
              <a:rPr lang="pt-PT" dirty="0"/>
              <a:t>A tecnologia das comunicações móveis tem evoluído e continuará a evoluir num futuro próximo. O 5G representa uma grande evolução na tecnologia de comunicações móveis, permitindo mais casos de utilização, data rates mais elevados, maior eficiência e uma melhor qualidade de serviço.</a:t>
            </a:r>
          </a:p>
          <a:p>
            <a:pPr marL="171450" indent="-171450" algn="l">
              <a:buFont typeface="Arial" panose="020B0604020202020204" pitchFamily="34" charset="0"/>
              <a:buChar char="•"/>
            </a:pPr>
            <a:r>
              <a:rPr lang="pt-PT" dirty="0"/>
              <a:t>Nesta apresentação, analisámos algumas das melhorias do 5G em comparação com gerações anteriores, como funciona, explorando os seus avanços, algumas das suas novas funcionalidades e desafios de design e implementação.</a:t>
            </a:r>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7</a:t>
            </a:fld>
            <a:endParaRPr lang="en-US" altLang="zh-CN" noProof="0" dirty="0"/>
          </a:p>
        </p:txBody>
      </p:sp>
    </p:spTree>
    <p:extLst>
      <p:ext uri="{BB962C8B-B14F-4D97-AF65-F5344CB8AC3E}">
        <p14:creationId xmlns:p14="http://schemas.microsoft.com/office/powerpoint/2010/main" val="3104157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dirty="0"/>
              <a:t>Click to edit Master title style</a:t>
            </a:r>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altLang="zh-CN" dirty="0"/>
              <a:t>5G - General</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5" y="4050415"/>
            <a:ext cx="4405504" cy="1159042"/>
          </a:xfrm>
        </p:spPr>
        <p:txBody>
          <a:bodyPr/>
          <a:lstStyle/>
          <a:p>
            <a:r>
              <a:rPr lang="pl-PL" sz="1500" dirty="0"/>
              <a:t>Daniela Tomás</a:t>
            </a:r>
            <a:r>
              <a:rPr lang="pt-PT" sz="1500" dirty="0"/>
              <a:t>	</a:t>
            </a:r>
            <a:r>
              <a:rPr lang="pl-PL" sz="1500" dirty="0"/>
              <a:t>up202004946@edu.fc.up.pt</a:t>
            </a:r>
          </a:p>
          <a:p>
            <a:r>
              <a:rPr lang="pl-PL" sz="1500" dirty="0"/>
              <a:t>Diogo Nunes	up202007895@edu.fc.up.pt</a:t>
            </a:r>
          </a:p>
          <a:p>
            <a:r>
              <a:rPr lang="pl-PL" sz="1500" dirty="0"/>
              <a:t>João Veloso	up202005801@edu.fc.up.pt</a:t>
            </a:r>
          </a:p>
        </p:txBody>
      </p:sp>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F9DAB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grpSp>
        <p:nvGrpSpPr>
          <p:cNvPr id="11" name="Picture Placeholder 5">
            <a:extLst>
              <a:ext uri="{FF2B5EF4-FFF2-40B4-BE49-F238E27FC236}">
                <a16:creationId xmlns:a16="http://schemas.microsoft.com/office/drawing/2014/main" id="{ED479154-C73B-DF9B-E259-604C649E0C6A}"/>
              </a:ext>
            </a:extLst>
          </p:cNvPr>
          <p:cNvGrpSpPr/>
          <p:nvPr/>
        </p:nvGrpSpPr>
        <p:grpSpPr>
          <a:xfrm>
            <a:off x="7473301" y="1836195"/>
            <a:ext cx="3645462" cy="3424516"/>
            <a:chOff x="7473301" y="1836195"/>
            <a:chExt cx="3645462" cy="3424516"/>
          </a:xfrm>
        </p:grpSpPr>
        <p:sp>
          <p:nvSpPr>
            <p:cNvPr id="12" name="Freeform: Shape 11">
              <a:extLst>
                <a:ext uri="{FF2B5EF4-FFF2-40B4-BE49-F238E27FC236}">
                  <a16:creationId xmlns:a16="http://schemas.microsoft.com/office/drawing/2014/main" id="{335B82D1-B1BD-E09E-D873-BB619A44B615}"/>
                </a:ext>
              </a:extLst>
            </p:cNvPr>
            <p:cNvSpPr/>
            <p:nvPr/>
          </p:nvSpPr>
          <p:spPr>
            <a:xfrm>
              <a:off x="7473301" y="1836195"/>
              <a:ext cx="3645462" cy="3424516"/>
            </a:xfrm>
            <a:custGeom>
              <a:avLst/>
              <a:gdLst>
                <a:gd name="connsiteX0" fmla="*/ 1902608 w 3645462"/>
                <a:gd name="connsiteY0" fmla="*/ 94360 h 3424516"/>
                <a:gd name="connsiteX1" fmla="*/ 1727430 w 3645462"/>
                <a:gd name="connsiteY1" fmla="*/ 48155 h 3424516"/>
                <a:gd name="connsiteX2" fmla="*/ 1158023 w 3645462"/>
                <a:gd name="connsiteY2" fmla="*/ 3470 h 3424516"/>
                <a:gd name="connsiteX3" fmla="*/ 717493 w 3645462"/>
                <a:gd name="connsiteY3" fmla="*/ 432285 h 3424516"/>
                <a:gd name="connsiteX4" fmla="*/ 842317 w 3645462"/>
                <a:gd name="connsiteY4" fmla="*/ 1022920 h 3424516"/>
                <a:gd name="connsiteX5" fmla="*/ 5229 w 3645462"/>
                <a:gd name="connsiteY5" fmla="*/ 1718833 h 3424516"/>
                <a:gd name="connsiteX6" fmla="*/ 673926 w 3645462"/>
                <a:gd name="connsiteY6" fmla="*/ 2323451 h 3424516"/>
                <a:gd name="connsiteX7" fmla="*/ 453661 w 3645462"/>
                <a:gd name="connsiteY7" fmla="*/ 2900001 h 3424516"/>
                <a:gd name="connsiteX8" fmla="*/ 1400781 w 3645462"/>
                <a:gd name="connsiteY8" fmla="*/ 3089786 h 3424516"/>
                <a:gd name="connsiteX9" fmla="*/ 2010208 w 3645462"/>
                <a:gd name="connsiteY9" fmla="*/ 3420213 h 3424516"/>
                <a:gd name="connsiteX10" fmla="*/ 2891673 w 3645462"/>
                <a:gd name="connsiteY10" fmla="*/ 2935162 h 3424516"/>
                <a:gd name="connsiteX11" fmla="*/ 3640615 w 3645462"/>
                <a:gd name="connsiteY11" fmla="*/ 2393772 h 3424516"/>
                <a:gd name="connsiteX12" fmla="*/ 3104643 w 3645462"/>
                <a:gd name="connsiteY12" fmla="*/ 1472811 h 3424516"/>
                <a:gd name="connsiteX13" fmla="*/ 3333216 w 3645462"/>
                <a:gd name="connsiteY13" fmla="*/ 1019576 h 3424516"/>
                <a:gd name="connsiteX14" fmla="*/ 3272425 w 3645462"/>
                <a:gd name="connsiteY14" fmla="*/ 214534 h 3424516"/>
                <a:gd name="connsiteX15" fmla="*/ 2786100 w 3645462"/>
                <a:gd name="connsiteY15" fmla="*/ 174003 h 3424516"/>
                <a:gd name="connsiteX16" fmla="*/ 2281334 w 3645462"/>
                <a:gd name="connsiteY16" fmla="*/ 177955 h 3424516"/>
                <a:gd name="connsiteX17" fmla="*/ 1902608 w 3645462"/>
                <a:gd name="connsiteY17" fmla="*/ 94360 h 342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45462" h="3424516">
                  <a:moveTo>
                    <a:pt x="1902608" y="94360"/>
                  </a:moveTo>
                  <a:cubicBezTo>
                    <a:pt x="1844452" y="78148"/>
                    <a:pt x="1786194" y="62138"/>
                    <a:pt x="1727430" y="48155"/>
                  </a:cubicBezTo>
                  <a:cubicBezTo>
                    <a:pt x="1541613" y="3875"/>
                    <a:pt x="1349007" y="-6460"/>
                    <a:pt x="1158023" y="3470"/>
                  </a:cubicBezTo>
                  <a:cubicBezTo>
                    <a:pt x="754170" y="24546"/>
                    <a:pt x="577978" y="235508"/>
                    <a:pt x="717493" y="432285"/>
                  </a:cubicBezTo>
                  <a:cubicBezTo>
                    <a:pt x="857008" y="629062"/>
                    <a:pt x="1033200" y="833033"/>
                    <a:pt x="842317" y="1022920"/>
                  </a:cubicBezTo>
                  <a:cubicBezTo>
                    <a:pt x="651434" y="1212807"/>
                    <a:pt x="-68125" y="1381414"/>
                    <a:pt x="5229" y="1718833"/>
                  </a:cubicBezTo>
                  <a:cubicBezTo>
                    <a:pt x="78583" y="2056252"/>
                    <a:pt x="724585" y="2105497"/>
                    <a:pt x="673926" y="2323451"/>
                  </a:cubicBezTo>
                  <a:cubicBezTo>
                    <a:pt x="623268" y="2541405"/>
                    <a:pt x="292566" y="2604735"/>
                    <a:pt x="453661" y="2900001"/>
                  </a:cubicBezTo>
                  <a:cubicBezTo>
                    <a:pt x="614757" y="3195268"/>
                    <a:pt x="1209898" y="2935162"/>
                    <a:pt x="1400781" y="3089786"/>
                  </a:cubicBezTo>
                  <a:cubicBezTo>
                    <a:pt x="1591664" y="3244411"/>
                    <a:pt x="1694603" y="3370969"/>
                    <a:pt x="2010208" y="3420213"/>
                  </a:cubicBezTo>
                  <a:cubicBezTo>
                    <a:pt x="2325813" y="3469458"/>
                    <a:pt x="2553575" y="3082795"/>
                    <a:pt x="2891673" y="2935162"/>
                  </a:cubicBezTo>
                  <a:cubicBezTo>
                    <a:pt x="3229771" y="2787528"/>
                    <a:pt x="3574555" y="2738283"/>
                    <a:pt x="3640615" y="2393772"/>
                  </a:cubicBezTo>
                  <a:cubicBezTo>
                    <a:pt x="3706674" y="2049260"/>
                    <a:pt x="3075261" y="1824314"/>
                    <a:pt x="3104643" y="1472811"/>
                  </a:cubicBezTo>
                  <a:cubicBezTo>
                    <a:pt x="3119334" y="1297110"/>
                    <a:pt x="3239497" y="1160015"/>
                    <a:pt x="3333216" y="1019576"/>
                  </a:cubicBezTo>
                  <a:cubicBezTo>
                    <a:pt x="3491475" y="782167"/>
                    <a:pt x="3621972" y="354466"/>
                    <a:pt x="3272425" y="214534"/>
                  </a:cubicBezTo>
                  <a:cubicBezTo>
                    <a:pt x="3120449" y="153737"/>
                    <a:pt x="2945980" y="170152"/>
                    <a:pt x="2786100" y="174003"/>
                  </a:cubicBezTo>
                  <a:cubicBezTo>
                    <a:pt x="2619736" y="177549"/>
                    <a:pt x="2447192" y="196193"/>
                    <a:pt x="2281334" y="177955"/>
                  </a:cubicBezTo>
                  <a:cubicBezTo>
                    <a:pt x="2151647" y="163364"/>
                    <a:pt x="2027128" y="128811"/>
                    <a:pt x="1902608" y="94360"/>
                  </a:cubicBezTo>
                  <a:close/>
                </a:path>
              </a:pathLst>
            </a:custGeom>
            <a:solidFill>
              <a:srgbClr val="92E3A9"/>
            </a:solidFill>
            <a:ln w="8801" cap="flat">
              <a:noFill/>
              <a:prstDash val="solid"/>
              <a:miter/>
            </a:ln>
          </p:spPr>
          <p:txBody>
            <a:bodyPr rtlCol="0" anchor="ctr"/>
            <a:lstStyle/>
            <a:p>
              <a:endParaRPr lang="pt-PT"/>
            </a:p>
          </p:txBody>
        </p:sp>
        <p:sp>
          <p:nvSpPr>
            <p:cNvPr id="13" name="Freeform: Shape 12">
              <a:extLst>
                <a:ext uri="{FF2B5EF4-FFF2-40B4-BE49-F238E27FC236}">
                  <a16:creationId xmlns:a16="http://schemas.microsoft.com/office/drawing/2014/main" id="{7B4E4049-DC47-AF84-0A6C-41767DBACC81}"/>
                </a:ext>
              </a:extLst>
            </p:cNvPr>
            <p:cNvSpPr/>
            <p:nvPr/>
          </p:nvSpPr>
          <p:spPr>
            <a:xfrm>
              <a:off x="7473301" y="1836195"/>
              <a:ext cx="3645462" cy="3424516"/>
            </a:xfrm>
            <a:custGeom>
              <a:avLst/>
              <a:gdLst>
                <a:gd name="connsiteX0" fmla="*/ 1902608 w 3645462"/>
                <a:gd name="connsiteY0" fmla="*/ 94360 h 3424516"/>
                <a:gd name="connsiteX1" fmla="*/ 1727430 w 3645462"/>
                <a:gd name="connsiteY1" fmla="*/ 48155 h 3424516"/>
                <a:gd name="connsiteX2" fmla="*/ 1158023 w 3645462"/>
                <a:gd name="connsiteY2" fmla="*/ 3470 h 3424516"/>
                <a:gd name="connsiteX3" fmla="*/ 717493 w 3645462"/>
                <a:gd name="connsiteY3" fmla="*/ 432285 h 3424516"/>
                <a:gd name="connsiteX4" fmla="*/ 842317 w 3645462"/>
                <a:gd name="connsiteY4" fmla="*/ 1022920 h 3424516"/>
                <a:gd name="connsiteX5" fmla="*/ 5229 w 3645462"/>
                <a:gd name="connsiteY5" fmla="*/ 1718833 h 3424516"/>
                <a:gd name="connsiteX6" fmla="*/ 673926 w 3645462"/>
                <a:gd name="connsiteY6" fmla="*/ 2323451 h 3424516"/>
                <a:gd name="connsiteX7" fmla="*/ 453661 w 3645462"/>
                <a:gd name="connsiteY7" fmla="*/ 2900001 h 3424516"/>
                <a:gd name="connsiteX8" fmla="*/ 1400781 w 3645462"/>
                <a:gd name="connsiteY8" fmla="*/ 3089786 h 3424516"/>
                <a:gd name="connsiteX9" fmla="*/ 2010208 w 3645462"/>
                <a:gd name="connsiteY9" fmla="*/ 3420213 h 3424516"/>
                <a:gd name="connsiteX10" fmla="*/ 2891673 w 3645462"/>
                <a:gd name="connsiteY10" fmla="*/ 2935162 h 3424516"/>
                <a:gd name="connsiteX11" fmla="*/ 3640615 w 3645462"/>
                <a:gd name="connsiteY11" fmla="*/ 2393772 h 3424516"/>
                <a:gd name="connsiteX12" fmla="*/ 3104643 w 3645462"/>
                <a:gd name="connsiteY12" fmla="*/ 1472811 h 3424516"/>
                <a:gd name="connsiteX13" fmla="*/ 3333216 w 3645462"/>
                <a:gd name="connsiteY13" fmla="*/ 1019576 h 3424516"/>
                <a:gd name="connsiteX14" fmla="*/ 3272425 w 3645462"/>
                <a:gd name="connsiteY14" fmla="*/ 214534 h 3424516"/>
                <a:gd name="connsiteX15" fmla="*/ 2786100 w 3645462"/>
                <a:gd name="connsiteY15" fmla="*/ 174003 h 3424516"/>
                <a:gd name="connsiteX16" fmla="*/ 2281334 w 3645462"/>
                <a:gd name="connsiteY16" fmla="*/ 177955 h 3424516"/>
                <a:gd name="connsiteX17" fmla="*/ 1902608 w 3645462"/>
                <a:gd name="connsiteY17" fmla="*/ 94360 h 342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45462" h="3424516">
                  <a:moveTo>
                    <a:pt x="1902608" y="94360"/>
                  </a:moveTo>
                  <a:cubicBezTo>
                    <a:pt x="1844452" y="78148"/>
                    <a:pt x="1786194" y="62138"/>
                    <a:pt x="1727430" y="48155"/>
                  </a:cubicBezTo>
                  <a:cubicBezTo>
                    <a:pt x="1541613" y="3875"/>
                    <a:pt x="1349007" y="-6460"/>
                    <a:pt x="1158023" y="3470"/>
                  </a:cubicBezTo>
                  <a:cubicBezTo>
                    <a:pt x="754170" y="24546"/>
                    <a:pt x="577978" y="235508"/>
                    <a:pt x="717493" y="432285"/>
                  </a:cubicBezTo>
                  <a:cubicBezTo>
                    <a:pt x="857008" y="629062"/>
                    <a:pt x="1033200" y="833033"/>
                    <a:pt x="842317" y="1022920"/>
                  </a:cubicBezTo>
                  <a:cubicBezTo>
                    <a:pt x="651434" y="1212807"/>
                    <a:pt x="-68125" y="1381414"/>
                    <a:pt x="5229" y="1718833"/>
                  </a:cubicBezTo>
                  <a:cubicBezTo>
                    <a:pt x="78583" y="2056252"/>
                    <a:pt x="724585" y="2105497"/>
                    <a:pt x="673926" y="2323451"/>
                  </a:cubicBezTo>
                  <a:cubicBezTo>
                    <a:pt x="623268" y="2541405"/>
                    <a:pt x="292566" y="2604735"/>
                    <a:pt x="453661" y="2900001"/>
                  </a:cubicBezTo>
                  <a:cubicBezTo>
                    <a:pt x="614757" y="3195268"/>
                    <a:pt x="1209898" y="2935162"/>
                    <a:pt x="1400781" y="3089786"/>
                  </a:cubicBezTo>
                  <a:cubicBezTo>
                    <a:pt x="1591664" y="3244411"/>
                    <a:pt x="1694603" y="3370969"/>
                    <a:pt x="2010208" y="3420213"/>
                  </a:cubicBezTo>
                  <a:cubicBezTo>
                    <a:pt x="2325813" y="3469458"/>
                    <a:pt x="2553575" y="3082795"/>
                    <a:pt x="2891673" y="2935162"/>
                  </a:cubicBezTo>
                  <a:cubicBezTo>
                    <a:pt x="3229771" y="2787528"/>
                    <a:pt x="3574555" y="2738283"/>
                    <a:pt x="3640615" y="2393772"/>
                  </a:cubicBezTo>
                  <a:cubicBezTo>
                    <a:pt x="3706674" y="2049260"/>
                    <a:pt x="3075261" y="1824314"/>
                    <a:pt x="3104643" y="1472811"/>
                  </a:cubicBezTo>
                  <a:cubicBezTo>
                    <a:pt x="3119334" y="1297110"/>
                    <a:pt x="3239497" y="1160015"/>
                    <a:pt x="3333216" y="1019576"/>
                  </a:cubicBezTo>
                  <a:cubicBezTo>
                    <a:pt x="3491475" y="782167"/>
                    <a:pt x="3621972" y="354466"/>
                    <a:pt x="3272425" y="214534"/>
                  </a:cubicBezTo>
                  <a:cubicBezTo>
                    <a:pt x="3120449" y="153737"/>
                    <a:pt x="2945980" y="170152"/>
                    <a:pt x="2786100" y="174003"/>
                  </a:cubicBezTo>
                  <a:cubicBezTo>
                    <a:pt x="2619736" y="177549"/>
                    <a:pt x="2447192" y="196193"/>
                    <a:pt x="2281334" y="177955"/>
                  </a:cubicBezTo>
                  <a:cubicBezTo>
                    <a:pt x="2151647" y="163364"/>
                    <a:pt x="2027128" y="128811"/>
                    <a:pt x="1902608" y="94360"/>
                  </a:cubicBezTo>
                  <a:close/>
                </a:path>
              </a:pathLst>
            </a:custGeom>
            <a:solidFill>
              <a:srgbClr val="DCD3CC"/>
            </a:solidFill>
            <a:ln w="8801" cap="flat">
              <a:noFill/>
              <a:prstDash val="solid"/>
              <a:miter/>
            </a:ln>
          </p:spPr>
          <p:txBody>
            <a:bodyPr rtlCol="0" anchor="ctr"/>
            <a:lstStyle/>
            <a:p>
              <a:endParaRPr lang="pt-PT" dirty="0"/>
            </a:p>
          </p:txBody>
        </p:sp>
      </p:grpSp>
      <p:grpSp>
        <p:nvGrpSpPr>
          <p:cNvPr id="15" name="Picture Placeholder 5">
            <a:extLst>
              <a:ext uri="{FF2B5EF4-FFF2-40B4-BE49-F238E27FC236}">
                <a16:creationId xmlns:a16="http://schemas.microsoft.com/office/drawing/2014/main" id="{4799F1DF-0D76-C48B-5A8C-6CE05113A14F}"/>
              </a:ext>
            </a:extLst>
          </p:cNvPr>
          <p:cNvGrpSpPr/>
          <p:nvPr/>
        </p:nvGrpSpPr>
        <p:grpSpPr>
          <a:xfrm>
            <a:off x="7484239" y="1701541"/>
            <a:ext cx="4035242" cy="3283122"/>
            <a:chOff x="7484239" y="1701541"/>
            <a:chExt cx="4035242" cy="3283122"/>
          </a:xfrm>
        </p:grpSpPr>
        <p:sp>
          <p:nvSpPr>
            <p:cNvPr id="16" name="Freeform: Shape 15">
              <a:extLst>
                <a:ext uri="{FF2B5EF4-FFF2-40B4-BE49-F238E27FC236}">
                  <a16:creationId xmlns:a16="http://schemas.microsoft.com/office/drawing/2014/main" id="{C7942E48-9B1F-24E7-AAE4-E3CBA966E333}"/>
                </a:ext>
              </a:extLst>
            </p:cNvPr>
            <p:cNvSpPr/>
            <p:nvPr/>
          </p:nvSpPr>
          <p:spPr>
            <a:xfrm>
              <a:off x="10644915" y="4042816"/>
              <a:ext cx="343467" cy="445331"/>
            </a:xfrm>
            <a:custGeom>
              <a:avLst/>
              <a:gdLst>
                <a:gd name="connsiteX0" fmla="*/ 171734 w 343467"/>
                <a:gd name="connsiteY0" fmla="*/ 0 h 445331"/>
                <a:gd name="connsiteX1" fmla="*/ 0 w 343467"/>
                <a:gd name="connsiteY1" fmla="*/ 171749 h 445331"/>
                <a:gd name="connsiteX2" fmla="*/ 171734 w 343467"/>
                <a:gd name="connsiteY2" fmla="*/ 445332 h 445331"/>
                <a:gd name="connsiteX3" fmla="*/ 343467 w 343467"/>
                <a:gd name="connsiteY3" fmla="*/ 171749 h 445331"/>
                <a:gd name="connsiteX4" fmla="*/ 171734 w 343467"/>
                <a:gd name="connsiteY4" fmla="*/ 0 h 445331"/>
                <a:gd name="connsiteX5" fmla="*/ 171734 w 343467"/>
                <a:gd name="connsiteY5" fmla="*/ 233052 h 445331"/>
                <a:gd name="connsiteX6" fmla="*/ 99190 w 343467"/>
                <a:gd name="connsiteY6" fmla="*/ 160704 h 445331"/>
                <a:gd name="connsiteX7" fmla="*/ 171531 w 343467"/>
                <a:gd name="connsiteY7" fmla="*/ 88154 h 445331"/>
                <a:gd name="connsiteX8" fmla="*/ 244075 w 343467"/>
                <a:gd name="connsiteY8" fmla="*/ 160502 h 445331"/>
                <a:gd name="connsiteX9" fmla="*/ 244075 w 343467"/>
                <a:gd name="connsiteY9" fmla="*/ 160502 h 445331"/>
                <a:gd name="connsiteX10" fmla="*/ 171734 w 343467"/>
                <a:gd name="connsiteY10" fmla="*/ 233052 h 445331"/>
                <a:gd name="connsiteX11" fmla="*/ 171734 w 343467"/>
                <a:gd name="connsiteY11" fmla="*/ 233052 h 44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3467" h="445331">
                  <a:moveTo>
                    <a:pt x="171734" y="0"/>
                  </a:moveTo>
                  <a:cubicBezTo>
                    <a:pt x="77002" y="274"/>
                    <a:pt x="274" y="77009"/>
                    <a:pt x="0" y="171749"/>
                  </a:cubicBezTo>
                  <a:cubicBezTo>
                    <a:pt x="0" y="266591"/>
                    <a:pt x="171734" y="445332"/>
                    <a:pt x="171734" y="445332"/>
                  </a:cubicBezTo>
                  <a:cubicBezTo>
                    <a:pt x="171734" y="445332"/>
                    <a:pt x="343467" y="266186"/>
                    <a:pt x="343467" y="171749"/>
                  </a:cubicBezTo>
                  <a:cubicBezTo>
                    <a:pt x="343194" y="77009"/>
                    <a:pt x="266466" y="274"/>
                    <a:pt x="171734" y="0"/>
                  </a:cubicBezTo>
                  <a:close/>
                  <a:moveTo>
                    <a:pt x="171734" y="233052"/>
                  </a:moveTo>
                  <a:cubicBezTo>
                    <a:pt x="131723" y="233113"/>
                    <a:pt x="99251" y="200718"/>
                    <a:pt x="99190" y="160704"/>
                  </a:cubicBezTo>
                  <a:cubicBezTo>
                    <a:pt x="99129" y="120690"/>
                    <a:pt x="131521" y="88215"/>
                    <a:pt x="171531" y="88154"/>
                  </a:cubicBezTo>
                  <a:cubicBezTo>
                    <a:pt x="211542" y="88094"/>
                    <a:pt x="244014" y="120488"/>
                    <a:pt x="244075" y="160502"/>
                  </a:cubicBezTo>
                  <a:lnTo>
                    <a:pt x="244075" y="160502"/>
                  </a:lnTo>
                  <a:cubicBezTo>
                    <a:pt x="244136" y="200516"/>
                    <a:pt x="211744" y="232991"/>
                    <a:pt x="171734" y="233052"/>
                  </a:cubicBezTo>
                  <a:lnTo>
                    <a:pt x="171734" y="233052"/>
                  </a:lnTo>
                  <a:close/>
                </a:path>
              </a:pathLst>
            </a:custGeom>
            <a:solidFill>
              <a:srgbClr val="263238"/>
            </a:solidFill>
            <a:ln w="8801" cap="flat">
              <a:noFill/>
              <a:prstDash val="solid"/>
              <a:miter/>
            </a:ln>
          </p:spPr>
          <p:txBody>
            <a:bodyPr rtlCol="0" anchor="ctr"/>
            <a:lstStyle/>
            <a:p>
              <a:endParaRPr lang="pt-PT"/>
            </a:p>
          </p:txBody>
        </p:sp>
        <p:sp>
          <p:nvSpPr>
            <p:cNvPr id="17" name="Freeform: Shape 16">
              <a:extLst>
                <a:ext uri="{FF2B5EF4-FFF2-40B4-BE49-F238E27FC236}">
                  <a16:creationId xmlns:a16="http://schemas.microsoft.com/office/drawing/2014/main" id="{1AF0599C-07B9-3168-D917-BB62F413492D}"/>
                </a:ext>
              </a:extLst>
            </p:cNvPr>
            <p:cNvSpPr/>
            <p:nvPr/>
          </p:nvSpPr>
          <p:spPr>
            <a:xfrm>
              <a:off x="10639849" y="4037749"/>
              <a:ext cx="353599" cy="455870"/>
            </a:xfrm>
            <a:custGeom>
              <a:avLst/>
              <a:gdLst>
                <a:gd name="connsiteX0" fmla="*/ 176799 w 353599"/>
                <a:gd name="connsiteY0" fmla="*/ 455870 h 455870"/>
                <a:gd name="connsiteX1" fmla="*/ 173152 w 353599"/>
                <a:gd name="connsiteY1" fmla="*/ 454350 h 455870"/>
                <a:gd name="connsiteX2" fmla="*/ 0 w 353599"/>
                <a:gd name="connsiteY2" fmla="*/ 176815 h 455870"/>
                <a:gd name="connsiteX3" fmla="*/ 176799 w 353599"/>
                <a:gd name="connsiteY3" fmla="*/ 0 h 455870"/>
                <a:gd name="connsiteX4" fmla="*/ 353599 w 353599"/>
                <a:gd name="connsiteY4" fmla="*/ 176815 h 455870"/>
                <a:gd name="connsiteX5" fmla="*/ 180447 w 353599"/>
                <a:gd name="connsiteY5" fmla="*/ 454350 h 455870"/>
                <a:gd name="connsiteX6" fmla="*/ 176799 w 353599"/>
                <a:gd name="connsiteY6" fmla="*/ 455870 h 455870"/>
                <a:gd name="connsiteX7" fmla="*/ 176799 w 353599"/>
                <a:gd name="connsiteY7" fmla="*/ 10031 h 455870"/>
                <a:gd name="connsiteX8" fmla="*/ 10132 w 353599"/>
                <a:gd name="connsiteY8" fmla="*/ 176714 h 455870"/>
                <a:gd name="connsiteX9" fmla="*/ 176799 w 353599"/>
                <a:gd name="connsiteY9" fmla="*/ 443305 h 455870"/>
                <a:gd name="connsiteX10" fmla="*/ 343467 w 353599"/>
                <a:gd name="connsiteY10" fmla="*/ 176714 h 455870"/>
                <a:gd name="connsiteX11" fmla="*/ 176799 w 353599"/>
                <a:gd name="connsiteY11" fmla="*/ 10133 h 455870"/>
                <a:gd name="connsiteX12" fmla="*/ 176799 w 353599"/>
                <a:gd name="connsiteY12" fmla="*/ 243083 h 455870"/>
                <a:gd name="connsiteX13" fmla="*/ 99190 w 353599"/>
                <a:gd name="connsiteY13" fmla="*/ 165670 h 455870"/>
                <a:gd name="connsiteX14" fmla="*/ 176597 w 353599"/>
                <a:gd name="connsiteY14" fmla="*/ 88053 h 455870"/>
                <a:gd name="connsiteX15" fmla="*/ 254206 w 353599"/>
                <a:gd name="connsiteY15" fmla="*/ 165467 h 455870"/>
                <a:gd name="connsiteX16" fmla="*/ 254206 w 353599"/>
                <a:gd name="connsiteY16" fmla="*/ 165467 h 455870"/>
                <a:gd name="connsiteX17" fmla="*/ 176901 w 353599"/>
                <a:gd name="connsiteY17" fmla="*/ 243185 h 455870"/>
                <a:gd name="connsiteX18" fmla="*/ 176799 w 353599"/>
                <a:gd name="connsiteY18" fmla="*/ 243185 h 455870"/>
                <a:gd name="connsiteX19" fmla="*/ 176799 w 353599"/>
                <a:gd name="connsiteY19" fmla="*/ 98287 h 455870"/>
                <a:gd name="connsiteX20" fmla="*/ 109322 w 353599"/>
                <a:gd name="connsiteY20" fmla="*/ 165568 h 455870"/>
                <a:gd name="connsiteX21" fmla="*/ 176597 w 353599"/>
                <a:gd name="connsiteY21" fmla="*/ 233052 h 455870"/>
                <a:gd name="connsiteX22" fmla="*/ 244075 w 353599"/>
                <a:gd name="connsiteY22" fmla="*/ 165771 h 455870"/>
                <a:gd name="connsiteX23" fmla="*/ 244075 w 353599"/>
                <a:gd name="connsiteY23" fmla="*/ 165771 h 455870"/>
                <a:gd name="connsiteX24" fmla="*/ 176799 w 353599"/>
                <a:gd name="connsiteY24" fmla="*/ 98692 h 455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3599" h="455870">
                  <a:moveTo>
                    <a:pt x="176799" y="455870"/>
                  </a:moveTo>
                  <a:cubicBezTo>
                    <a:pt x="175422" y="455900"/>
                    <a:pt x="174094" y="455353"/>
                    <a:pt x="173152" y="454350"/>
                  </a:cubicBezTo>
                  <a:cubicBezTo>
                    <a:pt x="166060" y="446953"/>
                    <a:pt x="0" y="272569"/>
                    <a:pt x="0" y="176815"/>
                  </a:cubicBezTo>
                  <a:cubicBezTo>
                    <a:pt x="0" y="79167"/>
                    <a:pt x="79160" y="0"/>
                    <a:pt x="176799" y="0"/>
                  </a:cubicBezTo>
                  <a:cubicBezTo>
                    <a:pt x="274440" y="0"/>
                    <a:pt x="353599" y="79167"/>
                    <a:pt x="353599" y="176815"/>
                  </a:cubicBezTo>
                  <a:cubicBezTo>
                    <a:pt x="353599" y="272569"/>
                    <a:pt x="187539" y="446953"/>
                    <a:pt x="180447" y="454350"/>
                  </a:cubicBezTo>
                  <a:cubicBezTo>
                    <a:pt x="179495" y="455343"/>
                    <a:pt x="178178" y="455890"/>
                    <a:pt x="176799" y="455870"/>
                  </a:cubicBezTo>
                  <a:close/>
                  <a:moveTo>
                    <a:pt x="176799" y="10031"/>
                  </a:moveTo>
                  <a:cubicBezTo>
                    <a:pt x="84793" y="10143"/>
                    <a:pt x="10243" y="84699"/>
                    <a:pt x="10132" y="176714"/>
                  </a:cubicBezTo>
                  <a:cubicBezTo>
                    <a:pt x="10132" y="260815"/>
                    <a:pt x="151977" y="416758"/>
                    <a:pt x="176799" y="443305"/>
                  </a:cubicBezTo>
                  <a:cubicBezTo>
                    <a:pt x="201521" y="416758"/>
                    <a:pt x="343467" y="260917"/>
                    <a:pt x="343467" y="176714"/>
                  </a:cubicBezTo>
                  <a:cubicBezTo>
                    <a:pt x="343356" y="84719"/>
                    <a:pt x="268786" y="10193"/>
                    <a:pt x="176799" y="10133"/>
                  </a:cubicBezTo>
                  <a:close/>
                  <a:moveTo>
                    <a:pt x="176799" y="243083"/>
                  </a:moveTo>
                  <a:cubicBezTo>
                    <a:pt x="133993" y="243144"/>
                    <a:pt x="99251" y="208480"/>
                    <a:pt x="99190" y="165670"/>
                  </a:cubicBezTo>
                  <a:cubicBezTo>
                    <a:pt x="99129" y="122859"/>
                    <a:pt x="133790" y="88114"/>
                    <a:pt x="176597" y="88053"/>
                  </a:cubicBezTo>
                  <a:cubicBezTo>
                    <a:pt x="219404" y="87992"/>
                    <a:pt x="254146" y="122656"/>
                    <a:pt x="254206" y="165467"/>
                  </a:cubicBezTo>
                  <a:lnTo>
                    <a:pt x="254206" y="165467"/>
                  </a:lnTo>
                  <a:cubicBezTo>
                    <a:pt x="254318" y="208277"/>
                    <a:pt x="219708" y="243073"/>
                    <a:pt x="176901" y="243185"/>
                  </a:cubicBezTo>
                  <a:cubicBezTo>
                    <a:pt x="176871" y="243185"/>
                    <a:pt x="176830" y="243185"/>
                    <a:pt x="176799" y="243185"/>
                  </a:cubicBezTo>
                  <a:close/>
                  <a:moveTo>
                    <a:pt x="176799" y="98287"/>
                  </a:moveTo>
                  <a:cubicBezTo>
                    <a:pt x="139586" y="98226"/>
                    <a:pt x="109383" y="128351"/>
                    <a:pt x="109322" y="165568"/>
                  </a:cubicBezTo>
                  <a:cubicBezTo>
                    <a:pt x="109261" y="202786"/>
                    <a:pt x="139383" y="232991"/>
                    <a:pt x="176597" y="233052"/>
                  </a:cubicBezTo>
                  <a:cubicBezTo>
                    <a:pt x="213811" y="233103"/>
                    <a:pt x="244014" y="202988"/>
                    <a:pt x="244075" y="165771"/>
                  </a:cubicBezTo>
                  <a:lnTo>
                    <a:pt x="244075" y="165771"/>
                  </a:lnTo>
                  <a:cubicBezTo>
                    <a:pt x="243913" y="128716"/>
                    <a:pt x="213852" y="98743"/>
                    <a:pt x="176799" y="98692"/>
                  </a:cubicBezTo>
                  <a:close/>
                </a:path>
              </a:pathLst>
            </a:custGeom>
            <a:solidFill>
              <a:srgbClr val="263238"/>
            </a:solidFill>
            <a:ln w="8801" cap="flat">
              <a:noFill/>
              <a:prstDash val="solid"/>
              <a:miter/>
            </a:ln>
          </p:spPr>
          <p:txBody>
            <a:bodyPr rtlCol="0" anchor="ctr"/>
            <a:lstStyle/>
            <a:p>
              <a:endParaRPr lang="pt-PT"/>
            </a:p>
          </p:txBody>
        </p:sp>
        <p:sp>
          <p:nvSpPr>
            <p:cNvPr id="18" name="Freeform: Shape 17">
              <a:extLst>
                <a:ext uri="{FF2B5EF4-FFF2-40B4-BE49-F238E27FC236}">
                  <a16:creationId xmlns:a16="http://schemas.microsoft.com/office/drawing/2014/main" id="{8FE4EC6B-3C05-CC7B-345E-875C7CDEBFB7}"/>
                </a:ext>
              </a:extLst>
            </p:cNvPr>
            <p:cNvSpPr/>
            <p:nvPr/>
          </p:nvSpPr>
          <p:spPr>
            <a:xfrm>
              <a:off x="8181397" y="1701541"/>
              <a:ext cx="523510" cy="227838"/>
            </a:xfrm>
            <a:custGeom>
              <a:avLst/>
              <a:gdLst>
                <a:gd name="connsiteX0" fmla="*/ 509400 w 523510"/>
                <a:gd name="connsiteY0" fmla="*/ 38113 h 227838"/>
                <a:gd name="connsiteX1" fmla="*/ 228851 w 523510"/>
                <a:gd name="connsiteY1" fmla="*/ 16835 h 227838"/>
                <a:gd name="connsiteX2" fmla="*/ 3318 w 523510"/>
                <a:gd name="connsiteY2" fmla="*/ 189091 h 227838"/>
                <a:gd name="connsiteX3" fmla="*/ 13338 w 523510"/>
                <a:gd name="connsiteY3" fmla="*/ 224525 h 227838"/>
                <a:gd name="connsiteX4" fmla="*/ 33713 w 523510"/>
                <a:gd name="connsiteY4" fmla="*/ 226683 h 227838"/>
                <a:gd name="connsiteX5" fmla="*/ 49113 w 523510"/>
                <a:gd name="connsiteY5" fmla="*/ 214220 h 227838"/>
                <a:gd name="connsiteX6" fmla="*/ 243745 w 523510"/>
                <a:gd name="connsiteY6" fmla="*/ 66890 h 227838"/>
                <a:gd name="connsiteX7" fmla="*/ 485287 w 523510"/>
                <a:gd name="connsiteY7" fmla="*/ 84217 h 227838"/>
                <a:gd name="connsiteX8" fmla="*/ 520495 w 523510"/>
                <a:gd name="connsiteY8" fmla="*/ 73325 h 227838"/>
                <a:gd name="connsiteX9" fmla="*/ 509603 w 523510"/>
                <a:gd name="connsiteY9" fmla="*/ 38113 h 227838"/>
                <a:gd name="connsiteX10" fmla="*/ 509603 w 523510"/>
                <a:gd name="connsiteY10" fmla="*/ 38113 h 227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3510" h="227838">
                  <a:moveTo>
                    <a:pt x="509400" y="38113"/>
                  </a:moveTo>
                  <a:cubicBezTo>
                    <a:pt x="430271" y="-3633"/>
                    <a:pt x="325306" y="-11638"/>
                    <a:pt x="228851" y="16835"/>
                  </a:cubicBezTo>
                  <a:cubicBezTo>
                    <a:pt x="132397" y="45308"/>
                    <a:pt x="46479" y="110056"/>
                    <a:pt x="3318" y="189091"/>
                  </a:cubicBezTo>
                  <a:cubicBezTo>
                    <a:pt x="-3704" y="201645"/>
                    <a:pt x="785" y="217513"/>
                    <a:pt x="13338" y="224525"/>
                  </a:cubicBezTo>
                  <a:cubicBezTo>
                    <a:pt x="19549" y="228000"/>
                    <a:pt x="26915" y="228780"/>
                    <a:pt x="33713" y="226683"/>
                  </a:cubicBezTo>
                  <a:cubicBezTo>
                    <a:pt x="40319" y="224768"/>
                    <a:pt x="45871" y="220279"/>
                    <a:pt x="49113" y="214220"/>
                  </a:cubicBezTo>
                  <a:cubicBezTo>
                    <a:pt x="86196" y="146939"/>
                    <a:pt x="158942" y="91817"/>
                    <a:pt x="243745" y="66890"/>
                  </a:cubicBezTo>
                  <a:cubicBezTo>
                    <a:pt x="328548" y="41964"/>
                    <a:pt x="417809" y="48651"/>
                    <a:pt x="485287" y="84217"/>
                  </a:cubicBezTo>
                  <a:cubicBezTo>
                    <a:pt x="498012" y="90932"/>
                    <a:pt x="513777" y="86055"/>
                    <a:pt x="520495" y="73325"/>
                  </a:cubicBezTo>
                  <a:cubicBezTo>
                    <a:pt x="527212" y="60594"/>
                    <a:pt x="522328" y="44828"/>
                    <a:pt x="509603" y="38113"/>
                  </a:cubicBezTo>
                  <a:lnTo>
                    <a:pt x="509603" y="38113"/>
                  </a:lnTo>
                  <a:close/>
                </a:path>
              </a:pathLst>
            </a:custGeom>
            <a:solidFill>
              <a:srgbClr val="263238"/>
            </a:solidFill>
            <a:ln w="8801" cap="flat">
              <a:noFill/>
              <a:prstDash val="solid"/>
              <a:miter/>
            </a:ln>
          </p:spPr>
          <p:txBody>
            <a:bodyPr rtlCol="0" anchor="ctr"/>
            <a:lstStyle/>
            <a:p>
              <a:endParaRPr lang="pt-PT"/>
            </a:p>
          </p:txBody>
        </p:sp>
        <p:sp>
          <p:nvSpPr>
            <p:cNvPr id="19" name="Freeform: Shape 18">
              <a:extLst>
                <a:ext uri="{FF2B5EF4-FFF2-40B4-BE49-F238E27FC236}">
                  <a16:creationId xmlns:a16="http://schemas.microsoft.com/office/drawing/2014/main" id="{B8F37D90-756D-4A24-22D0-1F40D62052AA}"/>
                </a:ext>
              </a:extLst>
            </p:cNvPr>
            <p:cNvSpPr/>
            <p:nvPr/>
          </p:nvSpPr>
          <p:spPr>
            <a:xfrm>
              <a:off x="8270463" y="1809194"/>
              <a:ext cx="389012" cy="173014"/>
            </a:xfrm>
            <a:custGeom>
              <a:avLst/>
              <a:gdLst>
                <a:gd name="connsiteX0" fmla="*/ 373323 w 389012"/>
                <a:gd name="connsiteY0" fmla="*/ 22973 h 173014"/>
                <a:gd name="connsiteX1" fmla="*/ 4323 w 389012"/>
                <a:gd name="connsiteY1" fmla="*/ 132608 h 173014"/>
                <a:gd name="connsiteX2" fmla="*/ 11679 w 389012"/>
                <a:gd name="connsiteY2" fmla="*/ 168691 h 173014"/>
                <a:gd name="connsiteX3" fmla="*/ 33503 w 389012"/>
                <a:gd name="connsiteY3" fmla="*/ 171923 h 173014"/>
                <a:gd name="connsiteX4" fmla="*/ 47890 w 389012"/>
                <a:gd name="connsiteY4" fmla="*/ 161791 h 173014"/>
                <a:gd name="connsiteX5" fmla="*/ 352553 w 389012"/>
                <a:gd name="connsiteY5" fmla="*/ 71306 h 173014"/>
                <a:gd name="connsiteX6" fmla="*/ 386849 w 389012"/>
                <a:gd name="connsiteY6" fmla="*/ 57778 h 173014"/>
                <a:gd name="connsiteX7" fmla="*/ 373323 w 389012"/>
                <a:gd name="connsiteY7" fmla="*/ 23479 h 17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9012" h="173014">
                  <a:moveTo>
                    <a:pt x="373323" y="22973"/>
                  </a:moveTo>
                  <a:cubicBezTo>
                    <a:pt x="239847" y="-31761"/>
                    <a:pt x="86269" y="13869"/>
                    <a:pt x="4323" y="132608"/>
                  </a:cubicBezTo>
                  <a:cubicBezTo>
                    <a:pt x="-3610" y="144605"/>
                    <a:pt x="-317" y="160757"/>
                    <a:pt x="11679" y="168691"/>
                  </a:cubicBezTo>
                  <a:cubicBezTo>
                    <a:pt x="18113" y="172957"/>
                    <a:pt x="26107" y="174132"/>
                    <a:pt x="33503" y="171923"/>
                  </a:cubicBezTo>
                  <a:cubicBezTo>
                    <a:pt x="39359" y="170383"/>
                    <a:pt x="44465" y="166786"/>
                    <a:pt x="47890" y="161791"/>
                  </a:cubicBezTo>
                  <a:cubicBezTo>
                    <a:pt x="115935" y="64294"/>
                    <a:pt x="242319" y="26752"/>
                    <a:pt x="352553" y="71306"/>
                  </a:cubicBezTo>
                  <a:cubicBezTo>
                    <a:pt x="365754" y="77041"/>
                    <a:pt x="381114" y="70981"/>
                    <a:pt x="386849" y="57778"/>
                  </a:cubicBezTo>
                  <a:cubicBezTo>
                    <a:pt x="392583" y="44576"/>
                    <a:pt x="386525" y="29214"/>
                    <a:pt x="373323" y="23479"/>
                  </a:cubicBezTo>
                  <a:close/>
                </a:path>
              </a:pathLst>
            </a:custGeom>
            <a:solidFill>
              <a:srgbClr val="263238"/>
            </a:solidFill>
            <a:ln w="8801" cap="flat">
              <a:noFill/>
              <a:prstDash val="solid"/>
              <a:miter/>
            </a:ln>
          </p:spPr>
          <p:txBody>
            <a:bodyPr rtlCol="0" anchor="ctr"/>
            <a:lstStyle/>
            <a:p>
              <a:endParaRPr lang="pt-PT"/>
            </a:p>
          </p:txBody>
        </p:sp>
        <p:sp>
          <p:nvSpPr>
            <p:cNvPr id="20" name="Freeform: Shape 19">
              <a:extLst>
                <a:ext uri="{FF2B5EF4-FFF2-40B4-BE49-F238E27FC236}">
                  <a16:creationId xmlns:a16="http://schemas.microsoft.com/office/drawing/2014/main" id="{8DE45F1B-8032-EC97-F990-7C262FA36573}"/>
                </a:ext>
              </a:extLst>
            </p:cNvPr>
            <p:cNvSpPr/>
            <p:nvPr/>
          </p:nvSpPr>
          <p:spPr>
            <a:xfrm>
              <a:off x="8358661" y="1909150"/>
              <a:ext cx="253600" cy="127422"/>
            </a:xfrm>
            <a:custGeom>
              <a:avLst/>
              <a:gdLst>
                <a:gd name="connsiteX0" fmla="*/ 237405 w 253600"/>
                <a:gd name="connsiteY0" fmla="*/ 14819 h 127422"/>
                <a:gd name="connsiteX1" fmla="*/ 4374 w 253600"/>
                <a:gd name="connsiteY1" fmla="*/ 86862 h 127422"/>
                <a:gd name="connsiteX2" fmla="*/ 11567 w 253600"/>
                <a:gd name="connsiteY2" fmla="*/ 123036 h 127422"/>
                <a:gd name="connsiteX3" fmla="*/ 47738 w 253600"/>
                <a:gd name="connsiteY3" fmla="*/ 116247 h 127422"/>
                <a:gd name="connsiteX4" fmla="*/ 217749 w 253600"/>
                <a:gd name="connsiteY4" fmla="*/ 63152 h 127422"/>
                <a:gd name="connsiteX5" fmla="*/ 251691 w 253600"/>
                <a:gd name="connsiteY5" fmla="*/ 48763 h 127422"/>
                <a:gd name="connsiteX6" fmla="*/ 237303 w 253600"/>
                <a:gd name="connsiteY6" fmla="*/ 14819 h 127422"/>
                <a:gd name="connsiteX7" fmla="*/ 237303 w 253600"/>
                <a:gd name="connsiteY7" fmla="*/ 14819 h 127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3600" h="127422">
                  <a:moveTo>
                    <a:pt x="237405" y="14819"/>
                  </a:moveTo>
                  <a:cubicBezTo>
                    <a:pt x="152531" y="-20798"/>
                    <a:pt x="54343" y="9560"/>
                    <a:pt x="4374" y="86862"/>
                  </a:cubicBezTo>
                  <a:cubicBezTo>
                    <a:pt x="-3590" y="98849"/>
                    <a:pt x="-378" y="115011"/>
                    <a:pt x="11567" y="123036"/>
                  </a:cubicBezTo>
                  <a:cubicBezTo>
                    <a:pt x="23482" y="130909"/>
                    <a:pt x="39490" y="127910"/>
                    <a:pt x="47738" y="116247"/>
                  </a:cubicBezTo>
                  <a:cubicBezTo>
                    <a:pt x="83847" y="59413"/>
                    <a:pt x="155722" y="36969"/>
                    <a:pt x="217749" y="63152"/>
                  </a:cubicBezTo>
                  <a:cubicBezTo>
                    <a:pt x="231093" y="68552"/>
                    <a:pt x="246290" y="62108"/>
                    <a:pt x="251691" y="48763"/>
                  </a:cubicBezTo>
                  <a:cubicBezTo>
                    <a:pt x="257091" y="35419"/>
                    <a:pt x="250647" y="20220"/>
                    <a:pt x="237303" y="14819"/>
                  </a:cubicBezTo>
                  <a:lnTo>
                    <a:pt x="237303" y="14819"/>
                  </a:lnTo>
                  <a:close/>
                </a:path>
              </a:pathLst>
            </a:custGeom>
            <a:solidFill>
              <a:srgbClr val="263238"/>
            </a:solidFill>
            <a:ln w="8801" cap="flat">
              <a:noFill/>
              <a:prstDash val="solid"/>
              <a:miter/>
            </a:ln>
          </p:spPr>
          <p:txBody>
            <a:bodyPr rtlCol="0" anchor="ctr"/>
            <a:lstStyle/>
            <a:p>
              <a:endParaRPr lang="pt-PT"/>
            </a:p>
          </p:txBody>
        </p:sp>
        <p:sp>
          <p:nvSpPr>
            <p:cNvPr id="21" name="Freeform: Shape 20">
              <a:extLst>
                <a:ext uri="{FF2B5EF4-FFF2-40B4-BE49-F238E27FC236}">
                  <a16:creationId xmlns:a16="http://schemas.microsoft.com/office/drawing/2014/main" id="{EC71AF03-2712-D09F-12DF-B8CC5DED12E6}"/>
                </a:ext>
              </a:extLst>
            </p:cNvPr>
            <p:cNvSpPr/>
            <p:nvPr/>
          </p:nvSpPr>
          <p:spPr>
            <a:xfrm>
              <a:off x="8449572" y="2002636"/>
              <a:ext cx="125259" cy="125271"/>
            </a:xfrm>
            <a:custGeom>
              <a:avLst/>
              <a:gdLst>
                <a:gd name="connsiteX0" fmla="*/ 45176 w 125259"/>
                <a:gd name="connsiteY0" fmla="*/ 2496 h 125271"/>
                <a:gd name="connsiteX1" fmla="*/ 2501 w 125259"/>
                <a:gd name="connsiteY1" fmla="*/ 80092 h 125271"/>
                <a:gd name="connsiteX2" fmla="*/ 80080 w 125259"/>
                <a:gd name="connsiteY2" fmla="*/ 122771 h 125271"/>
                <a:gd name="connsiteX3" fmla="*/ 122785 w 125259"/>
                <a:gd name="connsiteY3" fmla="*/ 45256 h 125271"/>
                <a:gd name="connsiteX4" fmla="*/ 45257 w 125259"/>
                <a:gd name="connsiteY4" fmla="*/ 2475 h 125271"/>
                <a:gd name="connsiteX5" fmla="*/ 45176 w 125259"/>
                <a:gd name="connsiteY5" fmla="*/ 2496 h 12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259" h="125271">
                  <a:moveTo>
                    <a:pt x="45176" y="2496"/>
                  </a:moveTo>
                  <a:cubicBezTo>
                    <a:pt x="11964" y="12132"/>
                    <a:pt x="-7145" y="46877"/>
                    <a:pt x="2501" y="80092"/>
                  </a:cubicBezTo>
                  <a:cubicBezTo>
                    <a:pt x="12136" y="113307"/>
                    <a:pt x="46878" y="132417"/>
                    <a:pt x="80080" y="122771"/>
                  </a:cubicBezTo>
                  <a:cubicBezTo>
                    <a:pt x="113261" y="113134"/>
                    <a:pt x="132370" y="78450"/>
                    <a:pt x="122785" y="45256"/>
                  </a:cubicBezTo>
                  <a:cubicBezTo>
                    <a:pt x="113190" y="12030"/>
                    <a:pt x="78479" y="-7120"/>
                    <a:pt x="45257" y="2475"/>
                  </a:cubicBezTo>
                  <a:cubicBezTo>
                    <a:pt x="45226" y="2485"/>
                    <a:pt x="45206" y="2485"/>
                    <a:pt x="45176" y="2496"/>
                  </a:cubicBezTo>
                  <a:close/>
                </a:path>
              </a:pathLst>
            </a:custGeom>
            <a:solidFill>
              <a:srgbClr val="263238"/>
            </a:solidFill>
            <a:ln w="8801" cap="flat">
              <a:noFill/>
              <a:prstDash val="solid"/>
              <a:miter/>
            </a:ln>
          </p:spPr>
          <p:txBody>
            <a:bodyPr rtlCol="0" anchor="ctr"/>
            <a:lstStyle/>
            <a:p>
              <a:endParaRPr lang="pt-PT"/>
            </a:p>
          </p:txBody>
        </p:sp>
        <p:sp>
          <p:nvSpPr>
            <p:cNvPr id="22" name="Freeform: Shape 21">
              <a:extLst>
                <a:ext uri="{FF2B5EF4-FFF2-40B4-BE49-F238E27FC236}">
                  <a16:creationId xmlns:a16="http://schemas.microsoft.com/office/drawing/2014/main" id="{FEB85242-A247-6226-4CE9-D077A425E7FB}"/>
                </a:ext>
              </a:extLst>
            </p:cNvPr>
            <p:cNvSpPr/>
            <p:nvPr/>
          </p:nvSpPr>
          <p:spPr>
            <a:xfrm>
              <a:off x="10289087" y="2306174"/>
              <a:ext cx="590176" cy="483227"/>
            </a:xfrm>
            <a:custGeom>
              <a:avLst/>
              <a:gdLst>
                <a:gd name="connsiteX0" fmla="*/ 523307 w 590176"/>
                <a:gd name="connsiteY0" fmla="*/ 0 h 483227"/>
                <a:gd name="connsiteX1" fmla="*/ 70517 w 590176"/>
                <a:gd name="connsiteY1" fmla="*/ 0 h 483227"/>
                <a:gd name="connsiteX2" fmla="*/ 3445 w 590176"/>
                <a:gd name="connsiteY2" fmla="*/ 67078 h 483227"/>
                <a:gd name="connsiteX3" fmla="*/ 3445 w 590176"/>
                <a:gd name="connsiteY3" fmla="*/ 309148 h 483227"/>
                <a:gd name="connsiteX4" fmla="*/ 70517 w 590176"/>
                <a:gd name="connsiteY4" fmla="*/ 376227 h 483227"/>
                <a:gd name="connsiteX5" fmla="*/ 84600 w 590176"/>
                <a:gd name="connsiteY5" fmla="*/ 376227 h 483227"/>
                <a:gd name="connsiteX6" fmla="*/ 0 w 590176"/>
                <a:gd name="connsiteY6" fmla="*/ 483228 h 483227"/>
                <a:gd name="connsiteX7" fmla="*/ 187438 w 590176"/>
                <a:gd name="connsiteY7" fmla="*/ 376227 h 483227"/>
                <a:gd name="connsiteX8" fmla="*/ 523104 w 590176"/>
                <a:gd name="connsiteY8" fmla="*/ 376227 h 483227"/>
                <a:gd name="connsiteX9" fmla="*/ 590177 w 590176"/>
                <a:gd name="connsiteY9" fmla="*/ 309148 h 483227"/>
                <a:gd name="connsiteX10" fmla="*/ 590177 w 590176"/>
                <a:gd name="connsiteY10" fmla="*/ 67078 h 483227"/>
                <a:gd name="connsiteX11" fmla="*/ 523307 w 590176"/>
                <a:gd name="connsiteY11" fmla="*/ 0 h 483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0176" h="483227">
                  <a:moveTo>
                    <a:pt x="523307" y="0"/>
                  </a:moveTo>
                  <a:lnTo>
                    <a:pt x="70517" y="0"/>
                  </a:lnTo>
                  <a:cubicBezTo>
                    <a:pt x="33475" y="0"/>
                    <a:pt x="3445" y="30033"/>
                    <a:pt x="3445" y="67078"/>
                  </a:cubicBezTo>
                  <a:lnTo>
                    <a:pt x="3445" y="309148"/>
                  </a:lnTo>
                  <a:cubicBezTo>
                    <a:pt x="3445" y="346194"/>
                    <a:pt x="33475" y="376227"/>
                    <a:pt x="70517" y="376227"/>
                  </a:cubicBezTo>
                  <a:lnTo>
                    <a:pt x="84600" y="376227"/>
                  </a:lnTo>
                  <a:cubicBezTo>
                    <a:pt x="70517" y="407435"/>
                    <a:pt x="43465" y="454958"/>
                    <a:pt x="0" y="483228"/>
                  </a:cubicBezTo>
                  <a:cubicBezTo>
                    <a:pt x="0" y="483228"/>
                    <a:pt x="91794" y="476844"/>
                    <a:pt x="187438" y="376227"/>
                  </a:cubicBezTo>
                  <a:lnTo>
                    <a:pt x="523104" y="376227"/>
                  </a:lnTo>
                  <a:cubicBezTo>
                    <a:pt x="560146" y="376227"/>
                    <a:pt x="590177" y="346194"/>
                    <a:pt x="590177" y="309148"/>
                  </a:cubicBezTo>
                  <a:lnTo>
                    <a:pt x="590177" y="67078"/>
                  </a:lnTo>
                  <a:cubicBezTo>
                    <a:pt x="590177" y="30114"/>
                    <a:pt x="560268" y="111"/>
                    <a:pt x="523307" y="0"/>
                  </a:cubicBezTo>
                  <a:close/>
                </a:path>
              </a:pathLst>
            </a:custGeom>
            <a:solidFill>
              <a:srgbClr val="263238"/>
            </a:solidFill>
            <a:ln w="8801" cap="flat">
              <a:noFill/>
              <a:prstDash val="solid"/>
              <a:miter/>
            </a:ln>
          </p:spPr>
          <p:txBody>
            <a:bodyPr rtlCol="0" anchor="ctr"/>
            <a:lstStyle/>
            <a:p>
              <a:endParaRPr lang="pt-PT"/>
            </a:p>
          </p:txBody>
        </p:sp>
        <p:sp>
          <p:nvSpPr>
            <p:cNvPr id="23" name="Freeform: Shape 22">
              <a:extLst>
                <a:ext uri="{FF2B5EF4-FFF2-40B4-BE49-F238E27FC236}">
                  <a16:creationId xmlns:a16="http://schemas.microsoft.com/office/drawing/2014/main" id="{2EAA5985-365D-D97C-367D-20BF4B44BFC2}"/>
                </a:ext>
              </a:extLst>
            </p:cNvPr>
            <p:cNvSpPr/>
            <p:nvPr/>
          </p:nvSpPr>
          <p:spPr>
            <a:xfrm>
              <a:off x="10284174" y="2301209"/>
              <a:ext cx="600155" cy="493259"/>
            </a:xfrm>
            <a:custGeom>
              <a:avLst/>
              <a:gdLst>
                <a:gd name="connsiteX0" fmla="*/ 5116 w 600155"/>
                <a:gd name="connsiteY0" fmla="*/ 493259 h 493259"/>
                <a:gd name="connsiteX1" fmla="*/ 252 w 600155"/>
                <a:gd name="connsiteY1" fmla="*/ 489814 h 493259"/>
                <a:gd name="connsiteX2" fmla="*/ 2279 w 600155"/>
                <a:gd name="connsiteY2" fmla="*/ 483937 h 493259"/>
                <a:gd name="connsiteX3" fmla="*/ 81712 w 600155"/>
                <a:gd name="connsiteY3" fmla="*/ 386258 h 493259"/>
                <a:gd name="connsiteX4" fmla="*/ 75430 w 600155"/>
                <a:gd name="connsiteY4" fmla="*/ 386258 h 493259"/>
                <a:gd name="connsiteX5" fmla="*/ 3494 w 600155"/>
                <a:gd name="connsiteY5" fmla="*/ 314113 h 493259"/>
                <a:gd name="connsiteX6" fmla="*/ 3494 w 600155"/>
                <a:gd name="connsiteY6" fmla="*/ 72043 h 493259"/>
                <a:gd name="connsiteX7" fmla="*/ 75430 w 600155"/>
                <a:gd name="connsiteY7" fmla="*/ 0 h 493259"/>
                <a:gd name="connsiteX8" fmla="*/ 528017 w 600155"/>
                <a:gd name="connsiteY8" fmla="*/ 0 h 493259"/>
                <a:gd name="connsiteX9" fmla="*/ 600155 w 600155"/>
                <a:gd name="connsiteY9" fmla="*/ 72145 h 493259"/>
                <a:gd name="connsiteX10" fmla="*/ 600155 w 600155"/>
                <a:gd name="connsiteY10" fmla="*/ 314113 h 493259"/>
                <a:gd name="connsiteX11" fmla="*/ 528017 w 600155"/>
                <a:gd name="connsiteY11" fmla="*/ 386258 h 493259"/>
                <a:gd name="connsiteX12" fmla="*/ 194783 w 600155"/>
                <a:gd name="connsiteY12" fmla="*/ 386258 h 493259"/>
                <a:gd name="connsiteX13" fmla="*/ 5419 w 600155"/>
                <a:gd name="connsiteY13" fmla="*/ 493259 h 493259"/>
                <a:gd name="connsiteX14" fmla="*/ 75430 w 600155"/>
                <a:gd name="connsiteY14" fmla="*/ 10133 h 493259"/>
                <a:gd name="connsiteX15" fmla="*/ 13424 w 600155"/>
                <a:gd name="connsiteY15" fmla="*/ 72145 h 493259"/>
                <a:gd name="connsiteX16" fmla="*/ 13424 w 600155"/>
                <a:gd name="connsiteY16" fmla="*/ 314113 h 493259"/>
                <a:gd name="connsiteX17" fmla="*/ 75430 w 600155"/>
                <a:gd name="connsiteY17" fmla="*/ 376125 h 493259"/>
                <a:gd name="connsiteX18" fmla="*/ 89513 w 600155"/>
                <a:gd name="connsiteY18" fmla="*/ 376125 h 493259"/>
                <a:gd name="connsiteX19" fmla="*/ 94599 w 600155"/>
                <a:gd name="connsiteY19" fmla="*/ 380969 h 493259"/>
                <a:gd name="connsiteX20" fmla="*/ 94073 w 600155"/>
                <a:gd name="connsiteY20" fmla="*/ 383320 h 493259"/>
                <a:gd name="connsiteX21" fmla="*/ 25379 w 600155"/>
                <a:gd name="connsiteY21" fmla="*/ 479276 h 493259"/>
                <a:gd name="connsiteX22" fmla="*/ 188703 w 600155"/>
                <a:gd name="connsiteY22" fmla="*/ 377949 h 493259"/>
                <a:gd name="connsiteX23" fmla="*/ 192351 w 600155"/>
                <a:gd name="connsiteY23" fmla="*/ 376328 h 493259"/>
                <a:gd name="connsiteX24" fmla="*/ 528017 w 600155"/>
                <a:gd name="connsiteY24" fmla="*/ 376328 h 493259"/>
                <a:gd name="connsiteX25" fmla="*/ 590024 w 600155"/>
                <a:gd name="connsiteY25" fmla="*/ 314316 h 493259"/>
                <a:gd name="connsiteX26" fmla="*/ 590024 w 600155"/>
                <a:gd name="connsiteY26" fmla="*/ 72043 h 493259"/>
                <a:gd name="connsiteX27" fmla="*/ 528017 w 600155"/>
                <a:gd name="connsiteY27" fmla="*/ 10031 h 493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0155" h="493259">
                  <a:moveTo>
                    <a:pt x="5116" y="493259"/>
                  </a:moveTo>
                  <a:cubicBezTo>
                    <a:pt x="2917" y="493290"/>
                    <a:pt x="951" y="491892"/>
                    <a:pt x="252" y="489814"/>
                  </a:cubicBezTo>
                  <a:cubicBezTo>
                    <a:pt x="-457" y="487626"/>
                    <a:pt x="364" y="485224"/>
                    <a:pt x="2279" y="483937"/>
                  </a:cubicBezTo>
                  <a:cubicBezTo>
                    <a:pt x="40982" y="458808"/>
                    <a:pt x="66514" y="418278"/>
                    <a:pt x="81712" y="386258"/>
                  </a:cubicBezTo>
                  <a:lnTo>
                    <a:pt x="75430" y="386258"/>
                  </a:lnTo>
                  <a:cubicBezTo>
                    <a:pt x="35693" y="386096"/>
                    <a:pt x="3545" y="353854"/>
                    <a:pt x="3494" y="314113"/>
                  </a:cubicBezTo>
                  <a:lnTo>
                    <a:pt x="3494" y="72043"/>
                  </a:lnTo>
                  <a:cubicBezTo>
                    <a:pt x="3545" y="32313"/>
                    <a:pt x="35704" y="111"/>
                    <a:pt x="75430" y="0"/>
                  </a:cubicBezTo>
                  <a:lnTo>
                    <a:pt x="528017" y="0"/>
                  </a:lnTo>
                  <a:cubicBezTo>
                    <a:pt x="567855" y="0"/>
                    <a:pt x="600155" y="32303"/>
                    <a:pt x="600155" y="72145"/>
                  </a:cubicBezTo>
                  <a:lnTo>
                    <a:pt x="600155" y="314113"/>
                  </a:lnTo>
                  <a:cubicBezTo>
                    <a:pt x="600155" y="353955"/>
                    <a:pt x="567855" y="386258"/>
                    <a:pt x="528017" y="386258"/>
                  </a:cubicBezTo>
                  <a:lnTo>
                    <a:pt x="194783" y="386258"/>
                  </a:lnTo>
                  <a:cubicBezTo>
                    <a:pt x="99341" y="485660"/>
                    <a:pt x="9270" y="492955"/>
                    <a:pt x="5419" y="493259"/>
                  </a:cubicBezTo>
                  <a:close/>
                  <a:moveTo>
                    <a:pt x="75430" y="10133"/>
                  </a:moveTo>
                  <a:cubicBezTo>
                    <a:pt x="41185" y="10133"/>
                    <a:pt x="13424" y="37896"/>
                    <a:pt x="13424" y="72145"/>
                  </a:cubicBezTo>
                  <a:lnTo>
                    <a:pt x="13424" y="314113"/>
                  </a:lnTo>
                  <a:cubicBezTo>
                    <a:pt x="13424" y="348362"/>
                    <a:pt x="41185" y="376125"/>
                    <a:pt x="75430" y="376125"/>
                  </a:cubicBezTo>
                  <a:lnTo>
                    <a:pt x="89513" y="376125"/>
                  </a:lnTo>
                  <a:cubicBezTo>
                    <a:pt x="92259" y="376055"/>
                    <a:pt x="94529" y="378223"/>
                    <a:pt x="94599" y="380969"/>
                  </a:cubicBezTo>
                  <a:cubicBezTo>
                    <a:pt x="94620" y="381780"/>
                    <a:pt x="94437" y="382590"/>
                    <a:pt x="94073" y="383320"/>
                  </a:cubicBezTo>
                  <a:cubicBezTo>
                    <a:pt x="78449" y="419929"/>
                    <a:pt x="54994" y="452678"/>
                    <a:pt x="25379" y="479276"/>
                  </a:cubicBezTo>
                  <a:cubicBezTo>
                    <a:pt x="57497" y="471271"/>
                    <a:pt x="122442" y="447460"/>
                    <a:pt x="188703" y="377949"/>
                  </a:cubicBezTo>
                  <a:cubicBezTo>
                    <a:pt x="189636" y="376916"/>
                    <a:pt x="190963" y="376318"/>
                    <a:pt x="192351" y="376328"/>
                  </a:cubicBezTo>
                  <a:lnTo>
                    <a:pt x="528017" y="376328"/>
                  </a:lnTo>
                  <a:cubicBezTo>
                    <a:pt x="562262" y="376328"/>
                    <a:pt x="590024" y="348565"/>
                    <a:pt x="590024" y="314316"/>
                  </a:cubicBezTo>
                  <a:lnTo>
                    <a:pt x="590024" y="72043"/>
                  </a:lnTo>
                  <a:cubicBezTo>
                    <a:pt x="590024" y="37795"/>
                    <a:pt x="562262" y="10031"/>
                    <a:pt x="528017" y="10031"/>
                  </a:cubicBezTo>
                  <a:close/>
                </a:path>
              </a:pathLst>
            </a:custGeom>
            <a:solidFill>
              <a:srgbClr val="263238"/>
            </a:solidFill>
            <a:ln w="8801" cap="flat">
              <a:noFill/>
              <a:prstDash val="solid"/>
              <a:miter/>
            </a:ln>
          </p:spPr>
          <p:txBody>
            <a:bodyPr rtlCol="0" anchor="ctr"/>
            <a:lstStyle/>
            <a:p>
              <a:endParaRPr lang="pt-PT"/>
            </a:p>
          </p:txBody>
        </p:sp>
        <p:sp>
          <p:nvSpPr>
            <p:cNvPr id="24" name="Freeform: Shape 23">
              <a:extLst>
                <a:ext uri="{FF2B5EF4-FFF2-40B4-BE49-F238E27FC236}">
                  <a16:creationId xmlns:a16="http://schemas.microsoft.com/office/drawing/2014/main" id="{95A9E79C-020C-3E39-5667-154920563649}"/>
                </a:ext>
              </a:extLst>
            </p:cNvPr>
            <p:cNvSpPr/>
            <p:nvPr/>
          </p:nvSpPr>
          <p:spPr>
            <a:xfrm>
              <a:off x="10439139" y="2451071"/>
              <a:ext cx="69098" cy="69105"/>
            </a:xfrm>
            <a:custGeom>
              <a:avLst/>
              <a:gdLst>
                <a:gd name="connsiteX0" fmla="*/ 69099 w 69098"/>
                <a:gd name="connsiteY0" fmla="*/ 34553 h 69105"/>
                <a:gd name="connsiteX1" fmla="*/ 34549 w 69098"/>
                <a:gd name="connsiteY1" fmla="*/ 0 h 69105"/>
                <a:gd name="connsiteX2" fmla="*/ 0 w 69098"/>
                <a:gd name="connsiteY2" fmla="*/ 34553 h 69105"/>
                <a:gd name="connsiteX3" fmla="*/ 34549 w 69098"/>
                <a:gd name="connsiteY3" fmla="*/ 69105 h 69105"/>
                <a:gd name="connsiteX4" fmla="*/ 34549 w 69098"/>
                <a:gd name="connsiteY4" fmla="*/ 69105 h 69105"/>
                <a:gd name="connsiteX5" fmla="*/ 68997 w 69098"/>
                <a:gd name="connsiteY5" fmla="*/ 34654 h 6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098" h="69105">
                  <a:moveTo>
                    <a:pt x="69099" y="34553"/>
                  </a:moveTo>
                  <a:cubicBezTo>
                    <a:pt x="69099" y="15473"/>
                    <a:pt x="53628" y="0"/>
                    <a:pt x="34549" y="0"/>
                  </a:cubicBezTo>
                  <a:cubicBezTo>
                    <a:pt x="15471" y="0"/>
                    <a:pt x="0" y="15473"/>
                    <a:pt x="0" y="34553"/>
                  </a:cubicBezTo>
                  <a:cubicBezTo>
                    <a:pt x="0" y="53632"/>
                    <a:pt x="15471" y="69105"/>
                    <a:pt x="34549" y="69105"/>
                  </a:cubicBezTo>
                  <a:lnTo>
                    <a:pt x="34549" y="69105"/>
                  </a:lnTo>
                  <a:cubicBezTo>
                    <a:pt x="53577" y="69105"/>
                    <a:pt x="68997" y="53683"/>
                    <a:pt x="68997" y="34654"/>
                  </a:cubicBezTo>
                  <a:close/>
                </a:path>
              </a:pathLst>
            </a:custGeom>
            <a:solidFill>
              <a:srgbClr val="FFFFFF"/>
            </a:solidFill>
            <a:ln w="8801" cap="flat">
              <a:noFill/>
              <a:prstDash val="solid"/>
              <a:miter/>
            </a:ln>
          </p:spPr>
          <p:txBody>
            <a:bodyPr rtlCol="0" anchor="ctr"/>
            <a:lstStyle/>
            <a:p>
              <a:endParaRPr lang="pt-PT"/>
            </a:p>
          </p:txBody>
        </p:sp>
        <p:sp>
          <p:nvSpPr>
            <p:cNvPr id="25" name="Freeform: Shape 24">
              <a:extLst>
                <a:ext uri="{FF2B5EF4-FFF2-40B4-BE49-F238E27FC236}">
                  <a16:creationId xmlns:a16="http://schemas.microsoft.com/office/drawing/2014/main" id="{E00BB728-568D-65A8-5233-E9AE3E345B51}"/>
                </a:ext>
              </a:extLst>
            </p:cNvPr>
            <p:cNvSpPr/>
            <p:nvPr/>
          </p:nvSpPr>
          <p:spPr>
            <a:xfrm>
              <a:off x="10556566" y="2451071"/>
              <a:ext cx="69098" cy="69104"/>
            </a:xfrm>
            <a:custGeom>
              <a:avLst/>
              <a:gdLst>
                <a:gd name="connsiteX0" fmla="*/ 69099 w 69098"/>
                <a:gd name="connsiteY0" fmla="*/ 34552 h 69104"/>
                <a:gd name="connsiteX1" fmla="*/ 34549 w 69098"/>
                <a:gd name="connsiteY1" fmla="*/ 69105 h 69104"/>
                <a:gd name="connsiteX2" fmla="*/ 0 w 69098"/>
                <a:gd name="connsiteY2" fmla="*/ 34552 h 69104"/>
                <a:gd name="connsiteX3" fmla="*/ 34549 w 69098"/>
                <a:gd name="connsiteY3" fmla="*/ 0 h 69104"/>
                <a:gd name="connsiteX4" fmla="*/ 69099 w 69098"/>
                <a:gd name="connsiteY4" fmla="*/ 34552 h 69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98" h="69104">
                  <a:moveTo>
                    <a:pt x="69099" y="34552"/>
                  </a:moveTo>
                  <a:cubicBezTo>
                    <a:pt x="69099" y="53635"/>
                    <a:pt x="53631" y="69105"/>
                    <a:pt x="34549" y="69105"/>
                  </a:cubicBezTo>
                  <a:cubicBezTo>
                    <a:pt x="15468" y="69105"/>
                    <a:pt x="0" y="53635"/>
                    <a:pt x="0" y="34552"/>
                  </a:cubicBezTo>
                  <a:cubicBezTo>
                    <a:pt x="0" y="15470"/>
                    <a:pt x="15468" y="0"/>
                    <a:pt x="34549" y="0"/>
                  </a:cubicBezTo>
                  <a:cubicBezTo>
                    <a:pt x="53631" y="0"/>
                    <a:pt x="69099" y="15470"/>
                    <a:pt x="69099" y="34552"/>
                  </a:cubicBezTo>
                  <a:close/>
                </a:path>
              </a:pathLst>
            </a:custGeom>
            <a:solidFill>
              <a:srgbClr val="FFFFFF"/>
            </a:solidFill>
            <a:ln w="8801" cap="flat">
              <a:noFill/>
              <a:prstDash val="solid"/>
              <a:miter/>
            </a:ln>
          </p:spPr>
          <p:txBody>
            <a:bodyPr rtlCol="0" anchor="ctr"/>
            <a:lstStyle/>
            <a:p>
              <a:endParaRPr lang="pt-PT"/>
            </a:p>
          </p:txBody>
        </p:sp>
        <p:sp>
          <p:nvSpPr>
            <p:cNvPr id="26" name="Freeform: Shape 25">
              <a:extLst>
                <a:ext uri="{FF2B5EF4-FFF2-40B4-BE49-F238E27FC236}">
                  <a16:creationId xmlns:a16="http://schemas.microsoft.com/office/drawing/2014/main" id="{7BB342C2-BE34-4FA8-6B98-8D4873A84DE9}"/>
                </a:ext>
              </a:extLst>
            </p:cNvPr>
            <p:cNvSpPr/>
            <p:nvPr/>
          </p:nvSpPr>
          <p:spPr>
            <a:xfrm>
              <a:off x="10673892" y="2451071"/>
              <a:ext cx="69098" cy="69105"/>
            </a:xfrm>
            <a:custGeom>
              <a:avLst/>
              <a:gdLst>
                <a:gd name="connsiteX0" fmla="*/ 69099 w 69098"/>
                <a:gd name="connsiteY0" fmla="*/ 34553 h 69105"/>
                <a:gd name="connsiteX1" fmla="*/ 34549 w 69098"/>
                <a:gd name="connsiteY1" fmla="*/ 0 h 69105"/>
                <a:gd name="connsiteX2" fmla="*/ 0 w 69098"/>
                <a:gd name="connsiteY2" fmla="*/ 34553 h 69105"/>
                <a:gd name="connsiteX3" fmla="*/ 34549 w 69098"/>
                <a:gd name="connsiteY3" fmla="*/ 69105 h 69105"/>
                <a:gd name="connsiteX4" fmla="*/ 69099 w 69098"/>
                <a:gd name="connsiteY4" fmla="*/ 34553 h 69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98" h="69105">
                  <a:moveTo>
                    <a:pt x="69099" y="34553"/>
                  </a:moveTo>
                  <a:cubicBezTo>
                    <a:pt x="69099" y="15473"/>
                    <a:pt x="53628" y="0"/>
                    <a:pt x="34549" y="0"/>
                  </a:cubicBezTo>
                  <a:cubicBezTo>
                    <a:pt x="15471" y="0"/>
                    <a:pt x="0" y="15473"/>
                    <a:pt x="0" y="34553"/>
                  </a:cubicBezTo>
                  <a:cubicBezTo>
                    <a:pt x="0" y="53632"/>
                    <a:pt x="15471" y="69105"/>
                    <a:pt x="34549" y="69105"/>
                  </a:cubicBezTo>
                  <a:cubicBezTo>
                    <a:pt x="53628" y="69105"/>
                    <a:pt x="69099" y="53632"/>
                    <a:pt x="69099" y="34553"/>
                  </a:cubicBezTo>
                  <a:close/>
                </a:path>
              </a:pathLst>
            </a:custGeom>
            <a:solidFill>
              <a:srgbClr val="FFFFFF"/>
            </a:solidFill>
            <a:ln w="8801" cap="flat">
              <a:noFill/>
              <a:prstDash val="solid"/>
              <a:miter/>
            </a:ln>
          </p:spPr>
          <p:txBody>
            <a:bodyPr rtlCol="0" anchor="ctr"/>
            <a:lstStyle/>
            <a:p>
              <a:endParaRPr lang="pt-PT"/>
            </a:p>
          </p:txBody>
        </p:sp>
        <p:sp>
          <p:nvSpPr>
            <p:cNvPr id="27" name="Freeform: Shape 26">
              <a:extLst>
                <a:ext uri="{FF2B5EF4-FFF2-40B4-BE49-F238E27FC236}">
                  <a16:creationId xmlns:a16="http://schemas.microsoft.com/office/drawing/2014/main" id="{3600CCAE-AF25-270E-7F54-06D040077A27}"/>
                </a:ext>
              </a:extLst>
            </p:cNvPr>
            <p:cNvSpPr/>
            <p:nvPr/>
          </p:nvSpPr>
          <p:spPr>
            <a:xfrm rot="-337200">
              <a:off x="7500911" y="3444080"/>
              <a:ext cx="358057" cy="358089"/>
            </a:xfrm>
            <a:custGeom>
              <a:avLst/>
              <a:gdLst>
                <a:gd name="connsiteX0" fmla="*/ 358057 w 358057"/>
                <a:gd name="connsiteY0" fmla="*/ 179045 h 358089"/>
                <a:gd name="connsiteX1" fmla="*/ 179029 w 358057"/>
                <a:gd name="connsiteY1" fmla="*/ 358089 h 358089"/>
                <a:gd name="connsiteX2" fmla="*/ 0 w 358057"/>
                <a:gd name="connsiteY2" fmla="*/ 179045 h 358089"/>
                <a:gd name="connsiteX3" fmla="*/ 179029 w 358057"/>
                <a:gd name="connsiteY3" fmla="*/ 0 h 358089"/>
                <a:gd name="connsiteX4" fmla="*/ 358057 w 358057"/>
                <a:gd name="connsiteY4" fmla="*/ 179045 h 358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057" h="358089">
                  <a:moveTo>
                    <a:pt x="358057" y="179045"/>
                  </a:moveTo>
                  <a:cubicBezTo>
                    <a:pt x="358057" y="277928"/>
                    <a:pt x="277903" y="358089"/>
                    <a:pt x="179029" y="358089"/>
                  </a:cubicBezTo>
                  <a:cubicBezTo>
                    <a:pt x="80154" y="358089"/>
                    <a:pt x="0" y="277928"/>
                    <a:pt x="0" y="179045"/>
                  </a:cubicBezTo>
                  <a:cubicBezTo>
                    <a:pt x="0" y="80161"/>
                    <a:pt x="80154" y="0"/>
                    <a:pt x="179029" y="0"/>
                  </a:cubicBezTo>
                  <a:cubicBezTo>
                    <a:pt x="277903" y="0"/>
                    <a:pt x="358057" y="80161"/>
                    <a:pt x="358057" y="179045"/>
                  </a:cubicBezTo>
                  <a:close/>
                </a:path>
              </a:pathLst>
            </a:custGeom>
            <a:solidFill>
              <a:srgbClr val="263238"/>
            </a:solidFill>
            <a:ln w="8801" cap="flat">
              <a:noFill/>
              <a:prstDash val="solid"/>
              <a:miter/>
            </a:ln>
          </p:spPr>
          <p:txBody>
            <a:bodyPr rtlCol="0" anchor="ctr"/>
            <a:lstStyle/>
            <a:p>
              <a:endParaRPr lang="pt-PT"/>
            </a:p>
          </p:txBody>
        </p:sp>
        <p:sp>
          <p:nvSpPr>
            <p:cNvPr id="28" name="Freeform: Shape 27">
              <a:extLst>
                <a:ext uri="{FF2B5EF4-FFF2-40B4-BE49-F238E27FC236}">
                  <a16:creationId xmlns:a16="http://schemas.microsoft.com/office/drawing/2014/main" id="{5B1E79F4-1C9F-BC5C-E80E-029210C9CD85}"/>
                </a:ext>
              </a:extLst>
            </p:cNvPr>
            <p:cNvSpPr/>
            <p:nvPr/>
          </p:nvSpPr>
          <p:spPr>
            <a:xfrm>
              <a:off x="7496057" y="3438907"/>
              <a:ext cx="368189" cy="368221"/>
            </a:xfrm>
            <a:custGeom>
              <a:avLst/>
              <a:gdLst>
                <a:gd name="connsiteX0" fmla="*/ 184095 w 368189"/>
                <a:gd name="connsiteY0" fmla="*/ 368222 h 368221"/>
                <a:gd name="connsiteX1" fmla="*/ 0 w 368189"/>
                <a:gd name="connsiteY1" fmla="*/ 184111 h 368221"/>
                <a:gd name="connsiteX2" fmla="*/ 184095 w 368189"/>
                <a:gd name="connsiteY2" fmla="*/ 0 h 368221"/>
                <a:gd name="connsiteX3" fmla="*/ 368189 w 368189"/>
                <a:gd name="connsiteY3" fmla="*/ 184111 h 368221"/>
                <a:gd name="connsiteX4" fmla="*/ 184297 w 368189"/>
                <a:gd name="connsiteY4" fmla="*/ 368222 h 368221"/>
                <a:gd name="connsiteX5" fmla="*/ 184095 w 368189"/>
                <a:gd name="connsiteY5" fmla="*/ 368222 h 368221"/>
                <a:gd name="connsiteX6" fmla="*/ 184095 w 368189"/>
                <a:gd name="connsiteY6" fmla="*/ 10133 h 368221"/>
                <a:gd name="connsiteX7" fmla="*/ 10132 w 368189"/>
                <a:gd name="connsiteY7" fmla="*/ 184111 h 368221"/>
                <a:gd name="connsiteX8" fmla="*/ 184095 w 368189"/>
                <a:gd name="connsiteY8" fmla="*/ 358089 h 368221"/>
                <a:gd name="connsiteX9" fmla="*/ 358057 w 368189"/>
                <a:gd name="connsiteY9" fmla="*/ 184111 h 368221"/>
                <a:gd name="connsiteX10" fmla="*/ 184095 w 368189"/>
                <a:gd name="connsiteY10" fmla="*/ 10133 h 368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8189" h="368221">
                  <a:moveTo>
                    <a:pt x="184095" y="368222"/>
                  </a:moveTo>
                  <a:cubicBezTo>
                    <a:pt x="82422" y="368222"/>
                    <a:pt x="0" y="285792"/>
                    <a:pt x="0" y="184111"/>
                  </a:cubicBezTo>
                  <a:cubicBezTo>
                    <a:pt x="0" y="82430"/>
                    <a:pt x="82422" y="0"/>
                    <a:pt x="184095" y="0"/>
                  </a:cubicBezTo>
                  <a:cubicBezTo>
                    <a:pt x="285767" y="0"/>
                    <a:pt x="368189" y="82430"/>
                    <a:pt x="368189" y="184111"/>
                  </a:cubicBezTo>
                  <a:cubicBezTo>
                    <a:pt x="368250" y="285732"/>
                    <a:pt x="285909" y="368161"/>
                    <a:pt x="184297" y="368222"/>
                  </a:cubicBezTo>
                  <a:cubicBezTo>
                    <a:pt x="184229" y="368222"/>
                    <a:pt x="184162" y="368222"/>
                    <a:pt x="184095" y="368222"/>
                  </a:cubicBezTo>
                  <a:close/>
                  <a:moveTo>
                    <a:pt x="184095" y="10133"/>
                  </a:moveTo>
                  <a:cubicBezTo>
                    <a:pt x="88018" y="10133"/>
                    <a:pt x="10132" y="88023"/>
                    <a:pt x="10132" y="184111"/>
                  </a:cubicBezTo>
                  <a:cubicBezTo>
                    <a:pt x="10132" y="280200"/>
                    <a:pt x="88018" y="358089"/>
                    <a:pt x="184095" y="358089"/>
                  </a:cubicBezTo>
                  <a:cubicBezTo>
                    <a:pt x="280174" y="358089"/>
                    <a:pt x="358057" y="280200"/>
                    <a:pt x="358057" y="184111"/>
                  </a:cubicBezTo>
                  <a:cubicBezTo>
                    <a:pt x="358057" y="88023"/>
                    <a:pt x="280174" y="10133"/>
                    <a:pt x="184095" y="10133"/>
                  </a:cubicBezTo>
                  <a:close/>
                </a:path>
              </a:pathLst>
            </a:custGeom>
            <a:solidFill>
              <a:srgbClr val="263238"/>
            </a:solidFill>
            <a:ln w="8801" cap="flat">
              <a:noFill/>
              <a:prstDash val="solid"/>
              <a:miter/>
            </a:ln>
          </p:spPr>
          <p:txBody>
            <a:bodyPr rtlCol="0" anchor="ctr"/>
            <a:lstStyle/>
            <a:p>
              <a:endParaRPr lang="pt-PT"/>
            </a:p>
          </p:txBody>
        </p:sp>
        <p:sp>
          <p:nvSpPr>
            <p:cNvPr id="29" name="Freeform: Shape 28">
              <a:extLst>
                <a:ext uri="{FF2B5EF4-FFF2-40B4-BE49-F238E27FC236}">
                  <a16:creationId xmlns:a16="http://schemas.microsoft.com/office/drawing/2014/main" id="{FF68BDA8-07E3-192D-E166-F76429187611}"/>
                </a:ext>
              </a:extLst>
            </p:cNvPr>
            <p:cNvSpPr/>
            <p:nvPr/>
          </p:nvSpPr>
          <p:spPr>
            <a:xfrm>
              <a:off x="7599402" y="3511457"/>
              <a:ext cx="193111" cy="223121"/>
            </a:xfrm>
            <a:custGeom>
              <a:avLst/>
              <a:gdLst>
                <a:gd name="connsiteX0" fmla="*/ 0 w 193111"/>
                <a:gd name="connsiteY0" fmla="*/ 0 h 223121"/>
                <a:gd name="connsiteX1" fmla="*/ 193112 w 193111"/>
                <a:gd name="connsiteY1" fmla="*/ 111561 h 223121"/>
                <a:gd name="connsiteX2" fmla="*/ 0 w 193111"/>
                <a:gd name="connsiteY2" fmla="*/ 223122 h 223121"/>
                <a:gd name="connsiteX3" fmla="*/ 0 w 193111"/>
                <a:gd name="connsiteY3" fmla="*/ 0 h 223121"/>
              </a:gdLst>
              <a:ahLst/>
              <a:cxnLst>
                <a:cxn ang="0">
                  <a:pos x="connsiteX0" y="connsiteY0"/>
                </a:cxn>
                <a:cxn ang="0">
                  <a:pos x="connsiteX1" y="connsiteY1"/>
                </a:cxn>
                <a:cxn ang="0">
                  <a:pos x="connsiteX2" y="connsiteY2"/>
                </a:cxn>
                <a:cxn ang="0">
                  <a:pos x="connsiteX3" y="connsiteY3"/>
                </a:cxn>
              </a:cxnLst>
              <a:rect l="l" t="t" r="r" b="b"/>
              <a:pathLst>
                <a:path w="193111" h="223121">
                  <a:moveTo>
                    <a:pt x="0" y="0"/>
                  </a:moveTo>
                  <a:lnTo>
                    <a:pt x="193112" y="111561"/>
                  </a:lnTo>
                  <a:lnTo>
                    <a:pt x="0" y="223122"/>
                  </a:lnTo>
                  <a:lnTo>
                    <a:pt x="0" y="0"/>
                  </a:lnTo>
                  <a:close/>
                </a:path>
              </a:pathLst>
            </a:custGeom>
            <a:solidFill>
              <a:srgbClr val="FFFFFF"/>
            </a:solidFill>
            <a:ln w="8801" cap="flat">
              <a:noFill/>
              <a:prstDash val="solid"/>
              <a:miter/>
            </a:ln>
          </p:spPr>
          <p:txBody>
            <a:bodyPr rtlCol="0" anchor="ctr"/>
            <a:lstStyle/>
            <a:p>
              <a:endParaRPr lang="pt-PT"/>
            </a:p>
          </p:txBody>
        </p:sp>
        <p:sp>
          <p:nvSpPr>
            <p:cNvPr id="30" name="Freeform: Shape 29">
              <a:extLst>
                <a:ext uri="{FF2B5EF4-FFF2-40B4-BE49-F238E27FC236}">
                  <a16:creationId xmlns:a16="http://schemas.microsoft.com/office/drawing/2014/main" id="{DCD02BAE-270C-4759-B306-E490690B5978}"/>
                </a:ext>
              </a:extLst>
            </p:cNvPr>
            <p:cNvSpPr/>
            <p:nvPr/>
          </p:nvSpPr>
          <p:spPr>
            <a:xfrm>
              <a:off x="7594335" y="3507032"/>
              <a:ext cx="203315" cy="233021"/>
            </a:xfrm>
            <a:custGeom>
              <a:avLst/>
              <a:gdLst>
                <a:gd name="connsiteX0" fmla="*/ 5067 w 203315"/>
                <a:gd name="connsiteY0" fmla="*/ 233019 h 233021"/>
                <a:gd name="connsiteX1" fmla="*/ 2534 w 203315"/>
                <a:gd name="connsiteY1" fmla="*/ 232310 h 233021"/>
                <a:gd name="connsiteX2" fmla="*/ 1 w 203315"/>
                <a:gd name="connsiteY2" fmla="*/ 227953 h 233021"/>
                <a:gd name="connsiteX3" fmla="*/ 1 w 203315"/>
                <a:gd name="connsiteY3" fmla="*/ 5033 h 233021"/>
                <a:gd name="connsiteX4" fmla="*/ 2534 w 203315"/>
                <a:gd name="connsiteY4" fmla="*/ 677 h 233021"/>
                <a:gd name="connsiteX5" fmla="*/ 7600 w 203315"/>
                <a:gd name="connsiteY5" fmla="*/ 677 h 233021"/>
                <a:gd name="connsiteX6" fmla="*/ 200711 w 203315"/>
                <a:gd name="connsiteY6" fmla="*/ 112136 h 233021"/>
                <a:gd name="connsiteX7" fmla="*/ 202738 w 203315"/>
                <a:gd name="connsiteY7" fmla="*/ 118824 h 233021"/>
                <a:gd name="connsiteX8" fmla="*/ 200711 w 203315"/>
                <a:gd name="connsiteY8" fmla="*/ 120850 h 233021"/>
                <a:gd name="connsiteX9" fmla="*/ 7600 w 203315"/>
                <a:gd name="connsiteY9" fmla="*/ 232310 h 233021"/>
                <a:gd name="connsiteX10" fmla="*/ 5067 w 203315"/>
                <a:gd name="connsiteY10" fmla="*/ 233019 h 233021"/>
                <a:gd name="connsiteX11" fmla="*/ 10133 w 203315"/>
                <a:gd name="connsiteY11" fmla="*/ 13646 h 233021"/>
                <a:gd name="connsiteX12" fmla="*/ 10133 w 203315"/>
                <a:gd name="connsiteY12" fmla="*/ 219137 h 233021"/>
                <a:gd name="connsiteX13" fmla="*/ 188047 w 203315"/>
                <a:gd name="connsiteY13" fmla="*/ 116392 h 233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3315" h="233021">
                  <a:moveTo>
                    <a:pt x="5067" y="233019"/>
                  </a:moveTo>
                  <a:cubicBezTo>
                    <a:pt x="4169" y="233049"/>
                    <a:pt x="3284" y="232806"/>
                    <a:pt x="2534" y="232310"/>
                  </a:cubicBezTo>
                  <a:cubicBezTo>
                    <a:pt x="944" y="231438"/>
                    <a:pt x="-32" y="229766"/>
                    <a:pt x="1" y="227953"/>
                  </a:cubicBezTo>
                  <a:lnTo>
                    <a:pt x="1" y="5033"/>
                  </a:lnTo>
                  <a:cubicBezTo>
                    <a:pt x="-32" y="3220"/>
                    <a:pt x="944" y="1548"/>
                    <a:pt x="2534" y="677"/>
                  </a:cubicBezTo>
                  <a:cubicBezTo>
                    <a:pt x="4101" y="-226"/>
                    <a:pt x="6032" y="-226"/>
                    <a:pt x="7600" y="677"/>
                  </a:cubicBezTo>
                  <a:lnTo>
                    <a:pt x="200711" y="112136"/>
                  </a:lnTo>
                  <a:cubicBezTo>
                    <a:pt x="203103" y="113433"/>
                    <a:pt x="204014" y="116412"/>
                    <a:pt x="202738" y="118824"/>
                  </a:cubicBezTo>
                  <a:cubicBezTo>
                    <a:pt x="202282" y="119685"/>
                    <a:pt x="201573" y="120394"/>
                    <a:pt x="200711" y="120850"/>
                  </a:cubicBezTo>
                  <a:lnTo>
                    <a:pt x="7600" y="232310"/>
                  </a:lnTo>
                  <a:cubicBezTo>
                    <a:pt x="6844" y="232786"/>
                    <a:pt x="5962" y="233039"/>
                    <a:pt x="5067" y="233019"/>
                  </a:cubicBezTo>
                  <a:close/>
                  <a:moveTo>
                    <a:pt x="10133" y="13646"/>
                  </a:moveTo>
                  <a:lnTo>
                    <a:pt x="10133" y="219137"/>
                  </a:lnTo>
                  <a:lnTo>
                    <a:pt x="188047" y="116392"/>
                  </a:lnTo>
                  <a:close/>
                </a:path>
              </a:pathLst>
            </a:custGeom>
            <a:solidFill>
              <a:srgbClr val="263238"/>
            </a:solidFill>
            <a:ln w="8801" cap="flat">
              <a:noFill/>
              <a:prstDash val="solid"/>
              <a:miter/>
            </a:ln>
          </p:spPr>
          <p:txBody>
            <a:bodyPr rtlCol="0" anchor="ctr"/>
            <a:lstStyle/>
            <a:p>
              <a:endParaRPr lang="pt-PT"/>
            </a:p>
          </p:txBody>
        </p:sp>
        <p:sp>
          <p:nvSpPr>
            <p:cNvPr id="31" name="Freeform: Shape 30">
              <a:extLst>
                <a:ext uri="{FF2B5EF4-FFF2-40B4-BE49-F238E27FC236}">
                  <a16:creationId xmlns:a16="http://schemas.microsoft.com/office/drawing/2014/main" id="{4E769F13-974C-5BA5-B813-E16653D098CA}"/>
                </a:ext>
              </a:extLst>
            </p:cNvPr>
            <p:cNvSpPr/>
            <p:nvPr/>
          </p:nvSpPr>
          <p:spPr>
            <a:xfrm>
              <a:off x="7775494" y="4425576"/>
              <a:ext cx="437727" cy="554037"/>
            </a:xfrm>
            <a:custGeom>
              <a:avLst/>
              <a:gdLst>
                <a:gd name="connsiteX0" fmla="*/ 331409 w 437727"/>
                <a:gd name="connsiteY0" fmla="*/ 554007 h 554037"/>
                <a:gd name="connsiteX1" fmla="*/ 242148 w 437727"/>
                <a:gd name="connsiteY1" fmla="*/ 530094 h 554037"/>
                <a:gd name="connsiteX2" fmla="*/ 6685 w 437727"/>
                <a:gd name="connsiteY2" fmla="*/ 194904 h 554037"/>
                <a:gd name="connsiteX3" fmla="*/ 4051 w 437727"/>
                <a:gd name="connsiteY3" fmla="*/ 104419 h 554037"/>
                <a:gd name="connsiteX4" fmla="*/ 103039 w 437727"/>
                <a:gd name="connsiteY4" fmla="*/ 2079 h 554037"/>
                <a:gd name="connsiteX5" fmla="*/ 149645 w 437727"/>
                <a:gd name="connsiteY5" fmla="*/ 23662 h 554037"/>
                <a:gd name="connsiteX6" fmla="*/ 180040 w 437727"/>
                <a:gd name="connsiteY6" fmla="*/ 124989 h 554037"/>
                <a:gd name="connsiteX7" fmla="*/ 159777 w 437727"/>
                <a:gd name="connsiteY7" fmla="*/ 161669 h 554037"/>
                <a:gd name="connsiteX8" fmla="*/ 113677 w 437727"/>
                <a:gd name="connsiteY8" fmla="*/ 181934 h 554037"/>
                <a:gd name="connsiteX9" fmla="*/ 101792 w 437727"/>
                <a:gd name="connsiteY9" fmla="*/ 200366 h 554037"/>
                <a:gd name="connsiteX10" fmla="*/ 101823 w 437727"/>
                <a:gd name="connsiteY10" fmla="*/ 200477 h 554037"/>
                <a:gd name="connsiteX11" fmla="*/ 103545 w 437727"/>
                <a:gd name="connsiteY11" fmla="*/ 205037 h 554037"/>
                <a:gd name="connsiteX12" fmla="*/ 242452 w 437727"/>
                <a:gd name="connsiteY12" fmla="*/ 419850 h 554037"/>
                <a:gd name="connsiteX13" fmla="*/ 266971 w 437727"/>
                <a:gd name="connsiteY13" fmla="*/ 418026 h 554037"/>
                <a:gd name="connsiteX14" fmla="*/ 302533 w 437727"/>
                <a:gd name="connsiteY14" fmla="*/ 384588 h 554037"/>
                <a:gd name="connsiteX15" fmla="*/ 349444 w 437727"/>
                <a:gd name="connsiteY15" fmla="*/ 384082 h 554037"/>
                <a:gd name="connsiteX16" fmla="*/ 419353 w 437727"/>
                <a:gd name="connsiteY16" fmla="*/ 442243 h 554037"/>
                <a:gd name="connsiteX17" fmla="*/ 417529 w 437727"/>
                <a:gd name="connsiteY17" fmla="*/ 516516 h 554037"/>
                <a:gd name="connsiteX18" fmla="*/ 331409 w 437727"/>
                <a:gd name="connsiteY18" fmla="*/ 554007 h 554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7727" h="554037">
                  <a:moveTo>
                    <a:pt x="331409" y="554007"/>
                  </a:moveTo>
                  <a:cubicBezTo>
                    <a:pt x="300000" y="554615"/>
                    <a:pt x="269048" y="546326"/>
                    <a:pt x="242148" y="530094"/>
                  </a:cubicBezTo>
                  <a:cubicBezTo>
                    <a:pt x="114082" y="453288"/>
                    <a:pt x="38600" y="339194"/>
                    <a:pt x="6685" y="194904"/>
                  </a:cubicBezTo>
                  <a:cubicBezTo>
                    <a:pt x="-1228" y="165357"/>
                    <a:pt x="-2129" y="134371"/>
                    <a:pt x="4051" y="104419"/>
                  </a:cubicBezTo>
                  <a:cubicBezTo>
                    <a:pt x="14365" y="53969"/>
                    <a:pt x="52967" y="14066"/>
                    <a:pt x="103039" y="2079"/>
                  </a:cubicBezTo>
                  <a:cubicBezTo>
                    <a:pt x="121853" y="-4507"/>
                    <a:pt x="142492" y="5058"/>
                    <a:pt x="149645" y="23662"/>
                  </a:cubicBezTo>
                  <a:cubicBezTo>
                    <a:pt x="161580" y="56867"/>
                    <a:pt x="171732" y="90690"/>
                    <a:pt x="180040" y="124989"/>
                  </a:cubicBezTo>
                  <a:cubicBezTo>
                    <a:pt x="182978" y="140502"/>
                    <a:pt x="174468" y="155903"/>
                    <a:pt x="159777" y="161669"/>
                  </a:cubicBezTo>
                  <a:cubicBezTo>
                    <a:pt x="144792" y="169268"/>
                    <a:pt x="129401" y="176037"/>
                    <a:pt x="113677" y="181934"/>
                  </a:cubicBezTo>
                  <a:cubicBezTo>
                    <a:pt x="105308" y="183738"/>
                    <a:pt x="99989" y="191996"/>
                    <a:pt x="101792" y="200366"/>
                  </a:cubicBezTo>
                  <a:cubicBezTo>
                    <a:pt x="101803" y="200396"/>
                    <a:pt x="101813" y="200437"/>
                    <a:pt x="101823" y="200477"/>
                  </a:cubicBezTo>
                  <a:cubicBezTo>
                    <a:pt x="102137" y="202088"/>
                    <a:pt x="102714" y="203629"/>
                    <a:pt x="103545" y="205037"/>
                  </a:cubicBezTo>
                  <a:cubicBezTo>
                    <a:pt x="132563" y="286443"/>
                    <a:pt x="180121" y="359986"/>
                    <a:pt x="242452" y="419850"/>
                  </a:cubicBezTo>
                  <a:cubicBezTo>
                    <a:pt x="251773" y="428868"/>
                    <a:pt x="258460" y="427348"/>
                    <a:pt x="266971" y="418026"/>
                  </a:cubicBezTo>
                  <a:cubicBezTo>
                    <a:pt x="277721" y="405756"/>
                    <a:pt x="289625" y="394559"/>
                    <a:pt x="302533" y="384588"/>
                  </a:cubicBezTo>
                  <a:cubicBezTo>
                    <a:pt x="315968" y="373047"/>
                    <a:pt x="335756" y="372835"/>
                    <a:pt x="349444" y="384082"/>
                  </a:cubicBezTo>
                  <a:cubicBezTo>
                    <a:pt x="373831" y="402128"/>
                    <a:pt x="397174" y="421542"/>
                    <a:pt x="419353" y="442243"/>
                  </a:cubicBezTo>
                  <a:cubicBezTo>
                    <a:pt x="444986" y="467372"/>
                    <a:pt x="443264" y="491488"/>
                    <a:pt x="417529" y="516516"/>
                  </a:cubicBezTo>
                  <a:cubicBezTo>
                    <a:pt x="394723" y="539639"/>
                    <a:pt x="363871" y="553065"/>
                    <a:pt x="331409" y="554007"/>
                  </a:cubicBezTo>
                  <a:close/>
                </a:path>
              </a:pathLst>
            </a:custGeom>
            <a:solidFill>
              <a:srgbClr val="263238"/>
            </a:solidFill>
            <a:ln w="8801" cap="flat">
              <a:noFill/>
              <a:prstDash val="solid"/>
              <a:miter/>
            </a:ln>
          </p:spPr>
          <p:txBody>
            <a:bodyPr rtlCol="0" anchor="ctr"/>
            <a:lstStyle/>
            <a:p>
              <a:endParaRPr lang="pt-PT"/>
            </a:p>
          </p:txBody>
        </p:sp>
        <p:sp>
          <p:nvSpPr>
            <p:cNvPr id="32" name="Freeform: Shape 31">
              <a:extLst>
                <a:ext uri="{FF2B5EF4-FFF2-40B4-BE49-F238E27FC236}">
                  <a16:creationId xmlns:a16="http://schemas.microsoft.com/office/drawing/2014/main" id="{7C4ECD45-B2DD-4FB9-93CC-9DFA4E556341}"/>
                </a:ext>
              </a:extLst>
            </p:cNvPr>
            <p:cNvSpPr/>
            <p:nvPr/>
          </p:nvSpPr>
          <p:spPr>
            <a:xfrm>
              <a:off x="7770953" y="4420489"/>
              <a:ext cx="447196" cy="564174"/>
            </a:xfrm>
            <a:custGeom>
              <a:avLst/>
              <a:gdLst>
                <a:gd name="connsiteX0" fmla="*/ 335950 w 447196"/>
                <a:gd name="connsiteY0" fmla="*/ 564160 h 564174"/>
                <a:gd name="connsiteX1" fmla="*/ 335950 w 447196"/>
                <a:gd name="connsiteY1" fmla="*/ 564160 h 564174"/>
                <a:gd name="connsiteX2" fmla="*/ 244763 w 447196"/>
                <a:gd name="connsiteY2" fmla="*/ 539538 h 564174"/>
                <a:gd name="connsiteX3" fmla="*/ 6869 w 447196"/>
                <a:gd name="connsiteY3" fmla="*/ 201106 h 564174"/>
                <a:gd name="connsiteX4" fmla="*/ 4235 w 447196"/>
                <a:gd name="connsiteY4" fmla="*/ 108291 h 564174"/>
                <a:gd name="connsiteX5" fmla="*/ 106363 w 447196"/>
                <a:gd name="connsiteY5" fmla="*/ 2303 h 564174"/>
                <a:gd name="connsiteX6" fmla="*/ 159150 w 447196"/>
                <a:gd name="connsiteY6" fmla="*/ 27026 h 564174"/>
                <a:gd name="connsiteX7" fmla="*/ 189545 w 447196"/>
                <a:gd name="connsiteY7" fmla="*/ 129265 h 564174"/>
                <a:gd name="connsiteX8" fmla="*/ 166546 w 447196"/>
                <a:gd name="connsiteY8" fmla="*/ 171518 h 564174"/>
                <a:gd name="connsiteX9" fmla="*/ 120142 w 447196"/>
                <a:gd name="connsiteY9" fmla="*/ 192291 h 564174"/>
                <a:gd name="connsiteX10" fmla="*/ 112746 w 447196"/>
                <a:gd name="connsiteY10" fmla="*/ 208908 h 564174"/>
                <a:gd name="connsiteX11" fmla="*/ 250437 w 447196"/>
                <a:gd name="connsiteY11" fmla="*/ 421695 h 564174"/>
                <a:gd name="connsiteX12" fmla="*/ 258543 w 447196"/>
                <a:gd name="connsiteY12" fmla="*/ 426255 h 564174"/>
                <a:gd name="connsiteX13" fmla="*/ 267661 w 447196"/>
                <a:gd name="connsiteY13" fmla="*/ 420073 h 564174"/>
                <a:gd name="connsiteX14" fmla="*/ 303933 w 447196"/>
                <a:gd name="connsiteY14" fmla="*/ 386028 h 564174"/>
                <a:gd name="connsiteX15" fmla="*/ 357024 w 447196"/>
                <a:gd name="connsiteY15" fmla="*/ 385521 h 564174"/>
                <a:gd name="connsiteX16" fmla="*/ 366142 w 447196"/>
                <a:gd name="connsiteY16" fmla="*/ 392715 h 564174"/>
                <a:gd name="connsiteX17" fmla="*/ 426933 w 447196"/>
                <a:gd name="connsiteY17" fmla="*/ 444088 h 564174"/>
                <a:gd name="connsiteX18" fmla="*/ 447196 w 447196"/>
                <a:gd name="connsiteY18" fmla="*/ 483707 h 564174"/>
                <a:gd name="connsiteX19" fmla="*/ 425514 w 447196"/>
                <a:gd name="connsiteY19" fmla="*/ 525352 h 564174"/>
                <a:gd name="connsiteX20" fmla="*/ 336051 w 447196"/>
                <a:gd name="connsiteY20" fmla="*/ 563755 h 564174"/>
                <a:gd name="connsiteX21" fmla="*/ 120041 w 447196"/>
                <a:gd name="connsiteY21" fmla="*/ 10510 h 564174"/>
                <a:gd name="connsiteX22" fmla="*/ 108896 w 447196"/>
                <a:gd name="connsiteY22" fmla="*/ 12030 h 564174"/>
                <a:gd name="connsiteX23" fmla="*/ 13455 w 447196"/>
                <a:gd name="connsiteY23" fmla="*/ 110722 h 564174"/>
                <a:gd name="connsiteX24" fmla="*/ 16089 w 447196"/>
                <a:gd name="connsiteY24" fmla="*/ 198877 h 564174"/>
                <a:gd name="connsiteX25" fmla="*/ 249120 w 447196"/>
                <a:gd name="connsiteY25" fmla="*/ 530824 h 564174"/>
                <a:gd name="connsiteX26" fmla="*/ 335646 w 447196"/>
                <a:gd name="connsiteY26" fmla="*/ 554028 h 564174"/>
                <a:gd name="connsiteX27" fmla="*/ 418220 w 447196"/>
                <a:gd name="connsiteY27" fmla="*/ 518462 h 564174"/>
                <a:gd name="connsiteX28" fmla="*/ 436761 w 447196"/>
                <a:gd name="connsiteY28" fmla="*/ 483808 h 564174"/>
                <a:gd name="connsiteX29" fmla="*/ 419942 w 447196"/>
                <a:gd name="connsiteY29" fmla="*/ 451384 h 564174"/>
                <a:gd name="connsiteX30" fmla="*/ 359658 w 447196"/>
                <a:gd name="connsiteY30" fmla="*/ 400720 h 564174"/>
                <a:gd name="connsiteX31" fmla="*/ 350539 w 447196"/>
                <a:gd name="connsiteY31" fmla="*/ 393526 h 564174"/>
                <a:gd name="connsiteX32" fmla="*/ 310012 w 447196"/>
                <a:gd name="connsiteY32" fmla="*/ 394134 h 564174"/>
                <a:gd name="connsiteX33" fmla="*/ 275159 w 447196"/>
                <a:gd name="connsiteY33" fmla="*/ 426964 h 564174"/>
                <a:gd name="connsiteX34" fmla="*/ 258948 w 447196"/>
                <a:gd name="connsiteY34" fmla="*/ 436387 h 564174"/>
                <a:gd name="connsiteX35" fmla="*/ 243345 w 447196"/>
                <a:gd name="connsiteY35" fmla="*/ 428990 h 564174"/>
                <a:gd name="connsiteX36" fmla="*/ 103222 w 447196"/>
                <a:gd name="connsiteY36" fmla="*/ 212252 h 564174"/>
                <a:gd name="connsiteX37" fmla="*/ 111176 w 447196"/>
                <a:gd name="connsiteY37" fmla="*/ 184721 h 564174"/>
                <a:gd name="connsiteX38" fmla="*/ 111226 w 447196"/>
                <a:gd name="connsiteY38" fmla="*/ 184691 h 564174"/>
                <a:gd name="connsiteX39" fmla="*/ 116394 w 447196"/>
                <a:gd name="connsiteY39" fmla="*/ 182766 h 564174"/>
                <a:gd name="connsiteX40" fmla="*/ 161987 w 447196"/>
                <a:gd name="connsiteY40" fmla="*/ 162501 h 564174"/>
                <a:gd name="connsiteX41" fmla="*/ 179717 w 447196"/>
                <a:gd name="connsiteY41" fmla="*/ 131596 h 564174"/>
                <a:gd name="connsiteX42" fmla="*/ 149322 w 447196"/>
                <a:gd name="connsiteY42" fmla="*/ 30269 h 564174"/>
                <a:gd name="connsiteX43" fmla="*/ 120041 w 447196"/>
                <a:gd name="connsiteY43" fmla="*/ 10510 h 564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7196" h="564174">
                  <a:moveTo>
                    <a:pt x="335950" y="564160"/>
                  </a:moveTo>
                  <a:lnTo>
                    <a:pt x="335950" y="564160"/>
                  </a:lnTo>
                  <a:cubicBezTo>
                    <a:pt x="303862" y="564576"/>
                    <a:pt x="272281" y="556054"/>
                    <a:pt x="244763" y="539538"/>
                  </a:cubicBezTo>
                  <a:cubicBezTo>
                    <a:pt x="120142" y="464860"/>
                    <a:pt x="40101" y="350969"/>
                    <a:pt x="6869" y="201106"/>
                  </a:cubicBezTo>
                  <a:cubicBezTo>
                    <a:pt x="-1287" y="170809"/>
                    <a:pt x="-2199" y="139003"/>
                    <a:pt x="4235" y="108291"/>
                  </a:cubicBezTo>
                  <a:cubicBezTo>
                    <a:pt x="14843" y="56138"/>
                    <a:pt x="54651" y="14837"/>
                    <a:pt x="106363" y="2303"/>
                  </a:cubicBezTo>
                  <a:cubicBezTo>
                    <a:pt x="127751" y="-5084"/>
                    <a:pt x="151136" y="5869"/>
                    <a:pt x="159150" y="27026"/>
                  </a:cubicBezTo>
                  <a:cubicBezTo>
                    <a:pt x="171197" y="60505"/>
                    <a:pt x="181338" y="94642"/>
                    <a:pt x="189545" y="129265"/>
                  </a:cubicBezTo>
                  <a:cubicBezTo>
                    <a:pt x="193203" y="147079"/>
                    <a:pt x="183486" y="164922"/>
                    <a:pt x="166546" y="171518"/>
                  </a:cubicBezTo>
                  <a:cubicBezTo>
                    <a:pt x="151754" y="179017"/>
                    <a:pt x="136151" y="186008"/>
                    <a:pt x="120142" y="192291"/>
                  </a:cubicBezTo>
                  <a:cubicBezTo>
                    <a:pt x="111226" y="195736"/>
                    <a:pt x="109403" y="199789"/>
                    <a:pt x="112746" y="208908"/>
                  </a:cubicBezTo>
                  <a:cubicBezTo>
                    <a:pt x="141632" y="289504"/>
                    <a:pt x="188755" y="362327"/>
                    <a:pt x="250437" y="421695"/>
                  </a:cubicBezTo>
                  <a:cubicBezTo>
                    <a:pt x="252524" y="424117"/>
                    <a:pt x="255392" y="425728"/>
                    <a:pt x="258543" y="426255"/>
                  </a:cubicBezTo>
                  <a:cubicBezTo>
                    <a:pt x="260974" y="426255"/>
                    <a:pt x="263913" y="424228"/>
                    <a:pt x="267661" y="420073"/>
                  </a:cubicBezTo>
                  <a:cubicBezTo>
                    <a:pt x="278624" y="407580"/>
                    <a:pt x="290772" y="396171"/>
                    <a:pt x="303933" y="386028"/>
                  </a:cubicBezTo>
                  <a:cubicBezTo>
                    <a:pt x="319171" y="373017"/>
                    <a:pt x="341542" y="372805"/>
                    <a:pt x="357024" y="385521"/>
                  </a:cubicBezTo>
                  <a:lnTo>
                    <a:pt x="366142" y="392715"/>
                  </a:lnTo>
                  <a:cubicBezTo>
                    <a:pt x="387429" y="408593"/>
                    <a:pt x="407733" y="425748"/>
                    <a:pt x="426933" y="444088"/>
                  </a:cubicBezTo>
                  <a:cubicBezTo>
                    <a:pt x="438868" y="453927"/>
                    <a:pt x="446204" y="468265"/>
                    <a:pt x="447196" y="483707"/>
                  </a:cubicBezTo>
                  <a:cubicBezTo>
                    <a:pt x="445971" y="499970"/>
                    <a:pt x="438139" y="515027"/>
                    <a:pt x="425514" y="525352"/>
                  </a:cubicBezTo>
                  <a:cubicBezTo>
                    <a:pt x="401695" y="549113"/>
                    <a:pt x="369678" y="562853"/>
                    <a:pt x="336051" y="563755"/>
                  </a:cubicBezTo>
                  <a:close/>
                  <a:moveTo>
                    <a:pt x="120041" y="10510"/>
                  </a:moveTo>
                  <a:cubicBezTo>
                    <a:pt x="116272" y="10510"/>
                    <a:pt x="112523" y="11017"/>
                    <a:pt x="108896" y="12030"/>
                  </a:cubicBezTo>
                  <a:cubicBezTo>
                    <a:pt x="60638" y="23632"/>
                    <a:pt x="23435" y="62096"/>
                    <a:pt x="13455" y="110722"/>
                  </a:cubicBezTo>
                  <a:cubicBezTo>
                    <a:pt x="7497" y="139915"/>
                    <a:pt x="8399" y="170090"/>
                    <a:pt x="16089" y="198877"/>
                  </a:cubicBezTo>
                  <a:cubicBezTo>
                    <a:pt x="48713" y="345902"/>
                    <a:pt x="127539" y="457666"/>
                    <a:pt x="249120" y="530824"/>
                  </a:cubicBezTo>
                  <a:cubicBezTo>
                    <a:pt x="275179" y="546611"/>
                    <a:pt x="305189" y="554666"/>
                    <a:pt x="335646" y="554028"/>
                  </a:cubicBezTo>
                  <a:cubicBezTo>
                    <a:pt x="366720" y="553217"/>
                    <a:pt x="396284" y="540490"/>
                    <a:pt x="418220" y="518462"/>
                  </a:cubicBezTo>
                  <a:cubicBezTo>
                    <a:pt x="428807" y="509880"/>
                    <a:pt x="435494" y="497386"/>
                    <a:pt x="436761" y="483808"/>
                  </a:cubicBezTo>
                  <a:cubicBezTo>
                    <a:pt x="435839" y="471152"/>
                    <a:pt x="429750" y="459429"/>
                    <a:pt x="419942" y="451384"/>
                  </a:cubicBezTo>
                  <a:cubicBezTo>
                    <a:pt x="400854" y="433327"/>
                    <a:pt x="380732" y="416416"/>
                    <a:pt x="359658" y="400720"/>
                  </a:cubicBezTo>
                  <a:lnTo>
                    <a:pt x="350539" y="393526"/>
                  </a:lnTo>
                  <a:cubicBezTo>
                    <a:pt x="338675" y="383859"/>
                    <a:pt x="321583" y="384113"/>
                    <a:pt x="310012" y="394134"/>
                  </a:cubicBezTo>
                  <a:cubicBezTo>
                    <a:pt x="297347" y="403902"/>
                    <a:pt x="285665" y="414896"/>
                    <a:pt x="275159" y="426964"/>
                  </a:cubicBezTo>
                  <a:cubicBezTo>
                    <a:pt x="271319" y="432243"/>
                    <a:pt x="265432" y="435668"/>
                    <a:pt x="258948" y="436387"/>
                  </a:cubicBezTo>
                  <a:cubicBezTo>
                    <a:pt x="252899" y="436367"/>
                    <a:pt x="247185" y="433661"/>
                    <a:pt x="243345" y="428990"/>
                  </a:cubicBezTo>
                  <a:cubicBezTo>
                    <a:pt x="180558" y="368518"/>
                    <a:pt x="132594" y="294337"/>
                    <a:pt x="103222" y="212252"/>
                  </a:cubicBezTo>
                  <a:cubicBezTo>
                    <a:pt x="97812" y="202454"/>
                    <a:pt x="101378" y="190122"/>
                    <a:pt x="111176" y="184721"/>
                  </a:cubicBezTo>
                  <a:cubicBezTo>
                    <a:pt x="111196" y="184711"/>
                    <a:pt x="111206" y="184701"/>
                    <a:pt x="111226" y="184691"/>
                  </a:cubicBezTo>
                  <a:cubicBezTo>
                    <a:pt x="112868" y="183840"/>
                    <a:pt x="114600" y="183191"/>
                    <a:pt x="116394" y="182766"/>
                  </a:cubicBezTo>
                  <a:cubicBezTo>
                    <a:pt x="132098" y="176585"/>
                    <a:pt x="147498" y="169796"/>
                    <a:pt x="161987" y="162501"/>
                  </a:cubicBezTo>
                  <a:cubicBezTo>
                    <a:pt x="174651" y="157921"/>
                    <a:pt x="182159" y="144849"/>
                    <a:pt x="179717" y="131596"/>
                  </a:cubicBezTo>
                  <a:cubicBezTo>
                    <a:pt x="171419" y="97297"/>
                    <a:pt x="161277" y="63474"/>
                    <a:pt x="149322" y="30269"/>
                  </a:cubicBezTo>
                  <a:cubicBezTo>
                    <a:pt x="144783" y="18110"/>
                    <a:pt x="133020" y="10166"/>
                    <a:pt x="120041" y="10510"/>
                  </a:cubicBezTo>
                  <a:close/>
                </a:path>
              </a:pathLst>
            </a:custGeom>
            <a:solidFill>
              <a:srgbClr val="263238"/>
            </a:solidFill>
            <a:ln w="8801" cap="flat">
              <a:noFill/>
              <a:prstDash val="solid"/>
              <a:miter/>
            </a:ln>
          </p:spPr>
          <p:txBody>
            <a:bodyPr rtlCol="0" anchor="ctr"/>
            <a:lstStyle/>
            <a:p>
              <a:endParaRPr lang="pt-PT"/>
            </a:p>
          </p:txBody>
        </p:sp>
        <p:sp>
          <p:nvSpPr>
            <p:cNvPr id="33" name="Freeform: Shape 32">
              <a:extLst>
                <a:ext uri="{FF2B5EF4-FFF2-40B4-BE49-F238E27FC236}">
                  <a16:creationId xmlns:a16="http://schemas.microsoft.com/office/drawing/2014/main" id="{55B8B225-2060-08CB-7A1C-B597567FD05C}"/>
                </a:ext>
              </a:extLst>
            </p:cNvPr>
            <p:cNvSpPr/>
            <p:nvPr/>
          </p:nvSpPr>
          <p:spPr>
            <a:xfrm>
              <a:off x="8055558" y="4436338"/>
              <a:ext cx="231082" cy="316499"/>
            </a:xfrm>
            <a:custGeom>
              <a:avLst/>
              <a:gdLst>
                <a:gd name="connsiteX0" fmla="*/ 231083 w 231082"/>
                <a:gd name="connsiteY0" fmla="*/ 246762 h 316499"/>
                <a:gd name="connsiteX1" fmla="*/ 224497 w 231082"/>
                <a:gd name="connsiteY1" fmla="*/ 295196 h 316499"/>
                <a:gd name="connsiteX2" fmla="*/ 198509 w 231082"/>
                <a:gd name="connsiteY2" fmla="*/ 316374 h 316499"/>
                <a:gd name="connsiteX3" fmla="*/ 198459 w 231082"/>
                <a:gd name="connsiteY3" fmla="*/ 316374 h 316499"/>
                <a:gd name="connsiteX4" fmla="*/ 194102 w 231082"/>
                <a:gd name="connsiteY4" fmla="*/ 315462 h 316499"/>
                <a:gd name="connsiteX5" fmla="*/ 176878 w 231082"/>
                <a:gd name="connsiteY5" fmla="*/ 283443 h 316499"/>
                <a:gd name="connsiteX6" fmla="*/ 28346 w 231082"/>
                <a:gd name="connsiteY6" fmla="*/ 50897 h 316499"/>
                <a:gd name="connsiteX7" fmla="*/ 14972 w 231082"/>
                <a:gd name="connsiteY7" fmla="*/ 46946 h 316499"/>
                <a:gd name="connsiteX8" fmla="*/ 686 w 231082"/>
                <a:gd name="connsiteY8" fmla="*/ 19587 h 316499"/>
                <a:gd name="connsiteX9" fmla="*/ 24749 w 231082"/>
                <a:gd name="connsiteY9" fmla="*/ 122 h 316499"/>
                <a:gd name="connsiteX10" fmla="*/ 24800 w 231082"/>
                <a:gd name="connsiteY10" fmla="*/ 133 h 316499"/>
                <a:gd name="connsiteX11" fmla="*/ 27231 w 231082"/>
                <a:gd name="connsiteY11" fmla="*/ 133 h 316499"/>
                <a:gd name="connsiteX12" fmla="*/ 91974 w 231082"/>
                <a:gd name="connsiteY12" fmla="*/ 21715 h 316499"/>
                <a:gd name="connsiteX13" fmla="*/ 231083 w 231082"/>
                <a:gd name="connsiteY13" fmla="*/ 246762 h 31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1082" h="316499">
                  <a:moveTo>
                    <a:pt x="231083" y="246762"/>
                  </a:moveTo>
                  <a:cubicBezTo>
                    <a:pt x="228955" y="262873"/>
                    <a:pt x="227740" y="279187"/>
                    <a:pt x="224497" y="295196"/>
                  </a:cubicBezTo>
                  <a:cubicBezTo>
                    <a:pt x="223170" y="308227"/>
                    <a:pt x="211529" y="317711"/>
                    <a:pt x="198509" y="316374"/>
                  </a:cubicBezTo>
                  <a:cubicBezTo>
                    <a:pt x="198489" y="316374"/>
                    <a:pt x="198479" y="316374"/>
                    <a:pt x="198459" y="316374"/>
                  </a:cubicBezTo>
                  <a:cubicBezTo>
                    <a:pt x="196990" y="316171"/>
                    <a:pt x="195531" y="315867"/>
                    <a:pt x="194102" y="315462"/>
                  </a:cubicBezTo>
                  <a:cubicBezTo>
                    <a:pt x="180829" y="312321"/>
                    <a:pt x="173838" y="299857"/>
                    <a:pt x="176878" y="283443"/>
                  </a:cubicBezTo>
                  <a:cubicBezTo>
                    <a:pt x="196402" y="178893"/>
                    <a:pt x="131406" y="77131"/>
                    <a:pt x="28346" y="50897"/>
                  </a:cubicBezTo>
                  <a:cubicBezTo>
                    <a:pt x="23776" y="49985"/>
                    <a:pt x="19298" y="48658"/>
                    <a:pt x="14972" y="46946"/>
                  </a:cubicBezTo>
                  <a:cubicBezTo>
                    <a:pt x="3989" y="42740"/>
                    <a:pt x="-2141" y="31007"/>
                    <a:pt x="686" y="19587"/>
                  </a:cubicBezTo>
                  <a:cubicBezTo>
                    <a:pt x="1963" y="7570"/>
                    <a:pt x="12733" y="-1144"/>
                    <a:pt x="24749" y="122"/>
                  </a:cubicBezTo>
                  <a:cubicBezTo>
                    <a:pt x="24769" y="133"/>
                    <a:pt x="24780" y="133"/>
                    <a:pt x="24800" y="133"/>
                  </a:cubicBezTo>
                  <a:lnTo>
                    <a:pt x="27231" y="133"/>
                  </a:lnTo>
                  <a:cubicBezTo>
                    <a:pt x="49521" y="4976"/>
                    <a:pt x="71234" y="12221"/>
                    <a:pt x="91974" y="21715"/>
                  </a:cubicBezTo>
                  <a:cubicBezTo>
                    <a:pt x="176939" y="64627"/>
                    <a:pt x="230678" y="151565"/>
                    <a:pt x="231083" y="246762"/>
                  </a:cubicBezTo>
                  <a:close/>
                </a:path>
              </a:pathLst>
            </a:custGeom>
            <a:solidFill>
              <a:srgbClr val="263238"/>
            </a:solidFill>
            <a:ln w="8801" cap="flat">
              <a:noFill/>
              <a:prstDash val="solid"/>
              <a:miter/>
            </a:ln>
          </p:spPr>
          <p:txBody>
            <a:bodyPr rtlCol="0" anchor="ctr"/>
            <a:lstStyle/>
            <a:p>
              <a:endParaRPr lang="pt-PT"/>
            </a:p>
          </p:txBody>
        </p:sp>
        <p:sp>
          <p:nvSpPr>
            <p:cNvPr id="34" name="Freeform: Shape 33">
              <a:extLst>
                <a:ext uri="{FF2B5EF4-FFF2-40B4-BE49-F238E27FC236}">
                  <a16:creationId xmlns:a16="http://schemas.microsoft.com/office/drawing/2014/main" id="{B2AAB368-6C92-EEC8-A60D-9D751A0128D6}"/>
                </a:ext>
              </a:extLst>
            </p:cNvPr>
            <p:cNvSpPr/>
            <p:nvPr/>
          </p:nvSpPr>
          <p:spPr>
            <a:xfrm>
              <a:off x="8050173" y="4430883"/>
              <a:ext cx="241532" cy="327102"/>
            </a:xfrm>
            <a:custGeom>
              <a:avLst/>
              <a:gdLst>
                <a:gd name="connsiteX0" fmla="*/ 206477 w 241532"/>
                <a:gd name="connsiteY0" fmla="*/ 327098 h 327102"/>
                <a:gd name="connsiteX1" fmla="*/ 197966 w 241532"/>
                <a:gd name="connsiteY1" fmla="*/ 326085 h 327102"/>
                <a:gd name="connsiteX2" fmla="*/ 176994 w 241532"/>
                <a:gd name="connsiteY2" fmla="*/ 288188 h 327102"/>
                <a:gd name="connsiteX3" fmla="*/ 32210 w 241532"/>
                <a:gd name="connsiteY3" fmla="*/ 61419 h 327102"/>
                <a:gd name="connsiteX4" fmla="*/ 28664 w 241532"/>
                <a:gd name="connsiteY4" fmla="*/ 60608 h 327102"/>
                <a:gd name="connsiteX5" fmla="*/ 17823 w 241532"/>
                <a:gd name="connsiteY5" fmla="*/ 57163 h 327102"/>
                <a:gd name="connsiteX6" fmla="*/ 802 w 241532"/>
                <a:gd name="connsiteY6" fmla="*/ 24232 h 327102"/>
                <a:gd name="connsiteX7" fmla="*/ 13669 w 241532"/>
                <a:gd name="connsiteY7" fmla="*/ 3966 h 327102"/>
                <a:gd name="connsiteX8" fmla="*/ 33933 w 241532"/>
                <a:gd name="connsiteY8" fmla="*/ 926 h 327102"/>
                <a:gd name="connsiteX9" fmla="*/ 99688 w 241532"/>
                <a:gd name="connsiteY9" fmla="*/ 22813 h 327102"/>
                <a:gd name="connsiteX10" fmla="*/ 241533 w 241532"/>
                <a:gd name="connsiteY10" fmla="*/ 251711 h 327102"/>
                <a:gd name="connsiteX11" fmla="*/ 241533 w 241532"/>
                <a:gd name="connsiteY11" fmla="*/ 252420 h 327102"/>
                <a:gd name="connsiteX12" fmla="*/ 239811 w 241532"/>
                <a:gd name="connsiteY12" fmla="*/ 267214 h 327102"/>
                <a:gd name="connsiteX13" fmla="*/ 234947 w 241532"/>
                <a:gd name="connsiteY13" fmla="*/ 301260 h 327102"/>
                <a:gd name="connsiteX14" fmla="*/ 222283 w 241532"/>
                <a:gd name="connsiteY14" fmla="*/ 322437 h 327102"/>
                <a:gd name="connsiteX15" fmla="*/ 206477 w 241532"/>
                <a:gd name="connsiteY15" fmla="*/ 327098 h 327102"/>
                <a:gd name="connsiteX16" fmla="*/ 27043 w 241532"/>
                <a:gd name="connsiteY16" fmla="*/ 10654 h 327102"/>
                <a:gd name="connsiteX17" fmla="*/ 19140 w 241532"/>
                <a:gd name="connsiteY17" fmla="*/ 12883 h 327102"/>
                <a:gd name="connsiteX18" fmla="*/ 10731 w 241532"/>
                <a:gd name="connsiteY18" fmla="*/ 26258 h 327102"/>
                <a:gd name="connsiteX19" fmla="*/ 22281 w 241532"/>
                <a:gd name="connsiteY19" fmla="*/ 48145 h 327102"/>
                <a:gd name="connsiteX20" fmla="*/ 30893 w 241532"/>
                <a:gd name="connsiteY20" fmla="*/ 50678 h 327102"/>
                <a:gd name="connsiteX21" fmla="*/ 34743 w 241532"/>
                <a:gd name="connsiteY21" fmla="*/ 51590 h 327102"/>
                <a:gd name="connsiteX22" fmla="*/ 186720 w 241532"/>
                <a:gd name="connsiteY22" fmla="*/ 290012 h 327102"/>
                <a:gd name="connsiteX23" fmla="*/ 199993 w 241532"/>
                <a:gd name="connsiteY23" fmla="*/ 316155 h 327102"/>
                <a:gd name="connsiteX24" fmla="*/ 215900 w 241532"/>
                <a:gd name="connsiteY24" fmla="*/ 314331 h 327102"/>
                <a:gd name="connsiteX25" fmla="*/ 224613 w 241532"/>
                <a:gd name="connsiteY25" fmla="*/ 299638 h 327102"/>
                <a:gd name="connsiteX26" fmla="*/ 229375 w 241532"/>
                <a:gd name="connsiteY26" fmla="*/ 266403 h 327102"/>
                <a:gd name="connsiteX27" fmla="*/ 231097 w 241532"/>
                <a:gd name="connsiteY27" fmla="*/ 251913 h 327102"/>
                <a:gd name="connsiteX28" fmla="*/ 94420 w 241532"/>
                <a:gd name="connsiteY28" fmla="*/ 32338 h 327102"/>
                <a:gd name="connsiteX29" fmla="*/ 30792 w 241532"/>
                <a:gd name="connsiteY29" fmla="*/ 11161 h 327102"/>
                <a:gd name="connsiteX30" fmla="*/ 27043 w 241532"/>
                <a:gd name="connsiteY30" fmla="*/ 11161 h 32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41532" h="327102">
                  <a:moveTo>
                    <a:pt x="206477" y="327098"/>
                  </a:moveTo>
                  <a:cubicBezTo>
                    <a:pt x="203610" y="327057"/>
                    <a:pt x="200763" y="326723"/>
                    <a:pt x="197966" y="326085"/>
                  </a:cubicBezTo>
                  <a:cubicBezTo>
                    <a:pt x="182059" y="322234"/>
                    <a:pt x="173549" y="307035"/>
                    <a:pt x="176994" y="288188"/>
                  </a:cubicBezTo>
                  <a:cubicBezTo>
                    <a:pt x="196072" y="186243"/>
                    <a:pt x="132708" y="87004"/>
                    <a:pt x="32210" y="61419"/>
                  </a:cubicBezTo>
                  <a:lnTo>
                    <a:pt x="28664" y="60608"/>
                  </a:lnTo>
                  <a:cubicBezTo>
                    <a:pt x="24916" y="59919"/>
                    <a:pt x="21278" y="58764"/>
                    <a:pt x="17823" y="57163"/>
                  </a:cubicBezTo>
                  <a:cubicBezTo>
                    <a:pt x="4743" y="51955"/>
                    <a:pt x="-2521" y="37921"/>
                    <a:pt x="802" y="24232"/>
                  </a:cubicBezTo>
                  <a:cubicBezTo>
                    <a:pt x="2129" y="15994"/>
                    <a:pt x="6780" y="8668"/>
                    <a:pt x="13669" y="3966"/>
                  </a:cubicBezTo>
                  <a:cubicBezTo>
                    <a:pt x="19677" y="106"/>
                    <a:pt x="27053" y="-999"/>
                    <a:pt x="33933" y="926"/>
                  </a:cubicBezTo>
                  <a:cubicBezTo>
                    <a:pt x="56567" y="5871"/>
                    <a:pt x="78604" y="13207"/>
                    <a:pt x="99688" y="22813"/>
                  </a:cubicBezTo>
                  <a:cubicBezTo>
                    <a:pt x="186345" y="66262"/>
                    <a:pt x="241189" y="154771"/>
                    <a:pt x="241533" y="251711"/>
                  </a:cubicBezTo>
                  <a:lnTo>
                    <a:pt x="241533" y="252420"/>
                  </a:lnTo>
                  <a:cubicBezTo>
                    <a:pt x="240925" y="257385"/>
                    <a:pt x="240317" y="262553"/>
                    <a:pt x="239811" y="267214"/>
                  </a:cubicBezTo>
                  <a:cubicBezTo>
                    <a:pt x="238595" y="278360"/>
                    <a:pt x="237278" y="289911"/>
                    <a:pt x="234947" y="301260"/>
                  </a:cubicBezTo>
                  <a:cubicBezTo>
                    <a:pt x="233772" y="309741"/>
                    <a:pt x="229203" y="317381"/>
                    <a:pt x="222283" y="322437"/>
                  </a:cubicBezTo>
                  <a:cubicBezTo>
                    <a:pt x="217612" y="325568"/>
                    <a:pt x="212100" y="327199"/>
                    <a:pt x="206477" y="327098"/>
                  </a:cubicBezTo>
                  <a:close/>
                  <a:moveTo>
                    <a:pt x="27043" y="10654"/>
                  </a:moveTo>
                  <a:cubicBezTo>
                    <a:pt x="24247" y="10614"/>
                    <a:pt x="21501" y="11384"/>
                    <a:pt x="19140" y="12883"/>
                  </a:cubicBezTo>
                  <a:cubicBezTo>
                    <a:pt x="14642" y="16024"/>
                    <a:pt x="11612" y="20847"/>
                    <a:pt x="10731" y="26258"/>
                  </a:cubicBezTo>
                  <a:cubicBezTo>
                    <a:pt x="8391" y="35439"/>
                    <a:pt x="13386" y="44902"/>
                    <a:pt x="22281" y="48145"/>
                  </a:cubicBezTo>
                  <a:cubicBezTo>
                    <a:pt x="25037" y="49341"/>
                    <a:pt x="27925" y="50192"/>
                    <a:pt x="30893" y="50678"/>
                  </a:cubicBezTo>
                  <a:lnTo>
                    <a:pt x="34743" y="51590"/>
                  </a:lnTo>
                  <a:cubicBezTo>
                    <a:pt x="140235" y="78695"/>
                    <a:pt x="206670" y="182930"/>
                    <a:pt x="186720" y="290012"/>
                  </a:cubicBezTo>
                  <a:cubicBezTo>
                    <a:pt x="184187" y="303590"/>
                    <a:pt x="189354" y="313622"/>
                    <a:pt x="199993" y="316155"/>
                  </a:cubicBezTo>
                  <a:cubicBezTo>
                    <a:pt x="205322" y="317756"/>
                    <a:pt x="211077" y="317097"/>
                    <a:pt x="215900" y="314331"/>
                  </a:cubicBezTo>
                  <a:cubicBezTo>
                    <a:pt x="220662" y="310805"/>
                    <a:pt x="223792" y="305505"/>
                    <a:pt x="224613" y="299638"/>
                  </a:cubicBezTo>
                  <a:cubicBezTo>
                    <a:pt x="226842" y="288796"/>
                    <a:pt x="228058" y="277448"/>
                    <a:pt x="229375" y="266403"/>
                  </a:cubicBezTo>
                  <a:cubicBezTo>
                    <a:pt x="229881" y="261641"/>
                    <a:pt x="230388" y="256270"/>
                    <a:pt x="231097" y="251913"/>
                  </a:cubicBezTo>
                  <a:cubicBezTo>
                    <a:pt x="230570" y="158804"/>
                    <a:pt x="177733" y="73902"/>
                    <a:pt x="94420" y="32338"/>
                  </a:cubicBezTo>
                  <a:cubicBezTo>
                    <a:pt x="74034" y="23016"/>
                    <a:pt x="52697" y="15923"/>
                    <a:pt x="30792" y="11161"/>
                  </a:cubicBezTo>
                  <a:cubicBezTo>
                    <a:pt x="29546" y="11009"/>
                    <a:pt x="28289" y="11009"/>
                    <a:pt x="27043" y="11161"/>
                  </a:cubicBezTo>
                  <a:close/>
                </a:path>
              </a:pathLst>
            </a:custGeom>
            <a:solidFill>
              <a:srgbClr val="263238"/>
            </a:solidFill>
            <a:ln w="8801" cap="flat">
              <a:noFill/>
              <a:prstDash val="solid"/>
              <a:miter/>
            </a:ln>
          </p:spPr>
          <p:txBody>
            <a:bodyPr rtlCol="0" anchor="ctr"/>
            <a:lstStyle/>
            <a:p>
              <a:endParaRPr lang="pt-PT"/>
            </a:p>
          </p:txBody>
        </p:sp>
        <p:sp>
          <p:nvSpPr>
            <p:cNvPr id="35" name="Freeform: Shape 34">
              <a:extLst>
                <a:ext uri="{FF2B5EF4-FFF2-40B4-BE49-F238E27FC236}">
                  <a16:creationId xmlns:a16="http://schemas.microsoft.com/office/drawing/2014/main" id="{6A5DFB45-D5FB-34C7-DEE3-EA8ECB4F31C4}"/>
                </a:ext>
              </a:extLst>
            </p:cNvPr>
            <p:cNvSpPr/>
            <p:nvPr/>
          </p:nvSpPr>
          <p:spPr>
            <a:xfrm>
              <a:off x="8029356" y="4514473"/>
              <a:ext cx="173292" cy="231751"/>
            </a:xfrm>
            <a:custGeom>
              <a:avLst/>
              <a:gdLst>
                <a:gd name="connsiteX0" fmla="*/ 173292 w 173292"/>
                <a:gd name="connsiteY0" fmla="*/ 181192 h 231751"/>
                <a:gd name="connsiteX1" fmla="*/ 169341 w 173292"/>
                <a:gd name="connsiteY1" fmla="*/ 210374 h 231751"/>
                <a:gd name="connsiteX2" fmla="*/ 142258 w 173292"/>
                <a:gd name="connsiteY2" fmla="*/ 231572 h 231751"/>
                <a:gd name="connsiteX3" fmla="*/ 142086 w 173292"/>
                <a:gd name="connsiteY3" fmla="*/ 231551 h 231751"/>
                <a:gd name="connsiteX4" fmla="*/ 141174 w 173292"/>
                <a:gd name="connsiteY4" fmla="*/ 231551 h 231751"/>
                <a:gd name="connsiteX5" fmla="*/ 120830 w 173292"/>
                <a:gd name="connsiteY5" fmla="*/ 201538 h 231751"/>
                <a:gd name="connsiteX6" fmla="*/ 120911 w 173292"/>
                <a:gd name="connsiteY6" fmla="*/ 201153 h 231751"/>
                <a:gd name="connsiteX7" fmla="*/ 120911 w 173292"/>
                <a:gd name="connsiteY7" fmla="*/ 201153 h 231751"/>
                <a:gd name="connsiteX8" fmla="*/ 121822 w 173292"/>
                <a:gd name="connsiteY8" fmla="*/ 156671 h 231751"/>
                <a:gd name="connsiteX9" fmla="*/ 24355 w 173292"/>
                <a:gd name="connsiteY9" fmla="*/ 49264 h 231751"/>
                <a:gd name="connsiteX10" fmla="*/ 646 w 173292"/>
                <a:gd name="connsiteY10" fmla="*/ 18866 h 231751"/>
                <a:gd name="connsiteX11" fmla="*/ 36006 w 173292"/>
                <a:gd name="connsiteY11" fmla="*/ 1032 h 231751"/>
                <a:gd name="connsiteX12" fmla="*/ 173292 w 173292"/>
                <a:gd name="connsiteY12" fmla="*/ 181192 h 231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3292" h="231751">
                  <a:moveTo>
                    <a:pt x="173292" y="181192"/>
                  </a:moveTo>
                  <a:cubicBezTo>
                    <a:pt x="172481" y="187271"/>
                    <a:pt x="171671" y="199025"/>
                    <a:pt x="169341" y="210374"/>
                  </a:cubicBezTo>
                  <a:cubicBezTo>
                    <a:pt x="167719" y="223709"/>
                    <a:pt x="155592" y="233192"/>
                    <a:pt x="142258" y="231572"/>
                  </a:cubicBezTo>
                  <a:cubicBezTo>
                    <a:pt x="142208" y="231561"/>
                    <a:pt x="142147" y="231561"/>
                    <a:pt x="142086" y="231551"/>
                  </a:cubicBezTo>
                  <a:lnTo>
                    <a:pt x="141174" y="231551"/>
                  </a:lnTo>
                  <a:cubicBezTo>
                    <a:pt x="127273" y="228886"/>
                    <a:pt x="118165" y="215450"/>
                    <a:pt x="120830" y="201538"/>
                  </a:cubicBezTo>
                  <a:cubicBezTo>
                    <a:pt x="120860" y="201416"/>
                    <a:pt x="120880" y="201285"/>
                    <a:pt x="120911" y="201153"/>
                  </a:cubicBezTo>
                  <a:lnTo>
                    <a:pt x="120911" y="201153"/>
                  </a:lnTo>
                  <a:cubicBezTo>
                    <a:pt x="122937" y="186410"/>
                    <a:pt x="123241" y="171484"/>
                    <a:pt x="121822" y="156671"/>
                  </a:cubicBezTo>
                  <a:cubicBezTo>
                    <a:pt x="112299" y="100637"/>
                    <a:pt x="79168" y="64868"/>
                    <a:pt x="24355" y="49264"/>
                  </a:cubicBezTo>
                  <a:cubicBezTo>
                    <a:pt x="6523" y="44198"/>
                    <a:pt x="-2596" y="32950"/>
                    <a:pt x="646" y="18866"/>
                  </a:cubicBezTo>
                  <a:cubicBezTo>
                    <a:pt x="3888" y="4781"/>
                    <a:pt x="17465" y="-2919"/>
                    <a:pt x="36006" y="1032"/>
                  </a:cubicBezTo>
                  <a:cubicBezTo>
                    <a:pt x="114122" y="18258"/>
                    <a:pt x="173495" y="93544"/>
                    <a:pt x="173292" y="181192"/>
                  </a:cubicBezTo>
                  <a:close/>
                </a:path>
              </a:pathLst>
            </a:custGeom>
            <a:solidFill>
              <a:srgbClr val="263238"/>
            </a:solidFill>
            <a:ln w="8801" cap="flat">
              <a:noFill/>
              <a:prstDash val="solid"/>
              <a:miter/>
            </a:ln>
          </p:spPr>
          <p:txBody>
            <a:bodyPr rtlCol="0" anchor="ctr"/>
            <a:lstStyle/>
            <a:p>
              <a:endParaRPr lang="pt-PT"/>
            </a:p>
          </p:txBody>
        </p:sp>
        <p:sp>
          <p:nvSpPr>
            <p:cNvPr id="36" name="Freeform: Shape 35">
              <a:extLst>
                <a:ext uri="{FF2B5EF4-FFF2-40B4-BE49-F238E27FC236}">
                  <a16:creationId xmlns:a16="http://schemas.microsoft.com/office/drawing/2014/main" id="{BD6472D9-6F84-0D73-362C-501E2DB47EDB}"/>
                </a:ext>
              </a:extLst>
            </p:cNvPr>
            <p:cNvSpPr/>
            <p:nvPr/>
          </p:nvSpPr>
          <p:spPr>
            <a:xfrm>
              <a:off x="8023762" y="4510344"/>
              <a:ext cx="183862" cy="240949"/>
            </a:xfrm>
            <a:custGeom>
              <a:avLst/>
              <a:gdLst>
                <a:gd name="connsiteX0" fmla="*/ 151125 w 183862"/>
                <a:gd name="connsiteY0" fmla="*/ 240949 h 240949"/>
                <a:gd name="connsiteX1" fmla="*/ 145958 w 183862"/>
                <a:gd name="connsiteY1" fmla="*/ 240949 h 240949"/>
                <a:gd name="connsiteX2" fmla="*/ 121023 w 183862"/>
                <a:gd name="connsiteY2" fmla="*/ 205931 h 240949"/>
                <a:gd name="connsiteX3" fmla="*/ 121033 w 183862"/>
                <a:gd name="connsiteY3" fmla="*/ 205890 h 240949"/>
                <a:gd name="connsiteX4" fmla="*/ 121033 w 183862"/>
                <a:gd name="connsiteY4" fmla="*/ 205890 h 240949"/>
                <a:gd name="connsiteX5" fmla="*/ 121844 w 183862"/>
                <a:gd name="connsiteY5" fmla="*/ 196264 h 240949"/>
                <a:gd name="connsiteX6" fmla="*/ 121844 w 183862"/>
                <a:gd name="connsiteY6" fmla="*/ 162624 h 240949"/>
                <a:gd name="connsiteX7" fmla="*/ 28024 w 183862"/>
                <a:gd name="connsiteY7" fmla="*/ 59169 h 240949"/>
                <a:gd name="connsiteX8" fmla="*/ 769 w 183862"/>
                <a:gd name="connsiteY8" fmla="*/ 22792 h 240949"/>
                <a:gd name="connsiteX9" fmla="*/ 42005 w 183862"/>
                <a:gd name="connsiteY9" fmla="*/ 1210 h 240949"/>
                <a:gd name="connsiteX10" fmla="*/ 183850 w 183862"/>
                <a:gd name="connsiteY10" fmla="*/ 186233 h 240949"/>
                <a:gd name="connsiteX11" fmla="*/ 183850 w 183862"/>
                <a:gd name="connsiteY11" fmla="*/ 186841 h 240949"/>
                <a:gd name="connsiteX12" fmla="*/ 183141 w 183862"/>
                <a:gd name="connsiteY12" fmla="*/ 192616 h 240949"/>
                <a:gd name="connsiteX13" fmla="*/ 179798 w 183862"/>
                <a:gd name="connsiteY13" fmla="*/ 216327 h 240949"/>
                <a:gd name="connsiteX14" fmla="*/ 151125 w 183862"/>
                <a:gd name="connsiteY14" fmla="*/ 240949 h 240949"/>
                <a:gd name="connsiteX15" fmla="*/ 31164 w 183862"/>
                <a:gd name="connsiteY15" fmla="*/ 9215 h 240949"/>
                <a:gd name="connsiteX16" fmla="*/ 10901 w 183862"/>
                <a:gd name="connsiteY16" fmla="*/ 24211 h 240949"/>
                <a:gd name="connsiteX17" fmla="*/ 31164 w 183862"/>
                <a:gd name="connsiteY17" fmla="*/ 48631 h 240949"/>
                <a:gd name="connsiteX18" fmla="*/ 132482 w 183862"/>
                <a:gd name="connsiteY18" fmla="*/ 160091 h 240949"/>
                <a:gd name="connsiteX19" fmla="*/ 132482 w 183862"/>
                <a:gd name="connsiteY19" fmla="*/ 196366 h 240949"/>
                <a:gd name="connsiteX20" fmla="*/ 131672 w 183862"/>
                <a:gd name="connsiteY20" fmla="*/ 205789 h 240949"/>
                <a:gd name="connsiteX21" fmla="*/ 146545 w 183862"/>
                <a:gd name="connsiteY21" fmla="*/ 230290 h 240949"/>
                <a:gd name="connsiteX22" fmla="*/ 147579 w 183862"/>
                <a:gd name="connsiteY22" fmla="*/ 230513 h 240949"/>
                <a:gd name="connsiteX23" fmla="*/ 147579 w 183862"/>
                <a:gd name="connsiteY23" fmla="*/ 230513 h 240949"/>
                <a:gd name="connsiteX24" fmla="*/ 169757 w 183862"/>
                <a:gd name="connsiteY24" fmla="*/ 214240 h 240949"/>
                <a:gd name="connsiteX25" fmla="*/ 169767 w 183862"/>
                <a:gd name="connsiteY25" fmla="*/ 214199 h 240949"/>
                <a:gd name="connsiteX26" fmla="*/ 169767 w 183862"/>
                <a:gd name="connsiteY26" fmla="*/ 213388 h 240949"/>
                <a:gd name="connsiteX27" fmla="*/ 173009 w 183862"/>
                <a:gd name="connsiteY27" fmla="*/ 190590 h 240949"/>
                <a:gd name="connsiteX28" fmla="*/ 173617 w 183862"/>
                <a:gd name="connsiteY28" fmla="*/ 184916 h 240949"/>
                <a:gd name="connsiteX29" fmla="*/ 39979 w 183862"/>
                <a:gd name="connsiteY29" fmla="*/ 10127 h 240949"/>
                <a:gd name="connsiteX30" fmla="*/ 31164 w 183862"/>
                <a:gd name="connsiteY30" fmla="*/ 9215 h 24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83862" h="240949">
                  <a:moveTo>
                    <a:pt x="151125" y="240949"/>
                  </a:moveTo>
                  <a:lnTo>
                    <a:pt x="145958" y="240949"/>
                  </a:lnTo>
                  <a:cubicBezTo>
                    <a:pt x="129402" y="238163"/>
                    <a:pt x="118237" y="222488"/>
                    <a:pt x="121023" y="205931"/>
                  </a:cubicBezTo>
                  <a:cubicBezTo>
                    <a:pt x="121033" y="205921"/>
                    <a:pt x="121033" y="205900"/>
                    <a:pt x="121033" y="205890"/>
                  </a:cubicBezTo>
                  <a:lnTo>
                    <a:pt x="121033" y="205890"/>
                  </a:lnTo>
                  <a:cubicBezTo>
                    <a:pt x="121033" y="202749"/>
                    <a:pt x="121540" y="199507"/>
                    <a:pt x="121844" y="196264"/>
                  </a:cubicBezTo>
                  <a:cubicBezTo>
                    <a:pt x="123262" y="185098"/>
                    <a:pt x="123262" y="173790"/>
                    <a:pt x="121844" y="162624"/>
                  </a:cubicBezTo>
                  <a:cubicBezTo>
                    <a:pt x="112725" y="109123"/>
                    <a:pt x="81317" y="74267"/>
                    <a:pt x="28024" y="59169"/>
                  </a:cubicBezTo>
                  <a:cubicBezTo>
                    <a:pt x="7760" y="53393"/>
                    <a:pt x="-3081" y="39410"/>
                    <a:pt x="769" y="22792"/>
                  </a:cubicBezTo>
                  <a:cubicBezTo>
                    <a:pt x="4619" y="6175"/>
                    <a:pt x="21033" y="-3552"/>
                    <a:pt x="42005" y="1210"/>
                  </a:cubicBezTo>
                  <a:cubicBezTo>
                    <a:pt x="124276" y="19145"/>
                    <a:pt x="183850" y="96862"/>
                    <a:pt x="183850" y="186233"/>
                  </a:cubicBezTo>
                  <a:lnTo>
                    <a:pt x="183850" y="186841"/>
                  </a:lnTo>
                  <a:cubicBezTo>
                    <a:pt x="183921" y="188797"/>
                    <a:pt x="183688" y="190742"/>
                    <a:pt x="183141" y="192616"/>
                  </a:cubicBezTo>
                  <a:cubicBezTo>
                    <a:pt x="182533" y="199000"/>
                    <a:pt x="181520" y="207714"/>
                    <a:pt x="179798" y="216327"/>
                  </a:cubicBezTo>
                  <a:cubicBezTo>
                    <a:pt x="177407" y="230361"/>
                    <a:pt x="165360" y="240716"/>
                    <a:pt x="151125" y="240949"/>
                  </a:cubicBezTo>
                  <a:close/>
                  <a:moveTo>
                    <a:pt x="31164" y="9215"/>
                  </a:moveTo>
                  <a:cubicBezTo>
                    <a:pt x="21570" y="8293"/>
                    <a:pt x="12826" y="14767"/>
                    <a:pt x="10901" y="24211"/>
                  </a:cubicBezTo>
                  <a:cubicBezTo>
                    <a:pt x="7253" y="40120"/>
                    <a:pt x="23768" y="46604"/>
                    <a:pt x="31164" y="48631"/>
                  </a:cubicBezTo>
                  <a:cubicBezTo>
                    <a:pt x="88409" y="64843"/>
                    <a:pt x="122350" y="102334"/>
                    <a:pt x="132482" y="160091"/>
                  </a:cubicBezTo>
                  <a:cubicBezTo>
                    <a:pt x="134002" y="172138"/>
                    <a:pt x="134002" y="184318"/>
                    <a:pt x="132482" y="196366"/>
                  </a:cubicBezTo>
                  <a:cubicBezTo>
                    <a:pt x="132482" y="199507"/>
                    <a:pt x="131874" y="202648"/>
                    <a:pt x="131672" y="205789"/>
                  </a:cubicBezTo>
                  <a:cubicBezTo>
                    <a:pt x="129017" y="216662"/>
                    <a:pt x="135674" y="227625"/>
                    <a:pt x="146545" y="230290"/>
                  </a:cubicBezTo>
                  <a:cubicBezTo>
                    <a:pt x="146890" y="230371"/>
                    <a:pt x="147234" y="230442"/>
                    <a:pt x="147579" y="230513"/>
                  </a:cubicBezTo>
                  <a:lnTo>
                    <a:pt x="147579" y="230513"/>
                  </a:lnTo>
                  <a:cubicBezTo>
                    <a:pt x="158197" y="232144"/>
                    <a:pt x="168126" y="224859"/>
                    <a:pt x="169757" y="214240"/>
                  </a:cubicBezTo>
                  <a:cubicBezTo>
                    <a:pt x="169767" y="214229"/>
                    <a:pt x="169767" y="214209"/>
                    <a:pt x="169767" y="214199"/>
                  </a:cubicBezTo>
                  <a:cubicBezTo>
                    <a:pt x="169767" y="214199"/>
                    <a:pt x="169767" y="213692"/>
                    <a:pt x="169767" y="213388"/>
                  </a:cubicBezTo>
                  <a:cubicBezTo>
                    <a:pt x="171388" y="205282"/>
                    <a:pt x="172300" y="196771"/>
                    <a:pt x="173009" y="190590"/>
                  </a:cubicBezTo>
                  <a:cubicBezTo>
                    <a:pt x="172878" y="188675"/>
                    <a:pt x="173090" y="186760"/>
                    <a:pt x="173617" y="184916"/>
                  </a:cubicBezTo>
                  <a:cubicBezTo>
                    <a:pt x="173617" y="100510"/>
                    <a:pt x="117487" y="27048"/>
                    <a:pt x="39979" y="10127"/>
                  </a:cubicBezTo>
                  <a:cubicBezTo>
                    <a:pt x="37081" y="9519"/>
                    <a:pt x="34123" y="9215"/>
                    <a:pt x="31164" y="9215"/>
                  </a:cubicBezTo>
                  <a:close/>
                </a:path>
              </a:pathLst>
            </a:custGeom>
            <a:solidFill>
              <a:srgbClr val="263238"/>
            </a:solidFill>
            <a:ln w="8801" cap="flat">
              <a:noFill/>
              <a:prstDash val="solid"/>
              <a:miter/>
            </a:ln>
          </p:spPr>
          <p:txBody>
            <a:bodyPr rtlCol="0" anchor="ctr"/>
            <a:lstStyle/>
            <a:p>
              <a:endParaRPr lang="pt-PT"/>
            </a:p>
          </p:txBody>
        </p:sp>
        <p:sp>
          <p:nvSpPr>
            <p:cNvPr id="37" name="Freeform: Shape 36">
              <a:extLst>
                <a:ext uri="{FF2B5EF4-FFF2-40B4-BE49-F238E27FC236}">
                  <a16:creationId xmlns:a16="http://schemas.microsoft.com/office/drawing/2014/main" id="{2188FF71-BCF6-6F90-C3C1-A798457D78BF}"/>
                </a:ext>
              </a:extLst>
            </p:cNvPr>
            <p:cNvSpPr/>
            <p:nvPr/>
          </p:nvSpPr>
          <p:spPr>
            <a:xfrm>
              <a:off x="8003334" y="4592698"/>
              <a:ext cx="115248" cy="146028"/>
            </a:xfrm>
            <a:custGeom>
              <a:avLst/>
              <a:gdLst>
                <a:gd name="connsiteX0" fmla="*/ 65372 w 115248"/>
                <a:gd name="connsiteY0" fmla="*/ 111377 h 146028"/>
                <a:gd name="connsiteX1" fmla="*/ 22211 w 115248"/>
                <a:gd name="connsiteY1" fmla="*/ 49264 h 146028"/>
                <a:gd name="connsiteX2" fmla="*/ 1036 w 115248"/>
                <a:gd name="connsiteY2" fmla="*/ 17244 h 146028"/>
                <a:gd name="connsiteX3" fmla="*/ 36193 w 115248"/>
                <a:gd name="connsiteY3" fmla="*/ 1538 h 146028"/>
                <a:gd name="connsiteX4" fmla="*/ 113904 w 115248"/>
                <a:gd name="connsiteY4" fmla="*/ 121408 h 146028"/>
                <a:gd name="connsiteX5" fmla="*/ 86143 w 115248"/>
                <a:gd name="connsiteY5" fmla="*/ 145828 h 146028"/>
                <a:gd name="connsiteX6" fmla="*/ 64967 w 115248"/>
                <a:gd name="connsiteY6" fmla="*/ 115430 h 146028"/>
                <a:gd name="connsiteX7" fmla="*/ 65372 w 115248"/>
                <a:gd name="connsiteY7" fmla="*/ 111377 h 146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248" h="146028">
                  <a:moveTo>
                    <a:pt x="65372" y="111377"/>
                  </a:moveTo>
                  <a:cubicBezTo>
                    <a:pt x="68939" y="82691"/>
                    <a:pt x="50337" y="55921"/>
                    <a:pt x="22211" y="49264"/>
                  </a:cubicBezTo>
                  <a:cubicBezTo>
                    <a:pt x="4987" y="43994"/>
                    <a:pt x="-3017" y="31835"/>
                    <a:pt x="1036" y="17244"/>
                  </a:cubicBezTo>
                  <a:cubicBezTo>
                    <a:pt x="5088" y="2653"/>
                    <a:pt x="18462" y="-3021"/>
                    <a:pt x="36193" y="1538"/>
                  </a:cubicBezTo>
                  <a:cubicBezTo>
                    <a:pt x="88969" y="15694"/>
                    <a:pt x="122516" y="67441"/>
                    <a:pt x="113904" y="121408"/>
                  </a:cubicBezTo>
                  <a:cubicBezTo>
                    <a:pt x="110763" y="139242"/>
                    <a:pt x="101442" y="147449"/>
                    <a:pt x="86143" y="145828"/>
                  </a:cubicBezTo>
                  <a:cubicBezTo>
                    <a:pt x="70844" y="144207"/>
                    <a:pt x="63853" y="133770"/>
                    <a:pt x="64967" y="115430"/>
                  </a:cubicBezTo>
                  <a:cubicBezTo>
                    <a:pt x="65068" y="114113"/>
                    <a:pt x="65271" y="112694"/>
                    <a:pt x="65372" y="111377"/>
                  </a:cubicBezTo>
                  <a:close/>
                </a:path>
              </a:pathLst>
            </a:custGeom>
            <a:solidFill>
              <a:srgbClr val="263238"/>
            </a:solidFill>
            <a:ln w="8801" cap="flat">
              <a:noFill/>
              <a:prstDash val="solid"/>
              <a:miter/>
            </a:ln>
          </p:spPr>
          <p:txBody>
            <a:bodyPr rtlCol="0" anchor="ctr"/>
            <a:lstStyle/>
            <a:p>
              <a:endParaRPr lang="pt-PT"/>
            </a:p>
          </p:txBody>
        </p:sp>
        <p:sp>
          <p:nvSpPr>
            <p:cNvPr id="38" name="Freeform: Shape 37">
              <a:extLst>
                <a:ext uri="{FF2B5EF4-FFF2-40B4-BE49-F238E27FC236}">
                  <a16:creationId xmlns:a16="http://schemas.microsoft.com/office/drawing/2014/main" id="{320D6667-0C2C-0EC8-6067-950A5ED83D21}"/>
                </a:ext>
              </a:extLst>
            </p:cNvPr>
            <p:cNvSpPr/>
            <p:nvPr/>
          </p:nvSpPr>
          <p:spPr>
            <a:xfrm>
              <a:off x="7997861" y="4587810"/>
              <a:ext cx="125488" cy="155985"/>
            </a:xfrm>
            <a:custGeom>
              <a:avLst/>
              <a:gdLst>
                <a:gd name="connsiteX0" fmla="*/ 95161 w 125488"/>
                <a:gd name="connsiteY0" fmla="*/ 155985 h 155985"/>
                <a:gd name="connsiteX1" fmla="*/ 91108 w 125488"/>
                <a:gd name="connsiteY1" fmla="*/ 155985 h 155985"/>
                <a:gd name="connsiteX2" fmla="*/ 65475 w 125488"/>
                <a:gd name="connsiteY2" fmla="*/ 120318 h 155985"/>
                <a:gd name="connsiteX3" fmla="*/ 65475 w 125488"/>
                <a:gd name="connsiteY3" fmla="*/ 116062 h 155985"/>
                <a:gd name="connsiteX4" fmla="*/ 25860 w 125488"/>
                <a:gd name="connsiteY4" fmla="*/ 59218 h 155985"/>
                <a:gd name="connsiteX5" fmla="*/ 1239 w 125488"/>
                <a:gd name="connsiteY5" fmla="*/ 20916 h 155985"/>
                <a:gd name="connsiteX6" fmla="*/ 42577 w 125488"/>
                <a:gd name="connsiteY6" fmla="*/ 1664 h 155985"/>
                <a:gd name="connsiteX7" fmla="*/ 124138 w 125488"/>
                <a:gd name="connsiteY7" fmla="*/ 127310 h 155985"/>
                <a:gd name="connsiteX8" fmla="*/ 95161 w 125488"/>
                <a:gd name="connsiteY8" fmla="*/ 155985 h 155985"/>
                <a:gd name="connsiteX9" fmla="*/ 30520 w 125488"/>
                <a:gd name="connsiteY9" fmla="*/ 9973 h 155985"/>
                <a:gd name="connsiteX10" fmla="*/ 11169 w 125488"/>
                <a:gd name="connsiteY10" fmla="*/ 23652 h 155985"/>
                <a:gd name="connsiteX11" fmla="*/ 29001 w 125488"/>
                <a:gd name="connsiteY11" fmla="*/ 49592 h 155985"/>
                <a:gd name="connsiteX12" fmla="*/ 75708 w 125488"/>
                <a:gd name="connsiteY12" fmla="*/ 116772 h 155985"/>
                <a:gd name="connsiteX13" fmla="*/ 75708 w 125488"/>
                <a:gd name="connsiteY13" fmla="*/ 116772 h 155985"/>
                <a:gd name="connsiteX14" fmla="*/ 75708 w 125488"/>
                <a:gd name="connsiteY14" fmla="*/ 120825 h 155985"/>
                <a:gd name="connsiteX15" fmla="*/ 92324 w 125488"/>
                <a:gd name="connsiteY15" fmla="*/ 145852 h 155985"/>
                <a:gd name="connsiteX16" fmla="*/ 114614 w 125488"/>
                <a:gd name="connsiteY16" fmla="*/ 125587 h 155985"/>
                <a:gd name="connsiteX17" fmla="*/ 40551 w 125488"/>
                <a:gd name="connsiteY17" fmla="*/ 11493 h 155985"/>
                <a:gd name="connsiteX18" fmla="*/ 30520 w 125488"/>
                <a:gd name="connsiteY18" fmla="*/ 9973 h 155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5488" h="155985">
                  <a:moveTo>
                    <a:pt x="95161" y="155985"/>
                  </a:moveTo>
                  <a:lnTo>
                    <a:pt x="91108" y="155985"/>
                  </a:lnTo>
                  <a:cubicBezTo>
                    <a:pt x="73378" y="154161"/>
                    <a:pt x="64057" y="141191"/>
                    <a:pt x="65475" y="120318"/>
                  </a:cubicBezTo>
                  <a:lnTo>
                    <a:pt x="65475" y="116062"/>
                  </a:lnTo>
                  <a:cubicBezTo>
                    <a:pt x="68808" y="89758"/>
                    <a:pt x="51696" y="65196"/>
                    <a:pt x="25860" y="59218"/>
                  </a:cubicBezTo>
                  <a:cubicBezTo>
                    <a:pt x="5596" y="53037"/>
                    <a:pt x="-3522" y="38345"/>
                    <a:pt x="1239" y="20916"/>
                  </a:cubicBezTo>
                  <a:cubicBezTo>
                    <a:pt x="6001" y="3488"/>
                    <a:pt x="22212" y="-3503"/>
                    <a:pt x="42577" y="1664"/>
                  </a:cubicBezTo>
                  <a:cubicBezTo>
                    <a:pt x="97816" y="16630"/>
                    <a:pt x="132953" y="70759"/>
                    <a:pt x="124138" y="127310"/>
                  </a:cubicBezTo>
                  <a:cubicBezTo>
                    <a:pt x="121099" y="145852"/>
                    <a:pt x="110764" y="155985"/>
                    <a:pt x="95161" y="155985"/>
                  </a:cubicBezTo>
                  <a:close/>
                  <a:moveTo>
                    <a:pt x="30520" y="9973"/>
                  </a:moveTo>
                  <a:cubicBezTo>
                    <a:pt x="21574" y="9101"/>
                    <a:pt x="13337" y="14928"/>
                    <a:pt x="11169" y="23652"/>
                  </a:cubicBezTo>
                  <a:cubicBezTo>
                    <a:pt x="7825" y="35609"/>
                    <a:pt x="14309" y="45032"/>
                    <a:pt x="29001" y="49592"/>
                  </a:cubicBezTo>
                  <a:cubicBezTo>
                    <a:pt x="59315" y="56958"/>
                    <a:pt x="79355" y="85786"/>
                    <a:pt x="75708" y="116772"/>
                  </a:cubicBezTo>
                  <a:lnTo>
                    <a:pt x="75708" y="116772"/>
                  </a:lnTo>
                  <a:lnTo>
                    <a:pt x="75708" y="120825"/>
                  </a:lnTo>
                  <a:cubicBezTo>
                    <a:pt x="74188" y="143927"/>
                    <a:pt x="87866" y="145346"/>
                    <a:pt x="92324" y="145852"/>
                  </a:cubicBezTo>
                  <a:cubicBezTo>
                    <a:pt x="100227" y="146663"/>
                    <a:pt x="111169" y="145852"/>
                    <a:pt x="114614" y="125587"/>
                  </a:cubicBezTo>
                  <a:cubicBezTo>
                    <a:pt x="122912" y="74174"/>
                    <a:pt x="90885" y="24838"/>
                    <a:pt x="40551" y="11493"/>
                  </a:cubicBezTo>
                  <a:cubicBezTo>
                    <a:pt x="37278" y="10581"/>
                    <a:pt x="33914" y="10064"/>
                    <a:pt x="30520" y="9973"/>
                  </a:cubicBezTo>
                  <a:close/>
                </a:path>
              </a:pathLst>
            </a:custGeom>
            <a:solidFill>
              <a:srgbClr val="263238"/>
            </a:solidFill>
            <a:ln w="8801" cap="flat">
              <a:noFill/>
              <a:prstDash val="solid"/>
              <a:miter/>
            </a:ln>
          </p:spPr>
          <p:txBody>
            <a:bodyPr rtlCol="0" anchor="ctr"/>
            <a:lstStyle/>
            <a:p>
              <a:endParaRPr lang="pt-PT"/>
            </a:p>
          </p:txBody>
        </p:sp>
        <p:sp>
          <p:nvSpPr>
            <p:cNvPr id="39" name="Freeform: Shape 38">
              <a:extLst>
                <a:ext uri="{FF2B5EF4-FFF2-40B4-BE49-F238E27FC236}">
                  <a16:creationId xmlns:a16="http://schemas.microsoft.com/office/drawing/2014/main" id="{A37E427E-7055-AE4F-2BCF-7DF5DEE72BA7}"/>
                </a:ext>
              </a:extLst>
            </p:cNvPr>
            <p:cNvSpPr/>
            <p:nvPr/>
          </p:nvSpPr>
          <p:spPr>
            <a:xfrm>
              <a:off x="7915574" y="4565488"/>
              <a:ext cx="15807" cy="27026"/>
            </a:xfrm>
            <a:custGeom>
              <a:avLst/>
              <a:gdLst>
                <a:gd name="connsiteX0" fmla="*/ 11085 w 15807"/>
                <a:gd name="connsiteY0" fmla="*/ 27027 h 27026"/>
                <a:gd name="connsiteX1" fmla="*/ 6323 w 15807"/>
                <a:gd name="connsiteY1" fmla="*/ 23683 h 27026"/>
                <a:gd name="connsiteX2" fmla="*/ 446 w 15807"/>
                <a:gd name="connsiteY2" fmla="*/ 7167 h 27026"/>
                <a:gd name="connsiteX3" fmla="*/ 2979 w 15807"/>
                <a:gd name="connsiteY3" fmla="*/ 479 h 27026"/>
                <a:gd name="connsiteX4" fmla="*/ 9585 w 15807"/>
                <a:gd name="connsiteY4" fmla="*/ 2840 h 27026"/>
                <a:gd name="connsiteX5" fmla="*/ 9666 w 15807"/>
                <a:gd name="connsiteY5" fmla="*/ 3012 h 27026"/>
                <a:gd name="connsiteX6" fmla="*/ 9666 w 15807"/>
                <a:gd name="connsiteY6" fmla="*/ 3823 h 27026"/>
                <a:gd name="connsiteX7" fmla="*/ 15542 w 15807"/>
                <a:gd name="connsiteY7" fmla="*/ 20238 h 27026"/>
                <a:gd name="connsiteX8" fmla="*/ 12402 w 15807"/>
                <a:gd name="connsiteY8" fmla="*/ 26723 h 27026"/>
                <a:gd name="connsiteX9" fmla="*/ 11085 w 15807"/>
                <a:gd name="connsiteY9" fmla="*/ 27027 h 27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807" h="27026">
                  <a:moveTo>
                    <a:pt x="11085" y="27027"/>
                  </a:moveTo>
                  <a:cubicBezTo>
                    <a:pt x="8947" y="27027"/>
                    <a:pt x="7052" y="25689"/>
                    <a:pt x="6323" y="23683"/>
                  </a:cubicBezTo>
                  <a:lnTo>
                    <a:pt x="446" y="7167"/>
                  </a:lnTo>
                  <a:cubicBezTo>
                    <a:pt x="-699" y="4623"/>
                    <a:pt x="436" y="1634"/>
                    <a:pt x="2979" y="479"/>
                  </a:cubicBezTo>
                  <a:cubicBezTo>
                    <a:pt x="5461" y="-696"/>
                    <a:pt x="8420" y="367"/>
                    <a:pt x="9585" y="2840"/>
                  </a:cubicBezTo>
                  <a:cubicBezTo>
                    <a:pt x="9615" y="2901"/>
                    <a:pt x="9646" y="2951"/>
                    <a:pt x="9666" y="3012"/>
                  </a:cubicBezTo>
                  <a:lnTo>
                    <a:pt x="9666" y="3823"/>
                  </a:lnTo>
                  <a:lnTo>
                    <a:pt x="15542" y="20238"/>
                  </a:lnTo>
                  <a:cubicBezTo>
                    <a:pt x="16424" y="22892"/>
                    <a:pt x="15036" y="25770"/>
                    <a:pt x="12402" y="26723"/>
                  </a:cubicBezTo>
                  <a:cubicBezTo>
                    <a:pt x="11976" y="26885"/>
                    <a:pt x="11540" y="26996"/>
                    <a:pt x="11085" y="27027"/>
                  </a:cubicBezTo>
                  <a:close/>
                </a:path>
              </a:pathLst>
            </a:custGeom>
            <a:solidFill>
              <a:srgbClr val="FFFFFF"/>
            </a:solidFill>
            <a:ln w="8801" cap="flat">
              <a:noFill/>
              <a:prstDash val="solid"/>
              <a:miter/>
            </a:ln>
          </p:spPr>
          <p:txBody>
            <a:bodyPr rtlCol="0" anchor="ctr"/>
            <a:lstStyle/>
            <a:p>
              <a:endParaRPr lang="pt-PT"/>
            </a:p>
          </p:txBody>
        </p:sp>
        <p:sp>
          <p:nvSpPr>
            <p:cNvPr id="40" name="Freeform: Shape 39">
              <a:extLst>
                <a:ext uri="{FF2B5EF4-FFF2-40B4-BE49-F238E27FC236}">
                  <a16:creationId xmlns:a16="http://schemas.microsoft.com/office/drawing/2014/main" id="{17C2745A-5207-FFEF-AB58-C0E6C5D74E04}"/>
                </a:ext>
              </a:extLst>
            </p:cNvPr>
            <p:cNvSpPr/>
            <p:nvPr/>
          </p:nvSpPr>
          <p:spPr>
            <a:xfrm>
              <a:off x="7868843" y="4433227"/>
              <a:ext cx="51229" cy="124672"/>
            </a:xfrm>
            <a:custGeom>
              <a:avLst/>
              <a:gdLst>
                <a:gd name="connsiteX0" fmla="*/ 45556 w 51229"/>
                <a:gd name="connsiteY0" fmla="*/ 124633 h 124672"/>
                <a:gd name="connsiteX1" fmla="*/ 40794 w 51229"/>
                <a:gd name="connsiteY1" fmla="*/ 121290 h 124672"/>
                <a:gd name="connsiteX2" fmla="*/ 267 w 51229"/>
                <a:gd name="connsiteY2" fmla="*/ 6993 h 124672"/>
                <a:gd name="connsiteX3" fmla="*/ 3610 w 51229"/>
                <a:gd name="connsiteY3" fmla="*/ 336 h 124672"/>
                <a:gd name="connsiteX4" fmla="*/ 3712 w 51229"/>
                <a:gd name="connsiteY4" fmla="*/ 305 h 124672"/>
                <a:gd name="connsiteX5" fmla="*/ 10318 w 51229"/>
                <a:gd name="connsiteY5" fmla="*/ 3416 h 124672"/>
                <a:gd name="connsiteX6" fmla="*/ 10399 w 51229"/>
                <a:gd name="connsiteY6" fmla="*/ 3649 h 124672"/>
                <a:gd name="connsiteX7" fmla="*/ 50926 w 51229"/>
                <a:gd name="connsiteY7" fmla="*/ 117946 h 124672"/>
                <a:gd name="connsiteX8" fmla="*/ 47886 w 51229"/>
                <a:gd name="connsiteY8" fmla="*/ 124431 h 124672"/>
                <a:gd name="connsiteX9" fmla="*/ 45556 w 51229"/>
                <a:gd name="connsiteY9" fmla="*/ 124633 h 1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229" h="124672">
                  <a:moveTo>
                    <a:pt x="45556" y="124633"/>
                  </a:moveTo>
                  <a:cubicBezTo>
                    <a:pt x="43408" y="124694"/>
                    <a:pt x="41463" y="123337"/>
                    <a:pt x="40794" y="121290"/>
                  </a:cubicBezTo>
                  <a:lnTo>
                    <a:pt x="267" y="6993"/>
                  </a:lnTo>
                  <a:cubicBezTo>
                    <a:pt x="-645" y="4227"/>
                    <a:pt x="855" y="1248"/>
                    <a:pt x="3610" y="336"/>
                  </a:cubicBezTo>
                  <a:cubicBezTo>
                    <a:pt x="3651" y="325"/>
                    <a:pt x="3681" y="316"/>
                    <a:pt x="3712" y="305"/>
                  </a:cubicBezTo>
                  <a:cubicBezTo>
                    <a:pt x="6397" y="-657"/>
                    <a:pt x="9355" y="731"/>
                    <a:pt x="10318" y="3416"/>
                  </a:cubicBezTo>
                  <a:cubicBezTo>
                    <a:pt x="10348" y="3497"/>
                    <a:pt x="10379" y="3568"/>
                    <a:pt x="10399" y="3649"/>
                  </a:cubicBezTo>
                  <a:lnTo>
                    <a:pt x="50926" y="117946"/>
                  </a:lnTo>
                  <a:cubicBezTo>
                    <a:pt x="51878" y="120580"/>
                    <a:pt x="50511" y="123478"/>
                    <a:pt x="47886" y="124431"/>
                  </a:cubicBezTo>
                  <a:cubicBezTo>
                    <a:pt x="47127" y="124654"/>
                    <a:pt x="46336" y="124725"/>
                    <a:pt x="45556" y="124633"/>
                  </a:cubicBezTo>
                  <a:close/>
                </a:path>
              </a:pathLst>
            </a:custGeom>
            <a:solidFill>
              <a:srgbClr val="FFFFFF"/>
            </a:solidFill>
            <a:ln w="8801" cap="flat">
              <a:noFill/>
              <a:prstDash val="solid"/>
              <a:miter/>
            </a:ln>
          </p:spPr>
          <p:txBody>
            <a:bodyPr rtlCol="0" anchor="ctr"/>
            <a:lstStyle/>
            <a:p>
              <a:endParaRPr lang="pt-PT"/>
            </a:p>
          </p:txBody>
        </p:sp>
        <p:sp>
          <p:nvSpPr>
            <p:cNvPr id="41" name="Freeform: Shape 40">
              <a:extLst>
                <a:ext uri="{FF2B5EF4-FFF2-40B4-BE49-F238E27FC236}">
                  <a16:creationId xmlns:a16="http://schemas.microsoft.com/office/drawing/2014/main" id="{D6E5BC26-3B95-1FDB-AD02-DD1F271D5C9D}"/>
                </a:ext>
              </a:extLst>
            </p:cNvPr>
            <p:cNvSpPr/>
            <p:nvPr/>
          </p:nvSpPr>
          <p:spPr>
            <a:xfrm>
              <a:off x="8097245" y="4840327"/>
              <a:ext cx="108212" cy="96090"/>
            </a:xfrm>
            <a:custGeom>
              <a:avLst/>
              <a:gdLst>
                <a:gd name="connsiteX0" fmla="*/ 103478 w 108212"/>
                <a:gd name="connsiteY0" fmla="*/ 96091 h 96090"/>
                <a:gd name="connsiteX1" fmla="*/ 100135 w 108212"/>
                <a:gd name="connsiteY1" fmla="*/ 94875 h 96090"/>
                <a:gd name="connsiteX2" fmla="*/ 1755 w 108212"/>
                <a:gd name="connsiteY2" fmla="*/ 8950 h 96090"/>
                <a:gd name="connsiteX3" fmla="*/ 1249 w 108212"/>
                <a:gd name="connsiteY3" fmla="*/ 1755 h 96090"/>
                <a:gd name="connsiteX4" fmla="*/ 8442 w 108212"/>
                <a:gd name="connsiteY4" fmla="*/ 1249 h 96090"/>
                <a:gd name="connsiteX5" fmla="*/ 106822 w 108212"/>
                <a:gd name="connsiteY5" fmla="*/ 87275 h 96090"/>
                <a:gd name="connsiteX6" fmla="*/ 106822 w 108212"/>
                <a:gd name="connsiteY6" fmla="*/ 94166 h 96090"/>
                <a:gd name="connsiteX7" fmla="*/ 106822 w 108212"/>
                <a:gd name="connsiteY7" fmla="*/ 94166 h 96090"/>
                <a:gd name="connsiteX8" fmla="*/ 103478 w 108212"/>
                <a:gd name="connsiteY8" fmla="*/ 96091 h 96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12" h="96090">
                  <a:moveTo>
                    <a:pt x="103478" y="96091"/>
                  </a:moveTo>
                  <a:cubicBezTo>
                    <a:pt x="102252" y="96101"/>
                    <a:pt x="101067" y="95675"/>
                    <a:pt x="100135" y="94875"/>
                  </a:cubicBezTo>
                  <a:lnTo>
                    <a:pt x="1755" y="8950"/>
                  </a:lnTo>
                  <a:cubicBezTo>
                    <a:pt x="-372" y="7105"/>
                    <a:pt x="-595" y="3883"/>
                    <a:pt x="1249" y="1755"/>
                  </a:cubicBezTo>
                  <a:cubicBezTo>
                    <a:pt x="3093" y="-373"/>
                    <a:pt x="6315" y="-595"/>
                    <a:pt x="8442" y="1249"/>
                  </a:cubicBezTo>
                  <a:lnTo>
                    <a:pt x="106822" y="87275"/>
                  </a:lnTo>
                  <a:cubicBezTo>
                    <a:pt x="108676" y="89201"/>
                    <a:pt x="108676" y="92240"/>
                    <a:pt x="106822" y="94166"/>
                  </a:cubicBezTo>
                  <a:lnTo>
                    <a:pt x="106822" y="94166"/>
                  </a:lnTo>
                  <a:cubicBezTo>
                    <a:pt x="106032" y="95250"/>
                    <a:pt x="104816" y="95949"/>
                    <a:pt x="103478" y="96091"/>
                  </a:cubicBezTo>
                  <a:close/>
                </a:path>
              </a:pathLst>
            </a:custGeom>
            <a:solidFill>
              <a:srgbClr val="FFFFFF"/>
            </a:solidFill>
            <a:ln w="8801" cap="flat">
              <a:noFill/>
              <a:prstDash val="solid"/>
              <a:miter/>
            </a:ln>
          </p:spPr>
          <p:txBody>
            <a:bodyPr rtlCol="0" anchor="ctr"/>
            <a:lstStyle/>
            <a:p>
              <a:endParaRPr lang="pt-PT"/>
            </a:p>
          </p:txBody>
        </p:sp>
        <p:sp>
          <p:nvSpPr>
            <p:cNvPr id="42" name="Freeform: Shape 41">
              <a:extLst>
                <a:ext uri="{FF2B5EF4-FFF2-40B4-BE49-F238E27FC236}">
                  <a16:creationId xmlns:a16="http://schemas.microsoft.com/office/drawing/2014/main" id="{F10C6552-C266-D5F4-8C2D-F5469B530993}"/>
                </a:ext>
              </a:extLst>
            </p:cNvPr>
            <p:cNvSpPr/>
            <p:nvPr/>
          </p:nvSpPr>
          <p:spPr>
            <a:xfrm>
              <a:off x="8070654" y="4816905"/>
              <a:ext cx="26157" cy="24265"/>
            </a:xfrm>
            <a:custGeom>
              <a:avLst/>
              <a:gdLst>
                <a:gd name="connsiteX0" fmla="*/ 21051 w 26157"/>
                <a:gd name="connsiteY0" fmla="*/ 24265 h 24265"/>
                <a:gd name="connsiteX1" fmla="*/ 17708 w 26157"/>
                <a:gd name="connsiteY1" fmla="*/ 23049 h 24265"/>
                <a:gd name="connsiteX2" fmla="*/ 1497 w 26157"/>
                <a:gd name="connsiteY2" fmla="*/ 8965 h 24265"/>
                <a:gd name="connsiteX3" fmla="*/ 1467 w 26157"/>
                <a:gd name="connsiteY3" fmla="*/ 1801 h 24265"/>
                <a:gd name="connsiteX4" fmla="*/ 1497 w 26157"/>
                <a:gd name="connsiteY4" fmla="*/ 1771 h 24265"/>
                <a:gd name="connsiteX5" fmla="*/ 1497 w 26157"/>
                <a:gd name="connsiteY5" fmla="*/ 1771 h 24265"/>
                <a:gd name="connsiteX6" fmla="*/ 8488 w 26157"/>
                <a:gd name="connsiteY6" fmla="*/ 1163 h 24265"/>
                <a:gd name="connsiteX7" fmla="*/ 8488 w 26157"/>
                <a:gd name="connsiteY7" fmla="*/ 1163 h 24265"/>
                <a:gd name="connsiteX8" fmla="*/ 24699 w 26157"/>
                <a:gd name="connsiteY8" fmla="*/ 15247 h 24265"/>
                <a:gd name="connsiteX9" fmla="*/ 24699 w 26157"/>
                <a:gd name="connsiteY9" fmla="*/ 22441 h 24265"/>
                <a:gd name="connsiteX10" fmla="*/ 21051 w 26157"/>
                <a:gd name="connsiteY10" fmla="*/ 24265 h 24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157" h="24265">
                  <a:moveTo>
                    <a:pt x="21051" y="24265"/>
                  </a:moveTo>
                  <a:cubicBezTo>
                    <a:pt x="19825" y="24275"/>
                    <a:pt x="18640" y="23850"/>
                    <a:pt x="17708" y="23049"/>
                  </a:cubicBezTo>
                  <a:lnTo>
                    <a:pt x="1497" y="8965"/>
                  </a:lnTo>
                  <a:cubicBezTo>
                    <a:pt x="-489" y="6999"/>
                    <a:pt x="-499" y="3787"/>
                    <a:pt x="1467" y="1801"/>
                  </a:cubicBezTo>
                  <a:cubicBezTo>
                    <a:pt x="1477" y="1791"/>
                    <a:pt x="1487" y="1780"/>
                    <a:pt x="1497" y="1771"/>
                  </a:cubicBezTo>
                  <a:lnTo>
                    <a:pt x="1497" y="1771"/>
                  </a:lnTo>
                  <a:cubicBezTo>
                    <a:pt x="3260" y="-327"/>
                    <a:pt x="6391" y="-601"/>
                    <a:pt x="8488" y="1163"/>
                  </a:cubicBezTo>
                  <a:lnTo>
                    <a:pt x="8488" y="1163"/>
                  </a:lnTo>
                  <a:lnTo>
                    <a:pt x="24699" y="15247"/>
                  </a:lnTo>
                  <a:cubicBezTo>
                    <a:pt x="26644" y="17253"/>
                    <a:pt x="26644" y="20435"/>
                    <a:pt x="24699" y="22441"/>
                  </a:cubicBezTo>
                  <a:cubicBezTo>
                    <a:pt x="23807" y="23556"/>
                    <a:pt x="22480" y="24224"/>
                    <a:pt x="21051" y="24265"/>
                  </a:cubicBezTo>
                  <a:close/>
                </a:path>
              </a:pathLst>
            </a:custGeom>
            <a:solidFill>
              <a:srgbClr val="FFFFFF"/>
            </a:solidFill>
            <a:ln w="8801" cap="flat">
              <a:noFill/>
              <a:prstDash val="solid"/>
              <a:miter/>
            </a:ln>
          </p:spPr>
          <p:txBody>
            <a:bodyPr rtlCol="0" anchor="ctr"/>
            <a:lstStyle/>
            <a:p>
              <a:endParaRPr lang="pt-PT"/>
            </a:p>
          </p:txBody>
        </p:sp>
      </p:grpSp>
      <p:grpSp>
        <p:nvGrpSpPr>
          <p:cNvPr id="43" name="Picture Placeholder 5">
            <a:extLst>
              <a:ext uri="{FF2B5EF4-FFF2-40B4-BE49-F238E27FC236}">
                <a16:creationId xmlns:a16="http://schemas.microsoft.com/office/drawing/2014/main" id="{06F30496-EE10-C90E-7B3F-B1C2E0758497}"/>
              </a:ext>
            </a:extLst>
          </p:cNvPr>
          <p:cNvGrpSpPr/>
          <p:nvPr/>
        </p:nvGrpSpPr>
        <p:grpSpPr>
          <a:xfrm>
            <a:off x="7750669" y="1591322"/>
            <a:ext cx="3529534" cy="3604695"/>
            <a:chOff x="7750669" y="1591322"/>
            <a:chExt cx="3529534" cy="3604695"/>
          </a:xfrm>
        </p:grpSpPr>
        <p:sp>
          <p:nvSpPr>
            <p:cNvPr id="44" name="Freeform: Shape 43">
              <a:extLst>
                <a:ext uri="{FF2B5EF4-FFF2-40B4-BE49-F238E27FC236}">
                  <a16:creationId xmlns:a16="http://schemas.microsoft.com/office/drawing/2014/main" id="{E973A469-9EAC-9ED9-CF5F-7A69A9BAD0AA}"/>
                </a:ext>
              </a:extLst>
            </p:cNvPr>
            <p:cNvSpPr/>
            <p:nvPr/>
          </p:nvSpPr>
          <p:spPr>
            <a:xfrm>
              <a:off x="7750669" y="1935536"/>
              <a:ext cx="3069424" cy="3260481"/>
            </a:xfrm>
            <a:custGeom>
              <a:avLst/>
              <a:gdLst>
                <a:gd name="connsiteX0" fmla="*/ 1110646 w 3069424"/>
                <a:gd name="connsiteY0" fmla="*/ 3260482 h 3260481"/>
                <a:gd name="connsiteX1" fmla="*/ 1096158 w 3069424"/>
                <a:gd name="connsiteY1" fmla="*/ 3260482 h 3260481"/>
                <a:gd name="connsiteX2" fmla="*/ 1091092 w 3069424"/>
                <a:gd name="connsiteY2" fmla="*/ 3255415 h 3260481"/>
                <a:gd name="connsiteX3" fmla="*/ 1096158 w 3069424"/>
                <a:gd name="connsiteY3" fmla="*/ 3250349 h 3260481"/>
                <a:gd name="connsiteX4" fmla="*/ 1116422 w 3069424"/>
                <a:gd name="connsiteY4" fmla="*/ 3250349 h 3260481"/>
                <a:gd name="connsiteX5" fmla="*/ 1121487 w 3069424"/>
                <a:gd name="connsiteY5" fmla="*/ 3255415 h 3260481"/>
                <a:gd name="connsiteX6" fmla="*/ 1116422 w 3069424"/>
                <a:gd name="connsiteY6" fmla="*/ 3260482 h 3260481"/>
                <a:gd name="connsiteX7" fmla="*/ 1146817 w 3069424"/>
                <a:gd name="connsiteY7" fmla="*/ 3260482 h 3260481"/>
                <a:gd name="connsiteX8" fmla="*/ 1141751 w 3069424"/>
                <a:gd name="connsiteY8" fmla="*/ 3255415 h 3260481"/>
                <a:gd name="connsiteX9" fmla="*/ 1146817 w 3069424"/>
                <a:gd name="connsiteY9" fmla="*/ 3250349 h 3260481"/>
                <a:gd name="connsiteX10" fmla="*/ 1167080 w 3069424"/>
                <a:gd name="connsiteY10" fmla="*/ 3250349 h 3260481"/>
                <a:gd name="connsiteX11" fmla="*/ 1172248 w 3069424"/>
                <a:gd name="connsiteY11" fmla="*/ 3255314 h 3260481"/>
                <a:gd name="connsiteX12" fmla="*/ 1167496 w 3069424"/>
                <a:gd name="connsiteY12" fmla="*/ 3260482 h 3260481"/>
                <a:gd name="connsiteX13" fmla="*/ 1167486 w 3069424"/>
                <a:gd name="connsiteY13" fmla="*/ 3260482 h 3260481"/>
                <a:gd name="connsiteX14" fmla="*/ 1147222 w 3069424"/>
                <a:gd name="connsiteY14" fmla="*/ 3260482 h 3260481"/>
                <a:gd name="connsiteX15" fmla="*/ 1065763 w 3069424"/>
                <a:gd name="connsiteY15" fmla="*/ 3260482 h 3260481"/>
                <a:gd name="connsiteX16" fmla="*/ 1065763 w 3069424"/>
                <a:gd name="connsiteY16" fmla="*/ 3260482 h 3260481"/>
                <a:gd name="connsiteX17" fmla="*/ 1045499 w 3069424"/>
                <a:gd name="connsiteY17" fmla="*/ 3259975 h 3260481"/>
                <a:gd name="connsiteX18" fmla="*/ 1040433 w 3069424"/>
                <a:gd name="connsiteY18" fmla="*/ 3254909 h 3260481"/>
                <a:gd name="connsiteX19" fmla="*/ 1045499 w 3069424"/>
                <a:gd name="connsiteY19" fmla="*/ 3249843 h 3260481"/>
                <a:gd name="connsiteX20" fmla="*/ 1065763 w 3069424"/>
                <a:gd name="connsiteY20" fmla="*/ 3250349 h 3260481"/>
                <a:gd name="connsiteX21" fmla="*/ 1070727 w 3069424"/>
                <a:gd name="connsiteY21" fmla="*/ 3255517 h 3260481"/>
                <a:gd name="connsiteX22" fmla="*/ 1070727 w 3069424"/>
                <a:gd name="connsiteY22" fmla="*/ 3255517 h 3260481"/>
                <a:gd name="connsiteX23" fmla="*/ 1070727 w 3069424"/>
                <a:gd name="connsiteY23" fmla="*/ 3255517 h 3260481"/>
                <a:gd name="connsiteX24" fmla="*/ 1065763 w 3069424"/>
                <a:gd name="connsiteY24" fmla="*/ 3259874 h 3260481"/>
                <a:gd name="connsiteX25" fmla="*/ 1197476 w 3069424"/>
                <a:gd name="connsiteY25" fmla="*/ 3259570 h 3260481"/>
                <a:gd name="connsiteX26" fmla="*/ 1192410 w 3069424"/>
                <a:gd name="connsiteY26" fmla="*/ 3254605 h 3260481"/>
                <a:gd name="connsiteX27" fmla="*/ 1197273 w 3069424"/>
                <a:gd name="connsiteY27" fmla="*/ 3249437 h 3260481"/>
                <a:gd name="connsiteX28" fmla="*/ 1217537 w 3069424"/>
                <a:gd name="connsiteY28" fmla="*/ 3248626 h 3260481"/>
                <a:gd name="connsiteX29" fmla="*/ 1222805 w 3069424"/>
                <a:gd name="connsiteY29" fmla="*/ 3253490 h 3260481"/>
                <a:gd name="connsiteX30" fmla="*/ 1217952 w 3069424"/>
                <a:gd name="connsiteY30" fmla="*/ 3258759 h 3260481"/>
                <a:gd name="connsiteX31" fmla="*/ 1217942 w 3069424"/>
                <a:gd name="connsiteY31" fmla="*/ 3258759 h 3260481"/>
                <a:gd name="connsiteX32" fmla="*/ 1217942 w 3069424"/>
                <a:gd name="connsiteY32" fmla="*/ 3258759 h 3260481"/>
                <a:gd name="connsiteX33" fmla="*/ 1197679 w 3069424"/>
                <a:gd name="connsiteY33" fmla="*/ 3259570 h 3260481"/>
                <a:gd name="connsiteX34" fmla="*/ 1015104 w 3069424"/>
                <a:gd name="connsiteY34" fmla="*/ 3258861 h 3260481"/>
                <a:gd name="connsiteX35" fmla="*/ 1015104 w 3069424"/>
                <a:gd name="connsiteY35" fmla="*/ 3258861 h 3260481"/>
                <a:gd name="connsiteX36" fmla="*/ 994840 w 3069424"/>
                <a:gd name="connsiteY36" fmla="*/ 3257746 h 3260481"/>
                <a:gd name="connsiteX37" fmla="*/ 990078 w 3069424"/>
                <a:gd name="connsiteY37" fmla="*/ 3252376 h 3260481"/>
                <a:gd name="connsiteX38" fmla="*/ 995448 w 3069424"/>
                <a:gd name="connsiteY38" fmla="*/ 3247613 h 3260481"/>
                <a:gd name="connsiteX39" fmla="*/ 1015712 w 3069424"/>
                <a:gd name="connsiteY39" fmla="*/ 3248626 h 3260481"/>
                <a:gd name="connsiteX40" fmla="*/ 1020473 w 3069424"/>
                <a:gd name="connsiteY40" fmla="*/ 3253784 h 3260481"/>
                <a:gd name="connsiteX41" fmla="*/ 1020473 w 3069424"/>
                <a:gd name="connsiteY41" fmla="*/ 3253794 h 3260481"/>
                <a:gd name="connsiteX42" fmla="*/ 1020473 w 3069424"/>
                <a:gd name="connsiteY42" fmla="*/ 3253794 h 3260481"/>
                <a:gd name="connsiteX43" fmla="*/ 1015205 w 3069424"/>
                <a:gd name="connsiteY43" fmla="*/ 3258253 h 3260481"/>
                <a:gd name="connsiteX44" fmla="*/ 1248135 w 3069424"/>
                <a:gd name="connsiteY44" fmla="*/ 3257239 h 3260481"/>
                <a:gd name="connsiteX45" fmla="*/ 1243069 w 3069424"/>
                <a:gd name="connsiteY45" fmla="*/ 3252173 h 3260481"/>
                <a:gd name="connsiteX46" fmla="*/ 1248135 w 3069424"/>
                <a:gd name="connsiteY46" fmla="*/ 3247107 h 3260481"/>
                <a:gd name="connsiteX47" fmla="*/ 1248135 w 3069424"/>
                <a:gd name="connsiteY47" fmla="*/ 3247107 h 3260481"/>
                <a:gd name="connsiteX48" fmla="*/ 1268398 w 3069424"/>
                <a:gd name="connsiteY48" fmla="*/ 3245992 h 3260481"/>
                <a:gd name="connsiteX49" fmla="*/ 1273768 w 3069424"/>
                <a:gd name="connsiteY49" fmla="*/ 3250653 h 3260481"/>
                <a:gd name="connsiteX50" fmla="*/ 1269239 w 3069424"/>
                <a:gd name="connsiteY50" fmla="*/ 3256023 h 3260481"/>
                <a:gd name="connsiteX51" fmla="*/ 1269209 w 3069424"/>
                <a:gd name="connsiteY51" fmla="*/ 3256023 h 3260481"/>
                <a:gd name="connsiteX52" fmla="*/ 1269209 w 3069424"/>
                <a:gd name="connsiteY52" fmla="*/ 3256023 h 3260481"/>
                <a:gd name="connsiteX53" fmla="*/ 1248945 w 3069424"/>
                <a:gd name="connsiteY53" fmla="*/ 3257239 h 3260481"/>
                <a:gd name="connsiteX54" fmla="*/ 964445 w 3069424"/>
                <a:gd name="connsiteY54" fmla="*/ 3255821 h 3260481"/>
                <a:gd name="connsiteX55" fmla="*/ 964445 w 3069424"/>
                <a:gd name="connsiteY55" fmla="*/ 3255821 h 3260481"/>
                <a:gd name="connsiteX56" fmla="*/ 944181 w 3069424"/>
                <a:gd name="connsiteY56" fmla="*/ 3254301 h 3260481"/>
                <a:gd name="connsiteX57" fmla="*/ 939520 w 3069424"/>
                <a:gd name="connsiteY57" fmla="*/ 3248829 h 3260481"/>
                <a:gd name="connsiteX58" fmla="*/ 944992 w 3069424"/>
                <a:gd name="connsiteY58" fmla="*/ 3244168 h 3260481"/>
                <a:gd name="connsiteX59" fmla="*/ 965255 w 3069424"/>
                <a:gd name="connsiteY59" fmla="*/ 3245688 h 3260481"/>
                <a:gd name="connsiteX60" fmla="*/ 969916 w 3069424"/>
                <a:gd name="connsiteY60" fmla="*/ 3251129 h 3260481"/>
                <a:gd name="connsiteX61" fmla="*/ 969916 w 3069424"/>
                <a:gd name="connsiteY61" fmla="*/ 3251160 h 3260481"/>
                <a:gd name="connsiteX62" fmla="*/ 969916 w 3069424"/>
                <a:gd name="connsiteY62" fmla="*/ 3251160 h 3260481"/>
                <a:gd name="connsiteX63" fmla="*/ 964647 w 3069424"/>
                <a:gd name="connsiteY63" fmla="*/ 3255314 h 3260481"/>
                <a:gd name="connsiteX64" fmla="*/ 1298794 w 3069424"/>
                <a:gd name="connsiteY64" fmla="*/ 3253997 h 3260481"/>
                <a:gd name="connsiteX65" fmla="*/ 1293728 w 3069424"/>
                <a:gd name="connsiteY65" fmla="*/ 3248930 h 3260481"/>
                <a:gd name="connsiteX66" fmla="*/ 1298794 w 3069424"/>
                <a:gd name="connsiteY66" fmla="*/ 3243864 h 3260481"/>
                <a:gd name="connsiteX67" fmla="*/ 1319057 w 3069424"/>
                <a:gd name="connsiteY67" fmla="*/ 3242344 h 3260481"/>
                <a:gd name="connsiteX68" fmla="*/ 1324528 w 3069424"/>
                <a:gd name="connsiteY68" fmla="*/ 3246975 h 3260481"/>
                <a:gd name="connsiteX69" fmla="*/ 1324528 w 3069424"/>
                <a:gd name="connsiteY69" fmla="*/ 3247005 h 3260481"/>
                <a:gd name="connsiteX70" fmla="*/ 1324528 w 3069424"/>
                <a:gd name="connsiteY70" fmla="*/ 3247005 h 3260481"/>
                <a:gd name="connsiteX71" fmla="*/ 1320121 w 3069424"/>
                <a:gd name="connsiteY71" fmla="*/ 3252467 h 3260481"/>
                <a:gd name="connsiteX72" fmla="*/ 1320070 w 3069424"/>
                <a:gd name="connsiteY72" fmla="*/ 3252477 h 3260481"/>
                <a:gd name="connsiteX73" fmla="*/ 1320070 w 3069424"/>
                <a:gd name="connsiteY73" fmla="*/ 3252477 h 3260481"/>
                <a:gd name="connsiteX74" fmla="*/ 1299807 w 3069424"/>
                <a:gd name="connsiteY74" fmla="*/ 3253997 h 3260481"/>
                <a:gd name="connsiteX75" fmla="*/ 914394 w 3069424"/>
                <a:gd name="connsiteY75" fmla="*/ 3251464 h 3260481"/>
                <a:gd name="connsiteX76" fmla="*/ 914394 w 3069424"/>
                <a:gd name="connsiteY76" fmla="*/ 3251464 h 3260481"/>
                <a:gd name="connsiteX77" fmla="*/ 894130 w 3069424"/>
                <a:gd name="connsiteY77" fmla="*/ 3249336 h 3260481"/>
                <a:gd name="connsiteX78" fmla="*/ 889621 w 3069424"/>
                <a:gd name="connsiteY78" fmla="*/ 3243712 h 3260481"/>
                <a:gd name="connsiteX79" fmla="*/ 895245 w 3069424"/>
                <a:gd name="connsiteY79" fmla="*/ 3239203 h 3260481"/>
                <a:gd name="connsiteX80" fmla="*/ 915508 w 3069424"/>
                <a:gd name="connsiteY80" fmla="*/ 3241331 h 3260481"/>
                <a:gd name="connsiteX81" fmla="*/ 920280 w 3069424"/>
                <a:gd name="connsiteY81" fmla="*/ 3246488 h 3260481"/>
                <a:gd name="connsiteX82" fmla="*/ 920270 w 3069424"/>
                <a:gd name="connsiteY82" fmla="*/ 3246600 h 3260481"/>
                <a:gd name="connsiteX83" fmla="*/ 915012 w 3069424"/>
                <a:gd name="connsiteY83" fmla="*/ 3251464 h 3260481"/>
                <a:gd name="connsiteX84" fmla="*/ 915002 w 3069424"/>
                <a:gd name="connsiteY84" fmla="*/ 3251464 h 3260481"/>
                <a:gd name="connsiteX85" fmla="*/ 1349149 w 3069424"/>
                <a:gd name="connsiteY85" fmla="*/ 3249843 h 3260481"/>
                <a:gd name="connsiteX86" fmla="*/ 1344083 w 3069424"/>
                <a:gd name="connsiteY86" fmla="*/ 3245283 h 3260481"/>
                <a:gd name="connsiteX87" fmla="*/ 1348591 w 3069424"/>
                <a:gd name="connsiteY87" fmla="*/ 3239720 h 3260481"/>
                <a:gd name="connsiteX88" fmla="*/ 1348642 w 3069424"/>
                <a:gd name="connsiteY88" fmla="*/ 3239710 h 3260481"/>
                <a:gd name="connsiteX89" fmla="*/ 1348642 w 3069424"/>
                <a:gd name="connsiteY89" fmla="*/ 3239710 h 3260481"/>
                <a:gd name="connsiteX90" fmla="*/ 1368906 w 3069424"/>
                <a:gd name="connsiteY90" fmla="*/ 3237886 h 3260481"/>
                <a:gd name="connsiteX91" fmla="*/ 1374478 w 3069424"/>
                <a:gd name="connsiteY91" fmla="*/ 3242395 h 3260481"/>
                <a:gd name="connsiteX92" fmla="*/ 1374478 w 3069424"/>
                <a:gd name="connsiteY92" fmla="*/ 3242446 h 3260481"/>
                <a:gd name="connsiteX93" fmla="*/ 1374478 w 3069424"/>
                <a:gd name="connsiteY93" fmla="*/ 3242446 h 3260481"/>
                <a:gd name="connsiteX94" fmla="*/ 1370071 w 3069424"/>
                <a:gd name="connsiteY94" fmla="*/ 3247907 h 3260481"/>
                <a:gd name="connsiteX95" fmla="*/ 1370020 w 3069424"/>
                <a:gd name="connsiteY95" fmla="*/ 3247917 h 3260481"/>
                <a:gd name="connsiteX96" fmla="*/ 1370020 w 3069424"/>
                <a:gd name="connsiteY96" fmla="*/ 3247917 h 3260481"/>
                <a:gd name="connsiteX97" fmla="*/ 1349757 w 3069424"/>
                <a:gd name="connsiteY97" fmla="*/ 3249843 h 3260481"/>
                <a:gd name="connsiteX98" fmla="*/ 864039 w 3069424"/>
                <a:gd name="connsiteY98" fmla="*/ 3245688 h 3260481"/>
                <a:gd name="connsiteX99" fmla="*/ 863431 w 3069424"/>
                <a:gd name="connsiteY99" fmla="*/ 3245688 h 3260481"/>
                <a:gd name="connsiteX100" fmla="*/ 843167 w 3069424"/>
                <a:gd name="connsiteY100" fmla="*/ 3242952 h 3260481"/>
                <a:gd name="connsiteX101" fmla="*/ 838810 w 3069424"/>
                <a:gd name="connsiteY101" fmla="*/ 3237177 h 3260481"/>
                <a:gd name="connsiteX102" fmla="*/ 844586 w 3069424"/>
                <a:gd name="connsiteY102" fmla="*/ 3232921 h 3260481"/>
                <a:gd name="connsiteX103" fmla="*/ 864849 w 3069424"/>
                <a:gd name="connsiteY103" fmla="*/ 3235657 h 3260481"/>
                <a:gd name="connsiteX104" fmla="*/ 869105 w 3069424"/>
                <a:gd name="connsiteY104" fmla="*/ 3240926 h 3260481"/>
                <a:gd name="connsiteX105" fmla="*/ 863836 w 3069424"/>
                <a:gd name="connsiteY105" fmla="*/ 3245181 h 3260481"/>
                <a:gd name="connsiteX106" fmla="*/ 1399402 w 3069424"/>
                <a:gd name="connsiteY106" fmla="*/ 3244877 h 3260481"/>
                <a:gd name="connsiteX107" fmla="*/ 1394438 w 3069424"/>
                <a:gd name="connsiteY107" fmla="*/ 3240318 h 3260481"/>
                <a:gd name="connsiteX108" fmla="*/ 1398896 w 3069424"/>
                <a:gd name="connsiteY108" fmla="*/ 3234745 h 3260481"/>
                <a:gd name="connsiteX109" fmla="*/ 1419159 w 3069424"/>
                <a:gd name="connsiteY109" fmla="*/ 3232515 h 3260481"/>
                <a:gd name="connsiteX110" fmla="*/ 1424833 w 3069424"/>
                <a:gd name="connsiteY110" fmla="*/ 3236974 h 3260481"/>
                <a:gd name="connsiteX111" fmla="*/ 1420375 w 3069424"/>
                <a:gd name="connsiteY111" fmla="*/ 3242648 h 3260481"/>
                <a:gd name="connsiteX112" fmla="*/ 1400112 w 3069424"/>
                <a:gd name="connsiteY112" fmla="*/ 3244877 h 3260481"/>
                <a:gd name="connsiteX113" fmla="*/ 1450061 w 3069424"/>
                <a:gd name="connsiteY113" fmla="*/ 3239001 h 3260481"/>
                <a:gd name="connsiteX114" fmla="*/ 1445097 w 3069424"/>
                <a:gd name="connsiteY114" fmla="*/ 3234542 h 3260481"/>
                <a:gd name="connsiteX115" fmla="*/ 1449453 w 3069424"/>
                <a:gd name="connsiteY115" fmla="*/ 3228868 h 3260481"/>
                <a:gd name="connsiteX116" fmla="*/ 1469717 w 3069424"/>
                <a:gd name="connsiteY116" fmla="*/ 3226335 h 3260481"/>
                <a:gd name="connsiteX117" fmla="*/ 1475269 w 3069424"/>
                <a:gd name="connsiteY117" fmla="*/ 3230155 h 3260481"/>
                <a:gd name="connsiteX118" fmla="*/ 1475289 w 3069424"/>
                <a:gd name="connsiteY118" fmla="*/ 3230286 h 3260481"/>
                <a:gd name="connsiteX119" fmla="*/ 1470933 w 3069424"/>
                <a:gd name="connsiteY119" fmla="*/ 3235961 h 3260481"/>
                <a:gd name="connsiteX120" fmla="*/ 1450669 w 3069424"/>
                <a:gd name="connsiteY120" fmla="*/ 3238494 h 3260481"/>
                <a:gd name="connsiteX121" fmla="*/ 814393 w 3069424"/>
                <a:gd name="connsiteY121" fmla="*/ 3238393 h 3260481"/>
                <a:gd name="connsiteX122" fmla="*/ 813582 w 3069424"/>
                <a:gd name="connsiteY122" fmla="*/ 3238393 h 3260481"/>
                <a:gd name="connsiteX123" fmla="*/ 793319 w 3069424"/>
                <a:gd name="connsiteY123" fmla="*/ 3234948 h 3260481"/>
                <a:gd name="connsiteX124" fmla="*/ 788486 w 3069424"/>
                <a:gd name="connsiteY124" fmla="*/ 3229466 h 3260481"/>
                <a:gd name="connsiteX125" fmla="*/ 793967 w 3069424"/>
                <a:gd name="connsiteY125" fmla="*/ 3224632 h 3260481"/>
                <a:gd name="connsiteX126" fmla="*/ 795041 w 3069424"/>
                <a:gd name="connsiteY126" fmla="*/ 3224815 h 3260481"/>
                <a:gd name="connsiteX127" fmla="*/ 795041 w 3069424"/>
                <a:gd name="connsiteY127" fmla="*/ 3224815 h 3260481"/>
                <a:gd name="connsiteX128" fmla="*/ 815305 w 3069424"/>
                <a:gd name="connsiteY128" fmla="*/ 3228158 h 3260481"/>
                <a:gd name="connsiteX129" fmla="*/ 819459 w 3069424"/>
                <a:gd name="connsiteY129" fmla="*/ 3234035 h 3260481"/>
                <a:gd name="connsiteX130" fmla="*/ 813785 w 3069424"/>
                <a:gd name="connsiteY130" fmla="*/ 3237886 h 3260481"/>
                <a:gd name="connsiteX131" fmla="*/ 1500315 w 3069424"/>
                <a:gd name="connsiteY131" fmla="*/ 3232313 h 3260481"/>
                <a:gd name="connsiteX132" fmla="*/ 1494844 w 3069424"/>
                <a:gd name="connsiteY132" fmla="*/ 3227682 h 3260481"/>
                <a:gd name="connsiteX133" fmla="*/ 1494844 w 3069424"/>
                <a:gd name="connsiteY133" fmla="*/ 3227652 h 3260481"/>
                <a:gd name="connsiteX134" fmla="*/ 1499606 w 3069424"/>
                <a:gd name="connsiteY134" fmla="*/ 3222180 h 3260481"/>
                <a:gd name="connsiteX135" fmla="*/ 1519869 w 3069424"/>
                <a:gd name="connsiteY135" fmla="*/ 3219343 h 3260481"/>
                <a:gd name="connsiteX136" fmla="*/ 1525634 w 3069424"/>
                <a:gd name="connsiteY136" fmla="*/ 3223599 h 3260481"/>
                <a:gd name="connsiteX137" fmla="*/ 1525644 w 3069424"/>
                <a:gd name="connsiteY137" fmla="*/ 3223700 h 3260481"/>
                <a:gd name="connsiteX138" fmla="*/ 1521602 w 3069424"/>
                <a:gd name="connsiteY138" fmla="*/ 3229445 h 3260481"/>
                <a:gd name="connsiteX139" fmla="*/ 1521389 w 3069424"/>
                <a:gd name="connsiteY139" fmla="*/ 3229476 h 3260481"/>
                <a:gd name="connsiteX140" fmla="*/ 1501125 w 3069424"/>
                <a:gd name="connsiteY140" fmla="*/ 3232313 h 3260481"/>
                <a:gd name="connsiteX141" fmla="*/ 764950 w 3069424"/>
                <a:gd name="connsiteY141" fmla="*/ 3229374 h 3260481"/>
                <a:gd name="connsiteX142" fmla="*/ 763937 w 3069424"/>
                <a:gd name="connsiteY142" fmla="*/ 3229374 h 3260481"/>
                <a:gd name="connsiteX143" fmla="*/ 760087 w 3069424"/>
                <a:gd name="connsiteY143" fmla="*/ 3228564 h 3260481"/>
                <a:gd name="connsiteX144" fmla="*/ 743977 w 3069424"/>
                <a:gd name="connsiteY144" fmla="*/ 3225119 h 3260481"/>
                <a:gd name="connsiteX145" fmla="*/ 740026 w 3069424"/>
                <a:gd name="connsiteY145" fmla="*/ 3218938 h 3260481"/>
                <a:gd name="connsiteX146" fmla="*/ 746206 w 3069424"/>
                <a:gd name="connsiteY146" fmla="*/ 3214986 h 3260481"/>
                <a:gd name="connsiteX147" fmla="*/ 762113 w 3069424"/>
                <a:gd name="connsiteY147" fmla="*/ 3218431 h 3260481"/>
                <a:gd name="connsiteX148" fmla="*/ 765963 w 3069424"/>
                <a:gd name="connsiteY148" fmla="*/ 3219242 h 3260481"/>
                <a:gd name="connsiteX149" fmla="*/ 769914 w 3069424"/>
                <a:gd name="connsiteY149" fmla="*/ 3225017 h 3260481"/>
                <a:gd name="connsiteX150" fmla="*/ 769914 w 3069424"/>
                <a:gd name="connsiteY150" fmla="*/ 3225017 h 3260481"/>
                <a:gd name="connsiteX151" fmla="*/ 764342 w 3069424"/>
                <a:gd name="connsiteY151" fmla="*/ 3228766 h 3260481"/>
                <a:gd name="connsiteX152" fmla="*/ 1550873 w 3069424"/>
                <a:gd name="connsiteY152" fmla="*/ 3224815 h 3260481"/>
                <a:gd name="connsiteX153" fmla="*/ 1545401 w 3069424"/>
                <a:gd name="connsiteY153" fmla="*/ 3220154 h 3260481"/>
                <a:gd name="connsiteX154" fmla="*/ 1550062 w 3069424"/>
                <a:gd name="connsiteY154" fmla="*/ 3214682 h 3260481"/>
                <a:gd name="connsiteX155" fmla="*/ 1570326 w 3069424"/>
                <a:gd name="connsiteY155" fmla="*/ 3211440 h 3260481"/>
                <a:gd name="connsiteX156" fmla="*/ 1576091 w 3069424"/>
                <a:gd name="connsiteY156" fmla="*/ 3215442 h 3260481"/>
                <a:gd name="connsiteX157" fmla="*/ 1576101 w 3069424"/>
                <a:gd name="connsiteY157" fmla="*/ 3215493 h 3260481"/>
                <a:gd name="connsiteX158" fmla="*/ 1576101 w 3069424"/>
                <a:gd name="connsiteY158" fmla="*/ 3215493 h 3260481"/>
                <a:gd name="connsiteX159" fmla="*/ 1571947 w 3069424"/>
                <a:gd name="connsiteY159" fmla="*/ 3221268 h 3260481"/>
                <a:gd name="connsiteX160" fmla="*/ 1551683 w 3069424"/>
                <a:gd name="connsiteY160" fmla="*/ 3224511 h 3260481"/>
                <a:gd name="connsiteX161" fmla="*/ 715608 w 3069424"/>
                <a:gd name="connsiteY161" fmla="*/ 3217722 h 3260481"/>
                <a:gd name="connsiteX162" fmla="*/ 714291 w 3069424"/>
                <a:gd name="connsiteY162" fmla="*/ 3217722 h 3260481"/>
                <a:gd name="connsiteX163" fmla="*/ 694635 w 3069424"/>
                <a:gd name="connsiteY163" fmla="*/ 3211845 h 3260481"/>
                <a:gd name="connsiteX164" fmla="*/ 691393 w 3069424"/>
                <a:gd name="connsiteY164" fmla="*/ 3205461 h 3260481"/>
                <a:gd name="connsiteX165" fmla="*/ 697574 w 3069424"/>
                <a:gd name="connsiteY165" fmla="*/ 3202117 h 3260481"/>
                <a:gd name="connsiteX166" fmla="*/ 697574 w 3069424"/>
                <a:gd name="connsiteY166" fmla="*/ 3202117 h 3260481"/>
                <a:gd name="connsiteX167" fmla="*/ 716824 w 3069424"/>
                <a:gd name="connsiteY167" fmla="*/ 3207792 h 3260481"/>
                <a:gd name="connsiteX168" fmla="*/ 720370 w 3069424"/>
                <a:gd name="connsiteY168" fmla="*/ 3214175 h 3260481"/>
                <a:gd name="connsiteX169" fmla="*/ 715405 w 3069424"/>
                <a:gd name="connsiteY169" fmla="*/ 3217924 h 3260481"/>
                <a:gd name="connsiteX170" fmla="*/ 1600924 w 3069424"/>
                <a:gd name="connsiteY170" fmla="*/ 3216607 h 3260481"/>
                <a:gd name="connsiteX171" fmla="*/ 1595452 w 3069424"/>
                <a:gd name="connsiteY171" fmla="*/ 3211946 h 3260481"/>
                <a:gd name="connsiteX172" fmla="*/ 1600113 w 3069424"/>
                <a:gd name="connsiteY172" fmla="*/ 3206474 h 3260481"/>
                <a:gd name="connsiteX173" fmla="*/ 1620376 w 3069424"/>
                <a:gd name="connsiteY173" fmla="*/ 3202928 h 3260481"/>
                <a:gd name="connsiteX174" fmla="*/ 1626253 w 3069424"/>
                <a:gd name="connsiteY174" fmla="*/ 3207083 h 3260481"/>
                <a:gd name="connsiteX175" fmla="*/ 1622200 w 3069424"/>
                <a:gd name="connsiteY175" fmla="*/ 3212959 h 3260481"/>
                <a:gd name="connsiteX176" fmla="*/ 1601937 w 3069424"/>
                <a:gd name="connsiteY176" fmla="*/ 3216405 h 3260481"/>
                <a:gd name="connsiteX177" fmla="*/ 1650975 w 3069424"/>
                <a:gd name="connsiteY177" fmla="*/ 3207691 h 3260481"/>
                <a:gd name="connsiteX178" fmla="*/ 1645402 w 3069424"/>
                <a:gd name="connsiteY178" fmla="*/ 3203029 h 3260481"/>
                <a:gd name="connsiteX179" fmla="*/ 1650032 w 3069424"/>
                <a:gd name="connsiteY179" fmla="*/ 3197558 h 3260481"/>
                <a:gd name="connsiteX180" fmla="*/ 1650063 w 3069424"/>
                <a:gd name="connsiteY180" fmla="*/ 3197558 h 3260481"/>
                <a:gd name="connsiteX181" fmla="*/ 1670326 w 3069424"/>
                <a:gd name="connsiteY181" fmla="*/ 3193707 h 3260481"/>
                <a:gd name="connsiteX182" fmla="*/ 1676203 w 3069424"/>
                <a:gd name="connsiteY182" fmla="*/ 3197760 h 3260481"/>
                <a:gd name="connsiteX183" fmla="*/ 1672687 w 3069424"/>
                <a:gd name="connsiteY183" fmla="*/ 3203505 h 3260481"/>
                <a:gd name="connsiteX184" fmla="*/ 1672555 w 3069424"/>
                <a:gd name="connsiteY184" fmla="*/ 3203536 h 3260481"/>
                <a:gd name="connsiteX185" fmla="*/ 1672555 w 3069424"/>
                <a:gd name="connsiteY185" fmla="*/ 3203536 h 3260481"/>
                <a:gd name="connsiteX186" fmla="*/ 1652292 w 3069424"/>
                <a:gd name="connsiteY186" fmla="*/ 3207387 h 3260481"/>
                <a:gd name="connsiteX187" fmla="*/ 667583 w 3069424"/>
                <a:gd name="connsiteY187" fmla="*/ 3201712 h 3260481"/>
                <a:gd name="connsiteX188" fmla="*/ 665658 w 3069424"/>
                <a:gd name="connsiteY188" fmla="*/ 3201712 h 3260481"/>
                <a:gd name="connsiteX189" fmla="*/ 646813 w 3069424"/>
                <a:gd name="connsiteY189" fmla="*/ 3193707 h 3260481"/>
                <a:gd name="connsiteX190" fmla="*/ 644280 w 3069424"/>
                <a:gd name="connsiteY190" fmla="*/ 3187020 h 3260481"/>
                <a:gd name="connsiteX191" fmla="*/ 651069 w 3069424"/>
                <a:gd name="connsiteY191" fmla="*/ 3184487 h 3260481"/>
                <a:gd name="connsiteX192" fmla="*/ 669407 w 3069424"/>
                <a:gd name="connsiteY192" fmla="*/ 3192289 h 3260481"/>
                <a:gd name="connsiteX193" fmla="*/ 672244 w 3069424"/>
                <a:gd name="connsiteY193" fmla="*/ 3198865 h 3260481"/>
                <a:gd name="connsiteX194" fmla="*/ 672244 w 3069424"/>
                <a:gd name="connsiteY194" fmla="*/ 3198875 h 3260481"/>
                <a:gd name="connsiteX195" fmla="*/ 672244 w 3069424"/>
                <a:gd name="connsiteY195" fmla="*/ 3198875 h 3260481"/>
                <a:gd name="connsiteX196" fmla="*/ 666975 w 3069424"/>
                <a:gd name="connsiteY196" fmla="*/ 3201205 h 3260481"/>
                <a:gd name="connsiteX197" fmla="*/ 1701026 w 3069424"/>
                <a:gd name="connsiteY197" fmla="*/ 3197963 h 3260481"/>
                <a:gd name="connsiteX198" fmla="*/ 1696061 w 3069424"/>
                <a:gd name="connsiteY198" fmla="*/ 3193910 h 3260481"/>
                <a:gd name="connsiteX199" fmla="*/ 1700012 w 3069424"/>
                <a:gd name="connsiteY199" fmla="*/ 3187932 h 3260481"/>
                <a:gd name="connsiteX200" fmla="*/ 1700012 w 3069424"/>
                <a:gd name="connsiteY200" fmla="*/ 3187932 h 3260481"/>
                <a:gd name="connsiteX201" fmla="*/ 1700012 w 3069424"/>
                <a:gd name="connsiteY201" fmla="*/ 3187932 h 3260481"/>
                <a:gd name="connsiteX202" fmla="*/ 1720276 w 3069424"/>
                <a:gd name="connsiteY202" fmla="*/ 3183879 h 3260481"/>
                <a:gd name="connsiteX203" fmla="*/ 1726436 w 3069424"/>
                <a:gd name="connsiteY203" fmla="*/ 3187810 h 3260481"/>
                <a:gd name="connsiteX204" fmla="*/ 1722505 w 3069424"/>
                <a:gd name="connsiteY204" fmla="*/ 3193971 h 3260481"/>
                <a:gd name="connsiteX205" fmla="*/ 1722302 w 3069424"/>
                <a:gd name="connsiteY205" fmla="*/ 3194011 h 3260481"/>
                <a:gd name="connsiteX206" fmla="*/ 1722302 w 3069424"/>
                <a:gd name="connsiteY206" fmla="*/ 3194011 h 3260481"/>
                <a:gd name="connsiteX207" fmla="*/ 1702039 w 3069424"/>
                <a:gd name="connsiteY207" fmla="*/ 3198064 h 3260481"/>
                <a:gd name="connsiteX208" fmla="*/ 1750570 w 3069424"/>
                <a:gd name="connsiteY208" fmla="*/ 3187830 h 3260481"/>
                <a:gd name="connsiteX209" fmla="*/ 1745707 w 3069424"/>
                <a:gd name="connsiteY209" fmla="*/ 3183879 h 3260481"/>
                <a:gd name="connsiteX210" fmla="*/ 1749516 w 3069424"/>
                <a:gd name="connsiteY210" fmla="*/ 3177809 h 3260481"/>
                <a:gd name="connsiteX211" fmla="*/ 1749557 w 3069424"/>
                <a:gd name="connsiteY211" fmla="*/ 3177799 h 3260481"/>
                <a:gd name="connsiteX212" fmla="*/ 1749557 w 3069424"/>
                <a:gd name="connsiteY212" fmla="*/ 3177799 h 3260481"/>
                <a:gd name="connsiteX213" fmla="*/ 1767997 w 3069424"/>
                <a:gd name="connsiteY213" fmla="*/ 3172429 h 3260481"/>
                <a:gd name="connsiteX214" fmla="*/ 1774177 w 3069424"/>
                <a:gd name="connsiteY214" fmla="*/ 3176381 h 3260481"/>
                <a:gd name="connsiteX215" fmla="*/ 1770226 w 3069424"/>
                <a:gd name="connsiteY215" fmla="*/ 3182561 h 3260481"/>
                <a:gd name="connsiteX216" fmla="*/ 1749962 w 3069424"/>
                <a:gd name="connsiteY216" fmla="*/ 3186817 h 3260481"/>
                <a:gd name="connsiteX217" fmla="*/ 622092 w 3069424"/>
                <a:gd name="connsiteY217" fmla="*/ 3179927 h 3260481"/>
                <a:gd name="connsiteX218" fmla="*/ 619457 w 3069424"/>
                <a:gd name="connsiteY218" fmla="*/ 3179218 h 3260481"/>
                <a:gd name="connsiteX219" fmla="*/ 602132 w 3069424"/>
                <a:gd name="connsiteY219" fmla="*/ 3167869 h 3260481"/>
                <a:gd name="connsiteX220" fmla="*/ 601018 w 3069424"/>
                <a:gd name="connsiteY220" fmla="*/ 3160776 h 3260481"/>
                <a:gd name="connsiteX221" fmla="*/ 608110 w 3069424"/>
                <a:gd name="connsiteY221" fmla="*/ 3159661 h 3260481"/>
                <a:gd name="connsiteX222" fmla="*/ 608110 w 3069424"/>
                <a:gd name="connsiteY222" fmla="*/ 3159661 h 3260481"/>
                <a:gd name="connsiteX223" fmla="*/ 624625 w 3069424"/>
                <a:gd name="connsiteY223" fmla="*/ 3170503 h 3260481"/>
                <a:gd name="connsiteX224" fmla="*/ 626448 w 3069424"/>
                <a:gd name="connsiteY224" fmla="*/ 3177495 h 3260481"/>
                <a:gd name="connsiteX225" fmla="*/ 621382 w 3069424"/>
                <a:gd name="connsiteY225" fmla="*/ 3179218 h 3260481"/>
                <a:gd name="connsiteX226" fmla="*/ 1800115 w 3069424"/>
                <a:gd name="connsiteY226" fmla="*/ 3176887 h 3260481"/>
                <a:gd name="connsiteX227" fmla="*/ 1795150 w 3069424"/>
                <a:gd name="connsiteY227" fmla="*/ 3172935 h 3260481"/>
                <a:gd name="connsiteX228" fmla="*/ 1798898 w 3069424"/>
                <a:gd name="connsiteY228" fmla="*/ 3166856 h 3260481"/>
                <a:gd name="connsiteX229" fmla="*/ 1818656 w 3069424"/>
                <a:gd name="connsiteY229" fmla="*/ 3162296 h 3260481"/>
                <a:gd name="connsiteX230" fmla="*/ 1824725 w 3069424"/>
                <a:gd name="connsiteY230" fmla="*/ 3165822 h 3260481"/>
                <a:gd name="connsiteX231" fmla="*/ 1824735 w 3069424"/>
                <a:gd name="connsiteY231" fmla="*/ 3165842 h 3260481"/>
                <a:gd name="connsiteX232" fmla="*/ 1824735 w 3069424"/>
                <a:gd name="connsiteY232" fmla="*/ 3165842 h 3260481"/>
                <a:gd name="connsiteX233" fmla="*/ 1820986 w 3069424"/>
                <a:gd name="connsiteY233" fmla="*/ 3171922 h 3260481"/>
                <a:gd name="connsiteX234" fmla="*/ 1801229 w 3069424"/>
                <a:gd name="connsiteY234" fmla="*/ 3176583 h 3260481"/>
                <a:gd name="connsiteX235" fmla="*/ 1849355 w 3069424"/>
                <a:gd name="connsiteY235" fmla="*/ 3165235 h 3260481"/>
                <a:gd name="connsiteX236" fmla="*/ 1844492 w 3069424"/>
                <a:gd name="connsiteY236" fmla="*/ 3161384 h 3260481"/>
                <a:gd name="connsiteX237" fmla="*/ 1848139 w 3069424"/>
                <a:gd name="connsiteY237" fmla="*/ 3155203 h 3260481"/>
                <a:gd name="connsiteX238" fmla="*/ 1867896 w 3069424"/>
                <a:gd name="connsiteY238" fmla="*/ 3150339 h 3260481"/>
                <a:gd name="connsiteX239" fmla="*/ 1874178 w 3069424"/>
                <a:gd name="connsiteY239" fmla="*/ 3154190 h 3260481"/>
                <a:gd name="connsiteX240" fmla="*/ 1870328 w 3069424"/>
                <a:gd name="connsiteY240" fmla="*/ 3160472 h 3260481"/>
                <a:gd name="connsiteX241" fmla="*/ 1850571 w 3069424"/>
                <a:gd name="connsiteY241" fmla="*/ 3165235 h 3260481"/>
                <a:gd name="connsiteX242" fmla="*/ 1898596 w 3069424"/>
                <a:gd name="connsiteY242" fmla="*/ 3152873 h 3260481"/>
                <a:gd name="connsiteX243" fmla="*/ 1893631 w 3069424"/>
                <a:gd name="connsiteY243" fmla="*/ 3149124 h 3260481"/>
                <a:gd name="connsiteX244" fmla="*/ 1897258 w 3069424"/>
                <a:gd name="connsiteY244" fmla="*/ 3142942 h 3260481"/>
                <a:gd name="connsiteX245" fmla="*/ 1897278 w 3069424"/>
                <a:gd name="connsiteY245" fmla="*/ 3142942 h 3260481"/>
                <a:gd name="connsiteX246" fmla="*/ 1897278 w 3069424"/>
                <a:gd name="connsiteY246" fmla="*/ 3142942 h 3260481"/>
                <a:gd name="connsiteX247" fmla="*/ 1916833 w 3069424"/>
                <a:gd name="connsiteY247" fmla="*/ 3137876 h 3260481"/>
                <a:gd name="connsiteX248" fmla="*/ 1923013 w 3069424"/>
                <a:gd name="connsiteY248" fmla="*/ 3141119 h 3260481"/>
                <a:gd name="connsiteX249" fmla="*/ 1923013 w 3069424"/>
                <a:gd name="connsiteY249" fmla="*/ 3141119 h 3260481"/>
                <a:gd name="connsiteX250" fmla="*/ 1919386 w 3069424"/>
                <a:gd name="connsiteY250" fmla="*/ 3147299 h 3260481"/>
                <a:gd name="connsiteX251" fmla="*/ 1919366 w 3069424"/>
                <a:gd name="connsiteY251" fmla="*/ 3147299 h 3260481"/>
                <a:gd name="connsiteX252" fmla="*/ 1919366 w 3069424"/>
                <a:gd name="connsiteY252" fmla="*/ 3147299 h 3260481"/>
                <a:gd name="connsiteX253" fmla="*/ 1899710 w 3069424"/>
                <a:gd name="connsiteY253" fmla="*/ 3152467 h 3260481"/>
                <a:gd name="connsiteX254" fmla="*/ 582274 w 3069424"/>
                <a:gd name="connsiteY254" fmla="*/ 3148820 h 3260481"/>
                <a:gd name="connsiteX255" fmla="*/ 578525 w 3069424"/>
                <a:gd name="connsiteY255" fmla="*/ 3147198 h 3260481"/>
                <a:gd name="connsiteX256" fmla="*/ 565658 w 3069424"/>
                <a:gd name="connsiteY256" fmla="*/ 3130479 h 3260481"/>
                <a:gd name="connsiteX257" fmla="*/ 567056 w 3069424"/>
                <a:gd name="connsiteY257" fmla="*/ 3123599 h 3260481"/>
                <a:gd name="connsiteX258" fmla="*/ 567076 w 3069424"/>
                <a:gd name="connsiteY258" fmla="*/ 3123589 h 3260481"/>
                <a:gd name="connsiteX259" fmla="*/ 567076 w 3069424"/>
                <a:gd name="connsiteY259" fmla="*/ 3123589 h 3260481"/>
                <a:gd name="connsiteX260" fmla="*/ 574067 w 3069424"/>
                <a:gd name="connsiteY260" fmla="*/ 3125109 h 3260481"/>
                <a:gd name="connsiteX261" fmla="*/ 585820 w 3069424"/>
                <a:gd name="connsiteY261" fmla="*/ 3140409 h 3260481"/>
                <a:gd name="connsiteX262" fmla="*/ 585850 w 3069424"/>
                <a:gd name="connsiteY262" fmla="*/ 3147573 h 3260481"/>
                <a:gd name="connsiteX263" fmla="*/ 585820 w 3069424"/>
                <a:gd name="connsiteY263" fmla="*/ 3147603 h 3260481"/>
                <a:gd name="connsiteX264" fmla="*/ 582375 w 3069424"/>
                <a:gd name="connsiteY264" fmla="*/ 3148921 h 3260481"/>
                <a:gd name="connsiteX265" fmla="*/ 1947532 w 3069424"/>
                <a:gd name="connsiteY265" fmla="*/ 3139903 h 3260481"/>
                <a:gd name="connsiteX266" fmla="*/ 1942669 w 3069424"/>
                <a:gd name="connsiteY266" fmla="*/ 3136255 h 3260481"/>
                <a:gd name="connsiteX267" fmla="*/ 1946113 w 3069424"/>
                <a:gd name="connsiteY267" fmla="*/ 3129973 h 3260481"/>
                <a:gd name="connsiteX268" fmla="*/ 1946113 w 3069424"/>
                <a:gd name="connsiteY268" fmla="*/ 3129973 h 3260481"/>
                <a:gd name="connsiteX269" fmla="*/ 1965668 w 3069424"/>
                <a:gd name="connsiteY269" fmla="*/ 3124602 h 3260481"/>
                <a:gd name="connsiteX270" fmla="*/ 1971625 w 3069424"/>
                <a:gd name="connsiteY270" fmla="*/ 3129081 h 3260481"/>
                <a:gd name="connsiteX271" fmla="*/ 1968302 w 3069424"/>
                <a:gd name="connsiteY271" fmla="*/ 3134735 h 3260481"/>
                <a:gd name="connsiteX272" fmla="*/ 1948748 w 3069424"/>
                <a:gd name="connsiteY272" fmla="*/ 3140105 h 3260481"/>
                <a:gd name="connsiteX273" fmla="*/ 1996367 w 3069424"/>
                <a:gd name="connsiteY273" fmla="*/ 3126325 h 3260481"/>
                <a:gd name="connsiteX274" fmla="*/ 1990592 w 3069424"/>
                <a:gd name="connsiteY274" fmla="*/ 3121968 h 3260481"/>
                <a:gd name="connsiteX275" fmla="*/ 1994949 w 3069424"/>
                <a:gd name="connsiteY275" fmla="*/ 3116192 h 3260481"/>
                <a:gd name="connsiteX276" fmla="*/ 2014402 w 3069424"/>
                <a:gd name="connsiteY276" fmla="*/ 3110619 h 3260481"/>
                <a:gd name="connsiteX277" fmla="*/ 2020683 w 3069424"/>
                <a:gd name="connsiteY277" fmla="*/ 3113963 h 3260481"/>
                <a:gd name="connsiteX278" fmla="*/ 2017583 w 3069424"/>
                <a:gd name="connsiteY278" fmla="*/ 3120103 h 3260481"/>
                <a:gd name="connsiteX279" fmla="*/ 2017441 w 3069424"/>
                <a:gd name="connsiteY279" fmla="*/ 3120144 h 3260481"/>
                <a:gd name="connsiteX280" fmla="*/ 2017441 w 3069424"/>
                <a:gd name="connsiteY280" fmla="*/ 3120144 h 3260481"/>
                <a:gd name="connsiteX281" fmla="*/ 1997988 w 3069424"/>
                <a:gd name="connsiteY281" fmla="*/ 3125818 h 3260481"/>
                <a:gd name="connsiteX282" fmla="*/ 1995860 w 3069424"/>
                <a:gd name="connsiteY282" fmla="*/ 3125818 h 3260481"/>
                <a:gd name="connsiteX283" fmla="*/ 2045000 w 3069424"/>
                <a:gd name="connsiteY283" fmla="*/ 3112038 h 3260481"/>
                <a:gd name="connsiteX284" fmla="*/ 2039235 w 3069424"/>
                <a:gd name="connsiteY284" fmla="*/ 3107782 h 3260481"/>
                <a:gd name="connsiteX285" fmla="*/ 2039224 w 3069424"/>
                <a:gd name="connsiteY285" fmla="*/ 3107681 h 3260481"/>
                <a:gd name="connsiteX286" fmla="*/ 2043267 w 3069424"/>
                <a:gd name="connsiteY286" fmla="*/ 3101936 h 3260481"/>
                <a:gd name="connsiteX287" fmla="*/ 2043480 w 3069424"/>
                <a:gd name="connsiteY287" fmla="*/ 3101905 h 3260481"/>
                <a:gd name="connsiteX288" fmla="*/ 2062933 w 3069424"/>
                <a:gd name="connsiteY288" fmla="*/ 3096028 h 3260481"/>
                <a:gd name="connsiteX289" fmla="*/ 2069113 w 3069424"/>
                <a:gd name="connsiteY289" fmla="*/ 3099058 h 3260481"/>
                <a:gd name="connsiteX290" fmla="*/ 2069113 w 3069424"/>
                <a:gd name="connsiteY290" fmla="*/ 3099068 h 3260481"/>
                <a:gd name="connsiteX291" fmla="*/ 2069113 w 3069424"/>
                <a:gd name="connsiteY291" fmla="*/ 3099068 h 3260481"/>
                <a:gd name="connsiteX292" fmla="*/ 2065770 w 3069424"/>
                <a:gd name="connsiteY292" fmla="*/ 3105350 h 3260481"/>
                <a:gd name="connsiteX293" fmla="*/ 2046317 w 3069424"/>
                <a:gd name="connsiteY293" fmla="*/ 3111227 h 3260481"/>
                <a:gd name="connsiteX294" fmla="*/ 2044189 w 3069424"/>
                <a:gd name="connsiteY294" fmla="*/ 3111227 h 3260481"/>
                <a:gd name="connsiteX295" fmla="*/ 558565 w 3069424"/>
                <a:gd name="connsiteY295" fmla="*/ 3104843 h 3260481"/>
                <a:gd name="connsiteX296" fmla="*/ 553601 w 3069424"/>
                <a:gd name="connsiteY296" fmla="*/ 3100790 h 3260481"/>
                <a:gd name="connsiteX297" fmla="*/ 551878 w 3069424"/>
                <a:gd name="connsiteY297" fmla="*/ 3083666 h 3260481"/>
                <a:gd name="connsiteX298" fmla="*/ 551878 w 3069424"/>
                <a:gd name="connsiteY298" fmla="*/ 3079411 h 3260481"/>
                <a:gd name="connsiteX299" fmla="*/ 557036 w 3069424"/>
                <a:gd name="connsiteY299" fmla="*/ 3074648 h 3260481"/>
                <a:gd name="connsiteX300" fmla="*/ 557046 w 3069424"/>
                <a:gd name="connsiteY300" fmla="*/ 3074648 h 3260481"/>
                <a:gd name="connsiteX301" fmla="*/ 557046 w 3069424"/>
                <a:gd name="connsiteY301" fmla="*/ 3074648 h 3260481"/>
                <a:gd name="connsiteX302" fmla="*/ 561909 w 3069424"/>
                <a:gd name="connsiteY302" fmla="*/ 3079907 h 3260481"/>
                <a:gd name="connsiteX303" fmla="*/ 561909 w 3069424"/>
                <a:gd name="connsiteY303" fmla="*/ 3079917 h 3260481"/>
                <a:gd name="connsiteX304" fmla="*/ 561909 w 3069424"/>
                <a:gd name="connsiteY304" fmla="*/ 3079917 h 3260481"/>
                <a:gd name="connsiteX305" fmla="*/ 561909 w 3069424"/>
                <a:gd name="connsiteY305" fmla="*/ 3083666 h 3260481"/>
                <a:gd name="connsiteX306" fmla="*/ 563429 w 3069424"/>
                <a:gd name="connsiteY306" fmla="*/ 3098764 h 3260481"/>
                <a:gd name="connsiteX307" fmla="*/ 559477 w 3069424"/>
                <a:gd name="connsiteY307" fmla="*/ 3104742 h 3260481"/>
                <a:gd name="connsiteX308" fmla="*/ 559477 w 3069424"/>
                <a:gd name="connsiteY308" fmla="*/ 3104742 h 3260481"/>
                <a:gd name="connsiteX309" fmla="*/ 558464 w 3069424"/>
                <a:gd name="connsiteY309" fmla="*/ 3104742 h 3260481"/>
                <a:gd name="connsiteX310" fmla="*/ 2092214 w 3069424"/>
                <a:gd name="connsiteY310" fmla="*/ 3096433 h 3260481"/>
                <a:gd name="connsiteX311" fmla="*/ 2086449 w 3069424"/>
                <a:gd name="connsiteY311" fmla="*/ 3092178 h 3260481"/>
                <a:gd name="connsiteX312" fmla="*/ 2086439 w 3069424"/>
                <a:gd name="connsiteY312" fmla="*/ 3092076 h 3260481"/>
                <a:gd name="connsiteX313" fmla="*/ 2090481 w 3069424"/>
                <a:gd name="connsiteY313" fmla="*/ 3086331 h 3260481"/>
                <a:gd name="connsiteX314" fmla="*/ 2090694 w 3069424"/>
                <a:gd name="connsiteY314" fmla="*/ 3086301 h 3260481"/>
                <a:gd name="connsiteX315" fmla="*/ 2109944 w 3069424"/>
                <a:gd name="connsiteY315" fmla="*/ 3080120 h 3260481"/>
                <a:gd name="connsiteX316" fmla="*/ 2116358 w 3069424"/>
                <a:gd name="connsiteY316" fmla="*/ 3082967 h 3260481"/>
                <a:gd name="connsiteX317" fmla="*/ 2116429 w 3069424"/>
                <a:gd name="connsiteY317" fmla="*/ 3083160 h 3260481"/>
                <a:gd name="connsiteX318" fmla="*/ 2113491 w 3069424"/>
                <a:gd name="connsiteY318" fmla="*/ 3089644 h 3260481"/>
                <a:gd name="connsiteX319" fmla="*/ 2113491 w 3069424"/>
                <a:gd name="connsiteY319" fmla="*/ 3089644 h 3260481"/>
                <a:gd name="connsiteX320" fmla="*/ 2094139 w 3069424"/>
                <a:gd name="connsiteY320" fmla="*/ 3095826 h 3260481"/>
                <a:gd name="connsiteX321" fmla="*/ 2140441 w 3069424"/>
                <a:gd name="connsiteY321" fmla="*/ 3080930 h 3260481"/>
                <a:gd name="connsiteX322" fmla="*/ 2134058 w 3069424"/>
                <a:gd name="connsiteY322" fmla="*/ 3077384 h 3260481"/>
                <a:gd name="connsiteX323" fmla="*/ 2137604 w 3069424"/>
                <a:gd name="connsiteY323" fmla="*/ 3070990 h 3260481"/>
                <a:gd name="connsiteX324" fmla="*/ 2138820 w 3069424"/>
                <a:gd name="connsiteY324" fmla="*/ 3070798 h 3260481"/>
                <a:gd name="connsiteX325" fmla="*/ 2157969 w 3069424"/>
                <a:gd name="connsiteY325" fmla="*/ 3064414 h 3260481"/>
                <a:gd name="connsiteX326" fmla="*/ 2164454 w 3069424"/>
                <a:gd name="connsiteY326" fmla="*/ 3067555 h 3260481"/>
                <a:gd name="connsiteX327" fmla="*/ 2161211 w 3069424"/>
                <a:gd name="connsiteY327" fmla="*/ 3074040 h 3260481"/>
                <a:gd name="connsiteX328" fmla="*/ 2141961 w 3069424"/>
                <a:gd name="connsiteY328" fmla="*/ 3080424 h 3260481"/>
                <a:gd name="connsiteX329" fmla="*/ 2188364 w 3069424"/>
                <a:gd name="connsiteY329" fmla="*/ 3064617 h 3260481"/>
                <a:gd name="connsiteX330" fmla="*/ 2182752 w 3069424"/>
                <a:gd name="connsiteY330" fmla="*/ 3059936 h 3260481"/>
                <a:gd name="connsiteX331" fmla="*/ 2186541 w 3069424"/>
                <a:gd name="connsiteY331" fmla="*/ 3054484 h 3260481"/>
                <a:gd name="connsiteX332" fmla="*/ 2205690 w 3069424"/>
                <a:gd name="connsiteY332" fmla="*/ 3047797 h 3260481"/>
                <a:gd name="connsiteX333" fmla="*/ 2211860 w 3069424"/>
                <a:gd name="connsiteY333" fmla="*/ 3051444 h 3260481"/>
                <a:gd name="connsiteX334" fmla="*/ 2209033 w 3069424"/>
                <a:gd name="connsiteY334" fmla="*/ 3057321 h 3260481"/>
                <a:gd name="connsiteX335" fmla="*/ 2189884 w 3069424"/>
                <a:gd name="connsiteY335" fmla="*/ 3064009 h 3260481"/>
                <a:gd name="connsiteX336" fmla="*/ 2188466 w 3069424"/>
                <a:gd name="connsiteY336" fmla="*/ 3064516 h 3260481"/>
                <a:gd name="connsiteX337" fmla="*/ 562010 w 3069424"/>
                <a:gd name="connsiteY337" fmla="*/ 3054484 h 3260481"/>
                <a:gd name="connsiteX338" fmla="*/ 560288 w 3069424"/>
                <a:gd name="connsiteY338" fmla="*/ 3054484 h 3260481"/>
                <a:gd name="connsiteX339" fmla="*/ 557248 w 3069424"/>
                <a:gd name="connsiteY339" fmla="*/ 3047999 h 3260481"/>
                <a:gd name="connsiteX340" fmla="*/ 565962 w 3069424"/>
                <a:gd name="connsiteY340" fmla="*/ 3028950 h 3260481"/>
                <a:gd name="connsiteX341" fmla="*/ 572628 w 3069424"/>
                <a:gd name="connsiteY341" fmla="*/ 3026761 h 3260481"/>
                <a:gd name="connsiteX342" fmla="*/ 572750 w 3069424"/>
                <a:gd name="connsiteY342" fmla="*/ 3026822 h 3260481"/>
                <a:gd name="connsiteX343" fmla="*/ 572750 w 3069424"/>
                <a:gd name="connsiteY343" fmla="*/ 3026822 h 3260481"/>
                <a:gd name="connsiteX344" fmla="*/ 574776 w 3069424"/>
                <a:gd name="connsiteY344" fmla="*/ 3033712 h 3260481"/>
                <a:gd name="connsiteX345" fmla="*/ 566671 w 3069424"/>
                <a:gd name="connsiteY345" fmla="*/ 3051546 h 3260481"/>
                <a:gd name="connsiteX346" fmla="*/ 562213 w 3069424"/>
                <a:gd name="connsiteY346" fmla="*/ 3054383 h 3260481"/>
                <a:gd name="connsiteX347" fmla="*/ 2236186 w 3069424"/>
                <a:gd name="connsiteY347" fmla="*/ 3047797 h 3260481"/>
                <a:gd name="connsiteX348" fmla="*/ 2230320 w 3069424"/>
                <a:gd name="connsiteY348" fmla="*/ 3043683 h 3260481"/>
                <a:gd name="connsiteX349" fmla="*/ 2230310 w 3069424"/>
                <a:gd name="connsiteY349" fmla="*/ 3043642 h 3260481"/>
                <a:gd name="connsiteX350" fmla="*/ 2234302 w 3069424"/>
                <a:gd name="connsiteY350" fmla="*/ 3037694 h 3260481"/>
                <a:gd name="connsiteX351" fmla="*/ 2234464 w 3069424"/>
                <a:gd name="connsiteY351" fmla="*/ 3037664 h 3260481"/>
                <a:gd name="connsiteX352" fmla="*/ 2253411 w 3069424"/>
                <a:gd name="connsiteY352" fmla="*/ 3030672 h 3260481"/>
                <a:gd name="connsiteX353" fmla="*/ 2259591 w 3069424"/>
                <a:gd name="connsiteY353" fmla="*/ 3034300 h 3260481"/>
                <a:gd name="connsiteX354" fmla="*/ 2259591 w 3069424"/>
                <a:gd name="connsiteY354" fmla="*/ 3034320 h 3260481"/>
                <a:gd name="connsiteX355" fmla="*/ 2256957 w 3069424"/>
                <a:gd name="connsiteY355" fmla="*/ 3040096 h 3260481"/>
                <a:gd name="connsiteX356" fmla="*/ 2237909 w 3069424"/>
                <a:gd name="connsiteY356" fmla="*/ 3047189 h 3260481"/>
                <a:gd name="connsiteX357" fmla="*/ 2283705 w 3069424"/>
                <a:gd name="connsiteY357" fmla="*/ 3030571 h 3260481"/>
                <a:gd name="connsiteX358" fmla="*/ 2278943 w 3069424"/>
                <a:gd name="connsiteY358" fmla="*/ 3027328 h 3260481"/>
                <a:gd name="connsiteX359" fmla="*/ 2281779 w 3069424"/>
                <a:gd name="connsiteY359" fmla="*/ 3020742 h 3260481"/>
                <a:gd name="connsiteX360" fmla="*/ 2281779 w 3069424"/>
                <a:gd name="connsiteY360" fmla="*/ 3020742 h 3260481"/>
                <a:gd name="connsiteX361" fmla="*/ 2300625 w 3069424"/>
                <a:gd name="connsiteY361" fmla="*/ 3013548 h 3260481"/>
                <a:gd name="connsiteX362" fmla="*/ 2307535 w 3069424"/>
                <a:gd name="connsiteY362" fmla="*/ 3015443 h 3260481"/>
                <a:gd name="connsiteX363" fmla="*/ 2305630 w 3069424"/>
                <a:gd name="connsiteY363" fmla="*/ 3022353 h 3260481"/>
                <a:gd name="connsiteX364" fmla="*/ 2304981 w 3069424"/>
                <a:gd name="connsiteY364" fmla="*/ 3022667 h 3260481"/>
                <a:gd name="connsiteX365" fmla="*/ 2304272 w 3069424"/>
                <a:gd name="connsiteY365" fmla="*/ 3022667 h 3260481"/>
                <a:gd name="connsiteX366" fmla="*/ 2285326 w 3069424"/>
                <a:gd name="connsiteY366" fmla="*/ 3029963 h 3260481"/>
                <a:gd name="connsiteX367" fmla="*/ 2330817 w 3069424"/>
                <a:gd name="connsiteY367" fmla="*/ 3012129 h 3260481"/>
                <a:gd name="connsiteX368" fmla="*/ 2326157 w 3069424"/>
                <a:gd name="connsiteY368" fmla="*/ 3008988 h 3260481"/>
                <a:gd name="connsiteX369" fmla="*/ 2328983 w 3069424"/>
                <a:gd name="connsiteY369" fmla="*/ 3002402 h 3260481"/>
                <a:gd name="connsiteX370" fmla="*/ 2328994 w 3069424"/>
                <a:gd name="connsiteY370" fmla="*/ 3002402 h 3260481"/>
                <a:gd name="connsiteX371" fmla="*/ 2328994 w 3069424"/>
                <a:gd name="connsiteY371" fmla="*/ 3002402 h 3260481"/>
                <a:gd name="connsiteX372" fmla="*/ 2347737 w 3069424"/>
                <a:gd name="connsiteY372" fmla="*/ 2994803 h 3260481"/>
                <a:gd name="connsiteX373" fmla="*/ 2354151 w 3069424"/>
                <a:gd name="connsiteY373" fmla="*/ 2997275 h 3260481"/>
                <a:gd name="connsiteX374" fmla="*/ 2354222 w 3069424"/>
                <a:gd name="connsiteY374" fmla="*/ 2997437 h 3260481"/>
                <a:gd name="connsiteX375" fmla="*/ 2354222 w 3069424"/>
                <a:gd name="connsiteY375" fmla="*/ 2997437 h 3260481"/>
                <a:gd name="connsiteX376" fmla="*/ 2351486 w 3069424"/>
                <a:gd name="connsiteY376" fmla="*/ 3004023 h 3260481"/>
                <a:gd name="connsiteX377" fmla="*/ 2332641 w 3069424"/>
                <a:gd name="connsiteY377" fmla="*/ 3011623 h 3260481"/>
                <a:gd name="connsiteX378" fmla="*/ 2330817 w 3069424"/>
                <a:gd name="connsiteY378" fmla="*/ 3011623 h 3260481"/>
                <a:gd name="connsiteX379" fmla="*/ 587036 w 3069424"/>
                <a:gd name="connsiteY379" fmla="*/ 3010306 h 3260481"/>
                <a:gd name="connsiteX380" fmla="*/ 583996 w 3069424"/>
                <a:gd name="connsiteY380" fmla="*/ 3009292 h 3260481"/>
                <a:gd name="connsiteX381" fmla="*/ 582983 w 3069424"/>
                <a:gd name="connsiteY381" fmla="*/ 3002200 h 3260481"/>
                <a:gd name="connsiteX382" fmla="*/ 596053 w 3069424"/>
                <a:gd name="connsiteY382" fmla="*/ 2986190 h 3260481"/>
                <a:gd name="connsiteX383" fmla="*/ 603246 w 3069424"/>
                <a:gd name="connsiteY383" fmla="*/ 2986190 h 3260481"/>
                <a:gd name="connsiteX384" fmla="*/ 603246 w 3069424"/>
                <a:gd name="connsiteY384" fmla="*/ 2993080 h 3260481"/>
                <a:gd name="connsiteX385" fmla="*/ 603246 w 3069424"/>
                <a:gd name="connsiteY385" fmla="*/ 2993080 h 3260481"/>
                <a:gd name="connsiteX386" fmla="*/ 590683 w 3069424"/>
                <a:gd name="connsiteY386" fmla="*/ 3008482 h 3260481"/>
                <a:gd name="connsiteX387" fmla="*/ 587036 w 3069424"/>
                <a:gd name="connsiteY387" fmla="*/ 3010306 h 3260481"/>
                <a:gd name="connsiteX388" fmla="*/ 2377829 w 3069424"/>
                <a:gd name="connsiteY388" fmla="*/ 2992067 h 3260481"/>
                <a:gd name="connsiteX389" fmla="*/ 2373168 w 3069424"/>
                <a:gd name="connsiteY389" fmla="*/ 2988926 h 3260481"/>
                <a:gd name="connsiteX390" fmla="*/ 2375640 w 3069424"/>
                <a:gd name="connsiteY390" fmla="*/ 2982512 h 3260481"/>
                <a:gd name="connsiteX391" fmla="*/ 2375802 w 3069424"/>
                <a:gd name="connsiteY391" fmla="*/ 2982441 h 3260481"/>
                <a:gd name="connsiteX392" fmla="*/ 2375802 w 3069424"/>
                <a:gd name="connsiteY392" fmla="*/ 2982441 h 3260481"/>
                <a:gd name="connsiteX393" fmla="*/ 2394344 w 3069424"/>
                <a:gd name="connsiteY393" fmla="*/ 2974436 h 3260481"/>
                <a:gd name="connsiteX394" fmla="*/ 2401031 w 3069424"/>
                <a:gd name="connsiteY394" fmla="*/ 2977070 h 3260481"/>
                <a:gd name="connsiteX395" fmla="*/ 2401031 w 3069424"/>
                <a:gd name="connsiteY395" fmla="*/ 2977070 h 3260481"/>
                <a:gd name="connsiteX396" fmla="*/ 2398396 w 3069424"/>
                <a:gd name="connsiteY396" fmla="*/ 2983657 h 3260481"/>
                <a:gd name="connsiteX397" fmla="*/ 2379653 w 3069424"/>
                <a:gd name="connsiteY397" fmla="*/ 2991661 h 3260481"/>
                <a:gd name="connsiteX398" fmla="*/ 2377727 w 3069424"/>
                <a:gd name="connsiteY398" fmla="*/ 2992269 h 3260481"/>
                <a:gd name="connsiteX399" fmla="*/ 620775 w 3069424"/>
                <a:gd name="connsiteY399" fmla="*/ 2972511 h 3260481"/>
                <a:gd name="connsiteX400" fmla="*/ 617228 w 3069424"/>
                <a:gd name="connsiteY400" fmla="*/ 2971092 h 3260481"/>
                <a:gd name="connsiteX401" fmla="*/ 617198 w 3069424"/>
                <a:gd name="connsiteY401" fmla="*/ 2963928 h 3260481"/>
                <a:gd name="connsiteX402" fmla="*/ 617228 w 3069424"/>
                <a:gd name="connsiteY402" fmla="*/ 2963898 h 3260481"/>
                <a:gd name="connsiteX403" fmla="*/ 617228 w 3069424"/>
                <a:gd name="connsiteY403" fmla="*/ 2963898 h 3260481"/>
                <a:gd name="connsiteX404" fmla="*/ 631717 w 3069424"/>
                <a:gd name="connsiteY404" fmla="*/ 2949611 h 3260481"/>
                <a:gd name="connsiteX405" fmla="*/ 638880 w 3069424"/>
                <a:gd name="connsiteY405" fmla="*/ 2949580 h 3260481"/>
                <a:gd name="connsiteX406" fmla="*/ 638910 w 3069424"/>
                <a:gd name="connsiteY406" fmla="*/ 2949611 h 3260481"/>
                <a:gd name="connsiteX407" fmla="*/ 638910 w 3069424"/>
                <a:gd name="connsiteY407" fmla="*/ 2949611 h 3260481"/>
                <a:gd name="connsiteX408" fmla="*/ 638910 w 3069424"/>
                <a:gd name="connsiteY408" fmla="*/ 2956602 h 3260481"/>
                <a:gd name="connsiteX409" fmla="*/ 638910 w 3069424"/>
                <a:gd name="connsiteY409" fmla="*/ 2956602 h 3260481"/>
                <a:gd name="connsiteX410" fmla="*/ 624523 w 3069424"/>
                <a:gd name="connsiteY410" fmla="*/ 2970788 h 3260481"/>
                <a:gd name="connsiteX411" fmla="*/ 620775 w 3069424"/>
                <a:gd name="connsiteY411" fmla="*/ 2972612 h 3260481"/>
                <a:gd name="connsiteX412" fmla="*/ 2424232 w 3069424"/>
                <a:gd name="connsiteY412" fmla="*/ 2971903 h 3260481"/>
                <a:gd name="connsiteX413" fmla="*/ 2419572 w 3069424"/>
                <a:gd name="connsiteY413" fmla="*/ 2968863 h 3260481"/>
                <a:gd name="connsiteX414" fmla="*/ 2422176 w 3069424"/>
                <a:gd name="connsiteY414" fmla="*/ 2962186 h 3260481"/>
                <a:gd name="connsiteX415" fmla="*/ 2422206 w 3069424"/>
                <a:gd name="connsiteY415" fmla="*/ 2962175 h 3260481"/>
                <a:gd name="connsiteX416" fmla="*/ 2422206 w 3069424"/>
                <a:gd name="connsiteY416" fmla="*/ 2962175 h 3260481"/>
                <a:gd name="connsiteX417" fmla="*/ 2440646 w 3069424"/>
                <a:gd name="connsiteY417" fmla="*/ 2953866 h 3260481"/>
                <a:gd name="connsiteX418" fmla="*/ 2447080 w 3069424"/>
                <a:gd name="connsiteY418" fmla="*/ 2956673 h 3260481"/>
                <a:gd name="connsiteX419" fmla="*/ 2447130 w 3069424"/>
                <a:gd name="connsiteY419" fmla="*/ 2956805 h 3260481"/>
                <a:gd name="connsiteX420" fmla="*/ 2444800 w 3069424"/>
                <a:gd name="connsiteY420" fmla="*/ 2963087 h 3260481"/>
                <a:gd name="connsiteX421" fmla="*/ 2426259 w 3069424"/>
                <a:gd name="connsiteY421" fmla="*/ 2971396 h 3260481"/>
                <a:gd name="connsiteX422" fmla="*/ 2424334 w 3069424"/>
                <a:gd name="connsiteY422" fmla="*/ 2972105 h 3260481"/>
                <a:gd name="connsiteX423" fmla="*/ 2470332 w 3069424"/>
                <a:gd name="connsiteY423" fmla="*/ 2950725 h 3260481"/>
                <a:gd name="connsiteX424" fmla="*/ 2465266 w 3069424"/>
                <a:gd name="connsiteY424" fmla="*/ 2945659 h 3260481"/>
                <a:gd name="connsiteX425" fmla="*/ 2468103 w 3069424"/>
                <a:gd name="connsiteY425" fmla="*/ 2941099 h 3260481"/>
                <a:gd name="connsiteX426" fmla="*/ 2486340 w 3069424"/>
                <a:gd name="connsiteY426" fmla="*/ 2932385 h 3260481"/>
                <a:gd name="connsiteX427" fmla="*/ 2493129 w 3069424"/>
                <a:gd name="connsiteY427" fmla="*/ 2934716 h 3260481"/>
                <a:gd name="connsiteX428" fmla="*/ 2490798 w 3069424"/>
                <a:gd name="connsiteY428" fmla="*/ 2941505 h 3260481"/>
                <a:gd name="connsiteX429" fmla="*/ 2472460 w 3069424"/>
                <a:gd name="connsiteY429" fmla="*/ 2950219 h 3260481"/>
                <a:gd name="connsiteX430" fmla="*/ 2470433 w 3069424"/>
                <a:gd name="connsiteY430" fmla="*/ 2950928 h 3260481"/>
                <a:gd name="connsiteX431" fmla="*/ 657350 w 3069424"/>
                <a:gd name="connsiteY431" fmla="*/ 2937755 h 3260481"/>
                <a:gd name="connsiteX432" fmla="*/ 652386 w 3069424"/>
                <a:gd name="connsiteY432" fmla="*/ 2932791 h 3260481"/>
                <a:gd name="connsiteX433" fmla="*/ 652386 w 3069424"/>
                <a:gd name="connsiteY433" fmla="*/ 2932588 h 3260481"/>
                <a:gd name="connsiteX434" fmla="*/ 654007 w 3069424"/>
                <a:gd name="connsiteY434" fmla="*/ 2928940 h 3260481"/>
                <a:gd name="connsiteX435" fmla="*/ 669306 w 3069424"/>
                <a:gd name="connsiteY435" fmla="*/ 2915565 h 3260481"/>
                <a:gd name="connsiteX436" fmla="*/ 676449 w 3069424"/>
                <a:gd name="connsiteY436" fmla="*/ 2916122 h 3260481"/>
                <a:gd name="connsiteX437" fmla="*/ 675892 w 3069424"/>
                <a:gd name="connsiteY437" fmla="*/ 2923266 h 3260481"/>
                <a:gd name="connsiteX438" fmla="*/ 660694 w 3069424"/>
                <a:gd name="connsiteY438" fmla="*/ 2936438 h 3260481"/>
                <a:gd name="connsiteX439" fmla="*/ 657452 w 3069424"/>
                <a:gd name="connsiteY439" fmla="*/ 2937958 h 3260481"/>
                <a:gd name="connsiteX440" fmla="*/ 2515925 w 3069424"/>
                <a:gd name="connsiteY440" fmla="*/ 2929244 h 3260481"/>
                <a:gd name="connsiteX441" fmla="*/ 2510829 w 3069424"/>
                <a:gd name="connsiteY441" fmla="*/ 2924208 h 3260481"/>
                <a:gd name="connsiteX442" fmla="*/ 2513493 w 3069424"/>
                <a:gd name="connsiteY442" fmla="*/ 2919719 h 3260481"/>
                <a:gd name="connsiteX443" fmla="*/ 2513493 w 3069424"/>
                <a:gd name="connsiteY443" fmla="*/ 2919719 h 3260481"/>
                <a:gd name="connsiteX444" fmla="*/ 2531427 w 3069424"/>
                <a:gd name="connsiteY444" fmla="*/ 2910499 h 3260481"/>
                <a:gd name="connsiteX445" fmla="*/ 2538316 w 3069424"/>
                <a:gd name="connsiteY445" fmla="*/ 2912728 h 3260481"/>
                <a:gd name="connsiteX446" fmla="*/ 2536087 w 3069424"/>
                <a:gd name="connsiteY446" fmla="*/ 2919517 h 3260481"/>
                <a:gd name="connsiteX447" fmla="*/ 2518053 w 3069424"/>
                <a:gd name="connsiteY447" fmla="*/ 2928738 h 3260481"/>
                <a:gd name="connsiteX448" fmla="*/ 2515925 w 3069424"/>
                <a:gd name="connsiteY448" fmla="*/ 2929244 h 3260481"/>
                <a:gd name="connsiteX449" fmla="*/ 696155 w 3069424"/>
                <a:gd name="connsiteY449" fmla="*/ 2905939 h 3260481"/>
                <a:gd name="connsiteX450" fmla="*/ 691190 w 3069424"/>
                <a:gd name="connsiteY450" fmla="*/ 2900579 h 3260481"/>
                <a:gd name="connsiteX451" fmla="*/ 691190 w 3069424"/>
                <a:gd name="connsiteY451" fmla="*/ 2900569 h 3260481"/>
                <a:gd name="connsiteX452" fmla="*/ 693014 w 3069424"/>
                <a:gd name="connsiteY452" fmla="*/ 2896819 h 3260481"/>
                <a:gd name="connsiteX453" fmla="*/ 709124 w 3069424"/>
                <a:gd name="connsiteY453" fmla="*/ 2884356 h 3260481"/>
                <a:gd name="connsiteX454" fmla="*/ 716216 w 3069424"/>
                <a:gd name="connsiteY454" fmla="*/ 2885370 h 3260481"/>
                <a:gd name="connsiteX455" fmla="*/ 715203 w 3069424"/>
                <a:gd name="connsiteY455" fmla="*/ 2892462 h 3260481"/>
                <a:gd name="connsiteX456" fmla="*/ 715203 w 3069424"/>
                <a:gd name="connsiteY456" fmla="*/ 2892462 h 3260481"/>
                <a:gd name="connsiteX457" fmla="*/ 699296 w 3069424"/>
                <a:gd name="connsiteY457" fmla="*/ 2904824 h 3260481"/>
                <a:gd name="connsiteX458" fmla="*/ 696155 w 3069424"/>
                <a:gd name="connsiteY458" fmla="*/ 2905432 h 3260481"/>
                <a:gd name="connsiteX459" fmla="*/ 2560404 w 3069424"/>
                <a:gd name="connsiteY459" fmla="*/ 2905939 h 3260481"/>
                <a:gd name="connsiteX460" fmla="*/ 2555338 w 3069424"/>
                <a:gd name="connsiteY460" fmla="*/ 2900873 h 3260481"/>
                <a:gd name="connsiteX461" fmla="*/ 2557972 w 3069424"/>
                <a:gd name="connsiteY461" fmla="*/ 2896414 h 3260481"/>
                <a:gd name="connsiteX462" fmla="*/ 2575601 w 3069424"/>
                <a:gd name="connsiteY462" fmla="*/ 2886282 h 3260481"/>
                <a:gd name="connsiteX463" fmla="*/ 2582491 w 3069424"/>
                <a:gd name="connsiteY463" fmla="*/ 2888207 h 3260481"/>
                <a:gd name="connsiteX464" fmla="*/ 2580769 w 3069424"/>
                <a:gd name="connsiteY464" fmla="*/ 2894996 h 3260481"/>
                <a:gd name="connsiteX465" fmla="*/ 2580769 w 3069424"/>
                <a:gd name="connsiteY465" fmla="*/ 2894996 h 3260481"/>
                <a:gd name="connsiteX466" fmla="*/ 2562937 w 3069424"/>
                <a:gd name="connsiteY466" fmla="*/ 2905128 h 3260481"/>
                <a:gd name="connsiteX467" fmla="*/ 2561113 w 3069424"/>
                <a:gd name="connsiteY467" fmla="*/ 2905128 h 3260481"/>
                <a:gd name="connsiteX468" fmla="*/ 2604477 w 3069424"/>
                <a:gd name="connsiteY468" fmla="*/ 2881012 h 3260481"/>
                <a:gd name="connsiteX469" fmla="*/ 2599411 w 3069424"/>
                <a:gd name="connsiteY469" fmla="*/ 2875946 h 3260481"/>
                <a:gd name="connsiteX470" fmla="*/ 2601843 w 3069424"/>
                <a:gd name="connsiteY470" fmla="*/ 2871589 h 3260481"/>
                <a:gd name="connsiteX471" fmla="*/ 2619269 w 3069424"/>
                <a:gd name="connsiteY471" fmla="*/ 2861456 h 3260481"/>
                <a:gd name="connsiteX472" fmla="*/ 2626260 w 3069424"/>
                <a:gd name="connsiteY472" fmla="*/ 2863179 h 3260481"/>
                <a:gd name="connsiteX473" fmla="*/ 2624437 w 3069424"/>
                <a:gd name="connsiteY473" fmla="*/ 2870171 h 3260481"/>
                <a:gd name="connsiteX474" fmla="*/ 2607010 w 3069424"/>
                <a:gd name="connsiteY474" fmla="*/ 2880303 h 3260481"/>
                <a:gd name="connsiteX475" fmla="*/ 2604983 w 3069424"/>
                <a:gd name="connsiteY475" fmla="*/ 2880303 h 3260481"/>
                <a:gd name="connsiteX476" fmla="*/ 736176 w 3069424"/>
                <a:gd name="connsiteY476" fmla="*/ 2875743 h 3260481"/>
                <a:gd name="connsiteX477" fmla="*/ 731110 w 3069424"/>
                <a:gd name="connsiteY477" fmla="*/ 2870677 h 3260481"/>
                <a:gd name="connsiteX478" fmla="*/ 733237 w 3069424"/>
                <a:gd name="connsiteY478" fmla="*/ 2866523 h 3260481"/>
                <a:gd name="connsiteX479" fmla="*/ 749955 w 3069424"/>
                <a:gd name="connsiteY479" fmla="*/ 2854972 h 3260481"/>
                <a:gd name="connsiteX480" fmla="*/ 757148 w 3069424"/>
                <a:gd name="connsiteY480" fmla="*/ 2855478 h 3260481"/>
                <a:gd name="connsiteX481" fmla="*/ 757219 w 3069424"/>
                <a:gd name="connsiteY481" fmla="*/ 2862500 h 3260481"/>
                <a:gd name="connsiteX482" fmla="*/ 757148 w 3069424"/>
                <a:gd name="connsiteY482" fmla="*/ 2862571 h 3260481"/>
                <a:gd name="connsiteX483" fmla="*/ 756135 w 3069424"/>
                <a:gd name="connsiteY483" fmla="*/ 2863280 h 3260481"/>
                <a:gd name="connsiteX484" fmla="*/ 739620 w 3069424"/>
                <a:gd name="connsiteY484" fmla="*/ 2874832 h 3260481"/>
                <a:gd name="connsiteX485" fmla="*/ 737189 w 3069424"/>
                <a:gd name="connsiteY485" fmla="*/ 2874832 h 3260481"/>
                <a:gd name="connsiteX486" fmla="*/ 2647942 w 3069424"/>
                <a:gd name="connsiteY486" fmla="*/ 2855478 h 3260481"/>
                <a:gd name="connsiteX487" fmla="*/ 2643586 w 3069424"/>
                <a:gd name="connsiteY487" fmla="*/ 2853046 h 3260481"/>
                <a:gd name="connsiteX488" fmla="*/ 2645308 w 3069424"/>
                <a:gd name="connsiteY488" fmla="*/ 2846055 h 3260481"/>
                <a:gd name="connsiteX489" fmla="*/ 2662633 w 3069424"/>
                <a:gd name="connsiteY489" fmla="*/ 2835922 h 3260481"/>
                <a:gd name="connsiteX490" fmla="*/ 2669715 w 3069424"/>
                <a:gd name="connsiteY490" fmla="*/ 2837016 h 3260481"/>
                <a:gd name="connsiteX491" fmla="*/ 2669726 w 3069424"/>
                <a:gd name="connsiteY491" fmla="*/ 2837037 h 3260481"/>
                <a:gd name="connsiteX492" fmla="*/ 2668611 w 3069424"/>
                <a:gd name="connsiteY492" fmla="*/ 2844130 h 3260481"/>
                <a:gd name="connsiteX493" fmla="*/ 2667902 w 3069424"/>
                <a:gd name="connsiteY493" fmla="*/ 2844130 h 3260481"/>
                <a:gd name="connsiteX494" fmla="*/ 2650576 w 3069424"/>
                <a:gd name="connsiteY494" fmla="*/ 2854262 h 3260481"/>
                <a:gd name="connsiteX495" fmla="*/ 2648449 w 3069424"/>
                <a:gd name="connsiteY495" fmla="*/ 2854262 h 3260481"/>
                <a:gd name="connsiteX496" fmla="*/ 778121 w 3069424"/>
                <a:gd name="connsiteY496" fmla="*/ 2848183 h 3260481"/>
                <a:gd name="connsiteX497" fmla="*/ 773866 w 3069424"/>
                <a:gd name="connsiteY497" fmla="*/ 2845852 h 3260481"/>
                <a:gd name="connsiteX498" fmla="*/ 775386 w 3069424"/>
                <a:gd name="connsiteY498" fmla="*/ 2838759 h 3260481"/>
                <a:gd name="connsiteX499" fmla="*/ 792711 w 3069424"/>
                <a:gd name="connsiteY499" fmla="*/ 2828019 h 3260481"/>
                <a:gd name="connsiteX500" fmla="*/ 799459 w 3069424"/>
                <a:gd name="connsiteY500" fmla="*/ 2829366 h 3260481"/>
                <a:gd name="connsiteX501" fmla="*/ 799499 w 3069424"/>
                <a:gd name="connsiteY501" fmla="*/ 2829437 h 3260481"/>
                <a:gd name="connsiteX502" fmla="*/ 799499 w 3069424"/>
                <a:gd name="connsiteY502" fmla="*/ 2829437 h 3260481"/>
                <a:gd name="connsiteX503" fmla="*/ 798101 w 3069424"/>
                <a:gd name="connsiteY503" fmla="*/ 2836317 h 3260481"/>
                <a:gd name="connsiteX504" fmla="*/ 798081 w 3069424"/>
                <a:gd name="connsiteY504" fmla="*/ 2836327 h 3260481"/>
                <a:gd name="connsiteX505" fmla="*/ 798081 w 3069424"/>
                <a:gd name="connsiteY505" fmla="*/ 2836327 h 3260481"/>
                <a:gd name="connsiteX506" fmla="*/ 780958 w 3069424"/>
                <a:gd name="connsiteY506" fmla="*/ 2847068 h 3260481"/>
                <a:gd name="connsiteX507" fmla="*/ 778729 w 3069424"/>
                <a:gd name="connsiteY507" fmla="*/ 2847068 h 3260481"/>
                <a:gd name="connsiteX508" fmla="*/ 2691712 w 3069424"/>
                <a:gd name="connsiteY508" fmla="*/ 2827917 h 3260481"/>
                <a:gd name="connsiteX509" fmla="*/ 2686646 w 3069424"/>
                <a:gd name="connsiteY509" fmla="*/ 2822851 h 3260481"/>
                <a:gd name="connsiteX510" fmla="*/ 2689077 w 3069424"/>
                <a:gd name="connsiteY510" fmla="*/ 2818494 h 3260481"/>
                <a:gd name="connsiteX511" fmla="*/ 2706301 w 3069424"/>
                <a:gd name="connsiteY511" fmla="*/ 2807854 h 3260481"/>
                <a:gd name="connsiteX512" fmla="*/ 2713292 w 3069424"/>
                <a:gd name="connsiteY512" fmla="*/ 2809476 h 3260481"/>
                <a:gd name="connsiteX513" fmla="*/ 2711671 w 3069424"/>
                <a:gd name="connsiteY513" fmla="*/ 2816467 h 3260481"/>
                <a:gd name="connsiteX514" fmla="*/ 2694346 w 3069424"/>
                <a:gd name="connsiteY514" fmla="*/ 2827107 h 3260481"/>
                <a:gd name="connsiteX515" fmla="*/ 2691712 w 3069424"/>
                <a:gd name="connsiteY515" fmla="*/ 2827917 h 3260481"/>
                <a:gd name="connsiteX516" fmla="*/ 821890 w 3069424"/>
                <a:gd name="connsiteY516" fmla="*/ 2820216 h 3260481"/>
                <a:gd name="connsiteX517" fmla="*/ 816875 w 3069424"/>
                <a:gd name="connsiteY517" fmla="*/ 2815099 h 3260481"/>
                <a:gd name="connsiteX518" fmla="*/ 819357 w 3069424"/>
                <a:gd name="connsiteY518" fmla="*/ 2810793 h 3260481"/>
                <a:gd name="connsiteX519" fmla="*/ 836987 w 3069424"/>
                <a:gd name="connsiteY519" fmla="*/ 2800660 h 3260481"/>
                <a:gd name="connsiteX520" fmla="*/ 843775 w 3069424"/>
                <a:gd name="connsiteY520" fmla="*/ 2802383 h 3260481"/>
                <a:gd name="connsiteX521" fmla="*/ 843775 w 3069424"/>
                <a:gd name="connsiteY521" fmla="*/ 2802383 h 3260481"/>
                <a:gd name="connsiteX522" fmla="*/ 842053 w 3069424"/>
                <a:gd name="connsiteY522" fmla="*/ 2809172 h 3260481"/>
                <a:gd name="connsiteX523" fmla="*/ 842053 w 3069424"/>
                <a:gd name="connsiteY523" fmla="*/ 2809172 h 3260481"/>
                <a:gd name="connsiteX524" fmla="*/ 824525 w 3069424"/>
                <a:gd name="connsiteY524" fmla="*/ 2819304 h 3260481"/>
                <a:gd name="connsiteX525" fmla="*/ 821992 w 3069424"/>
                <a:gd name="connsiteY525" fmla="*/ 2820014 h 3260481"/>
                <a:gd name="connsiteX526" fmla="*/ 2734772 w 3069424"/>
                <a:gd name="connsiteY526" fmla="*/ 2801167 h 3260481"/>
                <a:gd name="connsiteX527" fmla="*/ 2730415 w 3069424"/>
                <a:gd name="connsiteY527" fmla="*/ 2798735 h 3260481"/>
                <a:gd name="connsiteX528" fmla="*/ 2731844 w 3069424"/>
                <a:gd name="connsiteY528" fmla="*/ 2791865 h 3260481"/>
                <a:gd name="connsiteX529" fmla="*/ 2732036 w 3069424"/>
                <a:gd name="connsiteY529" fmla="*/ 2791743 h 3260481"/>
                <a:gd name="connsiteX530" fmla="*/ 2732036 w 3069424"/>
                <a:gd name="connsiteY530" fmla="*/ 2791743 h 3260481"/>
                <a:gd name="connsiteX531" fmla="*/ 2749159 w 3069424"/>
                <a:gd name="connsiteY531" fmla="*/ 2781003 h 3260481"/>
                <a:gd name="connsiteX532" fmla="*/ 2756302 w 3069424"/>
                <a:gd name="connsiteY532" fmla="*/ 2781763 h 3260481"/>
                <a:gd name="connsiteX533" fmla="*/ 2755542 w 3069424"/>
                <a:gd name="connsiteY533" fmla="*/ 2788906 h 3260481"/>
                <a:gd name="connsiteX534" fmla="*/ 2754529 w 3069424"/>
                <a:gd name="connsiteY534" fmla="*/ 2789514 h 3260481"/>
                <a:gd name="connsiteX535" fmla="*/ 2737406 w 3069424"/>
                <a:gd name="connsiteY535" fmla="*/ 2800356 h 3260481"/>
                <a:gd name="connsiteX536" fmla="*/ 2734772 w 3069424"/>
                <a:gd name="connsiteY536" fmla="*/ 2801268 h 3260481"/>
                <a:gd name="connsiteX537" fmla="*/ 866268 w 3069424"/>
                <a:gd name="connsiteY537" fmla="*/ 2795594 h 3260481"/>
                <a:gd name="connsiteX538" fmla="*/ 861171 w 3069424"/>
                <a:gd name="connsiteY538" fmla="*/ 2790558 h 3260481"/>
                <a:gd name="connsiteX539" fmla="*/ 863836 w 3069424"/>
                <a:gd name="connsiteY539" fmla="*/ 2786069 h 3260481"/>
                <a:gd name="connsiteX540" fmla="*/ 863836 w 3069424"/>
                <a:gd name="connsiteY540" fmla="*/ 2786069 h 3260481"/>
                <a:gd name="connsiteX541" fmla="*/ 881871 w 3069424"/>
                <a:gd name="connsiteY541" fmla="*/ 2776544 h 3260481"/>
                <a:gd name="connsiteX542" fmla="*/ 888710 w 3069424"/>
                <a:gd name="connsiteY542" fmla="*/ 2778723 h 3260481"/>
                <a:gd name="connsiteX543" fmla="*/ 886531 w 3069424"/>
                <a:gd name="connsiteY543" fmla="*/ 2785563 h 3260481"/>
                <a:gd name="connsiteX544" fmla="*/ 868699 w 3069424"/>
                <a:gd name="connsiteY544" fmla="*/ 2794986 h 3260481"/>
                <a:gd name="connsiteX545" fmla="*/ 866268 w 3069424"/>
                <a:gd name="connsiteY545" fmla="*/ 2795594 h 3260481"/>
                <a:gd name="connsiteX546" fmla="*/ 2777528 w 3069424"/>
                <a:gd name="connsiteY546" fmla="*/ 2774011 h 3260481"/>
                <a:gd name="connsiteX547" fmla="*/ 2772472 w 3069424"/>
                <a:gd name="connsiteY547" fmla="*/ 2768935 h 3260481"/>
                <a:gd name="connsiteX548" fmla="*/ 2774792 w 3069424"/>
                <a:gd name="connsiteY548" fmla="*/ 2764689 h 3260481"/>
                <a:gd name="connsiteX549" fmla="*/ 2791712 w 3069424"/>
                <a:gd name="connsiteY549" fmla="*/ 2753645 h 3260481"/>
                <a:gd name="connsiteX550" fmla="*/ 2798804 w 3069424"/>
                <a:gd name="connsiteY550" fmla="*/ 2755164 h 3260481"/>
                <a:gd name="connsiteX551" fmla="*/ 2797285 w 3069424"/>
                <a:gd name="connsiteY551" fmla="*/ 2762156 h 3260481"/>
                <a:gd name="connsiteX552" fmla="*/ 2780263 w 3069424"/>
                <a:gd name="connsiteY552" fmla="*/ 2773201 h 3260481"/>
                <a:gd name="connsiteX553" fmla="*/ 2777427 w 3069424"/>
                <a:gd name="connsiteY553" fmla="*/ 2774011 h 3260481"/>
                <a:gd name="connsiteX554" fmla="*/ 911354 w 3069424"/>
                <a:gd name="connsiteY554" fmla="*/ 2772390 h 3260481"/>
                <a:gd name="connsiteX555" fmla="*/ 906795 w 3069424"/>
                <a:gd name="connsiteY555" fmla="*/ 2769553 h 3260481"/>
                <a:gd name="connsiteX556" fmla="*/ 909125 w 3069424"/>
                <a:gd name="connsiteY556" fmla="*/ 2762764 h 3260481"/>
                <a:gd name="connsiteX557" fmla="*/ 927362 w 3069424"/>
                <a:gd name="connsiteY557" fmla="*/ 2753847 h 3260481"/>
                <a:gd name="connsiteX558" fmla="*/ 934353 w 3069424"/>
                <a:gd name="connsiteY558" fmla="*/ 2755397 h 3260481"/>
                <a:gd name="connsiteX559" fmla="*/ 932813 w 3069424"/>
                <a:gd name="connsiteY559" fmla="*/ 2762389 h 3260481"/>
                <a:gd name="connsiteX560" fmla="*/ 932327 w 3069424"/>
                <a:gd name="connsiteY560" fmla="*/ 2762663 h 3260481"/>
                <a:gd name="connsiteX561" fmla="*/ 931719 w 3069424"/>
                <a:gd name="connsiteY561" fmla="*/ 2762663 h 3260481"/>
                <a:gd name="connsiteX562" fmla="*/ 913583 w 3069424"/>
                <a:gd name="connsiteY562" fmla="*/ 2771579 h 3260481"/>
                <a:gd name="connsiteX563" fmla="*/ 911253 w 3069424"/>
                <a:gd name="connsiteY563" fmla="*/ 2771579 h 3260481"/>
                <a:gd name="connsiteX564" fmla="*/ 957049 w 3069424"/>
                <a:gd name="connsiteY564" fmla="*/ 2750503 h 3260481"/>
                <a:gd name="connsiteX565" fmla="*/ 952064 w 3069424"/>
                <a:gd name="connsiteY565" fmla="*/ 2745356 h 3260481"/>
                <a:gd name="connsiteX566" fmla="*/ 954921 w 3069424"/>
                <a:gd name="connsiteY566" fmla="*/ 2740877 h 3260481"/>
                <a:gd name="connsiteX567" fmla="*/ 973361 w 3069424"/>
                <a:gd name="connsiteY567" fmla="*/ 2732366 h 3260481"/>
                <a:gd name="connsiteX568" fmla="*/ 979946 w 3069424"/>
                <a:gd name="connsiteY568" fmla="*/ 2734696 h 3260481"/>
                <a:gd name="connsiteX569" fmla="*/ 979946 w 3069424"/>
                <a:gd name="connsiteY569" fmla="*/ 2734696 h 3260481"/>
                <a:gd name="connsiteX570" fmla="*/ 977616 w 3069424"/>
                <a:gd name="connsiteY570" fmla="*/ 2741283 h 3260481"/>
                <a:gd name="connsiteX571" fmla="*/ 977616 w 3069424"/>
                <a:gd name="connsiteY571" fmla="*/ 2741283 h 3260481"/>
                <a:gd name="connsiteX572" fmla="*/ 959277 w 3069424"/>
                <a:gd name="connsiteY572" fmla="*/ 2749693 h 3260481"/>
                <a:gd name="connsiteX573" fmla="*/ 957555 w 3069424"/>
                <a:gd name="connsiteY573" fmla="*/ 2750199 h 3260481"/>
                <a:gd name="connsiteX574" fmla="*/ 2819777 w 3069424"/>
                <a:gd name="connsiteY574" fmla="*/ 2746856 h 3260481"/>
                <a:gd name="connsiteX575" fmla="*/ 2814772 w 3069424"/>
                <a:gd name="connsiteY575" fmla="*/ 2741728 h 3260481"/>
                <a:gd name="connsiteX576" fmla="*/ 2816940 w 3069424"/>
                <a:gd name="connsiteY576" fmla="*/ 2737635 h 3260481"/>
                <a:gd name="connsiteX577" fmla="*/ 2816940 w 3069424"/>
                <a:gd name="connsiteY577" fmla="*/ 2737635 h 3260481"/>
                <a:gd name="connsiteX578" fmla="*/ 2833861 w 3069424"/>
                <a:gd name="connsiteY578" fmla="*/ 2726590 h 3260481"/>
                <a:gd name="connsiteX579" fmla="*/ 2840852 w 3069424"/>
                <a:gd name="connsiteY579" fmla="*/ 2728009 h 3260481"/>
                <a:gd name="connsiteX580" fmla="*/ 2839534 w 3069424"/>
                <a:gd name="connsiteY580" fmla="*/ 2734899 h 3260481"/>
                <a:gd name="connsiteX581" fmla="*/ 2839534 w 3069424"/>
                <a:gd name="connsiteY581" fmla="*/ 2734899 h 3260481"/>
                <a:gd name="connsiteX582" fmla="*/ 2822716 w 3069424"/>
                <a:gd name="connsiteY582" fmla="*/ 2746146 h 3260481"/>
                <a:gd name="connsiteX583" fmla="*/ 2819777 w 3069424"/>
                <a:gd name="connsiteY583" fmla="*/ 2746856 h 3260481"/>
                <a:gd name="connsiteX584" fmla="*/ 1003148 w 3069424"/>
                <a:gd name="connsiteY584" fmla="*/ 2730137 h 3260481"/>
                <a:gd name="connsiteX585" fmla="*/ 998488 w 3069424"/>
                <a:gd name="connsiteY585" fmla="*/ 2727097 h 3260481"/>
                <a:gd name="connsiteX586" fmla="*/ 1001091 w 3069424"/>
                <a:gd name="connsiteY586" fmla="*/ 2720419 h 3260481"/>
                <a:gd name="connsiteX587" fmla="*/ 1001122 w 3069424"/>
                <a:gd name="connsiteY587" fmla="*/ 2720409 h 3260481"/>
                <a:gd name="connsiteX588" fmla="*/ 1001122 w 3069424"/>
                <a:gd name="connsiteY588" fmla="*/ 2720409 h 3260481"/>
                <a:gd name="connsiteX589" fmla="*/ 1019663 w 3069424"/>
                <a:gd name="connsiteY589" fmla="*/ 2712303 h 3260481"/>
                <a:gd name="connsiteX590" fmla="*/ 1026350 w 3069424"/>
                <a:gd name="connsiteY590" fmla="*/ 2714938 h 3260481"/>
                <a:gd name="connsiteX591" fmla="*/ 1023716 w 3069424"/>
                <a:gd name="connsiteY591" fmla="*/ 2721625 h 3260481"/>
                <a:gd name="connsiteX592" fmla="*/ 1005175 w 3069424"/>
                <a:gd name="connsiteY592" fmla="*/ 2729731 h 3260481"/>
                <a:gd name="connsiteX593" fmla="*/ 1003148 w 3069424"/>
                <a:gd name="connsiteY593" fmla="*/ 2729731 h 3260481"/>
                <a:gd name="connsiteX594" fmla="*/ 2862230 w 3069424"/>
                <a:gd name="connsiteY594" fmla="*/ 2717977 h 3260481"/>
                <a:gd name="connsiteX595" fmla="*/ 2858075 w 3069424"/>
                <a:gd name="connsiteY595" fmla="*/ 2715850 h 3260481"/>
                <a:gd name="connsiteX596" fmla="*/ 2859291 w 3069424"/>
                <a:gd name="connsiteY596" fmla="*/ 2708757 h 3260481"/>
                <a:gd name="connsiteX597" fmla="*/ 2859291 w 3069424"/>
                <a:gd name="connsiteY597" fmla="*/ 2708757 h 3260481"/>
                <a:gd name="connsiteX598" fmla="*/ 2875908 w 3069424"/>
                <a:gd name="connsiteY598" fmla="*/ 2697307 h 3260481"/>
                <a:gd name="connsiteX599" fmla="*/ 2883060 w 3069424"/>
                <a:gd name="connsiteY599" fmla="*/ 2697783 h 3260481"/>
                <a:gd name="connsiteX600" fmla="*/ 2882584 w 3069424"/>
                <a:gd name="connsiteY600" fmla="*/ 2704927 h 3260481"/>
                <a:gd name="connsiteX601" fmla="*/ 2882088 w 3069424"/>
                <a:gd name="connsiteY601" fmla="*/ 2705312 h 3260481"/>
                <a:gd name="connsiteX602" fmla="*/ 2882088 w 3069424"/>
                <a:gd name="connsiteY602" fmla="*/ 2705312 h 3260481"/>
                <a:gd name="connsiteX603" fmla="*/ 2865370 w 3069424"/>
                <a:gd name="connsiteY603" fmla="*/ 2716761 h 3260481"/>
                <a:gd name="connsiteX604" fmla="*/ 2862230 w 3069424"/>
                <a:gd name="connsiteY604" fmla="*/ 2717977 h 3260481"/>
                <a:gd name="connsiteX605" fmla="*/ 1050058 w 3069424"/>
                <a:gd name="connsiteY605" fmla="*/ 2709567 h 3260481"/>
                <a:gd name="connsiteX606" fmla="*/ 1043979 w 3069424"/>
                <a:gd name="connsiteY606" fmla="*/ 2705514 h 3260481"/>
                <a:gd name="connsiteX607" fmla="*/ 1048032 w 3069424"/>
                <a:gd name="connsiteY607" fmla="*/ 2699435 h 3260481"/>
                <a:gd name="connsiteX608" fmla="*/ 1048032 w 3069424"/>
                <a:gd name="connsiteY608" fmla="*/ 2699435 h 3260481"/>
                <a:gd name="connsiteX609" fmla="*/ 1066674 w 3069424"/>
                <a:gd name="connsiteY609" fmla="*/ 2691632 h 3260481"/>
                <a:gd name="connsiteX610" fmla="*/ 1073432 w 3069424"/>
                <a:gd name="connsiteY610" fmla="*/ 2694003 h 3260481"/>
                <a:gd name="connsiteX611" fmla="*/ 1073463 w 3069424"/>
                <a:gd name="connsiteY611" fmla="*/ 2694064 h 3260481"/>
                <a:gd name="connsiteX612" fmla="*/ 1071031 w 3069424"/>
                <a:gd name="connsiteY612" fmla="*/ 2700853 h 3260481"/>
                <a:gd name="connsiteX613" fmla="*/ 1071031 w 3069424"/>
                <a:gd name="connsiteY613" fmla="*/ 2700853 h 3260481"/>
                <a:gd name="connsiteX614" fmla="*/ 1052287 w 3069424"/>
                <a:gd name="connsiteY614" fmla="*/ 2708655 h 3260481"/>
                <a:gd name="connsiteX615" fmla="*/ 1049957 w 3069424"/>
                <a:gd name="connsiteY615" fmla="*/ 2708655 h 3260481"/>
                <a:gd name="connsiteX616" fmla="*/ 1096867 w 3069424"/>
                <a:gd name="connsiteY616" fmla="*/ 2690112 h 3260481"/>
                <a:gd name="connsiteX617" fmla="*/ 1090839 w 3069424"/>
                <a:gd name="connsiteY617" fmla="*/ 2686009 h 3260481"/>
                <a:gd name="connsiteX618" fmla="*/ 1094942 w 3069424"/>
                <a:gd name="connsiteY618" fmla="*/ 2679980 h 3260481"/>
                <a:gd name="connsiteX619" fmla="*/ 1094942 w 3069424"/>
                <a:gd name="connsiteY619" fmla="*/ 2679980 h 3260481"/>
                <a:gd name="connsiteX620" fmla="*/ 1113686 w 3069424"/>
                <a:gd name="connsiteY620" fmla="*/ 2672380 h 3260481"/>
                <a:gd name="connsiteX621" fmla="*/ 1120099 w 3069424"/>
                <a:gd name="connsiteY621" fmla="*/ 2674853 h 3260481"/>
                <a:gd name="connsiteX622" fmla="*/ 1120170 w 3069424"/>
                <a:gd name="connsiteY622" fmla="*/ 2675015 h 3260481"/>
                <a:gd name="connsiteX623" fmla="*/ 1120170 w 3069424"/>
                <a:gd name="connsiteY623" fmla="*/ 2675015 h 3260481"/>
                <a:gd name="connsiteX624" fmla="*/ 1117435 w 3069424"/>
                <a:gd name="connsiteY624" fmla="*/ 2681601 h 3260481"/>
                <a:gd name="connsiteX625" fmla="*/ 1098691 w 3069424"/>
                <a:gd name="connsiteY625" fmla="*/ 2689302 h 3260481"/>
                <a:gd name="connsiteX626" fmla="*/ 2903770 w 3069424"/>
                <a:gd name="connsiteY626" fmla="*/ 2688998 h 3260481"/>
                <a:gd name="connsiteX627" fmla="*/ 2899616 w 3069424"/>
                <a:gd name="connsiteY627" fmla="*/ 2686870 h 3260481"/>
                <a:gd name="connsiteX628" fmla="*/ 2900609 w 3069424"/>
                <a:gd name="connsiteY628" fmla="*/ 2680061 h 3260481"/>
                <a:gd name="connsiteX629" fmla="*/ 2900730 w 3069424"/>
                <a:gd name="connsiteY629" fmla="*/ 2679980 h 3260481"/>
                <a:gd name="connsiteX630" fmla="*/ 2900730 w 3069424"/>
                <a:gd name="connsiteY630" fmla="*/ 2679980 h 3260481"/>
                <a:gd name="connsiteX631" fmla="*/ 2917144 w 3069424"/>
                <a:gd name="connsiteY631" fmla="*/ 2668226 h 3260481"/>
                <a:gd name="connsiteX632" fmla="*/ 2924236 w 3069424"/>
                <a:gd name="connsiteY632" fmla="*/ 2669341 h 3260481"/>
                <a:gd name="connsiteX633" fmla="*/ 2924236 w 3069424"/>
                <a:gd name="connsiteY633" fmla="*/ 2669341 h 3260481"/>
                <a:gd name="connsiteX634" fmla="*/ 2923122 w 3069424"/>
                <a:gd name="connsiteY634" fmla="*/ 2676433 h 3260481"/>
                <a:gd name="connsiteX635" fmla="*/ 2906607 w 3069424"/>
                <a:gd name="connsiteY635" fmla="*/ 2688187 h 3260481"/>
                <a:gd name="connsiteX636" fmla="*/ 2903263 w 3069424"/>
                <a:gd name="connsiteY636" fmla="*/ 2689099 h 3260481"/>
                <a:gd name="connsiteX637" fmla="*/ 1143777 w 3069424"/>
                <a:gd name="connsiteY637" fmla="*/ 2671063 h 3260481"/>
                <a:gd name="connsiteX638" fmla="*/ 1139015 w 3069424"/>
                <a:gd name="connsiteY638" fmla="*/ 2667922 h 3260481"/>
                <a:gd name="connsiteX639" fmla="*/ 1141842 w 3069424"/>
                <a:gd name="connsiteY639" fmla="*/ 2661336 h 3260481"/>
                <a:gd name="connsiteX640" fmla="*/ 1141852 w 3069424"/>
                <a:gd name="connsiteY640" fmla="*/ 2661336 h 3260481"/>
                <a:gd name="connsiteX641" fmla="*/ 1141852 w 3069424"/>
                <a:gd name="connsiteY641" fmla="*/ 2661336 h 3260481"/>
                <a:gd name="connsiteX642" fmla="*/ 1160596 w 3069424"/>
                <a:gd name="connsiteY642" fmla="*/ 2653736 h 3260481"/>
                <a:gd name="connsiteX643" fmla="*/ 1167182 w 3069424"/>
                <a:gd name="connsiteY643" fmla="*/ 2656563 h 3260481"/>
                <a:gd name="connsiteX644" fmla="*/ 1167182 w 3069424"/>
                <a:gd name="connsiteY644" fmla="*/ 2656573 h 3260481"/>
                <a:gd name="connsiteX645" fmla="*/ 1164588 w 3069424"/>
                <a:gd name="connsiteY645" fmla="*/ 2663099 h 3260481"/>
                <a:gd name="connsiteX646" fmla="*/ 1164446 w 3069424"/>
                <a:gd name="connsiteY646" fmla="*/ 2663159 h 3260481"/>
                <a:gd name="connsiteX647" fmla="*/ 1145601 w 3069424"/>
                <a:gd name="connsiteY647" fmla="*/ 2670759 h 3260481"/>
                <a:gd name="connsiteX648" fmla="*/ 2944804 w 3069424"/>
                <a:gd name="connsiteY648" fmla="*/ 2659309 h 3260481"/>
                <a:gd name="connsiteX649" fmla="*/ 2939738 w 3069424"/>
                <a:gd name="connsiteY649" fmla="*/ 2654243 h 3260481"/>
                <a:gd name="connsiteX650" fmla="*/ 2941764 w 3069424"/>
                <a:gd name="connsiteY650" fmla="*/ 2650190 h 3260481"/>
                <a:gd name="connsiteX651" fmla="*/ 2957874 w 3069424"/>
                <a:gd name="connsiteY651" fmla="*/ 2638031 h 3260481"/>
                <a:gd name="connsiteX652" fmla="*/ 2964966 w 3069424"/>
                <a:gd name="connsiteY652" fmla="*/ 2639044 h 3260481"/>
                <a:gd name="connsiteX653" fmla="*/ 2964054 w 3069424"/>
                <a:gd name="connsiteY653" fmla="*/ 2646137 h 3260481"/>
                <a:gd name="connsiteX654" fmla="*/ 2947742 w 3069424"/>
                <a:gd name="connsiteY654" fmla="*/ 2658296 h 3260481"/>
                <a:gd name="connsiteX655" fmla="*/ 2944398 w 3069424"/>
                <a:gd name="connsiteY655" fmla="*/ 2659309 h 3260481"/>
                <a:gd name="connsiteX656" fmla="*/ 1190485 w 3069424"/>
                <a:gd name="connsiteY656" fmla="*/ 2652216 h 3260481"/>
                <a:gd name="connsiteX657" fmla="*/ 1184710 w 3069424"/>
                <a:gd name="connsiteY657" fmla="*/ 2647758 h 3260481"/>
                <a:gd name="connsiteX658" fmla="*/ 1188560 w 3069424"/>
                <a:gd name="connsiteY658" fmla="*/ 2642084 h 3260481"/>
                <a:gd name="connsiteX659" fmla="*/ 1207304 w 3069424"/>
                <a:gd name="connsiteY659" fmla="*/ 2634484 h 3260481"/>
                <a:gd name="connsiteX660" fmla="*/ 1213991 w 3069424"/>
                <a:gd name="connsiteY660" fmla="*/ 2637321 h 3260481"/>
                <a:gd name="connsiteX661" fmla="*/ 1211164 w 3069424"/>
                <a:gd name="connsiteY661" fmla="*/ 2643907 h 3260481"/>
                <a:gd name="connsiteX662" fmla="*/ 1211154 w 3069424"/>
                <a:gd name="connsiteY662" fmla="*/ 2643907 h 3260481"/>
                <a:gd name="connsiteX663" fmla="*/ 1211154 w 3069424"/>
                <a:gd name="connsiteY663" fmla="*/ 2643907 h 3260481"/>
                <a:gd name="connsiteX664" fmla="*/ 1192410 w 3069424"/>
                <a:gd name="connsiteY664" fmla="*/ 2651507 h 3260481"/>
                <a:gd name="connsiteX665" fmla="*/ 1190485 w 3069424"/>
                <a:gd name="connsiteY665" fmla="*/ 2652216 h 3260481"/>
                <a:gd name="connsiteX666" fmla="*/ 1237395 w 3069424"/>
                <a:gd name="connsiteY666" fmla="*/ 2633167 h 3260481"/>
                <a:gd name="connsiteX667" fmla="*/ 1231630 w 3069424"/>
                <a:gd name="connsiteY667" fmla="*/ 2628678 h 3260481"/>
                <a:gd name="connsiteX668" fmla="*/ 1235470 w 3069424"/>
                <a:gd name="connsiteY668" fmla="*/ 2623034 h 3260481"/>
                <a:gd name="connsiteX669" fmla="*/ 1254214 w 3069424"/>
                <a:gd name="connsiteY669" fmla="*/ 2615333 h 3260481"/>
                <a:gd name="connsiteX670" fmla="*/ 1260901 w 3069424"/>
                <a:gd name="connsiteY670" fmla="*/ 2618069 h 3260481"/>
                <a:gd name="connsiteX671" fmla="*/ 1258064 w 3069424"/>
                <a:gd name="connsiteY671" fmla="*/ 2624757 h 3260481"/>
                <a:gd name="connsiteX672" fmla="*/ 1239320 w 3069424"/>
                <a:gd name="connsiteY672" fmla="*/ 2632457 h 3260481"/>
                <a:gd name="connsiteX673" fmla="*/ 1237192 w 3069424"/>
                <a:gd name="connsiteY673" fmla="*/ 2633167 h 3260481"/>
                <a:gd name="connsiteX674" fmla="*/ 2984824 w 3069424"/>
                <a:gd name="connsiteY674" fmla="*/ 2628607 h 3260481"/>
                <a:gd name="connsiteX675" fmla="*/ 2979809 w 3069424"/>
                <a:gd name="connsiteY675" fmla="*/ 2623490 h 3260481"/>
                <a:gd name="connsiteX676" fmla="*/ 2981582 w 3069424"/>
                <a:gd name="connsiteY676" fmla="*/ 2619690 h 3260481"/>
                <a:gd name="connsiteX677" fmla="*/ 2981582 w 3069424"/>
                <a:gd name="connsiteY677" fmla="*/ 2619690 h 3260481"/>
                <a:gd name="connsiteX678" fmla="*/ 2997388 w 3069424"/>
                <a:gd name="connsiteY678" fmla="*/ 2607126 h 3260481"/>
                <a:gd name="connsiteX679" fmla="*/ 3004480 w 3069424"/>
                <a:gd name="connsiteY679" fmla="*/ 2607835 h 3260481"/>
                <a:gd name="connsiteX680" fmla="*/ 3003841 w 3069424"/>
                <a:gd name="connsiteY680" fmla="*/ 2614969 h 3260481"/>
                <a:gd name="connsiteX681" fmla="*/ 3003771 w 3069424"/>
                <a:gd name="connsiteY681" fmla="*/ 2615029 h 3260481"/>
                <a:gd name="connsiteX682" fmla="*/ 3003771 w 3069424"/>
                <a:gd name="connsiteY682" fmla="*/ 2615029 h 3260481"/>
                <a:gd name="connsiteX683" fmla="*/ 2987864 w 3069424"/>
                <a:gd name="connsiteY683" fmla="*/ 2627695 h 3260481"/>
                <a:gd name="connsiteX684" fmla="*/ 2984520 w 3069424"/>
                <a:gd name="connsiteY684" fmla="*/ 2628708 h 3260481"/>
                <a:gd name="connsiteX685" fmla="*/ 1284204 w 3069424"/>
                <a:gd name="connsiteY685" fmla="*/ 2613813 h 3260481"/>
                <a:gd name="connsiteX686" fmla="*/ 1279543 w 3069424"/>
                <a:gd name="connsiteY686" fmla="*/ 2610672 h 3260481"/>
                <a:gd name="connsiteX687" fmla="*/ 1282015 w 3069424"/>
                <a:gd name="connsiteY687" fmla="*/ 2604258 h 3260481"/>
                <a:gd name="connsiteX688" fmla="*/ 1282178 w 3069424"/>
                <a:gd name="connsiteY688" fmla="*/ 2604187 h 3260481"/>
                <a:gd name="connsiteX689" fmla="*/ 1282178 w 3069424"/>
                <a:gd name="connsiteY689" fmla="*/ 2604187 h 3260481"/>
                <a:gd name="connsiteX690" fmla="*/ 1300921 w 3069424"/>
                <a:gd name="connsiteY690" fmla="*/ 2596486 h 3260481"/>
                <a:gd name="connsiteX691" fmla="*/ 1307902 w 3069424"/>
                <a:gd name="connsiteY691" fmla="*/ 2598098 h 3260481"/>
                <a:gd name="connsiteX692" fmla="*/ 1306291 w 3069424"/>
                <a:gd name="connsiteY692" fmla="*/ 2605079 h 3260481"/>
                <a:gd name="connsiteX693" fmla="*/ 1305683 w 3069424"/>
                <a:gd name="connsiteY693" fmla="*/ 2605403 h 3260481"/>
                <a:gd name="connsiteX694" fmla="*/ 1304771 w 3069424"/>
                <a:gd name="connsiteY694" fmla="*/ 2605403 h 3260481"/>
                <a:gd name="connsiteX695" fmla="*/ 1286028 w 3069424"/>
                <a:gd name="connsiteY695" fmla="*/ 2613205 h 3260481"/>
                <a:gd name="connsiteX696" fmla="*/ 1283900 w 3069424"/>
                <a:gd name="connsiteY696" fmla="*/ 2613205 h 3260481"/>
                <a:gd name="connsiteX697" fmla="*/ 3024338 w 3069424"/>
                <a:gd name="connsiteY697" fmla="*/ 2596689 h 3260481"/>
                <a:gd name="connsiteX698" fmla="*/ 3020488 w 3069424"/>
                <a:gd name="connsiteY698" fmla="*/ 2594865 h 3260481"/>
                <a:gd name="connsiteX699" fmla="*/ 3020488 w 3069424"/>
                <a:gd name="connsiteY699" fmla="*/ 2587874 h 3260481"/>
                <a:gd name="connsiteX700" fmla="*/ 3020488 w 3069424"/>
                <a:gd name="connsiteY700" fmla="*/ 2587874 h 3260481"/>
                <a:gd name="connsiteX701" fmla="*/ 3035787 w 3069424"/>
                <a:gd name="connsiteY701" fmla="*/ 2574701 h 3260481"/>
                <a:gd name="connsiteX702" fmla="*/ 3042778 w 3069424"/>
                <a:gd name="connsiteY702" fmla="*/ 2575380 h 3260481"/>
                <a:gd name="connsiteX703" fmla="*/ 3042879 w 3069424"/>
                <a:gd name="connsiteY703" fmla="*/ 2575512 h 3260481"/>
                <a:gd name="connsiteX704" fmla="*/ 3042879 w 3069424"/>
                <a:gd name="connsiteY704" fmla="*/ 2582301 h 3260481"/>
                <a:gd name="connsiteX705" fmla="*/ 3027479 w 3069424"/>
                <a:gd name="connsiteY705" fmla="*/ 2595575 h 3260481"/>
                <a:gd name="connsiteX706" fmla="*/ 3024338 w 3069424"/>
                <a:gd name="connsiteY706" fmla="*/ 2596689 h 3260481"/>
                <a:gd name="connsiteX707" fmla="*/ 1330810 w 3069424"/>
                <a:gd name="connsiteY707" fmla="*/ 2594865 h 3260481"/>
                <a:gd name="connsiteX708" fmla="*/ 1326149 w 3069424"/>
                <a:gd name="connsiteY708" fmla="*/ 2591724 h 3260481"/>
                <a:gd name="connsiteX709" fmla="*/ 1328622 w 3069424"/>
                <a:gd name="connsiteY709" fmla="*/ 2585310 h 3260481"/>
                <a:gd name="connsiteX710" fmla="*/ 1328784 w 3069424"/>
                <a:gd name="connsiteY710" fmla="*/ 2585239 h 3260481"/>
                <a:gd name="connsiteX711" fmla="*/ 1328784 w 3069424"/>
                <a:gd name="connsiteY711" fmla="*/ 2585239 h 3260481"/>
                <a:gd name="connsiteX712" fmla="*/ 1347528 w 3069424"/>
                <a:gd name="connsiteY712" fmla="*/ 2577437 h 3260481"/>
                <a:gd name="connsiteX713" fmla="*/ 1354113 w 3069424"/>
                <a:gd name="connsiteY713" fmla="*/ 2580264 h 3260481"/>
                <a:gd name="connsiteX714" fmla="*/ 1354113 w 3069424"/>
                <a:gd name="connsiteY714" fmla="*/ 2580274 h 3260481"/>
                <a:gd name="connsiteX715" fmla="*/ 1354113 w 3069424"/>
                <a:gd name="connsiteY715" fmla="*/ 2580274 h 3260481"/>
                <a:gd name="connsiteX716" fmla="*/ 1351641 w 3069424"/>
                <a:gd name="connsiteY716" fmla="*/ 2586688 h 3260481"/>
                <a:gd name="connsiteX717" fmla="*/ 1351479 w 3069424"/>
                <a:gd name="connsiteY717" fmla="*/ 2586759 h 3260481"/>
                <a:gd name="connsiteX718" fmla="*/ 1351479 w 3069424"/>
                <a:gd name="connsiteY718" fmla="*/ 2586759 h 3260481"/>
                <a:gd name="connsiteX719" fmla="*/ 1332330 w 3069424"/>
                <a:gd name="connsiteY719" fmla="*/ 2594865 h 3260481"/>
                <a:gd name="connsiteX720" fmla="*/ 1330810 w 3069424"/>
                <a:gd name="connsiteY720" fmla="*/ 2594865 h 3260481"/>
                <a:gd name="connsiteX721" fmla="*/ 1377619 w 3069424"/>
                <a:gd name="connsiteY721" fmla="*/ 2575512 h 3260481"/>
                <a:gd name="connsiteX722" fmla="*/ 1372958 w 3069424"/>
                <a:gd name="connsiteY722" fmla="*/ 2572371 h 3260481"/>
                <a:gd name="connsiteX723" fmla="*/ 1375694 w 3069424"/>
                <a:gd name="connsiteY723" fmla="*/ 2565784 h 3260481"/>
                <a:gd name="connsiteX724" fmla="*/ 1394438 w 3069424"/>
                <a:gd name="connsiteY724" fmla="*/ 2558084 h 3260481"/>
                <a:gd name="connsiteX725" fmla="*/ 1401419 w 3069424"/>
                <a:gd name="connsiteY725" fmla="*/ 2559695 h 3260481"/>
                <a:gd name="connsiteX726" fmla="*/ 1399808 w 3069424"/>
                <a:gd name="connsiteY726" fmla="*/ 2566676 h 3260481"/>
                <a:gd name="connsiteX727" fmla="*/ 1399200 w 3069424"/>
                <a:gd name="connsiteY727" fmla="*/ 2567000 h 3260481"/>
                <a:gd name="connsiteX728" fmla="*/ 1398288 w 3069424"/>
                <a:gd name="connsiteY728" fmla="*/ 2567000 h 3260481"/>
                <a:gd name="connsiteX729" fmla="*/ 1379544 w 3069424"/>
                <a:gd name="connsiteY729" fmla="*/ 2574701 h 3260481"/>
                <a:gd name="connsiteX730" fmla="*/ 1377619 w 3069424"/>
                <a:gd name="connsiteY730" fmla="*/ 2574701 h 3260481"/>
                <a:gd name="connsiteX731" fmla="*/ 3061420 w 3069424"/>
                <a:gd name="connsiteY731" fmla="*/ 2563048 h 3260481"/>
                <a:gd name="connsiteX732" fmla="*/ 3057874 w 3069424"/>
                <a:gd name="connsiteY732" fmla="*/ 2561529 h 3260481"/>
                <a:gd name="connsiteX733" fmla="*/ 3057874 w 3069424"/>
                <a:gd name="connsiteY733" fmla="*/ 2554638 h 3260481"/>
                <a:gd name="connsiteX734" fmla="*/ 3057874 w 3069424"/>
                <a:gd name="connsiteY734" fmla="*/ 2554638 h 3260481"/>
                <a:gd name="connsiteX735" fmla="*/ 3062028 w 3069424"/>
                <a:gd name="connsiteY735" fmla="*/ 2550383 h 3260481"/>
                <a:gd name="connsiteX736" fmla="*/ 3065878 w 3069424"/>
                <a:gd name="connsiteY736" fmla="*/ 2548458 h 3260481"/>
                <a:gd name="connsiteX737" fmla="*/ 3065878 w 3069424"/>
                <a:gd name="connsiteY737" fmla="*/ 2553524 h 3260481"/>
                <a:gd name="connsiteX738" fmla="*/ 3069425 w 3069424"/>
                <a:gd name="connsiteY738" fmla="*/ 2557070 h 3260481"/>
                <a:gd name="connsiteX739" fmla="*/ 3064865 w 3069424"/>
                <a:gd name="connsiteY739" fmla="*/ 2561833 h 3260481"/>
                <a:gd name="connsiteX740" fmla="*/ 3061420 w 3069424"/>
                <a:gd name="connsiteY740" fmla="*/ 2562947 h 3260481"/>
                <a:gd name="connsiteX741" fmla="*/ 1424428 w 3069424"/>
                <a:gd name="connsiteY741" fmla="*/ 2556158 h 3260481"/>
                <a:gd name="connsiteX742" fmla="*/ 1419767 w 3069424"/>
                <a:gd name="connsiteY742" fmla="*/ 2553017 h 3260481"/>
                <a:gd name="connsiteX743" fmla="*/ 1422503 w 3069424"/>
                <a:gd name="connsiteY743" fmla="*/ 2546431 h 3260481"/>
                <a:gd name="connsiteX744" fmla="*/ 1441247 w 3069424"/>
                <a:gd name="connsiteY744" fmla="*/ 2538629 h 3260481"/>
                <a:gd name="connsiteX745" fmla="*/ 1447832 w 3069424"/>
                <a:gd name="connsiteY745" fmla="*/ 2541456 h 3260481"/>
                <a:gd name="connsiteX746" fmla="*/ 1447832 w 3069424"/>
                <a:gd name="connsiteY746" fmla="*/ 2541466 h 3260481"/>
                <a:gd name="connsiteX747" fmla="*/ 1447832 w 3069424"/>
                <a:gd name="connsiteY747" fmla="*/ 2541466 h 3260481"/>
                <a:gd name="connsiteX748" fmla="*/ 1445360 w 3069424"/>
                <a:gd name="connsiteY748" fmla="*/ 2547880 h 3260481"/>
                <a:gd name="connsiteX749" fmla="*/ 1445198 w 3069424"/>
                <a:gd name="connsiteY749" fmla="*/ 2547951 h 3260481"/>
                <a:gd name="connsiteX750" fmla="*/ 1445198 w 3069424"/>
                <a:gd name="connsiteY750" fmla="*/ 2547951 h 3260481"/>
                <a:gd name="connsiteX751" fmla="*/ 1426556 w 3069424"/>
                <a:gd name="connsiteY751" fmla="*/ 2555652 h 3260481"/>
                <a:gd name="connsiteX752" fmla="*/ 1424529 w 3069424"/>
                <a:gd name="connsiteY752" fmla="*/ 2555652 h 3260481"/>
                <a:gd name="connsiteX753" fmla="*/ 1471237 w 3069424"/>
                <a:gd name="connsiteY753" fmla="*/ 2536805 h 3260481"/>
                <a:gd name="connsiteX754" fmla="*/ 1466576 w 3069424"/>
                <a:gd name="connsiteY754" fmla="*/ 2533664 h 3260481"/>
                <a:gd name="connsiteX755" fmla="*/ 1469312 w 3069424"/>
                <a:gd name="connsiteY755" fmla="*/ 2527077 h 3260481"/>
                <a:gd name="connsiteX756" fmla="*/ 1488055 w 3069424"/>
                <a:gd name="connsiteY756" fmla="*/ 2519275 h 3260481"/>
                <a:gd name="connsiteX757" fmla="*/ 1494641 w 3069424"/>
                <a:gd name="connsiteY757" fmla="*/ 2522011 h 3260481"/>
                <a:gd name="connsiteX758" fmla="*/ 1492169 w 3069424"/>
                <a:gd name="connsiteY758" fmla="*/ 2528425 h 3260481"/>
                <a:gd name="connsiteX759" fmla="*/ 1492007 w 3069424"/>
                <a:gd name="connsiteY759" fmla="*/ 2528496 h 3260481"/>
                <a:gd name="connsiteX760" fmla="*/ 1492007 w 3069424"/>
                <a:gd name="connsiteY760" fmla="*/ 2528496 h 3260481"/>
                <a:gd name="connsiteX761" fmla="*/ 1473263 w 3069424"/>
                <a:gd name="connsiteY761" fmla="*/ 2536298 h 3260481"/>
                <a:gd name="connsiteX762" fmla="*/ 1471338 w 3069424"/>
                <a:gd name="connsiteY762" fmla="*/ 2536298 h 3260481"/>
                <a:gd name="connsiteX763" fmla="*/ 1518046 w 3069424"/>
                <a:gd name="connsiteY763" fmla="*/ 2517350 h 3260481"/>
                <a:gd name="connsiteX764" fmla="*/ 1513385 w 3069424"/>
                <a:gd name="connsiteY764" fmla="*/ 2514209 h 3260481"/>
                <a:gd name="connsiteX765" fmla="*/ 1515857 w 3069424"/>
                <a:gd name="connsiteY765" fmla="*/ 2507795 h 3260481"/>
                <a:gd name="connsiteX766" fmla="*/ 1516019 w 3069424"/>
                <a:gd name="connsiteY766" fmla="*/ 2507724 h 3260481"/>
                <a:gd name="connsiteX767" fmla="*/ 1516019 w 3069424"/>
                <a:gd name="connsiteY767" fmla="*/ 2507724 h 3260481"/>
                <a:gd name="connsiteX768" fmla="*/ 1534662 w 3069424"/>
                <a:gd name="connsiteY768" fmla="*/ 2499922 h 3260481"/>
                <a:gd name="connsiteX769" fmla="*/ 1541349 w 3069424"/>
                <a:gd name="connsiteY769" fmla="*/ 2502557 h 3260481"/>
                <a:gd name="connsiteX770" fmla="*/ 1541349 w 3069424"/>
                <a:gd name="connsiteY770" fmla="*/ 2502557 h 3260481"/>
                <a:gd name="connsiteX771" fmla="*/ 1538613 w 3069424"/>
                <a:gd name="connsiteY771" fmla="*/ 2509143 h 3260481"/>
                <a:gd name="connsiteX772" fmla="*/ 1519869 w 3069424"/>
                <a:gd name="connsiteY772" fmla="*/ 2516945 h 3260481"/>
                <a:gd name="connsiteX773" fmla="*/ 1517944 w 3069424"/>
                <a:gd name="connsiteY773" fmla="*/ 2516945 h 3260481"/>
                <a:gd name="connsiteX774" fmla="*/ 1564753 w 3069424"/>
                <a:gd name="connsiteY774" fmla="*/ 2497794 h 3260481"/>
                <a:gd name="connsiteX775" fmla="*/ 1558674 w 3069424"/>
                <a:gd name="connsiteY775" fmla="*/ 2493640 h 3260481"/>
                <a:gd name="connsiteX776" fmla="*/ 1562828 w 3069424"/>
                <a:gd name="connsiteY776" fmla="*/ 2487661 h 3260481"/>
                <a:gd name="connsiteX777" fmla="*/ 1581470 w 3069424"/>
                <a:gd name="connsiteY777" fmla="*/ 2479758 h 3260481"/>
                <a:gd name="connsiteX778" fmla="*/ 1588157 w 3069424"/>
                <a:gd name="connsiteY778" fmla="*/ 2482494 h 3260481"/>
                <a:gd name="connsiteX779" fmla="*/ 1585523 w 3069424"/>
                <a:gd name="connsiteY779" fmla="*/ 2489181 h 3260481"/>
                <a:gd name="connsiteX780" fmla="*/ 1585523 w 3069424"/>
                <a:gd name="connsiteY780" fmla="*/ 2489181 h 3260481"/>
                <a:gd name="connsiteX781" fmla="*/ 1566881 w 3069424"/>
                <a:gd name="connsiteY781" fmla="*/ 2496983 h 3260481"/>
                <a:gd name="connsiteX782" fmla="*/ 1564854 w 3069424"/>
                <a:gd name="connsiteY782" fmla="*/ 2497490 h 3260481"/>
                <a:gd name="connsiteX783" fmla="*/ 1611460 w 3069424"/>
                <a:gd name="connsiteY783" fmla="*/ 2478137 h 3260481"/>
                <a:gd name="connsiteX784" fmla="*/ 1606800 w 3069424"/>
                <a:gd name="connsiteY784" fmla="*/ 2474996 h 3260481"/>
                <a:gd name="connsiteX785" fmla="*/ 1609272 w 3069424"/>
                <a:gd name="connsiteY785" fmla="*/ 2468581 h 3260481"/>
                <a:gd name="connsiteX786" fmla="*/ 1609434 w 3069424"/>
                <a:gd name="connsiteY786" fmla="*/ 2468511 h 3260481"/>
                <a:gd name="connsiteX787" fmla="*/ 1609434 w 3069424"/>
                <a:gd name="connsiteY787" fmla="*/ 2468511 h 3260481"/>
                <a:gd name="connsiteX788" fmla="*/ 1628077 w 3069424"/>
                <a:gd name="connsiteY788" fmla="*/ 2460607 h 3260481"/>
                <a:gd name="connsiteX789" fmla="*/ 1634612 w 3069424"/>
                <a:gd name="connsiteY789" fmla="*/ 2463546 h 3260481"/>
                <a:gd name="connsiteX790" fmla="*/ 1632028 w 3069424"/>
                <a:gd name="connsiteY790" fmla="*/ 2469929 h 3260481"/>
                <a:gd name="connsiteX791" fmla="*/ 1613385 w 3069424"/>
                <a:gd name="connsiteY791" fmla="*/ 2477833 h 3260481"/>
                <a:gd name="connsiteX792" fmla="*/ 1611359 w 3069424"/>
                <a:gd name="connsiteY792" fmla="*/ 2477833 h 3260481"/>
                <a:gd name="connsiteX793" fmla="*/ 1658067 w 3069424"/>
                <a:gd name="connsiteY793" fmla="*/ 2457871 h 3260481"/>
                <a:gd name="connsiteX794" fmla="*/ 1651988 w 3069424"/>
                <a:gd name="connsiteY794" fmla="*/ 2453717 h 3260481"/>
                <a:gd name="connsiteX795" fmla="*/ 1656142 w 3069424"/>
                <a:gd name="connsiteY795" fmla="*/ 2447739 h 3260481"/>
                <a:gd name="connsiteX796" fmla="*/ 1674784 w 3069424"/>
                <a:gd name="connsiteY796" fmla="*/ 2439835 h 3260481"/>
                <a:gd name="connsiteX797" fmla="*/ 1681258 w 3069424"/>
                <a:gd name="connsiteY797" fmla="*/ 2442145 h 3260481"/>
                <a:gd name="connsiteX798" fmla="*/ 1681269 w 3069424"/>
                <a:gd name="connsiteY798" fmla="*/ 2442165 h 3260481"/>
                <a:gd name="connsiteX799" fmla="*/ 1681269 w 3069424"/>
                <a:gd name="connsiteY799" fmla="*/ 2442165 h 3260481"/>
                <a:gd name="connsiteX800" fmla="*/ 1678634 w 3069424"/>
                <a:gd name="connsiteY800" fmla="*/ 2448853 h 3260481"/>
                <a:gd name="connsiteX801" fmla="*/ 1659992 w 3069424"/>
                <a:gd name="connsiteY801" fmla="*/ 2456757 h 3260481"/>
                <a:gd name="connsiteX802" fmla="*/ 1657966 w 3069424"/>
                <a:gd name="connsiteY802" fmla="*/ 2457263 h 3260481"/>
                <a:gd name="connsiteX803" fmla="*/ 1704673 w 3069424"/>
                <a:gd name="connsiteY803" fmla="*/ 2437606 h 3260481"/>
                <a:gd name="connsiteX804" fmla="*/ 1700012 w 3069424"/>
                <a:gd name="connsiteY804" fmla="*/ 2434465 h 3260481"/>
                <a:gd name="connsiteX805" fmla="*/ 1702484 w 3069424"/>
                <a:gd name="connsiteY805" fmla="*/ 2428051 h 3260481"/>
                <a:gd name="connsiteX806" fmla="*/ 1702647 w 3069424"/>
                <a:gd name="connsiteY806" fmla="*/ 2427980 h 3260481"/>
                <a:gd name="connsiteX807" fmla="*/ 1702647 w 3069424"/>
                <a:gd name="connsiteY807" fmla="*/ 2427980 h 3260481"/>
                <a:gd name="connsiteX808" fmla="*/ 1721188 w 3069424"/>
                <a:gd name="connsiteY808" fmla="*/ 2419975 h 3260481"/>
                <a:gd name="connsiteX809" fmla="*/ 1727865 w 3069424"/>
                <a:gd name="connsiteY809" fmla="*/ 2422579 h 3260481"/>
                <a:gd name="connsiteX810" fmla="*/ 1727875 w 3069424"/>
                <a:gd name="connsiteY810" fmla="*/ 2422609 h 3260481"/>
                <a:gd name="connsiteX811" fmla="*/ 1727875 w 3069424"/>
                <a:gd name="connsiteY811" fmla="*/ 2422609 h 3260481"/>
                <a:gd name="connsiteX812" fmla="*/ 1725240 w 3069424"/>
                <a:gd name="connsiteY812" fmla="*/ 2429297 h 3260481"/>
                <a:gd name="connsiteX813" fmla="*/ 1706598 w 3069424"/>
                <a:gd name="connsiteY813" fmla="*/ 2437302 h 3260481"/>
                <a:gd name="connsiteX814" fmla="*/ 1704572 w 3069424"/>
                <a:gd name="connsiteY814" fmla="*/ 2437808 h 3260481"/>
                <a:gd name="connsiteX815" fmla="*/ 1751178 w 3069424"/>
                <a:gd name="connsiteY815" fmla="*/ 2417341 h 3260481"/>
                <a:gd name="connsiteX816" fmla="*/ 1746517 w 3069424"/>
                <a:gd name="connsiteY816" fmla="*/ 2414301 h 3260481"/>
                <a:gd name="connsiteX817" fmla="*/ 1749152 w 3069424"/>
                <a:gd name="connsiteY817" fmla="*/ 2407613 h 3260481"/>
                <a:gd name="connsiteX818" fmla="*/ 1767794 w 3069424"/>
                <a:gd name="connsiteY818" fmla="*/ 2399507 h 3260481"/>
                <a:gd name="connsiteX819" fmla="*/ 1774481 w 3069424"/>
                <a:gd name="connsiteY819" fmla="*/ 2402142 h 3260481"/>
                <a:gd name="connsiteX820" fmla="*/ 1771847 w 3069424"/>
                <a:gd name="connsiteY820" fmla="*/ 2408829 h 3260481"/>
                <a:gd name="connsiteX821" fmla="*/ 1753204 w 3069424"/>
                <a:gd name="connsiteY821" fmla="*/ 2416935 h 3260481"/>
                <a:gd name="connsiteX822" fmla="*/ 1751178 w 3069424"/>
                <a:gd name="connsiteY822" fmla="*/ 2417645 h 3260481"/>
                <a:gd name="connsiteX823" fmla="*/ 1797683 w 3069424"/>
                <a:gd name="connsiteY823" fmla="*/ 2397075 h 3260481"/>
                <a:gd name="connsiteX824" fmla="*/ 1791685 w 3069424"/>
                <a:gd name="connsiteY824" fmla="*/ 2392900 h 3260481"/>
                <a:gd name="connsiteX825" fmla="*/ 1795657 w 3069424"/>
                <a:gd name="connsiteY825" fmla="*/ 2386942 h 3260481"/>
                <a:gd name="connsiteX826" fmla="*/ 1814198 w 3069424"/>
                <a:gd name="connsiteY826" fmla="*/ 2378836 h 3260481"/>
                <a:gd name="connsiteX827" fmla="*/ 1821016 w 3069424"/>
                <a:gd name="connsiteY827" fmla="*/ 2380528 h 3260481"/>
                <a:gd name="connsiteX828" fmla="*/ 1821087 w 3069424"/>
                <a:gd name="connsiteY828" fmla="*/ 2380660 h 3260481"/>
                <a:gd name="connsiteX829" fmla="*/ 1819263 w 3069424"/>
                <a:gd name="connsiteY829" fmla="*/ 2387652 h 3260481"/>
                <a:gd name="connsiteX830" fmla="*/ 1818250 w 3069424"/>
                <a:gd name="connsiteY830" fmla="*/ 2387652 h 3260481"/>
                <a:gd name="connsiteX831" fmla="*/ 1799709 w 3069424"/>
                <a:gd name="connsiteY831" fmla="*/ 2395859 h 3260481"/>
                <a:gd name="connsiteX832" fmla="*/ 1797683 w 3069424"/>
                <a:gd name="connsiteY832" fmla="*/ 2396974 h 3260481"/>
                <a:gd name="connsiteX833" fmla="*/ 1843985 w 3069424"/>
                <a:gd name="connsiteY833" fmla="*/ 2376810 h 3260481"/>
                <a:gd name="connsiteX834" fmla="*/ 1837987 w 3069424"/>
                <a:gd name="connsiteY834" fmla="*/ 2372635 h 3260481"/>
                <a:gd name="connsiteX835" fmla="*/ 1841959 w 3069424"/>
                <a:gd name="connsiteY835" fmla="*/ 2366677 h 3260481"/>
                <a:gd name="connsiteX836" fmla="*/ 1860500 w 3069424"/>
                <a:gd name="connsiteY836" fmla="*/ 2358470 h 3260481"/>
                <a:gd name="connsiteX837" fmla="*/ 1866934 w 3069424"/>
                <a:gd name="connsiteY837" fmla="*/ 2361276 h 3260481"/>
                <a:gd name="connsiteX838" fmla="*/ 1866984 w 3069424"/>
                <a:gd name="connsiteY838" fmla="*/ 2361408 h 3260481"/>
                <a:gd name="connsiteX839" fmla="*/ 1864654 w 3069424"/>
                <a:gd name="connsiteY839" fmla="*/ 2367690 h 3260481"/>
                <a:gd name="connsiteX840" fmla="*/ 1846113 w 3069424"/>
                <a:gd name="connsiteY840" fmla="*/ 2375898 h 3260481"/>
                <a:gd name="connsiteX841" fmla="*/ 1843985 w 3069424"/>
                <a:gd name="connsiteY841" fmla="*/ 2376911 h 3260481"/>
                <a:gd name="connsiteX842" fmla="*/ 1890287 w 3069424"/>
                <a:gd name="connsiteY842" fmla="*/ 2356544 h 3260481"/>
                <a:gd name="connsiteX843" fmla="*/ 1885627 w 3069424"/>
                <a:gd name="connsiteY843" fmla="*/ 2353504 h 3260481"/>
                <a:gd name="connsiteX844" fmla="*/ 1888231 w 3069424"/>
                <a:gd name="connsiteY844" fmla="*/ 2346827 h 3260481"/>
                <a:gd name="connsiteX845" fmla="*/ 1888261 w 3069424"/>
                <a:gd name="connsiteY845" fmla="*/ 2346817 h 3260481"/>
                <a:gd name="connsiteX846" fmla="*/ 1888261 w 3069424"/>
                <a:gd name="connsiteY846" fmla="*/ 2346817 h 3260481"/>
                <a:gd name="connsiteX847" fmla="*/ 1906701 w 3069424"/>
                <a:gd name="connsiteY847" fmla="*/ 2338508 h 3260481"/>
                <a:gd name="connsiteX848" fmla="*/ 1913135 w 3069424"/>
                <a:gd name="connsiteY848" fmla="*/ 2341315 h 3260481"/>
                <a:gd name="connsiteX849" fmla="*/ 1913185 w 3069424"/>
                <a:gd name="connsiteY849" fmla="*/ 2341446 h 3260481"/>
                <a:gd name="connsiteX850" fmla="*/ 1910855 w 3069424"/>
                <a:gd name="connsiteY850" fmla="*/ 2347729 h 3260481"/>
                <a:gd name="connsiteX851" fmla="*/ 1892314 w 3069424"/>
                <a:gd name="connsiteY851" fmla="*/ 2356038 h 3260481"/>
                <a:gd name="connsiteX852" fmla="*/ 1890287 w 3069424"/>
                <a:gd name="connsiteY852" fmla="*/ 2356038 h 3260481"/>
                <a:gd name="connsiteX853" fmla="*/ 1936488 w 3069424"/>
                <a:gd name="connsiteY853" fmla="*/ 2335671 h 3260481"/>
                <a:gd name="connsiteX854" fmla="*/ 1930358 w 3069424"/>
                <a:gd name="connsiteY854" fmla="*/ 2331668 h 3260481"/>
                <a:gd name="connsiteX855" fmla="*/ 1934361 w 3069424"/>
                <a:gd name="connsiteY855" fmla="*/ 2325538 h 3260481"/>
                <a:gd name="connsiteX856" fmla="*/ 1952800 w 3069424"/>
                <a:gd name="connsiteY856" fmla="*/ 2317128 h 3260481"/>
                <a:gd name="connsiteX857" fmla="*/ 1959315 w 3069424"/>
                <a:gd name="connsiteY857" fmla="*/ 2319317 h 3260481"/>
                <a:gd name="connsiteX858" fmla="*/ 1959386 w 3069424"/>
                <a:gd name="connsiteY858" fmla="*/ 2319459 h 3260481"/>
                <a:gd name="connsiteX859" fmla="*/ 1959386 w 3069424"/>
                <a:gd name="connsiteY859" fmla="*/ 2319459 h 3260481"/>
                <a:gd name="connsiteX860" fmla="*/ 1957056 w 3069424"/>
                <a:gd name="connsiteY860" fmla="*/ 2326247 h 3260481"/>
                <a:gd name="connsiteX861" fmla="*/ 1957056 w 3069424"/>
                <a:gd name="connsiteY861" fmla="*/ 2326247 h 3260481"/>
                <a:gd name="connsiteX862" fmla="*/ 1938514 w 3069424"/>
                <a:gd name="connsiteY862" fmla="*/ 2334658 h 3260481"/>
                <a:gd name="connsiteX863" fmla="*/ 1936488 w 3069424"/>
                <a:gd name="connsiteY863" fmla="*/ 2334658 h 3260481"/>
                <a:gd name="connsiteX864" fmla="*/ 1982487 w 3069424"/>
                <a:gd name="connsiteY864" fmla="*/ 2314595 h 3260481"/>
                <a:gd name="connsiteX865" fmla="*/ 1977927 w 3069424"/>
                <a:gd name="connsiteY865" fmla="*/ 2311656 h 3260481"/>
                <a:gd name="connsiteX866" fmla="*/ 1980116 w 3069424"/>
                <a:gd name="connsiteY866" fmla="*/ 2305141 h 3260481"/>
                <a:gd name="connsiteX867" fmla="*/ 1980258 w 3069424"/>
                <a:gd name="connsiteY867" fmla="*/ 2305070 h 3260481"/>
                <a:gd name="connsiteX868" fmla="*/ 1980258 w 3069424"/>
                <a:gd name="connsiteY868" fmla="*/ 2305070 h 3260481"/>
                <a:gd name="connsiteX869" fmla="*/ 1998697 w 3069424"/>
                <a:gd name="connsiteY869" fmla="*/ 2296559 h 3260481"/>
                <a:gd name="connsiteX870" fmla="*/ 2005101 w 3069424"/>
                <a:gd name="connsiteY870" fmla="*/ 2299781 h 3260481"/>
                <a:gd name="connsiteX871" fmla="*/ 2002953 w 3069424"/>
                <a:gd name="connsiteY871" fmla="*/ 2305678 h 3260481"/>
                <a:gd name="connsiteX872" fmla="*/ 1984513 w 3069424"/>
                <a:gd name="connsiteY872" fmla="*/ 2314190 h 3260481"/>
                <a:gd name="connsiteX873" fmla="*/ 1982385 w 3069424"/>
                <a:gd name="connsiteY873" fmla="*/ 2314190 h 3260481"/>
                <a:gd name="connsiteX874" fmla="*/ 2028485 w 3069424"/>
                <a:gd name="connsiteY874" fmla="*/ 2293215 h 3260481"/>
                <a:gd name="connsiteX875" fmla="*/ 2023824 w 3069424"/>
                <a:gd name="connsiteY875" fmla="*/ 2290277 h 3260481"/>
                <a:gd name="connsiteX876" fmla="*/ 2026357 w 3069424"/>
                <a:gd name="connsiteY876" fmla="*/ 2283589 h 3260481"/>
                <a:gd name="connsiteX877" fmla="*/ 2044696 w 3069424"/>
                <a:gd name="connsiteY877" fmla="*/ 2274976 h 3260481"/>
                <a:gd name="connsiteX878" fmla="*/ 2051484 w 3069424"/>
                <a:gd name="connsiteY878" fmla="*/ 2277509 h 3260481"/>
                <a:gd name="connsiteX879" fmla="*/ 2048951 w 3069424"/>
                <a:gd name="connsiteY879" fmla="*/ 2284197 h 3260481"/>
                <a:gd name="connsiteX880" fmla="*/ 2030613 w 3069424"/>
                <a:gd name="connsiteY880" fmla="*/ 2292708 h 3260481"/>
                <a:gd name="connsiteX881" fmla="*/ 2028485 w 3069424"/>
                <a:gd name="connsiteY881" fmla="*/ 2292708 h 3260481"/>
                <a:gd name="connsiteX882" fmla="*/ 2074483 w 3069424"/>
                <a:gd name="connsiteY882" fmla="*/ 2271936 h 3260481"/>
                <a:gd name="connsiteX883" fmla="*/ 2069924 w 3069424"/>
                <a:gd name="connsiteY883" fmla="*/ 2268998 h 3260481"/>
                <a:gd name="connsiteX884" fmla="*/ 2072112 w 3069424"/>
                <a:gd name="connsiteY884" fmla="*/ 2262482 h 3260481"/>
                <a:gd name="connsiteX885" fmla="*/ 2072254 w 3069424"/>
                <a:gd name="connsiteY885" fmla="*/ 2262412 h 3260481"/>
                <a:gd name="connsiteX886" fmla="*/ 2072254 w 3069424"/>
                <a:gd name="connsiteY886" fmla="*/ 2262412 h 3260481"/>
                <a:gd name="connsiteX887" fmla="*/ 2090795 w 3069424"/>
                <a:gd name="connsiteY887" fmla="*/ 2254001 h 3260481"/>
                <a:gd name="connsiteX888" fmla="*/ 2097229 w 3069424"/>
                <a:gd name="connsiteY888" fmla="*/ 2256808 h 3260481"/>
                <a:gd name="connsiteX889" fmla="*/ 2097280 w 3069424"/>
                <a:gd name="connsiteY889" fmla="*/ 2256940 h 3260481"/>
                <a:gd name="connsiteX890" fmla="*/ 2094949 w 3069424"/>
                <a:gd name="connsiteY890" fmla="*/ 2263222 h 3260481"/>
                <a:gd name="connsiteX891" fmla="*/ 2076510 w 3069424"/>
                <a:gd name="connsiteY891" fmla="*/ 2271632 h 3260481"/>
                <a:gd name="connsiteX892" fmla="*/ 2074382 w 3069424"/>
                <a:gd name="connsiteY892" fmla="*/ 2271632 h 3260481"/>
                <a:gd name="connsiteX893" fmla="*/ 2120684 w 3069424"/>
                <a:gd name="connsiteY893" fmla="*/ 2250962 h 3260481"/>
                <a:gd name="connsiteX894" fmla="*/ 2115699 w 3069424"/>
                <a:gd name="connsiteY894" fmla="*/ 2245814 h 3260481"/>
                <a:gd name="connsiteX895" fmla="*/ 2118557 w 3069424"/>
                <a:gd name="connsiteY895" fmla="*/ 2241335 h 3260481"/>
                <a:gd name="connsiteX896" fmla="*/ 2136996 w 3069424"/>
                <a:gd name="connsiteY896" fmla="*/ 2232925 h 3260481"/>
                <a:gd name="connsiteX897" fmla="*/ 2143785 w 3069424"/>
                <a:gd name="connsiteY897" fmla="*/ 2235256 h 3260481"/>
                <a:gd name="connsiteX898" fmla="*/ 2143785 w 3069424"/>
                <a:gd name="connsiteY898" fmla="*/ 2235256 h 3260481"/>
                <a:gd name="connsiteX899" fmla="*/ 2141252 w 3069424"/>
                <a:gd name="connsiteY899" fmla="*/ 2242045 h 3260481"/>
                <a:gd name="connsiteX900" fmla="*/ 2122812 w 3069424"/>
                <a:gd name="connsiteY900" fmla="*/ 2250455 h 3260481"/>
                <a:gd name="connsiteX901" fmla="*/ 2120684 w 3069424"/>
                <a:gd name="connsiteY901" fmla="*/ 2250455 h 3260481"/>
                <a:gd name="connsiteX902" fmla="*/ 2166784 w 3069424"/>
                <a:gd name="connsiteY902" fmla="*/ 2229886 h 3260481"/>
                <a:gd name="connsiteX903" fmla="*/ 2162225 w 3069424"/>
                <a:gd name="connsiteY903" fmla="*/ 2226947 h 3260481"/>
                <a:gd name="connsiteX904" fmla="*/ 2164555 w 3069424"/>
                <a:gd name="connsiteY904" fmla="*/ 2220361 h 3260481"/>
                <a:gd name="connsiteX905" fmla="*/ 2164555 w 3069424"/>
                <a:gd name="connsiteY905" fmla="*/ 2220361 h 3260481"/>
                <a:gd name="connsiteX906" fmla="*/ 2182893 w 3069424"/>
                <a:gd name="connsiteY906" fmla="*/ 2211951 h 3260481"/>
                <a:gd name="connsiteX907" fmla="*/ 2189884 w 3069424"/>
                <a:gd name="connsiteY907" fmla="*/ 2213572 h 3260481"/>
                <a:gd name="connsiteX908" fmla="*/ 2188263 w 3069424"/>
                <a:gd name="connsiteY908" fmla="*/ 2220564 h 3260481"/>
                <a:gd name="connsiteX909" fmla="*/ 2187149 w 3069424"/>
                <a:gd name="connsiteY909" fmla="*/ 2220564 h 3260481"/>
                <a:gd name="connsiteX910" fmla="*/ 2168709 w 3069424"/>
                <a:gd name="connsiteY910" fmla="*/ 2229075 h 3260481"/>
                <a:gd name="connsiteX911" fmla="*/ 2166581 w 3069424"/>
                <a:gd name="connsiteY911" fmla="*/ 2229075 h 3260481"/>
                <a:gd name="connsiteX912" fmla="*/ 2212883 w 3069424"/>
                <a:gd name="connsiteY912" fmla="*/ 2208708 h 3260481"/>
                <a:gd name="connsiteX913" fmla="*/ 2207899 w 3069424"/>
                <a:gd name="connsiteY913" fmla="*/ 2203561 h 3260481"/>
                <a:gd name="connsiteX914" fmla="*/ 2210756 w 3069424"/>
                <a:gd name="connsiteY914" fmla="*/ 2199082 h 3260481"/>
                <a:gd name="connsiteX915" fmla="*/ 2229094 w 3069424"/>
                <a:gd name="connsiteY915" fmla="*/ 2190469 h 3260481"/>
                <a:gd name="connsiteX916" fmla="*/ 2235609 w 3069424"/>
                <a:gd name="connsiteY916" fmla="*/ 2192658 h 3260481"/>
                <a:gd name="connsiteX917" fmla="*/ 2235680 w 3069424"/>
                <a:gd name="connsiteY917" fmla="*/ 2192800 h 3260481"/>
                <a:gd name="connsiteX918" fmla="*/ 2235680 w 3069424"/>
                <a:gd name="connsiteY918" fmla="*/ 2192800 h 3260481"/>
                <a:gd name="connsiteX919" fmla="*/ 2233350 w 3069424"/>
                <a:gd name="connsiteY919" fmla="*/ 2199589 h 3260481"/>
                <a:gd name="connsiteX920" fmla="*/ 2233350 w 3069424"/>
                <a:gd name="connsiteY920" fmla="*/ 2199589 h 3260481"/>
                <a:gd name="connsiteX921" fmla="*/ 2215011 w 3069424"/>
                <a:gd name="connsiteY921" fmla="*/ 2208100 h 3260481"/>
                <a:gd name="connsiteX922" fmla="*/ 2212883 w 3069424"/>
                <a:gd name="connsiteY922" fmla="*/ 2208100 h 3260481"/>
                <a:gd name="connsiteX923" fmla="*/ 2258780 w 3069424"/>
                <a:gd name="connsiteY923" fmla="*/ 2187126 h 3260481"/>
                <a:gd name="connsiteX924" fmla="*/ 2252600 w 3069424"/>
                <a:gd name="connsiteY924" fmla="*/ 2183174 h 3260481"/>
                <a:gd name="connsiteX925" fmla="*/ 2256551 w 3069424"/>
                <a:gd name="connsiteY925" fmla="*/ 2176993 h 3260481"/>
                <a:gd name="connsiteX926" fmla="*/ 2274586 w 3069424"/>
                <a:gd name="connsiteY926" fmla="*/ 2169292 h 3260481"/>
                <a:gd name="connsiteX927" fmla="*/ 2281374 w 3069424"/>
                <a:gd name="connsiteY927" fmla="*/ 2171623 h 3260481"/>
                <a:gd name="connsiteX928" fmla="*/ 2279044 w 3069424"/>
                <a:gd name="connsiteY928" fmla="*/ 2178412 h 3260481"/>
                <a:gd name="connsiteX929" fmla="*/ 2279044 w 3069424"/>
                <a:gd name="connsiteY929" fmla="*/ 2178412 h 3260481"/>
                <a:gd name="connsiteX930" fmla="*/ 2260705 w 3069424"/>
                <a:gd name="connsiteY930" fmla="*/ 2187227 h 3260481"/>
                <a:gd name="connsiteX931" fmla="*/ 2258882 w 3069424"/>
                <a:gd name="connsiteY931" fmla="*/ 2187227 h 3260481"/>
                <a:gd name="connsiteX932" fmla="*/ 2304373 w 3069424"/>
                <a:gd name="connsiteY932" fmla="*/ 2165036 h 3260481"/>
                <a:gd name="connsiteX933" fmla="*/ 2299814 w 3069424"/>
                <a:gd name="connsiteY933" fmla="*/ 2162199 h 3260481"/>
                <a:gd name="connsiteX934" fmla="*/ 2302144 w 3069424"/>
                <a:gd name="connsiteY934" fmla="*/ 2155410 h 3260481"/>
                <a:gd name="connsiteX935" fmla="*/ 2320382 w 3069424"/>
                <a:gd name="connsiteY935" fmla="*/ 2146494 h 3260481"/>
                <a:gd name="connsiteX936" fmla="*/ 2327170 w 3069424"/>
                <a:gd name="connsiteY936" fmla="*/ 2148723 h 3260481"/>
                <a:gd name="connsiteX937" fmla="*/ 2324860 w 3069424"/>
                <a:gd name="connsiteY937" fmla="*/ 2155502 h 3260481"/>
                <a:gd name="connsiteX938" fmla="*/ 2324840 w 3069424"/>
                <a:gd name="connsiteY938" fmla="*/ 2155512 h 3260481"/>
                <a:gd name="connsiteX939" fmla="*/ 2324840 w 3069424"/>
                <a:gd name="connsiteY939" fmla="*/ 2155512 h 3260481"/>
                <a:gd name="connsiteX940" fmla="*/ 2306602 w 3069424"/>
                <a:gd name="connsiteY940" fmla="*/ 2164530 h 3260481"/>
                <a:gd name="connsiteX941" fmla="*/ 2304373 w 3069424"/>
                <a:gd name="connsiteY941" fmla="*/ 2164530 h 3260481"/>
                <a:gd name="connsiteX942" fmla="*/ 2349764 w 3069424"/>
                <a:gd name="connsiteY942" fmla="*/ 2142441 h 3260481"/>
                <a:gd name="connsiteX943" fmla="*/ 2344667 w 3069424"/>
                <a:gd name="connsiteY943" fmla="*/ 2137405 h 3260481"/>
                <a:gd name="connsiteX944" fmla="*/ 2347332 w 3069424"/>
                <a:gd name="connsiteY944" fmla="*/ 2132916 h 3260481"/>
                <a:gd name="connsiteX945" fmla="*/ 2347332 w 3069424"/>
                <a:gd name="connsiteY945" fmla="*/ 2132916 h 3260481"/>
                <a:gd name="connsiteX946" fmla="*/ 2365266 w 3069424"/>
                <a:gd name="connsiteY946" fmla="*/ 2123695 h 3260481"/>
                <a:gd name="connsiteX947" fmla="*/ 2372155 w 3069424"/>
                <a:gd name="connsiteY947" fmla="*/ 2125924 h 3260481"/>
                <a:gd name="connsiteX948" fmla="*/ 2370129 w 3069424"/>
                <a:gd name="connsiteY948" fmla="*/ 2132612 h 3260481"/>
                <a:gd name="connsiteX949" fmla="*/ 2370129 w 3069424"/>
                <a:gd name="connsiteY949" fmla="*/ 2132612 h 3260481"/>
                <a:gd name="connsiteX950" fmla="*/ 2352094 w 3069424"/>
                <a:gd name="connsiteY950" fmla="*/ 2141833 h 3260481"/>
                <a:gd name="connsiteX951" fmla="*/ 2349764 w 3069424"/>
                <a:gd name="connsiteY951" fmla="*/ 2141833 h 3260481"/>
                <a:gd name="connsiteX952" fmla="*/ 2394850 w 3069424"/>
                <a:gd name="connsiteY952" fmla="*/ 2119135 h 3260481"/>
                <a:gd name="connsiteX953" fmla="*/ 2389754 w 3069424"/>
                <a:gd name="connsiteY953" fmla="*/ 2114099 h 3260481"/>
                <a:gd name="connsiteX954" fmla="*/ 2392419 w 3069424"/>
                <a:gd name="connsiteY954" fmla="*/ 2109610 h 3260481"/>
                <a:gd name="connsiteX955" fmla="*/ 2410352 w 3069424"/>
                <a:gd name="connsiteY955" fmla="*/ 2100086 h 3260481"/>
                <a:gd name="connsiteX956" fmla="*/ 2417049 w 3069424"/>
                <a:gd name="connsiteY956" fmla="*/ 2102629 h 3260481"/>
                <a:gd name="connsiteX957" fmla="*/ 2415114 w 3069424"/>
                <a:gd name="connsiteY957" fmla="*/ 2109003 h 3260481"/>
                <a:gd name="connsiteX958" fmla="*/ 2397181 w 3069424"/>
                <a:gd name="connsiteY958" fmla="*/ 2118527 h 3260481"/>
                <a:gd name="connsiteX959" fmla="*/ 2394850 w 3069424"/>
                <a:gd name="connsiteY959" fmla="*/ 2118527 h 3260481"/>
                <a:gd name="connsiteX960" fmla="*/ 2439430 w 3069424"/>
                <a:gd name="connsiteY960" fmla="*/ 2095020 h 3260481"/>
                <a:gd name="connsiteX961" fmla="*/ 2434334 w 3069424"/>
                <a:gd name="connsiteY961" fmla="*/ 2089984 h 3260481"/>
                <a:gd name="connsiteX962" fmla="*/ 2436998 w 3069424"/>
                <a:gd name="connsiteY962" fmla="*/ 2085495 h 3260481"/>
                <a:gd name="connsiteX963" fmla="*/ 2454729 w 3069424"/>
                <a:gd name="connsiteY963" fmla="*/ 2075362 h 3260481"/>
                <a:gd name="connsiteX964" fmla="*/ 2461801 w 3069424"/>
                <a:gd name="connsiteY964" fmla="*/ 2076507 h 3260481"/>
                <a:gd name="connsiteX965" fmla="*/ 2460656 w 3069424"/>
                <a:gd name="connsiteY965" fmla="*/ 2083580 h 3260481"/>
                <a:gd name="connsiteX966" fmla="*/ 2460200 w 3069424"/>
                <a:gd name="connsiteY966" fmla="*/ 2083874 h 3260481"/>
                <a:gd name="connsiteX967" fmla="*/ 2459694 w 3069424"/>
                <a:gd name="connsiteY967" fmla="*/ 2083874 h 3260481"/>
                <a:gd name="connsiteX968" fmla="*/ 2441862 w 3069424"/>
                <a:gd name="connsiteY968" fmla="*/ 2094006 h 3260481"/>
                <a:gd name="connsiteX969" fmla="*/ 2439430 w 3069424"/>
                <a:gd name="connsiteY969" fmla="*/ 2094513 h 3260481"/>
                <a:gd name="connsiteX970" fmla="*/ 2483605 w 3069424"/>
                <a:gd name="connsiteY970" fmla="*/ 2069992 h 3260481"/>
                <a:gd name="connsiteX971" fmla="*/ 2478590 w 3069424"/>
                <a:gd name="connsiteY971" fmla="*/ 2064875 h 3260481"/>
                <a:gd name="connsiteX972" fmla="*/ 2481072 w 3069424"/>
                <a:gd name="connsiteY972" fmla="*/ 2060568 h 3260481"/>
                <a:gd name="connsiteX973" fmla="*/ 2498600 w 3069424"/>
                <a:gd name="connsiteY973" fmla="*/ 2050436 h 3260481"/>
                <a:gd name="connsiteX974" fmla="*/ 2505287 w 3069424"/>
                <a:gd name="connsiteY974" fmla="*/ 2051854 h 3260481"/>
                <a:gd name="connsiteX975" fmla="*/ 2505287 w 3069424"/>
                <a:gd name="connsiteY975" fmla="*/ 2051854 h 3260481"/>
                <a:gd name="connsiteX976" fmla="*/ 2503564 w 3069424"/>
                <a:gd name="connsiteY976" fmla="*/ 2058846 h 3260481"/>
                <a:gd name="connsiteX977" fmla="*/ 2486036 w 3069424"/>
                <a:gd name="connsiteY977" fmla="*/ 2068979 h 3260481"/>
                <a:gd name="connsiteX978" fmla="*/ 2483402 w 3069424"/>
                <a:gd name="connsiteY978" fmla="*/ 2069485 h 3260481"/>
                <a:gd name="connsiteX979" fmla="*/ 2527171 w 3069424"/>
                <a:gd name="connsiteY979" fmla="*/ 2043951 h 3260481"/>
                <a:gd name="connsiteX980" fmla="*/ 2522815 w 3069424"/>
                <a:gd name="connsiteY980" fmla="*/ 2041620 h 3260481"/>
                <a:gd name="connsiteX981" fmla="*/ 2524496 w 3069424"/>
                <a:gd name="connsiteY981" fmla="*/ 2034659 h 3260481"/>
                <a:gd name="connsiteX982" fmla="*/ 2524537 w 3069424"/>
                <a:gd name="connsiteY982" fmla="*/ 2034629 h 3260481"/>
                <a:gd name="connsiteX983" fmla="*/ 2524537 w 3069424"/>
                <a:gd name="connsiteY983" fmla="*/ 2034629 h 3260481"/>
                <a:gd name="connsiteX984" fmla="*/ 2541660 w 3069424"/>
                <a:gd name="connsiteY984" fmla="*/ 2023989 h 3260481"/>
                <a:gd name="connsiteX985" fmla="*/ 2548651 w 3069424"/>
                <a:gd name="connsiteY985" fmla="*/ 2025509 h 3260481"/>
                <a:gd name="connsiteX986" fmla="*/ 2547252 w 3069424"/>
                <a:gd name="connsiteY986" fmla="*/ 2032389 h 3260481"/>
                <a:gd name="connsiteX987" fmla="*/ 2547232 w 3069424"/>
                <a:gd name="connsiteY987" fmla="*/ 2032399 h 3260481"/>
                <a:gd name="connsiteX988" fmla="*/ 2547232 w 3069424"/>
                <a:gd name="connsiteY988" fmla="*/ 2032399 h 3260481"/>
                <a:gd name="connsiteX989" fmla="*/ 2530008 w 3069424"/>
                <a:gd name="connsiteY989" fmla="*/ 2043140 h 3260481"/>
                <a:gd name="connsiteX990" fmla="*/ 2527374 w 3069424"/>
                <a:gd name="connsiteY990" fmla="*/ 2043647 h 3260481"/>
                <a:gd name="connsiteX991" fmla="*/ 2569826 w 3069424"/>
                <a:gd name="connsiteY991" fmla="*/ 2016896 h 3260481"/>
                <a:gd name="connsiteX992" fmla="*/ 2564770 w 3069424"/>
                <a:gd name="connsiteY992" fmla="*/ 2011820 h 3260481"/>
                <a:gd name="connsiteX993" fmla="*/ 2567091 w 3069424"/>
                <a:gd name="connsiteY993" fmla="*/ 2007574 h 3260481"/>
                <a:gd name="connsiteX994" fmla="*/ 2583909 w 3069424"/>
                <a:gd name="connsiteY994" fmla="*/ 1996428 h 3260481"/>
                <a:gd name="connsiteX995" fmla="*/ 2590900 w 3069424"/>
                <a:gd name="connsiteY995" fmla="*/ 1997746 h 3260481"/>
                <a:gd name="connsiteX996" fmla="*/ 2589644 w 3069424"/>
                <a:gd name="connsiteY996" fmla="*/ 2004798 h 3260481"/>
                <a:gd name="connsiteX997" fmla="*/ 2589583 w 3069424"/>
                <a:gd name="connsiteY997" fmla="*/ 2004838 h 3260481"/>
                <a:gd name="connsiteX998" fmla="*/ 2572663 w 3069424"/>
                <a:gd name="connsiteY998" fmla="*/ 2016086 h 3260481"/>
                <a:gd name="connsiteX999" fmla="*/ 2569826 w 3069424"/>
                <a:gd name="connsiteY999" fmla="*/ 2016795 h 3260481"/>
                <a:gd name="connsiteX1000" fmla="*/ 2611772 w 3069424"/>
                <a:gd name="connsiteY1000" fmla="*/ 1988423 h 3260481"/>
                <a:gd name="connsiteX1001" fmla="*/ 2607618 w 3069424"/>
                <a:gd name="connsiteY1001" fmla="*/ 1986296 h 3260481"/>
                <a:gd name="connsiteX1002" fmla="*/ 2608833 w 3069424"/>
                <a:gd name="connsiteY1002" fmla="*/ 1979203 h 3260481"/>
                <a:gd name="connsiteX1003" fmla="*/ 2608833 w 3069424"/>
                <a:gd name="connsiteY1003" fmla="*/ 1979203 h 3260481"/>
                <a:gd name="connsiteX1004" fmla="*/ 2625247 w 3069424"/>
                <a:gd name="connsiteY1004" fmla="*/ 1967449 h 3260481"/>
                <a:gd name="connsiteX1005" fmla="*/ 2632339 w 3069424"/>
                <a:gd name="connsiteY1005" fmla="*/ 1968563 h 3260481"/>
                <a:gd name="connsiteX1006" fmla="*/ 2631225 w 3069424"/>
                <a:gd name="connsiteY1006" fmla="*/ 1975657 h 3260481"/>
                <a:gd name="connsiteX1007" fmla="*/ 2614609 w 3069424"/>
                <a:gd name="connsiteY1007" fmla="*/ 1987512 h 3260481"/>
                <a:gd name="connsiteX1008" fmla="*/ 2611670 w 3069424"/>
                <a:gd name="connsiteY1008" fmla="*/ 1988221 h 3260481"/>
                <a:gd name="connsiteX1009" fmla="*/ 2652299 w 3069424"/>
                <a:gd name="connsiteY1009" fmla="*/ 1958532 h 3260481"/>
                <a:gd name="connsiteX1010" fmla="*/ 2647233 w 3069424"/>
                <a:gd name="connsiteY1010" fmla="*/ 1953466 h 3260481"/>
                <a:gd name="connsiteX1011" fmla="*/ 2649260 w 3069424"/>
                <a:gd name="connsiteY1011" fmla="*/ 1949413 h 3260481"/>
                <a:gd name="connsiteX1012" fmla="*/ 2665166 w 3069424"/>
                <a:gd name="connsiteY1012" fmla="*/ 1937051 h 3260481"/>
                <a:gd name="connsiteX1013" fmla="*/ 2672147 w 3069424"/>
                <a:gd name="connsiteY1013" fmla="*/ 1937750 h 3260481"/>
                <a:gd name="connsiteX1014" fmla="*/ 2672157 w 3069424"/>
                <a:gd name="connsiteY1014" fmla="*/ 1937760 h 3260481"/>
                <a:gd name="connsiteX1015" fmla="*/ 2672157 w 3069424"/>
                <a:gd name="connsiteY1015" fmla="*/ 1937760 h 3260481"/>
                <a:gd name="connsiteX1016" fmla="*/ 2671458 w 3069424"/>
                <a:gd name="connsiteY1016" fmla="*/ 1944741 h 3260481"/>
                <a:gd name="connsiteX1017" fmla="*/ 2671448 w 3069424"/>
                <a:gd name="connsiteY1017" fmla="*/ 1944752 h 3260481"/>
                <a:gd name="connsiteX1018" fmla="*/ 2671448 w 3069424"/>
                <a:gd name="connsiteY1018" fmla="*/ 1944752 h 3260481"/>
                <a:gd name="connsiteX1019" fmla="*/ 2655338 w 3069424"/>
                <a:gd name="connsiteY1019" fmla="*/ 1957316 h 3260481"/>
                <a:gd name="connsiteX1020" fmla="*/ 2652704 w 3069424"/>
                <a:gd name="connsiteY1020" fmla="*/ 1958127 h 3260481"/>
                <a:gd name="connsiteX1021" fmla="*/ 2691914 w 3069424"/>
                <a:gd name="connsiteY1021" fmla="*/ 1926918 h 3260481"/>
                <a:gd name="connsiteX1022" fmla="*/ 2688064 w 3069424"/>
                <a:gd name="connsiteY1022" fmla="*/ 1925094 h 3260481"/>
                <a:gd name="connsiteX1023" fmla="*/ 2688672 w 3069424"/>
                <a:gd name="connsiteY1023" fmla="*/ 1917900 h 3260481"/>
                <a:gd name="connsiteX1024" fmla="*/ 2704073 w 3069424"/>
                <a:gd name="connsiteY1024" fmla="*/ 1904829 h 3260481"/>
                <a:gd name="connsiteX1025" fmla="*/ 2711063 w 3069424"/>
                <a:gd name="connsiteY1025" fmla="*/ 1904829 h 3260481"/>
                <a:gd name="connsiteX1026" fmla="*/ 2711063 w 3069424"/>
                <a:gd name="connsiteY1026" fmla="*/ 1904829 h 3260481"/>
                <a:gd name="connsiteX1027" fmla="*/ 2711063 w 3069424"/>
                <a:gd name="connsiteY1027" fmla="*/ 1912023 h 3260481"/>
                <a:gd name="connsiteX1028" fmla="*/ 2695562 w 3069424"/>
                <a:gd name="connsiteY1028" fmla="*/ 1925196 h 3260481"/>
                <a:gd name="connsiteX1029" fmla="*/ 2692725 w 3069424"/>
                <a:gd name="connsiteY1029" fmla="*/ 1926209 h 3260481"/>
                <a:gd name="connsiteX1030" fmla="*/ 2730010 w 3069424"/>
                <a:gd name="connsiteY1030" fmla="*/ 1893480 h 3260481"/>
                <a:gd name="connsiteX1031" fmla="*/ 2726261 w 3069424"/>
                <a:gd name="connsiteY1031" fmla="*/ 1891859 h 3260481"/>
                <a:gd name="connsiteX1032" fmla="*/ 2726231 w 3069424"/>
                <a:gd name="connsiteY1032" fmla="*/ 1884695 h 3260481"/>
                <a:gd name="connsiteX1033" fmla="*/ 2726261 w 3069424"/>
                <a:gd name="connsiteY1033" fmla="*/ 1884665 h 3260481"/>
                <a:gd name="connsiteX1034" fmla="*/ 2726261 w 3069424"/>
                <a:gd name="connsiteY1034" fmla="*/ 1884665 h 3260481"/>
                <a:gd name="connsiteX1035" fmla="*/ 2740851 w 3069424"/>
                <a:gd name="connsiteY1035" fmla="*/ 1870783 h 3260481"/>
                <a:gd name="connsiteX1036" fmla="*/ 2748044 w 3069424"/>
                <a:gd name="connsiteY1036" fmla="*/ 1870884 h 3260481"/>
                <a:gd name="connsiteX1037" fmla="*/ 2747943 w 3069424"/>
                <a:gd name="connsiteY1037" fmla="*/ 1878079 h 3260481"/>
                <a:gd name="connsiteX1038" fmla="*/ 2747943 w 3069424"/>
                <a:gd name="connsiteY1038" fmla="*/ 1878079 h 3260481"/>
                <a:gd name="connsiteX1039" fmla="*/ 2733151 w 3069424"/>
                <a:gd name="connsiteY1039" fmla="*/ 1892062 h 3260481"/>
                <a:gd name="connsiteX1040" fmla="*/ 2730516 w 3069424"/>
                <a:gd name="connsiteY1040" fmla="*/ 1893278 h 3260481"/>
                <a:gd name="connsiteX1041" fmla="*/ 2766079 w 3069424"/>
                <a:gd name="connsiteY1041" fmla="*/ 1857813 h 3260481"/>
                <a:gd name="connsiteX1042" fmla="*/ 2760912 w 3069424"/>
                <a:gd name="connsiteY1042" fmla="*/ 1853061 h 3260481"/>
                <a:gd name="connsiteX1043" fmla="*/ 2760912 w 3069424"/>
                <a:gd name="connsiteY1043" fmla="*/ 1853051 h 3260481"/>
                <a:gd name="connsiteX1044" fmla="*/ 2762431 w 3069424"/>
                <a:gd name="connsiteY1044" fmla="*/ 1849302 h 3260481"/>
                <a:gd name="connsiteX1045" fmla="*/ 2776109 w 3069424"/>
                <a:gd name="connsiteY1045" fmla="*/ 1834508 h 3260481"/>
                <a:gd name="connsiteX1046" fmla="*/ 2783202 w 3069424"/>
                <a:gd name="connsiteY1046" fmla="*/ 1833697 h 3260481"/>
                <a:gd name="connsiteX1047" fmla="*/ 2784012 w 3069424"/>
                <a:gd name="connsiteY1047" fmla="*/ 1840892 h 3260481"/>
                <a:gd name="connsiteX1048" fmla="*/ 2784012 w 3069424"/>
                <a:gd name="connsiteY1048" fmla="*/ 1840892 h 3260481"/>
                <a:gd name="connsiteX1049" fmla="*/ 2770132 w 3069424"/>
                <a:gd name="connsiteY1049" fmla="*/ 1855888 h 3260481"/>
                <a:gd name="connsiteX1050" fmla="*/ 2766889 w 3069424"/>
                <a:gd name="connsiteY1050" fmla="*/ 1857205 h 3260481"/>
                <a:gd name="connsiteX1051" fmla="*/ 2799615 w 3069424"/>
                <a:gd name="connsiteY1051" fmla="*/ 1819917 h 3260481"/>
                <a:gd name="connsiteX1052" fmla="*/ 2794488 w 3069424"/>
                <a:gd name="connsiteY1052" fmla="*/ 1814911 h 3260481"/>
                <a:gd name="connsiteX1053" fmla="*/ 2795664 w 3069424"/>
                <a:gd name="connsiteY1053" fmla="*/ 1811608 h 3260481"/>
                <a:gd name="connsiteX1054" fmla="*/ 2808227 w 3069424"/>
                <a:gd name="connsiteY1054" fmla="*/ 1795902 h 3260481"/>
                <a:gd name="connsiteX1055" fmla="*/ 2815380 w 3069424"/>
                <a:gd name="connsiteY1055" fmla="*/ 1795426 h 3260481"/>
                <a:gd name="connsiteX1056" fmla="*/ 2816231 w 3069424"/>
                <a:gd name="connsiteY1056" fmla="*/ 1802083 h 3260481"/>
                <a:gd name="connsiteX1057" fmla="*/ 2803566 w 3069424"/>
                <a:gd name="connsiteY1057" fmla="*/ 1818093 h 3260481"/>
                <a:gd name="connsiteX1058" fmla="*/ 2800020 w 3069424"/>
                <a:gd name="connsiteY1058" fmla="*/ 1819714 h 3260481"/>
                <a:gd name="connsiteX1059" fmla="*/ 2830011 w 3069424"/>
                <a:gd name="connsiteY1059" fmla="*/ 1779386 h 3260481"/>
                <a:gd name="connsiteX1060" fmla="*/ 2827174 w 3069424"/>
                <a:gd name="connsiteY1060" fmla="*/ 1778474 h 3260481"/>
                <a:gd name="connsiteX1061" fmla="*/ 2825786 w 3069424"/>
                <a:gd name="connsiteY1061" fmla="*/ 1771594 h 3260481"/>
                <a:gd name="connsiteX1062" fmla="*/ 2825856 w 3069424"/>
                <a:gd name="connsiteY1062" fmla="*/ 1771483 h 3260481"/>
                <a:gd name="connsiteX1063" fmla="*/ 2825856 w 3069424"/>
                <a:gd name="connsiteY1063" fmla="*/ 1771483 h 3260481"/>
                <a:gd name="connsiteX1064" fmla="*/ 2836799 w 3069424"/>
                <a:gd name="connsiteY1064" fmla="*/ 1754764 h 3260481"/>
                <a:gd name="connsiteX1065" fmla="*/ 2843790 w 3069424"/>
                <a:gd name="connsiteY1065" fmla="*/ 1753142 h 3260481"/>
                <a:gd name="connsiteX1066" fmla="*/ 2845411 w 3069424"/>
                <a:gd name="connsiteY1066" fmla="*/ 1760134 h 3260481"/>
                <a:gd name="connsiteX1067" fmla="*/ 2845411 w 3069424"/>
                <a:gd name="connsiteY1067" fmla="*/ 1760134 h 3260481"/>
                <a:gd name="connsiteX1068" fmla="*/ 2834266 w 3069424"/>
                <a:gd name="connsiteY1068" fmla="*/ 1777258 h 3260481"/>
                <a:gd name="connsiteX1069" fmla="*/ 2830416 w 3069424"/>
                <a:gd name="connsiteY1069" fmla="*/ 1779386 h 3260481"/>
                <a:gd name="connsiteX1070" fmla="*/ 2856454 w 3069424"/>
                <a:gd name="connsiteY1070" fmla="*/ 1736120 h 3260481"/>
                <a:gd name="connsiteX1071" fmla="*/ 2854023 w 3069424"/>
                <a:gd name="connsiteY1071" fmla="*/ 1735512 h 3260481"/>
                <a:gd name="connsiteX1072" fmla="*/ 2851926 w 3069424"/>
                <a:gd name="connsiteY1072" fmla="*/ 1728966 h 3260481"/>
                <a:gd name="connsiteX1073" fmla="*/ 2851996 w 3069424"/>
                <a:gd name="connsiteY1073" fmla="*/ 1728824 h 3260481"/>
                <a:gd name="connsiteX1074" fmla="*/ 2851996 w 3069424"/>
                <a:gd name="connsiteY1074" fmla="*/ 1728824 h 3260481"/>
                <a:gd name="connsiteX1075" fmla="*/ 2861115 w 3069424"/>
                <a:gd name="connsiteY1075" fmla="*/ 1710990 h 3260481"/>
                <a:gd name="connsiteX1076" fmla="*/ 2867802 w 3069424"/>
                <a:gd name="connsiteY1076" fmla="*/ 1708559 h 3260481"/>
                <a:gd name="connsiteX1077" fmla="*/ 2870294 w 3069424"/>
                <a:gd name="connsiteY1077" fmla="*/ 1715125 h 3260481"/>
                <a:gd name="connsiteX1078" fmla="*/ 2870234 w 3069424"/>
                <a:gd name="connsiteY1078" fmla="*/ 1715246 h 3260481"/>
                <a:gd name="connsiteX1079" fmla="*/ 2870234 w 3069424"/>
                <a:gd name="connsiteY1079" fmla="*/ 1715246 h 3260481"/>
                <a:gd name="connsiteX1080" fmla="*/ 2860912 w 3069424"/>
                <a:gd name="connsiteY1080" fmla="*/ 1733485 h 3260481"/>
                <a:gd name="connsiteX1081" fmla="*/ 2856860 w 3069424"/>
                <a:gd name="connsiteY1081" fmla="*/ 1736018 h 3260481"/>
                <a:gd name="connsiteX1082" fmla="*/ 2877833 w 3069424"/>
                <a:gd name="connsiteY1082" fmla="*/ 1690320 h 3260481"/>
                <a:gd name="connsiteX1083" fmla="*/ 2876009 w 3069424"/>
                <a:gd name="connsiteY1083" fmla="*/ 1690320 h 3260481"/>
                <a:gd name="connsiteX1084" fmla="*/ 2873050 w 3069424"/>
                <a:gd name="connsiteY1084" fmla="*/ 1683794 h 3260481"/>
                <a:gd name="connsiteX1085" fmla="*/ 2873071 w 3069424"/>
                <a:gd name="connsiteY1085" fmla="*/ 1683733 h 3260481"/>
                <a:gd name="connsiteX1086" fmla="*/ 2879859 w 3069424"/>
                <a:gd name="connsiteY1086" fmla="*/ 1664887 h 3260481"/>
                <a:gd name="connsiteX1087" fmla="*/ 2886343 w 3069424"/>
                <a:gd name="connsiteY1087" fmla="*/ 1661746 h 3260481"/>
                <a:gd name="connsiteX1088" fmla="*/ 2889484 w 3069424"/>
                <a:gd name="connsiteY1088" fmla="*/ 1668129 h 3260481"/>
                <a:gd name="connsiteX1089" fmla="*/ 2882493 w 3069424"/>
                <a:gd name="connsiteY1089" fmla="*/ 1687381 h 3260481"/>
                <a:gd name="connsiteX1090" fmla="*/ 2878238 w 3069424"/>
                <a:gd name="connsiteY1090" fmla="*/ 1690218 h 3260481"/>
                <a:gd name="connsiteX1091" fmla="*/ 2893131 w 3069424"/>
                <a:gd name="connsiteY1091" fmla="*/ 1642190 h 3260481"/>
                <a:gd name="connsiteX1092" fmla="*/ 2891916 w 3069424"/>
                <a:gd name="connsiteY1092" fmla="*/ 1642190 h 3260481"/>
                <a:gd name="connsiteX1093" fmla="*/ 2888167 w 3069424"/>
                <a:gd name="connsiteY1093" fmla="*/ 1636110 h 3260481"/>
                <a:gd name="connsiteX1094" fmla="*/ 2892321 w 3069424"/>
                <a:gd name="connsiteY1094" fmla="*/ 1616655 h 3260481"/>
                <a:gd name="connsiteX1095" fmla="*/ 2898664 w 3069424"/>
                <a:gd name="connsiteY1095" fmla="*/ 1613027 h 3260481"/>
                <a:gd name="connsiteX1096" fmla="*/ 2902453 w 3069424"/>
                <a:gd name="connsiteY1096" fmla="*/ 1618479 h 3260481"/>
                <a:gd name="connsiteX1097" fmla="*/ 2898197 w 3069424"/>
                <a:gd name="connsiteY1097" fmla="*/ 1638744 h 3260481"/>
                <a:gd name="connsiteX1098" fmla="*/ 2893537 w 3069424"/>
                <a:gd name="connsiteY1098" fmla="*/ 1641886 h 3260481"/>
                <a:gd name="connsiteX1099" fmla="*/ 2901440 w 3069424"/>
                <a:gd name="connsiteY1099" fmla="*/ 1592337 h 3260481"/>
                <a:gd name="connsiteX1100" fmla="*/ 2900933 w 3069424"/>
                <a:gd name="connsiteY1100" fmla="*/ 1592337 h 3260481"/>
                <a:gd name="connsiteX1101" fmla="*/ 2896374 w 3069424"/>
                <a:gd name="connsiteY1101" fmla="*/ 1586865 h 3260481"/>
                <a:gd name="connsiteX1102" fmla="*/ 2897691 w 3069424"/>
                <a:gd name="connsiteY1102" fmla="*/ 1566599 h 3260481"/>
                <a:gd name="connsiteX1103" fmla="*/ 2902757 w 3069424"/>
                <a:gd name="connsiteY1103" fmla="*/ 1561533 h 3260481"/>
                <a:gd name="connsiteX1104" fmla="*/ 2907823 w 3069424"/>
                <a:gd name="connsiteY1104" fmla="*/ 1566599 h 3260481"/>
                <a:gd name="connsiteX1105" fmla="*/ 2906505 w 3069424"/>
                <a:gd name="connsiteY1105" fmla="*/ 1586865 h 3260481"/>
                <a:gd name="connsiteX1106" fmla="*/ 2901845 w 3069424"/>
                <a:gd name="connsiteY1106" fmla="*/ 1592235 h 3260481"/>
                <a:gd name="connsiteX1107" fmla="*/ 2902351 w 3069424"/>
                <a:gd name="connsiteY1107" fmla="*/ 1541673 h 3260481"/>
                <a:gd name="connsiteX1108" fmla="*/ 2897285 w 3069424"/>
                <a:gd name="connsiteY1108" fmla="*/ 1536809 h 3260481"/>
                <a:gd name="connsiteX1109" fmla="*/ 2895664 w 3069424"/>
                <a:gd name="connsiteY1109" fmla="*/ 1516544 h 3260481"/>
                <a:gd name="connsiteX1110" fmla="*/ 2900173 w 3069424"/>
                <a:gd name="connsiteY1110" fmla="*/ 1510920 h 3260481"/>
                <a:gd name="connsiteX1111" fmla="*/ 2905796 w 3069424"/>
                <a:gd name="connsiteY1111" fmla="*/ 1515429 h 3260481"/>
                <a:gd name="connsiteX1112" fmla="*/ 2907519 w 3069424"/>
                <a:gd name="connsiteY1112" fmla="*/ 1535695 h 3260481"/>
                <a:gd name="connsiteX1113" fmla="*/ 2902777 w 3069424"/>
                <a:gd name="connsiteY1113" fmla="*/ 1541065 h 3260481"/>
                <a:gd name="connsiteX1114" fmla="*/ 2902757 w 3069424"/>
                <a:gd name="connsiteY1114" fmla="*/ 1541065 h 3260481"/>
                <a:gd name="connsiteX1115" fmla="*/ 2902757 w 3069424"/>
                <a:gd name="connsiteY1115" fmla="*/ 1541065 h 3260481"/>
                <a:gd name="connsiteX1116" fmla="*/ 2896070 w 3069424"/>
                <a:gd name="connsiteY1116" fmla="*/ 1491010 h 3260481"/>
                <a:gd name="connsiteX1117" fmla="*/ 2891105 w 3069424"/>
                <a:gd name="connsiteY1117" fmla="*/ 1486957 h 3260481"/>
                <a:gd name="connsiteX1118" fmla="*/ 2886749 w 3069424"/>
                <a:gd name="connsiteY1118" fmla="*/ 1467400 h 3260481"/>
                <a:gd name="connsiteX1119" fmla="*/ 2890376 w 3069424"/>
                <a:gd name="connsiteY1119" fmla="*/ 1461220 h 3260481"/>
                <a:gd name="connsiteX1120" fmla="*/ 2890396 w 3069424"/>
                <a:gd name="connsiteY1120" fmla="*/ 1461220 h 3260481"/>
                <a:gd name="connsiteX1121" fmla="*/ 2890396 w 3069424"/>
                <a:gd name="connsiteY1121" fmla="*/ 1461220 h 3260481"/>
                <a:gd name="connsiteX1122" fmla="*/ 2896465 w 3069424"/>
                <a:gd name="connsiteY1122" fmla="*/ 1464746 h 3260481"/>
                <a:gd name="connsiteX1123" fmla="*/ 2896475 w 3069424"/>
                <a:gd name="connsiteY1123" fmla="*/ 1464766 h 3260481"/>
                <a:gd name="connsiteX1124" fmla="*/ 2896475 w 3069424"/>
                <a:gd name="connsiteY1124" fmla="*/ 1464766 h 3260481"/>
                <a:gd name="connsiteX1125" fmla="*/ 2901034 w 3069424"/>
                <a:gd name="connsiteY1125" fmla="*/ 1485031 h 3260481"/>
                <a:gd name="connsiteX1126" fmla="*/ 2896981 w 3069424"/>
                <a:gd name="connsiteY1126" fmla="*/ 1491010 h 3260481"/>
                <a:gd name="connsiteX1127" fmla="*/ 2883101 w 3069424"/>
                <a:gd name="connsiteY1127" fmla="*/ 1442069 h 3260481"/>
                <a:gd name="connsiteX1128" fmla="*/ 2878339 w 3069424"/>
                <a:gd name="connsiteY1128" fmla="*/ 1438624 h 3260481"/>
                <a:gd name="connsiteX1129" fmla="*/ 2871551 w 3069424"/>
                <a:gd name="connsiteY1129" fmla="*/ 1419777 h 3260481"/>
                <a:gd name="connsiteX1130" fmla="*/ 2874388 w 3069424"/>
                <a:gd name="connsiteY1130" fmla="*/ 1413191 h 3260481"/>
                <a:gd name="connsiteX1131" fmla="*/ 2874388 w 3069424"/>
                <a:gd name="connsiteY1131" fmla="*/ 1413191 h 3260481"/>
                <a:gd name="connsiteX1132" fmla="*/ 2880872 w 3069424"/>
                <a:gd name="connsiteY1132" fmla="*/ 1416028 h 3260481"/>
                <a:gd name="connsiteX1133" fmla="*/ 2880872 w 3069424"/>
                <a:gd name="connsiteY1133" fmla="*/ 1416028 h 3260481"/>
                <a:gd name="connsiteX1134" fmla="*/ 2887762 w 3069424"/>
                <a:gd name="connsiteY1134" fmla="*/ 1435280 h 3260481"/>
                <a:gd name="connsiteX1135" fmla="*/ 2884783 w 3069424"/>
                <a:gd name="connsiteY1135" fmla="*/ 1441643 h 3260481"/>
                <a:gd name="connsiteX1136" fmla="*/ 2884722 w 3069424"/>
                <a:gd name="connsiteY1136" fmla="*/ 1441664 h 3260481"/>
                <a:gd name="connsiteX1137" fmla="*/ 2884722 w 3069424"/>
                <a:gd name="connsiteY1137" fmla="*/ 1441664 h 3260481"/>
                <a:gd name="connsiteX1138" fmla="*/ 2883506 w 3069424"/>
                <a:gd name="connsiteY1138" fmla="*/ 1442474 h 3260481"/>
                <a:gd name="connsiteX1139" fmla="*/ 272748 w 3069424"/>
                <a:gd name="connsiteY1139" fmla="*/ 1440245 h 3260481"/>
                <a:gd name="connsiteX1140" fmla="*/ 272748 w 3069424"/>
                <a:gd name="connsiteY1140" fmla="*/ 1440245 h 3260481"/>
                <a:gd name="connsiteX1141" fmla="*/ 252484 w 3069424"/>
                <a:gd name="connsiteY1141" fmla="*/ 1439637 h 3260481"/>
                <a:gd name="connsiteX1142" fmla="*/ 247722 w 3069424"/>
                <a:gd name="connsiteY1142" fmla="*/ 1434287 h 3260481"/>
                <a:gd name="connsiteX1143" fmla="*/ 247722 w 3069424"/>
                <a:gd name="connsiteY1143" fmla="*/ 1434267 h 3260481"/>
                <a:gd name="connsiteX1144" fmla="*/ 247722 w 3069424"/>
                <a:gd name="connsiteY1144" fmla="*/ 1434267 h 3260481"/>
                <a:gd name="connsiteX1145" fmla="*/ 252079 w 3069424"/>
                <a:gd name="connsiteY1145" fmla="*/ 1429504 h 3260481"/>
                <a:gd name="connsiteX1146" fmla="*/ 252281 w 3069424"/>
                <a:gd name="connsiteY1146" fmla="*/ 1429504 h 3260481"/>
                <a:gd name="connsiteX1147" fmla="*/ 252991 w 3069424"/>
                <a:gd name="connsiteY1147" fmla="*/ 1429504 h 3260481"/>
                <a:gd name="connsiteX1148" fmla="*/ 273254 w 3069424"/>
                <a:gd name="connsiteY1148" fmla="*/ 1430112 h 3260481"/>
                <a:gd name="connsiteX1149" fmla="*/ 278219 w 3069424"/>
                <a:gd name="connsiteY1149" fmla="*/ 1435280 h 3260481"/>
                <a:gd name="connsiteX1150" fmla="*/ 278219 w 3069424"/>
                <a:gd name="connsiteY1150" fmla="*/ 1435280 h 3260481"/>
                <a:gd name="connsiteX1151" fmla="*/ 278219 w 3069424"/>
                <a:gd name="connsiteY1151" fmla="*/ 1435280 h 3260481"/>
                <a:gd name="connsiteX1152" fmla="*/ 273812 w 3069424"/>
                <a:gd name="connsiteY1152" fmla="*/ 1440741 h 3260481"/>
                <a:gd name="connsiteX1153" fmla="*/ 273761 w 3069424"/>
                <a:gd name="connsiteY1153" fmla="*/ 1440752 h 3260481"/>
                <a:gd name="connsiteX1154" fmla="*/ 273153 w 3069424"/>
                <a:gd name="connsiteY1154" fmla="*/ 1440752 h 3260481"/>
                <a:gd name="connsiteX1155" fmla="*/ 303143 w 3069424"/>
                <a:gd name="connsiteY1155" fmla="*/ 1440245 h 3260481"/>
                <a:gd name="connsiteX1156" fmla="*/ 298077 w 3069424"/>
                <a:gd name="connsiteY1156" fmla="*/ 1435381 h 3260481"/>
                <a:gd name="connsiteX1157" fmla="*/ 303042 w 3069424"/>
                <a:gd name="connsiteY1157" fmla="*/ 1430112 h 3260481"/>
                <a:gd name="connsiteX1158" fmla="*/ 323305 w 3069424"/>
                <a:gd name="connsiteY1158" fmla="*/ 1429504 h 3260481"/>
                <a:gd name="connsiteX1159" fmla="*/ 328564 w 3069424"/>
                <a:gd name="connsiteY1159" fmla="*/ 1433709 h 3260481"/>
                <a:gd name="connsiteX1160" fmla="*/ 328574 w 3069424"/>
                <a:gd name="connsiteY1160" fmla="*/ 1433760 h 3260481"/>
                <a:gd name="connsiteX1161" fmla="*/ 328574 w 3069424"/>
                <a:gd name="connsiteY1161" fmla="*/ 1433760 h 3260481"/>
                <a:gd name="connsiteX1162" fmla="*/ 323933 w 3069424"/>
                <a:gd name="connsiteY1162" fmla="*/ 1439029 h 3260481"/>
                <a:gd name="connsiteX1163" fmla="*/ 323913 w 3069424"/>
                <a:gd name="connsiteY1163" fmla="*/ 1439029 h 3260481"/>
                <a:gd name="connsiteX1164" fmla="*/ 323913 w 3069424"/>
                <a:gd name="connsiteY1164" fmla="*/ 1439029 h 3260481"/>
                <a:gd name="connsiteX1165" fmla="*/ 303650 w 3069424"/>
                <a:gd name="connsiteY1165" fmla="*/ 1439738 h 3260481"/>
                <a:gd name="connsiteX1166" fmla="*/ 353802 w 3069424"/>
                <a:gd name="connsiteY1166" fmla="*/ 1437610 h 3260481"/>
                <a:gd name="connsiteX1167" fmla="*/ 348736 w 3069424"/>
                <a:gd name="connsiteY1167" fmla="*/ 1432544 h 3260481"/>
                <a:gd name="connsiteX1168" fmla="*/ 353802 w 3069424"/>
                <a:gd name="connsiteY1168" fmla="*/ 1427478 h 3260481"/>
                <a:gd name="connsiteX1169" fmla="*/ 374066 w 3069424"/>
                <a:gd name="connsiteY1169" fmla="*/ 1425654 h 3260481"/>
                <a:gd name="connsiteX1170" fmla="*/ 379638 w 3069424"/>
                <a:gd name="connsiteY1170" fmla="*/ 1430214 h 3260481"/>
                <a:gd name="connsiteX1171" fmla="*/ 375079 w 3069424"/>
                <a:gd name="connsiteY1171" fmla="*/ 1435787 h 3260481"/>
                <a:gd name="connsiteX1172" fmla="*/ 354815 w 3069424"/>
                <a:gd name="connsiteY1172" fmla="*/ 1437712 h 3260481"/>
                <a:gd name="connsiteX1173" fmla="*/ 222089 w 3069424"/>
                <a:gd name="connsiteY1173" fmla="*/ 1437610 h 3260481"/>
                <a:gd name="connsiteX1174" fmla="*/ 221481 w 3069424"/>
                <a:gd name="connsiteY1174" fmla="*/ 1437610 h 3260481"/>
                <a:gd name="connsiteX1175" fmla="*/ 201217 w 3069424"/>
                <a:gd name="connsiteY1175" fmla="*/ 1435077 h 3260481"/>
                <a:gd name="connsiteX1176" fmla="*/ 196962 w 3069424"/>
                <a:gd name="connsiteY1176" fmla="*/ 1429403 h 3260481"/>
                <a:gd name="connsiteX1177" fmla="*/ 202636 w 3069424"/>
                <a:gd name="connsiteY1177" fmla="*/ 1425046 h 3260481"/>
                <a:gd name="connsiteX1178" fmla="*/ 222899 w 3069424"/>
                <a:gd name="connsiteY1178" fmla="*/ 1427478 h 3260481"/>
                <a:gd name="connsiteX1179" fmla="*/ 227357 w 3069424"/>
                <a:gd name="connsiteY1179" fmla="*/ 1433051 h 3260481"/>
                <a:gd name="connsiteX1180" fmla="*/ 222697 w 3069424"/>
                <a:gd name="connsiteY1180" fmla="*/ 1437813 h 3260481"/>
                <a:gd name="connsiteX1181" fmla="*/ 404461 w 3069424"/>
                <a:gd name="connsiteY1181" fmla="*/ 1432443 h 3260481"/>
                <a:gd name="connsiteX1182" fmla="*/ 399040 w 3069424"/>
                <a:gd name="connsiteY1182" fmla="*/ 1427731 h 3260481"/>
                <a:gd name="connsiteX1183" fmla="*/ 403752 w 3069424"/>
                <a:gd name="connsiteY1183" fmla="*/ 1422310 h 3260481"/>
                <a:gd name="connsiteX1184" fmla="*/ 424015 w 3069424"/>
                <a:gd name="connsiteY1184" fmla="*/ 1419574 h 3260481"/>
                <a:gd name="connsiteX1185" fmla="*/ 429790 w 3069424"/>
                <a:gd name="connsiteY1185" fmla="*/ 1423931 h 3260481"/>
                <a:gd name="connsiteX1186" fmla="*/ 425434 w 3069424"/>
                <a:gd name="connsiteY1186" fmla="*/ 1429707 h 3260481"/>
                <a:gd name="connsiteX1187" fmla="*/ 405170 w 3069424"/>
                <a:gd name="connsiteY1187" fmla="*/ 1432544 h 3260481"/>
                <a:gd name="connsiteX1188" fmla="*/ 172544 w 3069424"/>
                <a:gd name="connsiteY1188" fmla="*/ 1429808 h 3260481"/>
                <a:gd name="connsiteX1189" fmla="*/ 171531 w 3069424"/>
                <a:gd name="connsiteY1189" fmla="*/ 1429808 h 3260481"/>
                <a:gd name="connsiteX1190" fmla="*/ 151268 w 3069424"/>
                <a:gd name="connsiteY1190" fmla="*/ 1424944 h 3260481"/>
                <a:gd name="connsiteX1191" fmla="*/ 146789 w 3069424"/>
                <a:gd name="connsiteY1191" fmla="*/ 1418986 h 3260481"/>
                <a:gd name="connsiteX1192" fmla="*/ 152737 w 3069424"/>
                <a:gd name="connsiteY1192" fmla="*/ 1414508 h 3260481"/>
                <a:gd name="connsiteX1193" fmla="*/ 153902 w 3069424"/>
                <a:gd name="connsiteY1193" fmla="*/ 1414812 h 3260481"/>
                <a:gd name="connsiteX1194" fmla="*/ 173355 w 3069424"/>
                <a:gd name="connsiteY1194" fmla="*/ 1419473 h 3260481"/>
                <a:gd name="connsiteX1195" fmla="*/ 177864 w 3069424"/>
                <a:gd name="connsiteY1195" fmla="*/ 1425096 h 3260481"/>
                <a:gd name="connsiteX1196" fmla="*/ 172240 w 3069424"/>
                <a:gd name="connsiteY1196" fmla="*/ 1429606 h 3260481"/>
                <a:gd name="connsiteX1197" fmla="*/ 454512 w 3069424"/>
                <a:gd name="connsiteY1197" fmla="*/ 1424843 h 3260481"/>
                <a:gd name="connsiteX1198" fmla="*/ 449041 w 3069424"/>
                <a:gd name="connsiteY1198" fmla="*/ 1420182 h 3260481"/>
                <a:gd name="connsiteX1199" fmla="*/ 453701 w 3069424"/>
                <a:gd name="connsiteY1199" fmla="*/ 1414711 h 3260481"/>
                <a:gd name="connsiteX1200" fmla="*/ 473965 w 3069424"/>
                <a:gd name="connsiteY1200" fmla="*/ 1411164 h 3260481"/>
                <a:gd name="connsiteX1201" fmla="*/ 480308 w 3069424"/>
                <a:gd name="connsiteY1201" fmla="*/ 1414792 h 3260481"/>
                <a:gd name="connsiteX1202" fmla="*/ 476680 w 3069424"/>
                <a:gd name="connsiteY1202" fmla="*/ 1421135 h 3260481"/>
                <a:gd name="connsiteX1203" fmla="*/ 475789 w 3069424"/>
                <a:gd name="connsiteY1203" fmla="*/ 1421297 h 3260481"/>
                <a:gd name="connsiteX1204" fmla="*/ 455525 w 3069424"/>
                <a:gd name="connsiteY1204" fmla="*/ 1424944 h 3260481"/>
                <a:gd name="connsiteX1205" fmla="*/ 124013 w 3069424"/>
                <a:gd name="connsiteY1205" fmla="*/ 1415724 h 3260481"/>
                <a:gd name="connsiteX1206" fmla="*/ 122189 w 3069424"/>
                <a:gd name="connsiteY1206" fmla="*/ 1415724 h 3260481"/>
                <a:gd name="connsiteX1207" fmla="*/ 103142 w 3069424"/>
                <a:gd name="connsiteY1207" fmla="*/ 1407719 h 3260481"/>
                <a:gd name="connsiteX1208" fmla="*/ 100305 w 3069424"/>
                <a:gd name="connsiteY1208" fmla="*/ 1401133 h 3260481"/>
                <a:gd name="connsiteX1209" fmla="*/ 106890 w 3069424"/>
                <a:gd name="connsiteY1209" fmla="*/ 1398296 h 3260481"/>
                <a:gd name="connsiteX1210" fmla="*/ 107498 w 3069424"/>
                <a:gd name="connsiteY1210" fmla="*/ 1398296 h 3260481"/>
                <a:gd name="connsiteX1211" fmla="*/ 125735 w 3069424"/>
                <a:gd name="connsiteY1211" fmla="*/ 1405996 h 3260481"/>
                <a:gd name="connsiteX1212" fmla="*/ 128775 w 3069424"/>
                <a:gd name="connsiteY1212" fmla="*/ 1412481 h 3260481"/>
                <a:gd name="connsiteX1213" fmla="*/ 124114 w 3069424"/>
                <a:gd name="connsiteY1213" fmla="*/ 1415622 h 3260481"/>
                <a:gd name="connsiteX1214" fmla="*/ 504259 w 3069424"/>
                <a:gd name="connsiteY1214" fmla="*/ 1415724 h 3260481"/>
                <a:gd name="connsiteX1215" fmla="*/ 498687 w 3069424"/>
                <a:gd name="connsiteY1215" fmla="*/ 1411164 h 3260481"/>
                <a:gd name="connsiteX1216" fmla="*/ 503246 w 3069424"/>
                <a:gd name="connsiteY1216" fmla="*/ 1405591 h 3260481"/>
                <a:gd name="connsiteX1217" fmla="*/ 523509 w 3069424"/>
                <a:gd name="connsiteY1217" fmla="*/ 1401335 h 3260481"/>
                <a:gd name="connsiteX1218" fmla="*/ 529589 w 3069424"/>
                <a:gd name="connsiteY1218" fmla="*/ 1405287 h 3260481"/>
                <a:gd name="connsiteX1219" fmla="*/ 525890 w 3069424"/>
                <a:gd name="connsiteY1219" fmla="*/ 1411255 h 3260481"/>
                <a:gd name="connsiteX1220" fmla="*/ 525840 w 3069424"/>
                <a:gd name="connsiteY1220" fmla="*/ 1411265 h 3260481"/>
                <a:gd name="connsiteX1221" fmla="*/ 525840 w 3069424"/>
                <a:gd name="connsiteY1221" fmla="*/ 1411265 h 3260481"/>
                <a:gd name="connsiteX1222" fmla="*/ 505576 w 3069424"/>
                <a:gd name="connsiteY1222" fmla="*/ 1415521 h 3260481"/>
                <a:gd name="connsiteX1223" fmla="*/ 553803 w 3069424"/>
                <a:gd name="connsiteY1223" fmla="*/ 1404882 h 3260481"/>
                <a:gd name="connsiteX1224" fmla="*/ 548130 w 3069424"/>
                <a:gd name="connsiteY1224" fmla="*/ 1400423 h 3260481"/>
                <a:gd name="connsiteX1225" fmla="*/ 552689 w 3069424"/>
                <a:gd name="connsiteY1225" fmla="*/ 1394749 h 3260481"/>
                <a:gd name="connsiteX1226" fmla="*/ 572953 w 3069424"/>
                <a:gd name="connsiteY1226" fmla="*/ 1390493 h 3260481"/>
                <a:gd name="connsiteX1227" fmla="*/ 579082 w 3069424"/>
                <a:gd name="connsiteY1227" fmla="*/ 1394496 h 3260481"/>
                <a:gd name="connsiteX1228" fmla="*/ 575080 w 3069424"/>
                <a:gd name="connsiteY1228" fmla="*/ 1400626 h 3260481"/>
                <a:gd name="connsiteX1229" fmla="*/ 555323 w 3069424"/>
                <a:gd name="connsiteY1229" fmla="*/ 1404983 h 3260481"/>
                <a:gd name="connsiteX1230" fmla="*/ 2864864 w 3069424"/>
                <a:gd name="connsiteY1230" fmla="*/ 1395560 h 3260481"/>
                <a:gd name="connsiteX1231" fmla="*/ 2860203 w 3069424"/>
                <a:gd name="connsiteY1231" fmla="*/ 1392621 h 3260481"/>
                <a:gd name="connsiteX1232" fmla="*/ 2851490 w 3069424"/>
                <a:gd name="connsiteY1232" fmla="*/ 1374484 h 3260481"/>
                <a:gd name="connsiteX1233" fmla="*/ 2853719 w 3069424"/>
                <a:gd name="connsiteY1233" fmla="*/ 1367695 h 3260481"/>
                <a:gd name="connsiteX1234" fmla="*/ 2860608 w 3069424"/>
                <a:gd name="connsiteY1234" fmla="*/ 1369924 h 3260481"/>
                <a:gd name="connsiteX1235" fmla="*/ 2869423 w 3069424"/>
                <a:gd name="connsiteY1235" fmla="*/ 1388365 h 3260481"/>
                <a:gd name="connsiteX1236" fmla="*/ 2867052 w 3069424"/>
                <a:gd name="connsiteY1236" fmla="*/ 1395124 h 3260481"/>
                <a:gd name="connsiteX1237" fmla="*/ 2866991 w 3069424"/>
                <a:gd name="connsiteY1237" fmla="*/ 1395154 h 3260481"/>
                <a:gd name="connsiteX1238" fmla="*/ 2866991 w 3069424"/>
                <a:gd name="connsiteY1238" fmla="*/ 1395154 h 3260481"/>
                <a:gd name="connsiteX1239" fmla="*/ 2865066 w 3069424"/>
                <a:gd name="connsiteY1239" fmla="*/ 1395154 h 3260481"/>
                <a:gd name="connsiteX1240" fmla="*/ 603449 w 3069424"/>
                <a:gd name="connsiteY1240" fmla="*/ 1394141 h 3260481"/>
                <a:gd name="connsiteX1241" fmla="*/ 597775 w 3069424"/>
                <a:gd name="connsiteY1241" fmla="*/ 1389683 h 3260481"/>
                <a:gd name="connsiteX1242" fmla="*/ 602233 w 3069424"/>
                <a:gd name="connsiteY1242" fmla="*/ 1384008 h 3260481"/>
                <a:gd name="connsiteX1243" fmla="*/ 602233 w 3069424"/>
                <a:gd name="connsiteY1243" fmla="*/ 1384008 h 3260481"/>
                <a:gd name="connsiteX1244" fmla="*/ 622497 w 3069424"/>
                <a:gd name="connsiteY1244" fmla="*/ 1379753 h 3260481"/>
                <a:gd name="connsiteX1245" fmla="*/ 628475 w 3069424"/>
                <a:gd name="connsiteY1245" fmla="*/ 1383705 h 3260481"/>
                <a:gd name="connsiteX1246" fmla="*/ 628475 w 3069424"/>
                <a:gd name="connsiteY1246" fmla="*/ 1383705 h 3260481"/>
                <a:gd name="connsiteX1247" fmla="*/ 628475 w 3069424"/>
                <a:gd name="connsiteY1247" fmla="*/ 1383705 h 3260481"/>
                <a:gd name="connsiteX1248" fmla="*/ 624777 w 3069424"/>
                <a:gd name="connsiteY1248" fmla="*/ 1389673 h 3260481"/>
                <a:gd name="connsiteX1249" fmla="*/ 624726 w 3069424"/>
                <a:gd name="connsiteY1249" fmla="*/ 1389683 h 3260481"/>
                <a:gd name="connsiteX1250" fmla="*/ 624726 w 3069424"/>
                <a:gd name="connsiteY1250" fmla="*/ 1389683 h 3260481"/>
                <a:gd name="connsiteX1251" fmla="*/ 604462 w 3069424"/>
                <a:gd name="connsiteY1251" fmla="*/ 1393837 h 3260481"/>
                <a:gd name="connsiteX1252" fmla="*/ 78724 w 3069424"/>
                <a:gd name="connsiteY1252" fmla="*/ 1393432 h 3260481"/>
                <a:gd name="connsiteX1253" fmla="*/ 75988 w 3069424"/>
                <a:gd name="connsiteY1253" fmla="*/ 1392621 h 3260481"/>
                <a:gd name="connsiteX1254" fmla="*/ 59170 w 3069424"/>
                <a:gd name="connsiteY1254" fmla="*/ 1380462 h 3260481"/>
                <a:gd name="connsiteX1255" fmla="*/ 58238 w 3069424"/>
                <a:gd name="connsiteY1255" fmla="*/ 1373501 h 3260481"/>
                <a:gd name="connsiteX1256" fmla="*/ 58258 w 3069424"/>
                <a:gd name="connsiteY1256" fmla="*/ 1373471 h 3260481"/>
                <a:gd name="connsiteX1257" fmla="*/ 58258 w 3069424"/>
                <a:gd name="connsiteY1257" fmla="*/ 1373471 h 3260481"/>
                <a:gd name="connsiteX1258" fmla="*/ 65451 w 3069424"/>
                <a:gd name="connsiteY1258" fmla="*/ 1372761 h 3260481"/>
                <a:gd name="connsiteX1259" fmla="*/ 81358 w 3069424"/>
                <a:gd name="connsiteY1259" fmla="*/ 1384211 h 3260481"/>
                <a:gd name="connsiteX1260" fmla="*/ 82979 w 3069424"/>
                <a:gd name="connsiteY1260" fmla="*/ 1391000 h 3260481"/>
                <a:gd name="connsiteX1261" fmla="*/ 82979 w 3069424"/>
                <a:gd name="connsiteY1261" fmla="*/ 1391000 h 3260481"/>
                <a:gd name="connsiteX1262" fmla="*/ 78825 w 3069424"/>
                <a:gd name="connsiteY1262" fmla="*/ 1393229 h 3260481"/>
                <a:gd name="connsiteX1263" fmla="*/ 653095 w 3069424"/>
                <a:gd name="connsiteY1263" fmla="*/ 1383806 h 3260481"/>
                <a:gd name="connsiteX1264" fmla="*/ 648130 w 3069424"/>
                <a:gd name="connsiteY1264" fmla="*/ 1379753 h 3260481"/>
                <a:gd name="connsiteX1265" fmla="*/ 651879 w 3069424"/>
                <a:gd name="connsiteY1265" fmla="*/ 1373775 h 3260481"/>
                <a:gd name="connsiteX1266" fmla="*/ 651879 w 3069424"/>
                <a:gd name="connsiteY1266" fmla="*/ 1373775 h 3260481"/>
                <a:gd name="connsiteX1267" fmla="*/ 672143 w 3069424"/>
                <a:gd name="connsiteY1267" fmla="*/ 1369721 h 3260481"/>
                <a:gd name="connsiteX1268" fmla="*/ 678120 w 3069424"/>
                <a:gd name="connsiteY1268" fmla="*/ 1373673 h 3260481"/>
                <a:gd name="connsiteX1269" fmla="*/ 674169 w 3069424"/>
                <a:gd name="connsiteY1269" fmla="*/ 1379651 h 3260481"/>
                <a:gd name="connsiteX1270" fmla="*/ 674169 w 3069424"/>
                <a:gd name="connsiteY1270" fmla="*/ 1379651 h 3260481"/>
                <a:gd name="connsiteX1271" fmla="*/ 674169 w 3069424"/>
                <a:gd name="connsiteY1271" fmla="*/ 1379651 h 3260481"/>
                <a:gd name="connsiteX1272" fmla="*/ 653905 w 3069424"/>
                <a:gd name="connsiteY1272" fmla="*/ 1383705 h 3260481"/>
                <a:gd name="connsiteX1273" fmla="*/ 702741 w 3069424"/>
                <a:gd name="connsiteY1273" fmla="*/ 1373673 h 3260481"/>
                <a:gd name="connsiteX1274" fmla="*/ 697168 w 3069424"/>
                <a:gd name="connsiteY1274" fmla="*/ 1369113 h 3260481"/>
                <a:gd name="connsiteX1275" fmla="*/ 701727 w 3069424"/>
                <a:gd name="connsiteY1275" fmla="*/ 1363540 h 3260481"/>
                <a:gd name="connsiteX1276" fmla="*/ 721991 w 3069424"/>
                <a:gd name="connsiteY1276" fmla="*/ 1359589 h 3260481"/>
                <a:gd name="connsiteX1277" fmla="*/ 727736 w 3069424"/>
                <a:gd name="connsiteY1277" fmla="*/ 1363105 h 3260481"/>
                <a:gd name="connsiteX1278" fmla="*/ 727766 w 3069424"/>
                <a:gd name="connsiteY1278" fmla="*/ 1363236 h 3260481"/>
                <a:gd name="connsiteX1279" fmla="*/ 727766 w 3069424"/>
                <a:gd name="connsiteY1279" fmla="*/ 1363236 h 3260481"/>
                <a:gd name="connsiteX1280" fmla="*/ 724017 w 3069424"/>
                <a:gd name="connsiteY1280" fmla="*/ 1369215 h 3260481"/>
                <a:gd name="connsiteX1281" fmla="*/ 724017 w 3069424"/>
                <a:gd name="connsiteY1281" fmla="*/ 1369215 h 3260481"/>
                <a:gd name="connsiteX1282" fmla="*/ 703754 w 3069424"/>
                <a:gd name="connsiteY1282" fmla="*/ 1373166 h 3260481"/>
                <a:gd name="connsiteX1283" fmla="*/ 752488 w 3069424"/>
                <a:gd name="connsiteY1283" fmla="*/ 1363540 h 3260481"/>
                <a:gd name="connsiteX1284" fmla="*/ 746966 w 3069424"/>
                <a:gd name="connsiteY1284" fmla="*/ 1358930 h 3260481"/>
                <a:gd name="connsiteX1285" fmla="*/ 751576 w 3069424"/>
                <a:gd name="connsiteY1285" fmla="*/ 1353408 h 3260481"/>
                <a:gd name="connsiteX1286" fmla="*/ 771839 w 3069424"/>
                <a:gd name="connsiteY1286" fmla="*/ 1349557 h 3260481"/>
                <a:gd name="connsiteX1287" fmla="*/ 777817 w 3069424"/>
                <a:gd name="connsiteY1287" fmla="*/ 1353610 h 3260481"/>
                <a:gd name="connsiteX1288" fmla="*/ 773764 w 3069424"/>
                <a:gd name="connsiteY1288" fmla="*/ 1359487 h 3260481"/>
                <a:gd name="connsiteX1289" fmla="*/ 753501 w 3069424"/>
                <a:gd name="connsiteY1289" fmla="*/ 1363338 h 3260481"/>
                <a:gd name="connsiteX1290" fmla="*/ 40527 w 3069424"/>
                <a:gd name="connsiteY1290" fmla="*/ 1360197 h 3260481"/>
                <a:gd name="connsiteX1291" fmla="*/ 36677 w 3069424"/>
                <a:gd name="connsiteY1291" fmla="*/ 1358373 h 3260481"/>
                <a:gd name="connsiteX1292" fmla="*/ 24114 w 3069424"/>
                <a:gd name="connsiteY1292" fmla="*/ 1341654 h 3260481"/>
                <a:gd name="connsiteX1293" fmla="*/ 25633 w 3069424"/>
                <a:gd name="connsiteY1293" fmla="*/ 1334662 h 3260481"/>
                <a:gd name="connsiteX1294" fmla="*/ 32523 w 3069424"/>
                <a:gd name="connsiteY1294" fmla="*/ 1335979 h 3260481"/>
                <a:gd name="connsiteX1295" fmla="*/ 32523 w 3069424"/>
                <a:gd name="connsiteY1295" fmla="*/ 1335979 h 3260481"/>
                <a:gd name="connsiteX1296" fmla="*/ 44276 w 3069424"/>
                <a:gd name="connsiteY1296" fmla="*/ 1351584 h 3260481"/>
                <a:gd name="connsiteX1297" fmla="*/ 44276 w 3069424"/>
                <a:gd name="connsiteY1297" fmla="*/ 1358575 h 3260481"/>
                <a:gd name="connsiteX1298" fmla="*/ 44276 w 3069424"/>
                <a:gd name="connsiteY1298" fmla="*/ 1358575 h 3260481"/>
                <a:gd name="connsiteX1299" fmla="*/ 40527 w 3069424"/>
                <a:gd name="connsiteY1299" fmla="*/ 1360197 h 3260481"/>
                <a:gd name="connsiteX1300" fmla="*/ 802235 w 3069424"/>
                <a:gd name="connsiteY1300" fmla="*/ 1354016 h 3260481"/>
                <a:gd name="connsiteX1301" fmla="*/ 796713 w 3069424"/>
                <a:gd name="connsiteY1301" fmla="*/ 1349405 h 3260481"/>
                <a:gd name="connsiteX1302" fmla="*/ 801323 w 3069424"/>
                <a:gd name="connsiteY1302" fmla="*/ 1343883 h 3260481"/>
                <a:gd name="connsiteX1303" fmla="*/ 821586 w 3069424"/>
                <a:gd name="connsiteY1303" fmla="*/ 1340134 h 3260481"/>
                <a:gd name="connsiteX1304" fmla="*/ 827666 w 3069424"/>
                <a:gd name="connsiteY1304" fmla="*/ 1344187 h 3260481"/>
                <a:gd name="connsiteX1305" fmla="*/ 823613 w 3069424"/>
                <a:gd name="connsiteY1305" fmla="*/ 1350267 h 3260481"/>
                <a:gd name="connsiteX1306" fmla="*/ 823613 w 3069424"/>
                <a:gd name="connsiteY1306" fmla="*/ 1350267 h 3260481"/>
                <a:gd name="connsiteX1307" fmla="*/ 803349 w 3069424"/>
                <a:gd name="connsiteY1307" fmla="*/ 1354117 h 3260481"/>
                <a:gd name="connsiteX1308" fmla="*/ 2841966 w 3069424"/>
                <a:gd name="connsiteY1308" fmla="*/ 1350976 h 3260481"/>
                <a:gd name="connsiteX1309" fmla="*/ 2837508 w 3069424"/>
                <a:gd name="connsiteY1309" fmla="*/ 1348443 h 3260481"/>
                <a:gd name="connsiteX1310" fmla="*/ 2828288 w 3069424"/>
                <a:gd name="connsiteY1310" fmla="*/ 1332737 h 3260481"/>
                <a:gd name="connsiteX1311" fmla="*/ 2827275 w 3069424"/>
                <a:gd name="connsiteY1311" fmla="*/ 1331217 h 3260481"/>
                <a:gd name="connsiteX1312" fmla="*/ 2828896 w 3069424"/>
                <a:gd name="connsiteY1312" fmla="*/ 1324226 h 3260481"/>
                <a:gd name="connsiteX1313" fmla="*/ 2835887 w 3069424"/>
                <a:gd name="connsiteY1313" fmla="*/ 1325847 h 3260481"/>
                <a:gd name="connsiteX1314" fmla="*/ 2836900 w 3069424"/>
                <a:gd name="connsiteY1314" fmla="*/ 1327468 h 3260481"/>
                <a:gd name="connsiteX1315" fmla="*/ 2846323 w 3069424"/>
                <a:gd name="connsiteY1315" fmla="*/ 1343376 h 3260481"/>
                <a:gd name="connsiteX1316" fmla="*/ 2844600 w 3069424"/>
                <a:gd name="connsiteY1316" fmla="*/ 1350165 h 3260481"/>
                <a:gd name="connsiteX1317" fmla="*/ 2844600 w 3069424"/>
                <a:gd name="connsiteY1317" fmla="*/ 1350165 h 3260481"/>
                <a:gd name="connsiteX1318" fmla="*/ 2841966 w 3069424"/>
                <a:gd name="connsiteY1318" fmla="*/ 1350976 h 3260481"/>
                <a:gd name="connsiteX1319" fmla="*/ 852387 w 3069424"/>
                <a:gd name="connsiteY1319" fmla="*/ 1345403 h 3260481"/>
                <a:gd name="connsiteX1320" fmla="*/ 847423 w 3069424"/>
                <a:gd name="connsiteY1320" fmla="*/ 1341248 h 3260481"/>
                <a:gd name="connsiteX1321" fmla="*/ 851475 w 3069424"/>
                <a:gd name="connsiteY1321" fmla="*/ 1335372 h 3260481"/>
                <a:gd name="connsiteX1322" fmla="*/ 871739 w 3069424"/>
                <a:gd name="connsiteY1322" fmla="*/ 1331622 h 3260481"/>
                <a:gd name="connsiteX1323" fmla="*/ 877615 w 3069424"/>
                <a:gd name="connsiteY1323" fmla="*/ 1335777 h 3260481"/>
                <a:gd name="connsiteX1324" fmla="*/ 873563 w 3069424"/>
                <a:gd name="connsiteY1324" fmla="*/ 1341654 h 3260481"/>
                <a:gd name="connsiteX1325" fmla="*/ 853299 w 3069424"/>
                <a:gd name="connsiteY1325" fmla="*/ 1345302 h 3260481"/>
                <a:gd name="connsiteX1326" fmla="*/ 902236 w 3069424"/>
                <a:gd name="connsiteY1326" fmla="*/ 1336283 h 3260481"/>
                <a:gd name="connsiteX1327" fmla="*/ 897271 w 3069424"/>
                <a:gd name="connsiteY1327" fmla="*/ 1332129 h 3260481"/>
                <a:gd name="connsiteX1328" fmla="*/ 901222 w 3069424"/>
                <a:gd name="connsiteY1328" fmla="*/ 1326151 h 3260481"/>
                <a:gd name="connsiteX1329" fmla="*/ 901222 w 3069424"/>
                <a:gd name="connsiteY1329" fmla="*/ 1326151 h 3260481"/>
                <a:gd name="connsiteX1330" fmla="*/ 921486 w 3069424"/>
                <a:gd name="connsiteY1330" fmla="*/ 1322604 h 3260481"/>
                <a:gd name="connsiteX1331" fmla="*/ 927362 w 3069424"/>
                <a:gd name="connsiteY1331" fmla="*/ 1326455 h 3260481"/>
                <a:gd name="connsiteX1332" fmla="*/ 927362 w 3069424"/>
                <a:gd name="connsiteY1332" fmla="*/ 1326455 h 3260481"/>
                <a:gd name="connsiteX1333" fmla="*/ 923310 w 3069424"/>
                <a:gd name="connsiteY1333" fmla="*/ 1332332 h 3260481"/>
                <a:gd name="connsiteX1334" fmla="*/ 903046 w 3069424"/>
                <a:gd name="connsiteY1334" fmla="*/ 1335979 h 3260481"/>
                <a:gd name="connsiteX1335" fmla="*/ 952185 w 3069424"/>
                <a:gd name="connsiteY1335" fmla="*/ 1327265 h 3260481"/>
                <a:gd name="connsiteX1336" fmla="*/ 946613 w 3069424"/>
                <a:gd name="connsiteY1336" fmla="*/ 1322706 h 3260481"/>
                <a:gd name="connsiteX1337" fmla="*/ 951273 w 3069424"/>
                <a:gd name="connsiteY1337" fmla="*/ 1317133 h 3260481"/>
                <a:gd name="connsiteX1338" fmla="*/ 971537 w 3069424"/>
                <a:gd name="connsiteY1338" fmla="*/ 1313586 h 3260481"/>
                <a:gd name="connsiteX1339" fmla="*/ 977413 w 3069424"/>
                <a:gd name="connsiteY1339" fmla="*/ 1317741 h 3260481"/>
                <a:gd name="connsiteX1340" fmla="*/ 973300 w 3069424"/>
                <a:gd name="connsiteY1340" fmla="*/ 1323608 h 3260481"/>
                <a:gd name="connsiteX1341" fmla="*/ 973259 w 3069424"/>
                <a:gd name="connsiteY1341" fmla="*/ 1323618 h 3260481"/>
                <a:gd name="connsiteX1342" fmla="*/ 973259 w 3069424"/>
                <a:gd name="connsiteY1342" fmla="*/ 1323618 h 3260481"/>
                <a:gd name="connsiteX1343" fmla="*/ 952996 w 3069424"/>
                <a:gd name="connsiteY1343" fmla="*/ 1327063 h 3260481"/>
                <a:gd name="connsiteX1344" fmla="*/ 1002034 w 3069424"/>
                <a:gd name="connsiteY1344" fmla="*/ 1318551 h 3260481"/>
                <a:gd name="connsiteX1345" fmla="*/ 996562 w 3069424"/>
                <a:gd name="connsiteY1345" fmla="*/ 1313890 h 3260481"/>
                <a:gd name="connsiteX1346" fmla="*/ 1001223 w 3069424"/>
                <a:gd name="connsiteY1346" fmla="*/ 1308419 h 3260481"/>
                <a:gd name="connsiteX1347" fmla="*/ 1021487 w 3069424"/>
                <a:gd name="connsiteY1347" fmla="*/ 1304973 h 3260481"/>
                <a:gd name="connsiteX1348" fmla="*/ 1026968 w 3069424"/>
                <a:gd name="connsiteY1348" fmla="*/ 1309807 h 3260481"/>
                <a:gd name="connsiteX1349" fmla="*/ 1023209 w 3069424"/>
                <a:gd name="connsiteY1349" fmla="*/ 1315106 h 3260481"/>
                <a:gd name="connsiteX1350" fmla="*/ 1002946 w 3069424"/>
                <a:gd name="connsiteY1350" fmla="*/ 1318551 h 3260481"/>
                <a:gd name="connsiteX1351" fmla="*/ 15198 w 3069424"/>
                <a:gd name="connsiteY1351" fmla="*/ 1318146 h 3260481"/>
                <a:gd name="connsiteX1352" fmla="*/ 10537 w 3069424"/>
                <a:gd name="connsiteY1352" fmla="*/ 1314903 h 3260481"/>
                <a:gd name="connsiteX1353" fmla="*/ 4458 w 3069424"/>
                <a:gd name="connsiteY1353" fmla="*/ 1294638 h 3260481"/>
                <a:gd name="connsiteX1354" fmla="*/ 7984 w 3069424"/>
                <a:gd name="connsiteY1354" fmla="*/ 1288569 h 3260481"/>
                <a:gd name="connsiteX1355" fmla="*/ 8004 w 3069424"/>
                <a:gd name="connsiteY1355" fmla="*/ 1288559 h 3260481"/>
                <a:gd name="connsiteX1356" fmla="*/ 8004 w 3069424"/>
                <a:gd name="connsiteY1356" fmla="*/ 1288559 h 3260481"/>
                <a:gd name="connsiteX1357" fmla="*/ 14073 w 3069424"/>
                <a:gd name="connsiteY1357" fmla="*/ 1292368 h 3260481"/>
                <a:gd name="connsiteX1358" fmla="*/ 14083 w 3069424"/>
                <a:gd name="connsiteY1358" fmla="*/ 1292409 h 3260481"/>
                <a:gd name="connsiteX1359" fmla="*/ 14083 w 3069424"/>
                <a:gd name="connsiteY1359" fmla="*/ 1292409 h 3260481"/>
                <a:gd name="connsiteX1360" fmla="*/ 19757 w 3069424"/>
                <a:gd name="connsiteY1360" fmla="*/ 1311053 h 3260481"/>
                <a:gd name="connsiteX1361" fmla="*/ 16920 w 3069424"/>
                <a:gd name="connsiteY1361" fmla="*/ 1317639 h 3260481"/>
                <a:gd name="connsiteX1362" fmla="*/ 16920 w 3069424"/>
                <a:gd name="connsiteY1362" fmla="*/ 1317639 h 3260481"/>
                <a:gd name="connsiteX1363" fmla="*/ 1052186 w 3069424"/>
                <a:gd name="connsiteY1363" fmla="*/ 1310344 h 3260481"/>
                <a:gd name="connsiteX1364" fmla="*/ 1047221 w 3069424"/>
                <a:gd name="connsiteY1364" fmla="*/ 1306189 h 3260481"/>
                <a:gd name="connsiteX1365" fmla="*/ 1051375 w 3069424"/>
                <a:gd name="connsiteY1365" fmla="*/ 1300312 h 3260481"/>
                <a:gd name="connsiteX1366" fmla="*/ 1071639 w 3069424"/>
                <a:gd name="connsiteY1366" fmla="*/ 1296969 h 3260481"/>
                <a:gd name="connsiteX1367" fmla="*/ 1077313 w 3069424"/>
                <a:gd name="connsiteY1367" fmla="*/ 1300819 h 3260481"/>
                <a:gd name="connsiteX1368" fmla="*/ 1077313 w 3069424"/>
                <a:gd name="connsiteY1368" fmla="*/ 1300819 h 3260481"/>
                <a:gd name="connsiteX1369" fmla="*/ 1073311 w 3069424"/>
                <a:gd name="connsiteY1369" fmla="*/ 1306585 h 3260481"/>
                <a:gd name="connsiteX1370" fmla="*/ 1073260 w 3069424"/>
                <a:gd name="connsiteY1370" fmla="*/ 1306595 h 3260481"/>
                <a:gd name="connsiteX1371" fmla="*/ 1073260 w 3069424"/>
                <a:gd name="connsiteY1371" fmla="*/ 1306595 h 3260481"/>
                <a:gd name="connsiteX1372" fmla="*/ 1052996 w 3069424"/>
                <a:gd name="connsiteY1372" fmla="*/ 1310040 h 3260481"/>
                <a:gd name="connsiteX1373" fmla="*/ 2813090 w 3069424"/>
                <a:gd name="connsiteY1373" fmla="*/ 1310344 h 3260481"/>
                <a:gd name="connsiteX1374" fmla="*/ 2809443 w 3069424"/>
                <a:gd name="connsiteY1374" fmla="*/ 1308723 h 3260481"/>
                <a:gd name="connsiteX1375" fmla="*/ 2795157 w 3069424"/>
                <a:gd name="connsiteY1375" fmla="*/ 1295145 h 3260481"/>
                <a:gd name="connsiteX1376" fmla="*/ 2794438 w 3069424"/>
                <a:gd name="connsiteY1376" fmla="*/ 1288163 h 3260481"/>
                <a:gd name="connsiteX1377" fmla="*/ 2794448 w 3069424"/>
                <a:gd name="connsiteY1377" fmla="*/ 1288153 h 3260481"/>
                <a:gd name="connsiteX1378" fmla="*/ 2794448 w 3069424"/>
                <a:gd name="connsiteY1378" fmla="*/ 1288153 h 3260481"/>
                <a:gd name="connsiteX1379" fmla="*/ 2801439 w 3069424"/>
                <a:gd name="connsiteY1379" fmla="*/ 1287748 h 3260481"/>
                <a:gd name="connsiteX1380" fmla="*/ 2816434 w 3069424"/>
                <a:gd name="connsiteY1380" fmla="*/ 1302035 h 3260481"/>
                <a:gd name="connsiteX1381" fmla="*/ 2816464 w 3069424"/>
                <a:gd name="connsiteY1381" fmla="*/ 1309199 h 3260481"/>
                <a:gd name="connsiteX1382" fmla="*/ 2816434 w 3069424"/>
                <a:gd name="connsiteY1382" fmla="*/ 1309229 h 3260481"/>
                <a:gd name="connsiteX1383" fmla="*/ 2816434 w 3069424"/>
                <a:gd name="connsiteY1383" fmla="*/ 1309229 h 3260481"/>
                <a:gd name="connsiteX1384" fmla="*/ 2812381 w 3069424"/>
                <a:gd name="connsiteY1384" fmla="*/ 1310040 h 3260481"/>
                <a:gd name="connsiteX1385" fmla="*/ 1102237 w 3069424"/>
                <a:gd name="connsiteY1385" fmla="*/ 1302238 h 3260481"/>
                <a:gd name="connsiteX1386" fmla="*/ 1096766 w 3069424"/>
                <a:gd name="connsiteY1386" fmla="*/ 1297577 h 3260481"/>
                <a:gd name="connsiteX1387" fmla="*/ 1101427 w 3069424"/>
                <a:gd name="connsiteY1387" fmla="*/ 1292105 h 3260481"/>
                <a:gd name="connsiteX1388" fmla="*/ 1121690 w 3069424"/>
                <a:gd name="connsiteY1388" fmla="*/ 1288862 h 3260481"/>
                <a:gd name="connsiteX1389" fmla="*/ 1127556 w 3069424"/>
                <a:gd name="connsiteY1389" fmla="*/ 1292976 h 3260481"/>
                <a:gd name="connsiteX1390" fmla="*/ 1127566 w 3069424"/>
                <a:gd name="connsiteY1390" fmla="*/ 1293017 h 3260481"/>
                <a:gd name="connsiteX1391" fmla="*/ 1127566 w 3069424"/>
                <a:gd name="connsiteY1391" fmla="*/ 1293017 h 3260481"/>
                <a:gd name="connsiteX1392" fmla="*/ 1123311 w 3069424"/>
                <a:gd name="connsiteY1392" fmla="*/ 1298894 h 3260481"/>
                <a:gd name="connsiteX1393" fmla="*/ 1103048 w 3069424"/>
                <a:gd name="connsiteY1393" fmla="*/ 1302136 h 3260481"/>
                <a:gd name="connsiteX1394" fmla="*/ 1152288 w 3069424"/>
                <a:gd name="connsiteY1394" fmla="*/ 1294030 h 3260481"/>
                <a:gd name="connsiteX1395" fmla="*/ 1146817 w 3069424"/>
                <a:gd name="connsiteY1395" fmla="*/ 1289369 h 3260481"/>
                <a:gd name="connsiteX1396" fmla="*/ 1151477 w 3069424"/>
                <a:gd name="connsiteY1396" fmla="*/ 1283897 h 3260481"/>
                <a:gd name="connsiteX1397" fmla="*/ 1171741 w 3069424"/>
                <a:gd name="connsiteY1397" fmla="*/ 1280655 h 3260481"/>
                <a:gd name="connsiteX1398" fmla="*/ 1177111 w 3069424"/>
                <a:gd name="connsiteY1398" fmla="*/ 1285620 h 3260481"/>
                <a:gd name="connsiteX1399" fmla="*/ 1173362 w 3069424"/>
                <a:gd name="connsiteY1399" fmla="*/ 1290788 h 3260481"/>
                <a:gd name="connsiteX1400" fmla="*/ 1153099 w 3069424"/>
                <a:gd name="connsiteY1400" fmla="*/ 1294030 h 3260481"/>
                <a:gd name="connsiteX1401" fmla="*/ 1202339 w 3069424"/>
                <a:gd name="connsiteY1401" fmla="*/ 1286127 h 3260481"/>
                <a:gd name="connsiteX1402" fmla="*/ 1197273 w 3069424"/>
                <a:gd name="connsiteY1402" fmla="*/ 1281770 h 3260481"/>
                <a:gd name="connsiteX1403" fmla="*/ 1201528 w 3069424"/>
                <a:gd name="connsiteY1403" fmla="*/ 1275994 h 3260481"/>
                <a:gd name="connsiteX1404" fmla="*/ 1221792 w 3069424"/>
                <a:gd name="connsiteY1404" fmla="*/ 1272954 h 3260481"/>
                <a:gd name="connsiteX1405" fmla="*/ 1227669 w 3069424"/>
                <a:gd name="connsiteY1405" fmla="*/ 1277210 h 3260481"/>
                <a:gd name="connsiteX1406" fmla="*/ 1223322 w 3069424"/>
                <a:gd name="connsiteY1406" fmla="*/ 1283087 h 3260481"/>
                <a:gd name="connsiteX1407" fmla="*/ 1223312 w 3069424"/>
                <a:gd name="connsiteY1407" fmla="*/ 1283087 h 3260481"/>
                <a:gd name="connsiteX1408" fmla="*/ 1203048 w 3069424"/>
                <a:gd name="connsiteY1408" fmla="*/ 1286228 h 3260481"/>
                <a:gd name="connsiteX1409" fmla="*/ 1252390 w 3069424"/>
                <a:gd name="connsiteY1409" fmla="*/ 1278325 h 3260481"/>
                <a:gd name="connsiteX1410" fmla="*/ 1247425 w 3069424"/>
                <a:gd name="connsiteY1410" fmla="*/ 1274069 h 3260481"/>
                <a:gd name="connsiteX1411" fmla="*/ 1250475 w 3069424"/>
                <a:gd name="connsiteY1411" fmla="*/ 1267746 h 3260481"/>
                <a:gd name="connsiteX1412" fmla="*/ 1250668 w 3069424"/>
                <a:gd name="connsiteY1412" fmla="*/ 1267685 h 3260481"/>
                <a:gd name="connsiteX1413" fmla="*/ 1251276 w 3069424"/>
                <a:gd name="connsiteY1413" fmla="*/ 1267685 h 3260481"/>
                <a:gd name="connsiteX1414" fmla="*/ 1271539 w 3069424"/>
                <a:gd name="connsiteY1414" fmla="*/ 1264645 h 3260481"/>
                <a:gd name="connsiteX1415" fmla="*/ 1277304 w 3069424"/>
                <a:gd name="connsiteY1415" fmla="*/ 1268901 h 3260481"/>
                <a:gd name="connsiteX1416" fmla="*/ 1277314 w 3069424"/>
                <a:gd name="connsiteY1416" fmla="*/ 1269002 h 3260481"/>
                <a:gd name="connsiteX1417" fmla="*/ 1273272 w 3069424"/>
                <a:gd name="connsiteY1417" fmla="*/ 1274748 h 3260481"/>
                <a:gd name="connsiteX1418" fmla="*/ 1273059 w 3069424"/>
                <a:gd name="connsiteY1418" fmla="*/ 1274778 h 3260481"/>
                <a:gd name="connsiteX1419" fmla="*/ 1252795 w 3069424"/>
                <a:gd name="connsiteY1419" fmla="*/ 1277818 h 3260481"/>
                <a:gd name="connsiteX1420" fmla="*/ 2773982 w 3069424"/>
                <a:gd name="connsiteY1420" fmla="*/ 1278325 h 3260481"/>
                <a:gd name="connsiteX1421" fmla="*/ 2771043 w 3069424"/>
                <a:gd name="connsiteY1421" fmla="*/ 1277615 h 3260481"/>
                <a:gd name="connsiteX1422" fmla="*/ 2754022 w 3069424"/>
                <a:gd name="connsiteY1422" fmla="*/ 1267483 h 3260481"/>
                <a:gd name="connsiteX1423" fmla="*/ 2751266 w 3069424"/>
                <a:gd name="connsiteY1423" fmla="*/ 1260866 h 3260481"/>
                <a:gd name="connsiteX1424" fmla="*/ 2757882 w 3069424"/>
                <a:gd name="connsiteY1424" fmla="*/ 1258120 h 3260481"/>
                <a:gd name="connsiteX1425" fmla="*/ 2758885 w 3069424"/>
                <a:gd name="connsiteY1425" fmla="*/ 1258667 h 3260481"/>
                <a:gd name="connsiteX1426" fmla="*/ 2776616 w 3069424"/>
                <a:gd name="connsiteY1426" fmla="*/ 1268800 h 3260481"/>
                <a:gd name="connsiteX1427" fmla="*/ 2778034 w 3069424"/>
                <a:gd name="connsiteY1427" fmla="*/ 1275791 h 3260481"/>
                <a:gd name="connsiteX1428" fmla="*/ 2773374 w 3069424"/>
                <a:gd name="connsiteY1428" fmla="*/ 1277716 h 3260481"/>
                <a:gd name="connsiteX1429" fmla="*/ 1301935 w 3069424"/>
                <a:gd name="connsiteY1429" fmla="*/ 1270218 h 3260481"/>
                <a:gd name="connsiteX1430" fmla="*/ 1296869 w 3069424"/>
                <a:gd name="connsiteY1430" fmla="*/ 1265861 h 3260481"/>
                <a:gd name="connsiteX1431" fmla="*/ 1301124 w 3069424"/>
                <a:gd name="connsiteY1431" fmla="*/ 1260187 h 3260481"/>
                <a:gd name="connsiteX1432" fmla="*/ 1321388 w 3069424"/>
                <a:gd name="connsiteY1432" fmla="*/ 1257249 h 3260481"/>
                <a:gd name="connsiteX1433" fmla="*/ 1327153 w 3069424"/>
                <a:gd name="connsiteY1433" fmla="*/ 1261251 h 3260481"/>
                <a:gd name="connsiteX1434" fmla="*/ 1327163 w 3069424"/>
                <a:gd name="connsiteY1434" fmla="*/ 1261302 h 3260481"/>
                <a:gd name="connsiteX1435" fmla="*/ 1327163 w 3069424"/>
                <a:gd name="connsiteY1435" fmla="*/ 1261302 h 3260481"/>
                <a:gd name="connsiteX1436" fmla="*/ 1322907 w 3069424"/>
                <a:gd name="connsiteY1436" fmla="*/ 1267077 h 3260481"/>
                <a:gd name="connsiteX1437" fmla="*/ 1302644 w 3069424"/>
                <a:gd name="connsiteY1437" fmla="*/ 1270016 h 3260481"/>
                <a:gd name="connsiteX1438" fmla="*/ 5066 w 3069424"/>
                <a:gd name="connsiteY1438" fmla="*/ 1268293 h 3260481"/>
                <a:gd name="connsiteX1439" fmla="*/ 0 w 3069424"/>
                <a:gd name="connsiteY1439" fmla="*/ 1263429 h 3260481"/>
                <a:gd name="connsiteX1440" fmla="*/ 0 w 3069424"/>
                <a:gd name="connsiteY1440" fmla="*/ 1257350 h 3260481"/>
                <a:gd name="connsiteX1441" fmla="*/ 608 w 3069424"/>
                <a:gd name="connsiteY1441" fmla="*/ 1243063 h 3260481"/>
                <a:gd name="connsiteX1442" fmla="*/ 5957 w 3069424"/>
                <a:gd name="connsiteY1442" fmla="*/ 1238290 h 3260481"/>
                <a:gd name="connsiteX1443" fmla="*/ 6079 w 3069424"/>
                <a:gd name="connsiteY1443" fmla="*/ 1238300 h 3260481"/>
                <a:gd name="connsiteX1444" fmla="*/ 10740 w 3069424"/>
                <a:gd name="connsiteY1444" fmla="*/ 1243772 h 3260481"/>
                <a:gd name="connsiteX1445" fmla="*/ 10132 w 3069424"/>
                <a:gd name="connsiteY1445" fmla="*/ 1257350 h 3260481"/>
                <a:gd name="connsiteX1446" fmla="*/ 10132 w 3069424"/>
                <a:gd name="connsiteY1446" fmla="*/ 1263429 h 3260481"/>
                <a:gd name="connsiteX1447" fmla="*/ 5268 w 3069424"/>
                <a:gd name="connsiteY1447" fmla="*/ 1268698 h 3260481"/>
                <a:gd name="connsiteX1448" fmla="*/ 5167 w 3069424"/>
                <a:gd name="connsiteY1448" fmla="*/ 1268698 h 3260481"/>
                <a:gd name="connsiteX1449" fmla="*/ 1352593 w 3069424"/>
                <a:gd name="connsiteY1449" fmla="*/ 1262923 h 3260481"/>
                <a:gd name="connsiteX1450" fmla="*/ 1347173 w 3069424"/>
                <a:gd name="connsiteY1450" fmla="*/ 1258211 h 3260481"/>
                <a:gd name="connsiteX1451" fmla="*/ 1351884 w 3069424"/>
                <a:gd name="connsiteY1451" fmla="*/ 1252790 h 3260481"/>
                <a:gd name="connsiteX1452" fmla="*/ 1372148 w 3069424"/>
                <a:gd name="connsiteY1452" fmla="*/ 1249852 h 3260481"/>
                <a:gd name="connsiteX1453" fmla="*/ 1377822 w 3069424"/>
                <a:gd name="connsiteY1453" fmla="*/ 1254209 h 3260481"/>
                <a:gd name="connsiteX1454" fmla="*/ 1373678 w 3069424"/>
                <a:gd name="connsiteY1454" fmla="*/ 1259883 h 3260481"/>
                <a:gd name="connsiteX1455" fmla="*/ 1373668 w 3069424"/>
                <a:gd name="connsiteY1455" fmla="*/ 1259883 h 3260481"/>
                <a:gd name="connsiteX1456" fmla="*/ 1373668 w 3069424"/>
                <a:gd name="connsiteY1456" fmla="*/ 1259883 h 3260481"/>
                <a:gd name="connsiteX1457" fmla="*/ 1353404 w 3069424"/>
                <a:gd name="connsiteY1457" fmla="*/ 1262821 h 3260481"/>
                <a:gd name="connsiteX1458" fmla="*/ 1402746 w 3069424"/>
                <a:gd name="connsiteY1458" fmla="*/ 1255830 h 3260481"/>
                <a:gd name="connsiteX1459" fmla="*/ 1397781 w 3069424"/>
                <a:gd name="connsiteY1459" fmla="*/ 1251473 h 3260481"/>
                <a:gd name="connsiteX1460" fmla="*/ 1402037 w 3069424"/>
                <a:gd name="connsiteY1460" fmla="*/ 1245799 h 3260481"/>
                <a:gd name="connsiteX1461" fmla="*/ 1422300 w 3069424"/>
                <a:gd name="connsiteY1461" fmla="*/ 1243063 h 3260481"/>
                <a:gd name="connsiteX1462" fmla="*/ 1427974 w 3069424"/>
                <a:gd name="connsiteY1462" fmla="*/ 1247318 h 3260481"/>
                <a:gd name="connsiteX1463" fmla="*/ 1423617 w 3069424"/>
                <a:gd name="connsiteY1463" fmla="*/ 1253094 h 3260481"/>
                <a:gd name="connsiteX1464" fmla="*/ 1403354 w 3069424"/>
                <a:gd name="connsiteY1464" fmla="*/ 1255830 h 3260481"/>
                <a:gd name="connsiteX1465" fmla="*/ 2729301 w 3069424"/>
                <a:gd name="connsiteY1465" fmla="*/ 1253803 h 3260481"/>
                <a:gd name="connsiteX1466" fmla="*/ 2727274 w 3069424"/>
                <a:gd name="connsiteY1466" fmla="*/ 1253803 h 3260481"/>
                <a:gd name="connsiteX1467" fmla="*/ 2708834 w 3069424"/>
                <a:gd name="connsiteY1467" fmla="*/ 1246001 h 3260481"/>
                <a:gd name="connsiteX1468" fmla="*/ 2705166 w 3069424"/>
                <a:gd name="connsiteY1468" fmla="*/ 1239851 h 3260481"/>
                <a:gd name="connsiteX1469" fmla="*/ 2711317 w 3069424"/>
                <a:gd name="connsiteY1469" fmla="*/ 1236173 h 3260481"/>
                <a:gd name="connsiteX1470" fmla="*/ 2712380 w 3069424"/>
                <a:gd name="connsiteY1470" fmla="*/ 1236578 h 3260481"/>
                <a:gd name="connsiteX1471" fmla="*/ 2712380 w 3069424"/>
                <a:gd name="connsiteY1471" fmla="*/ 1236578 h 3260481"/>
                <a:gd name="connsiteX1472" fmla="*/ 2731327 w 3069424"/>
                <a:gd name="connsiteY1472" fmla="*/ 1244481 h 3260481"/>
                <a:gd name="connsiteX1473" fmla="*/ 2733951 w 3069424"/>
                <a:gd name="connsiteY1473" fmla="*/ 1250834 h 3260481"/>
                <a:gd name="connsiteX1474" fmla="*/ 2728895 w 3069424"/>
                <a:gd name="connsiteY1474" fmla="*/ 1253803 h 3260481"/>
                <a:gd name="connsiteX1475" fmla="*/ 1452696 w 3069424"/>
                <a:gd name="connsiteY1475" fmla="*/ 1249041 h 3260481"/>
                <a:gd name="connsiteX1476" fmla="*/ 1447275 w 3069424"/>
                <a:gd name="connsiteY1476" fmla="*/ 1244329 h 3260481"/>
                <a:gd name="connsiteX1477" fmla="*/ 1451986 w 3069424"/>
                <a:gd name="connsiteY1477" fmla="*/ 1238908 h 3260481"/>
                <a:gd name="connsiteX1478" fmla="*/ 1472250 w 3069424"/>
                <a:gd name="connsiteY1478" fmla="*/ 1236274 h 3260481"/>
                <a:gd name="connsiteX1479" fmla="*/ 1477924 w 3069424"/>
                <a:gd name="connsiteY1479" fmla="*/ 1240631 h 3260481"/>
                <a:gd name="connsiteX1480" fmla="*/ 1473790 w 3069424"/>
                <a:gd name="connsiteY1480" fmla="*/ 1246305 h 3260481"/>
                <a:gd name="connsiteX1481" fmla="*/ 1473770 w 3069424"/>
                <a:gd name="connsiteY1481" fmla="*/ 1246305 h 3260481"/>
                <a:gd name="connsiteX1482" fmla="*/ 1473770 w 3069424"/>
                <a:gd name="connsiteY1482" fmla="*/ 1246305 h 3260481"/>
                <a:gd name="connsiteX1483" fmla="*/ 1453506 w 3069424"/>
                <a:gd name="connsiteY1483" fmla="*/ 1249041 h 3260481"/>
                <a:gd name="connsiteX1484" fmla="*/ 1502747 w 3069424"/>
                <a:gd name="connsiteY1484" fmla="*/ 1242455 h 3260481"/>
                <a:gd name="connsiteX1485" fmla="*/ 1497377 w 3069424"/>
                <a:gd name="connsiteY1485" fmla="*/ 1237692 h 3260481"/>
                <a:gd name="connsiteX1486" fmla="*/ 1502139 w 3069424"/>
                <a:gd name="connsiteY1486" fmla="*/ 1232322 h 3260481"/>
                <a:gd name="connsiteX1487" fmla="*/ 1522402 w 3069424"/>
                <a:gd name="connsiteY1487" fmla="*/ 1229688 h 3260481"/>
                <a:gd name="connsiteX1488" fmla="*/ 1528076 w 3069424"/>
                <a:gd name="connsiteY1488" fmla="*/ 1234045 h 3260481"/>
                <a:gd name="connsiteX1489" fmla="*/ 1528076 w 3069424"/>
                <a:gd name="connsiteY1489" fmla="*/ 1234045 h 3260481"/>
                <a:gd name="connsiteX1490" fmla="*/ 1523719 w 3069424"/>
                <a:gd name="connsiteY1490" fmla="*/ 1239719 h 3260481"/>
                <a:gd name="connsiteX1491" fmla="*/ 1503456 w 3069424"/>
                <a:gd name="connsiteY1491" fmla="*/ 1242252 h 3260481"/>
                <a:gd name="connsiteX1492" fmla="*/ 1553405 w 3069424"/>
                <a:gd name="connsiteY1492" fmla="*/ 1236173 h 3260481"/>
                <a:gd name="connsiteX1493" fmla="*/ 1548036 w 3069424"/>
                <a:gd name="connsiteY1493" fmla="*/ 1231410 h 3260481"/>
                <a:gd name="connsiteX1494" fmla="*/ 1552797 w 3069424"/>
                <a:gd name="connsiteY1494" fmla="*/ 1226040 h 3260481"/>
                <a:gd name="connsiteX1495" fmla="*/ 1573061 w 3069424"/>
                <a:gd name="connsiteY1495" fmla="*/ 1223608 h 3260481"/>
                <a:gd name="connsiteX1496" fmla="*/ 1578634 w 3069424"/>
                <a:gd name="connsiteY1496" fmla="*/ 1228066 h 3260481"/>
                <a:gd name="connsiteX1497" fmla="*/ 1574378 w 3069424"/>
                <a:gd name="connsiteY1497" fmla="*/ 1233639 h 3260481"/>
                <a:gd name="connsiteX1498" fmla="*/ 1574378 w 3069424"/>
                <a:gd name="connsiteY1498" fmla="*/ 1233639 h 3260481"/>
                <a:gd name="connsiteX1499" fmla="*/ 1554115 w 3069424"/>
                <a:gd name="connsiteY1499" fmla="*/ 1236173 h 3260481"/>
                <a:gd name="connsiteX1500" fmla="*/ 2682086 w 3069424"/>
                <a:gd name="connsiteY1500" fmla="*/ 1236173 h 3260481"/>
                <a:gd name="connsiteX1501" fmla="*/ 2680567 w 3069424"/>
                <a:gd name="connsiteY1501" fmla="*/ 1236173 h 3260481"/>
                <a:gd name="connsiteX1502" fmla="*/ 2661316 w 3069424"/>
                <a:gd name="connsiteY1502" fmla="*/ 1230194 h 3260481"/>
                <a:gd name="connsiteX1503" fmla="*/ 2657314 w 3069424"/>
                <a:gd name="connsiteY1503" fmla="*/ 1223912 h 3260481"/>
                <a:gd name="connsiteX1504" fmla="*/ 2663606 w 3069424"/>
                <a:gd name="connsiteY1504" fmla="*/ 1219909 h 3260481"/>
                <a:gd name="connsiteX1505" fmla="*/ 2664153 w 3069424"/>
                <a:gd name="connsiteY1505" fmla="*/ 1220062 h 3260481"/>
                <a:gd name="connsiteX1506" fmla="*/ 2664153 w 3069424"/>
                <a:gd name="connsiteY1506" fmla="*/ 1220062 h 3260481"/>
                <a:gd name="connsiteX1507" fmla="*/ 2683708 w 3069424"/>
                <a:gd name="connsiteY1507" fmla="*/ 1226040 h 3260481"/>
                <a:gd name="connsiteX1508" fmla="*/ 2686950 w 3069424"/>
                <a:gd name="connsiteY1508" fmla="*/ 1232423 h 3260481"/>
                <a:gd name="connsiteX1509" fmla="*/ 2681681 w 3069424"/>
                <a:gd name="connsiteY1509" fmla="*/ 1235767 h 3260481"/>
                <a:gd name="connsiteX1510" fmla="*/ 1603760 w 3069424"/>
                <a:gd name="connsiteY1510" fmla="*/ 1230498 h 3260481"/>
                <a:gd name="connsiteX1511" fmla="*/ 1598391 w 3069424"/>
                <a:gd name="connsiteY1511" fmla="*/ 1225736 h 3260481"/>
                <a:gd name="connsiteX1512" fmla="*/ 1603153 w 3069424"/>
                <a:gd name="connsiteY1512" fmla="*/ 1220366 h 3260481"/>
                <a:gd name="connsiteX1513" fmla="*/ 1623416 w 3069424"/>
                <a:gd name="connsiteY1513" fmla="*/ 1217934 h 3260481"/>
                <a:gd name="connsiteX1514" fmla="*/ 1629090 w 3069424"/>
                <a:gd name="connsiteY1514" fmla="*/ 1222392 h 3260481"/>
                <a:gd name="connsiteX1515" fmla="*/ 1624531 w 3069424"/>
                <a:gd name="connsiteY1515" fmla="*/ 1228066 h 3260481"/>
                <a:gd name="connsiteX1516" fmla="*/ 1604267 w 3069424"/>
                <a:gd name="connsiteY1516" fmla="*/ 1230397 h 3260481"/>
                <a:gd name="connsiteX1517" fmla="*/ 1654419 w 3069424"/>
                <a:gd name="connsiteY1517" fmla="*/ 1224723 h 3260481"/>
                <a:gd name="connsiteX1518" fmla="*/ 1649100 w 3069424"/>
                <a:gd name="connsiteY1518" fmla="*/ 1219909 h 3260481"/>
                <a:gd name="connsiteX1519" fmla="*/ 1653913 w 3069424"/>
                <a:gd name="connsiteY1519" fmla="*/ 1214590 h 3260481"/>
                <a:gd name="connsiteX1520" fmla="*/ 1653913 w 3069424"/>
                <a:gd name="connsiteY1520" fmla="*/ 1214590 h 3260481"/>
                <a:gd name="connsiteX1521" fmla="*/ 1674176 w 3069424"/>
                <a:gd name="connsiteY1521" fmla="*/ 1212361 h 3260481"/>
                <a:gd name="connsiteX1522" fmla="*/ 1679749 w 3069424"/>
                <a:gd name="connsiteY1522" fmla="*/ 1216920 h 3260481"/>
                <a:gd name="connsiteX1523" fmla="*/ 1675189 w 3069424"/>
                <a:gd name="connsiteY1523" fmla="*/ 1222493 h 3260481"/>
                <a:gd name="connsiteX1524" fmla="*/ 1654926 w 3069424"/>
                <a:gd name="connsiteY1524" fmla="*/ 1224723 h 3260481"/>
                <a:gd name="connsiteX1525" fmla="*/ 2633758 w 3069424"/>
                <a:gd name="connsiteY1525" fmla="*/ 1222392 h 3260481"/>
                <a:gd name="connsiteX1526" fmla="*/ 2632542 w 3069424"/>
                <a:gd name="connsiteY1526" fmla="*/ 1222392 h 3260481"/>
                <a:gd name="connsiteX1527" fmla="*/ 2612886 w 3069424"/>
                <a:gd name="connsiteY1527" fmla="*/ 1217832 h 3260481"/>
                <a:gd name="connsiteX1528" fmla="*/ 2609026 w 3069424"/>
                <a:gd name="connsiteY1528" fmla="*/ 1211793 h 3260481"/>
                <a:gd name="connsiteX1529" fmla="*/ 2609036 w 3069424"/>
                <a:gd name="connsiteY1529" fmla="*/ 1211753 h 3260481"/>
                <a:gd name="connsiteX1530" fmla="*/ 2609036 w 3069424"/>
                <a:gd name="connsiteY1530" fmla="*/ 1211753 h 3260481"/>
                <a:gd name="connsiteX1531" fmla="*/ 2614893 w 3069424"/>
                <a:gd name="connsiteY1531" fmla="*/ 1207872 h 3260481"/>
                <a:gd name="connsiteX1532" fmla="*/ 2615014 w 3069424"/>
                <a:gd name="connsiteY1532" fmla="*/ 1207902 h 3260481"/>
                <a:gd name="connsiteX1533" fmla="*/ 2635278 w 3069424"/>
                <a:gd name="connsiteY1533" fmla="*/ 1212563 h 3260481"/>
                <a:gd name="connsiteX1534" fmla="*/ 2639026 w 3069424"/>
                <a:gd name="connsiteY1534" fmla="*/ 1218440 h 3260481"/>
                <a:gd name="connsiteX1535" fmla="*/ 2639026 w 3069424"/>
                <a:gd name="connsiteY1535" fmla="*/ 1218440 h 3260481"/>
                <a:gd name="connsiteX1536" fmla="*/ 2633049 w 3069424"/>
                <a:gd name="connsiteY1536" fmla="*/ 1221784 h 3260481"/>
                <a:gd name="connsiteX1537" fmla="*/ 1704977 w 3069424"/>
                <a:gd name="connsiteY1537" fmla="*/ 1219251 h 3260481"/>
                <a:gd name="connsiteX1538" fmla="*/ 1699911 w 3069424"/>
                <a:gd name="connsiteY1538" fmla="*/ 1214185 h 3260481"/>
                <a:gd name="connsiteX1539" fmla="*/ 1704977 w 3069424"/>
                <a:gd name="connsiteY1539" fmla="*/ 1209118 h 3260481"/>
                <a:gd name="connsiteX1540" fmla="*/ 1725240 w 3069424"/>
                <a:gd name="connsiteY1540" fmla="*/ 1206990 h 3260481"/>
                <a:gd name="connsiteX1541" fmla="*/ 1730813 w 3069424"/>
                <a:gd name="connsiteY1541" fmla="*/ 1211449 h 3260481"/>
                <a:gd name="connsiteX1542" fmla="*/ 1726558 w 3069424"/>
                <a:gd name="connsiteY1542" fmla="*/ 1217022 h 3260481"/>
                <a:gd name="connsiteX1543" fmla="*/ 1726558 w 3069424"/>
                <a:gd name="connsiteY1543" fmla="*/ 1217022 h 3260481"/>
                <a:gd name="connsiteX1544" fmla="*/ 1706294 w 3069424"/>
                <a:gd name="connsiteY1544" fmla="*/ 1219150 h 3260481"/>
                <a:gd name="connsiteX1545" fmla="*/ 10740 w 3069424"/>
                <a:gd name="connsiteY1545" fmla="*/ 1218440 h 3260481"/>
                <a:gd name="connsiteX1546" fmla="*/ 9625 w 3069424"/>
                <a:gd name="connsiteY1546" fmla="*/ 1218440 h 3260481"/>
                <a:gd name="connsiteX1547" fmla="*/ 5765 w 3069424"/>
                <a:gd name="connsiteY1547" fmla="*/ 1212401 h 3260481"/>
                <a:gd name="connsiteX1548" fmla="*/ 5775 w 3069424"/>
                <a:gd name="connsiteY1548" fmla="*/ 1212361 h 3260481"/>
                <a:gd name="connsiteX1549" fmla="*/ 5775 w 3069424"/>
                <a:gd name="connsiteY1549" fmla="*/ 1212361 h 3260481"/>
                <a:gd name="connsiteX1550" fmla="*/ 11246 w 3069424"/>
                <a:gd name="connsiteY1550" fmla="*/ 1192095 h 3260481"/>
                <a:gd name="connsiteX1551" fmla="*/ 17680 w 3069424"/>
                <a:gd name="connsiteY1551" fmla="*/ 1188397 h 3260481"/>
                <a:gd name="connsiteX1552" fmla="*/ 21378 w 3069424"/>
                <a:gd name="connsiteY1552" fmla="*/ 1194831 h 3260481"/>
                <a:gd name="connsiteX1553" fmla="*/ 21378 w 3069424"/>
                <a:gd name="connsiteY1553" fmla="*/ 1194831 h 3260481"/>
                <a:gd name="connsiteX1554" fmla="*/ 16211 w 3069424"/>
                <a:gd name="connsiteY1554" fmla="*/ 1213881 h 3260481"/>
                <a:gd name="connsiteX1555" fmla="*/ 10537 w 3069424"/>
                <a:gd name="connsiteY1555" fmla="*/ 1217630 h 3260481"/>
                <a:gd name="connsiteX1556" fmla="*/ 1755433 w 3069424"/>
                <a:gd name="connsiteY1556" fmla="*/ 1214185 h 3260481"/>
                <a:gd name="connsiteX1557" fmla="*/ 1750114 w 3069424"/>
                <a:gd name="connsiteY1557" fmla="*/ 1209372 h 3260481"/>
                <a:gd name="connsiteX1558" fmla="*/ 1754927 w 3069424"/>
                <a:gd name="connsiteY1558" fmla="*/ 1204052 h 3260481"/>
                <a:gd name="connsiteX1559" fmla="*/ 1775190 w 3069424"/>
                <a:gd name="connsiteY1559" fmla="*/ 1202127 h 3260481"/>
                <a:gd name="connsiteX1560" fmla="*/ 1780651 w 3069424"/>
                <a:gd name="connsiteY1560" fmla="*/ 1206534 h 3260481"/>
                <a:gd name="connsiteX1561" fmla="*/ 1780661 w 3069424"/>
                <a:gd name="connsiteY1561" fmla="*/ 1206585 h 3260481"/>
                <a:gd name="connsiteX1562" fmla="*/ 1780661 w 3069424"/>
                <a:gd name="connsiteY1562" fmla="*/ 1206585 h 3260481"/>
                <a:gd name="connsiteX1563" fmla="*/ 1776254 w 3069424"/>
                <a:gd name="connsiteY1563" fmla="*/ 1212047 h 3260481"/>
                <a:gd name="connsiteX1564" fmla="*/ 1776203 w 3069424"/>
                <a:gd name="connsiteY1564" fmla="*/ 1212057 h 3260481"/>
                <a:gd name="connsiteX1565" fmla="*/ 1776203 w 3069424"/>
                <a:gd name="connsiteY1565" fmla="*/ 1212057 h 3260481"/>
                <a:gd name="connsiteX1566" fmla="*/ 1755940 w 3069424"/>
                <a:gd name="connsiteY1566" fmla="*/ 1213982 h 3260481"/>
                <a:gd name="connsiteX1567" fmla="*/ 2584213 w 3069424"/>
                <a:gd name="connsiteY1567" fmla="*/ 1211854 h 3260481"/>
                <a:gd name="connsiteX1568" fmla="*/ 2583200 w 3069424"/>
                <a:gd name="connsiteY1568" fmla="*/ 1211854 h 3260481"/>
                <a:gd name="connsiteX1569" fmla="*/ 2562937 w 3069424"/>
                <a:gd name="connsiteY1569" fmla="*/ 1208308 h 3260481"/>
                <a:gd name="connsiteX1570" fmla="*/ 2558782 w 3069424"/>
                <a:gd name="connsiteY1570" fmla="*/ 1202532 h 3260481"/>
                <a:gd name="connsiteX1571" fmla="*/ 2564659 w 3069424"/>
                <a:gd name="connsiteY1571" fmla="*/ 1198377 h 3260481"/>
                <a:gd name="connsiteX1572" fmla="*/ 2584923 w 3069424"/>
                <a:gd name="connsiteY1572" fmla="*/ 1201924 h 3260481"/>
                <a:gd name="connsiteX1573" fmla="*/ 2588975 w 3069424"/>
                <a:gd name="connsiteY1573" fmla="*/ 1207801 h 3260481"/>
                <a:gd name="connsiteX1574" fmla="*/ 2583504 w 3069424"/>
                <a:gd name="connsiteY1574" fmla="*/ 1211449 h 3260481"/>
                <a:gd name="connsiteX1575" fmla="*/ 1805889 w 3069424"/>
                <a:gd name="connsiteY1575" fmla="*/ 1209321 h 3260481"/>
                <a:gd name="connsiteX1576" fmla="*/ 1800824 w 3069424"/>
                <a:gd name="connsiteY1576" fmla="*/ 1204761 h 3260481"/>
                <a:gd name="connsiteX1577" fmla="*/ 1805454 w 3069424"/>
                <a:gd name="connsiteY1577" fmla="*/ 1199290 h 3260481"/>
                <a:gd name="connsiteX1578" fmla="*/ 1805484 w 3069424"/>
                <a:gd name="connsiteY1578" fmla="*/ 1199290 h 3260481"/>
                <a:gd name="connsiteX1579" fmla="*/ 1805484 w 3069424"/>
                <a:gd name="connsiteY1579" fmla="*/ 1199290 h 3260481"/>
                <a:gd name="connsiteX1580" fmla="*/ 1825748 w 3069424"/>
                <a:gd name="connsiteY1580" fmla="*/ 1197466 h 3260481"/>
                <a:gd name="connsiteX1581" fmla="*/ 1831219 w 3069424"/>
                <a:gd name="connsiteY1581" fmla="*/ 1202096 h 3260481"/>
                <a:gd name="connsiteX1582" fmla="*/ 1831219 w 3069424"/>
                <a:gd name="connsiteY1582" fmla="*/ 1202127 h 3260481"/>
                <a:gd name="connsiteX1583" fmla="*/ 1826801 w 3069424"/>
                <a:gd name="connsiteY1583" fmla="*/ 1207588 h 3260481"/>
                <a:gd name="connsiteX1584" fmla="*/ 1826660 w 3069424"/>
                <a:gd name="connsiteY1584" fmla="*/ 1207598 h 3260481"/>
                <a:gd name="connsiteX1585" fmla="*/ 1806396 w 3069424"/>
                <a:gd name="connsiteY1585" fmla="*/ 1209422 h 3260481"/>
                <a:gd name="connsiteX1586" fmla="*/ 1856548 w 3069424"/>
                <a:gd name="connsiteY1586" fmla="*/ 1204964 h 3260481"/>
                <a:gd name="connsiteX1587" fmla="*/ 1851229 w 3069424"/>
                <a:gd name="connsiteY1587" fmla="*/ 1200151 h 3260481"/>
                <a:gd name="connsiteX1588" fmla="*/ 1856042 w 3069424"/>
                <a:gd name="connsiteY1588" fmla="*/ 1194831 h 3260481"/>
                <a:gd name="connsiteX1589" fmla="*/ 1856042 w 3069424"/>
                <a:gd name="connsiteY1589" fmla="*/ 1194831 h 3260481"/>
                <a:gd name="connsiteX1590" fmla="*/ 1876305 w 3069424"/>
                <a:gd name="connsiteY1590" fmla="*/ 1193109 h 3260481"/>
                <a:gd name="connsiteX1591" fmla="*/ 1881777 w 3069424"/>
                <a:gd name="connsiteY1591" fmla="*/ 1197770 h 3260481"/>
                <a:gd name="connsiteX1592" fmla="*/ 1877146 w 3069424"/>
                <a:gd name="connsiteY1592" fmla="*/ 1203241 h 3260481"/>
                <a:gd name="connsiteX1593" fmla="*/ 1877116 w 3069424"/>
                <a:gd name="connsiteY1593" fmla="*/ 1203241 h 3260481"/>
                <a:gd name="connsiteX1594" fmla="*/ 1877116 w 3069424"/>
                <a:gd name="connsiteY1594" fmla="*/ 1203241 h 3260481"/>
                <a:gd name="connsiteX1595" fmla="*/ 1856852 w 3069424"/>
                <a:gd name="connsiteY1595" fmla="*/ 1204863 h 3260481"/>
                <a:gd name="connsiteX1596" fmla="*/ 2534365 w 3069424"/>
                <a:gd name="connsiteY1596" fmla="*/ 1203748 h 3260481"/>
                <a:gd name="connsiteX1597" fmla="*/ 2533656 w 3069424"/>
                <a:gd name="connsiteY1597" fmla="*/ 1203748 h 3260481"/>
                <a:gd name="connsiteX1598" fmla="*/ 2513392 w 3069424"/>
                <a:gd name="connsiteY1598" fmla="*/ 1201113 h 3260481"/>
                <a:gd name="connsiteX1599" fmla="*/ 2508985 w 3069424"/>
                <a:gd name="connsiteY1599" fmla="*/ 1195388 h 3260481"/>
                <a:gd name="connsiteX1600" fmla="*/ 2514709 w 3069424"/>
                <a:gd name="connsiteY1600" fmla="*/ 1190981 h 3260481"/>
                <a:gd name="connsiteX1601" fmla="*/ 2534973 w 3069424"/>
                <a:gd name="connsiteY1601" fmla="*/ 1193615 h 3260481"/>
                <a:gd name="connsiteX1602" fmla="*/ 2539634 w 3069424"/>
                <a:gd name="connsiteY1602" fmla="*/ 1199056 h 3260481"/>
                <a:gd name="connsiteX1603" fmla="*/ 2539634 w 3069424"/>
                <a:gd name="connsiteY1603" fmla="*/ 1199087 h 3260481"/>
                <a:gd name="connsiteX1604" fmla="*/ 2534395 w 3069424"/>
                <a:gd name="connsiteY1604" fmla="*/ 1203758 h 3260481"/>
                <a:gd name="connsiteX1605" fmla="*/ 2534264 w 3069424"/>
                <a:gd name="connsiteY1605" fmla="*/ 1203748 h 3260481"/>
                <a:gd name="connsiteX1606" fmla="*/ 1907106 w 3069424"/>
                <a:gd name="connsiteY1606" fmla="*/ 1200911 h 3260481"/>
                <a:gd name="connsiteX1607" fmla="*/ 1902040 w 3069424"/>
                <a:gd name="connsiteY1607" fmla="*/ 1195844 h 3260481"/>
                <a:gd name="connsiteX1608" fmla="*/ 1907106 w 3069424"/>
                <a:gd name="connsiteY1608" fmla="*/ 1190778 h 3260481"/>
                <a:gd name="connsiteX1609" fmla="*/ 1927370 w 3069424"/>
                <a:gd name="connsiteY1609" fmla="*/ 1189258 h 3260481"/>
                <a:gd name="connsiteX1610" fmla="*/ 1932841 w 3069424"/>
                <a:gd name="connsiteY1610" fmla="*/ 1193919 h 3260481"/>
                <a:gd name="connsiteX1611" fmla="*/ 1928210 w 3069424"/>
                <a:gd name="connsiteY1611" fmla="*/ 1199391 h 3260481"/>
                <a:gd name="connsiteX1612" fmla="*/ 1928180 w 3069424"/>
                <a:gd name="connsiteY1612" fmla="*/ 1199391 h 3260481"/>
                <a:gd name="connsiteX1613" fmla="*/ 1928180 w 3069424"/>
                <a:gd name="connsiteY1613" fmla="*/ 1199391 h 3260481"/>
                <a:gd name="connsiteX1614" fmla="*/ 1907917 w 3069424"/>
                <a:gd name="connsiteY1614" fmla="*/ 1200911 h 3260481"/>
                <a:gd name="connsiteX1615" fmla="*/ 2484111 w 3069424"/>
                <a:gd name="connsiteY1615" fmla="*/ 1197567 h 3260481"/>
                <a:gd name="connsiteX1616" fmla="*/ 2483503 w 3069424"/>
                <a:gd name="connsiteY1616" fmla="*/ 1197567 h 3260481"/>
                <a:gd name="connsiteX1617" fmla="*/ 2463240 w 3069424"/>
                <a:gd name="connsiteY1617" fmla="*/ 1195540 h 3260481"/>
                <a:gd name="connsiteX1618" fmla="*/ 2458681 w 3069424"/>
                <a:gd name="connsiteY1618" fmla="*/ 1190393 h 3260481"/>
                <a:gd name="connsiteX1619" fmla="*/ 2458681 w 3069424"/>
                <a:gd name="connsiteY1619" fmla="*/ 1190373 h 3260481"/>
                <a:gd name="connsiteX1620" fmla="*/ 2458681 w 3069424"/>
                <a:gd name="connsiteY1620" fmla="*/ 1190373 h 3260481"/>
                <a:gd name="connsiteX1621" fmla="*/ 2464020 w 3069424"/>
                <a:gd name="connsiteY1621" fmla="*/ 1185813 h 3260481"/>
                <a:gd name="connsiteX1622" fmla="*/ 2464050 w 3069424"/>
                <a:gd name="connsiteY1622" fmla="*/ 1185813 h 3260481"/>
                <a:gd name="connsiteX1623" fmla="*/ 2464050 w 3069424"/>
                <a:gd name="connsiteY1623" fmla="*/ 1185813 h 3260481"/>
                <a:gd name="connsiteX1624" fmla="*/ 2484314 w 3069424"/>
                <a:gd name="connsiteY1624" fmla="*/ 1187738 h 3260481"/>
                <a:gd name="connsiteX1625" fmla="*/ 2488772 w 3069424"/>
                <a:gd name="connsiteY1625" fmla="*/ 1193311 h 3260481"/>
                <a:gd name="connsiteX1626" fmla="*/ 2483118 w 3069424"/>
                <a:gd name="connsiteY1626" fmla="*/ 1197466 h 3260481"/>
                <a:gd name="connsiteX1627" fmla="*/ 2483098 w 3069424"/>
                <a:gd name="connsiteY1627" fmla="*/ 1197466 h 3260481"/>
                <a:gd name="connsiteX1628" fmla="*/ 2483098 w 3069424"/>
                <a:gd name="connsiteY1628" fmla="*/ 1197466 h 3260481"/>
                <a:gd name="connsiteX1629" fmla="*/ 1957258 w 3069424"/>
                <a:gd name="connsiteY1629" fmla="*/ 1197567 h 3260481"/>
                <a:gd name="connsiteX1630" fmla="*/ 1952192 w 3069424"/>
                <a:gd name="connsiteY1630" fmla="*/ 1192501 h 3260481"/>
                <a:gd name="connsiteX1631" fmla="*/ 1957258 w 3069424"/>
                <a:gd name="connsiteY1631" fmla="*/ 1187434 h 3260481"/>
                <a:gd name="connsiteX1632" fmla="*/ 1977522 w 3069424"/>
                <a:gd name="connsiteY1632" fmla="*/ 1186117 h 3260481"/>
                <a:gd name="connsiteX1633" fmla="*/ 1982983 w 3069424"/>
                <a:gd name="connsiteY1633" fmla="*/ 1190758 h 3260481"/>
                <a:gd name="connsiteX1634" fmla="*/ 1982993 w 3069424"/>
                <a:gd name="connsiteY1634" fmla="*/ 1190879 h 3260481"/>
                <a:gd name="connsiteX1635" fmla="*/ 1978231 w 3069424"/>
                <a:gd name="connsiteY1635" fmla="*/ 1196250 h 3260481"/>
                <a:gd name="connsiteX1636" fmla="*/ 1957968 w 3069424"/>
                <a:gd name="connsiteY1636" fmla="*/ 1197567 h 3260481"/>
                <a:gd name="connsiteX1637" fmla="*/ 2007917 w 3069424"/>
                <a:gd name="connsiteY1637" fmla="*/ 1194426 h 3260481"/>
                <a:gd name="connsiteX1638" fmla="*/ 2002851 w 3069424"/>
                <a:gd name="connsiteY1638" fmla="*/ 1189664 h 3260481"/>
                <a:gd name="connsiteX1639" fmla="*/ 2007593 w 3069424"/>
                <a:gd name="connsiteY1639" fmla="*/ 1184293 h 3260481"/>
                <a:gd name="connsiteX1640" fmla="*/ 2007613 w 3069424"/>
                <a:gd name="connsiteY1640" fmla="*/ 1184293 h 3260481"/>
                <a:gd name="connsiteX1641" fmla="*/ 2007613 w 3069424"/>
                <a:gd name="connsiteY1641" fmla="*/ 1184293 h 3260481"/>
                <a:gd name="connsiteX1642" fmla="*/ 2027877 w 3069424"/>
                <a:gd name="connsiteY1642" fmla="*/ 1183178 h 3260481"/>
                <a:gd name="connsiteX1643" fmla="*/ 2033247 w 3069424"/>
                <a:gd name="connsiteY1643" fmla="*/ 1187941 h 3260481"/>
                <a:gd name="connsiteX1644" fmla="*/ 2028485 w 3069424"/>
                <a:gd name="connsiteY1644" fmla="*/ 1193311 h 3260481"/>
                <a:gd name="connsiteX1645" fmla="*/ 2008221 w 3069424"/>
                <a:gd name="connsiteY1645" fmla="*/ 1194527 h 3260481"/>
                <a:gd name="connsiteX1646" fmla="*/ 2433452 w 3069424"/>
                <a:gd name="connsiteY1646" fmla="*/ 1193413 h 3260481"/>
                <a:gd name="connsiteX1647" fmla="*/ 2433452 w 3069424"/>
                <a:gd name="connsiteY1647" fmla="*/ 1193413 h 3260481"/>
                <a:gd name="connsiteX1648" fmla="*/ 2413189 w 3069424"/>
                <a:gd name="connsiteY1648" fmla="*/ 1192095 h 3260481"/>
                <a:gd name="connsiteX1649" fmla="*/ 2408427 w 3069424"/>
                <a:gd name="connsiteY1649" fmla="*/ 1186725 h 3260481"/>
                <a:gd name="connsiteX1650" fmla="*/ 2413797 w 3069424"/>
                <a:gd name="connsiteY1650" fmla="*/ 1181963 h 3260481"/>
                <a:gd name="connsiteX1651" fmla="*/ 2434060 w 3069424"/>
                <a:gd name="connsiteY1651" fmla="*/ 1183381 h 3260481"/>
                <a:gd name="connsiteX1652" fmla="*/ 2438721 w 3069424"/>
                <a:gd name="connsiteY1652" fmla="*/ 1188630 h 3260481"/>
                <a:gd name="connsiteX1653" fmla="*/ 2438721 w 3069424"/>
                <a:gd name="connsiteY1653" fmla="*/ 1188650 h 3260481"/>
                <a:gd name="connsiteX1654" fmla="*/ 2438721 w 3069424"/>
                <a:gd name="connsiteY1654" fmla="*/ 1188650 h 3260481"/>
                <a:gd name="connsiteX1655" fmla="*/ 2432946 w 3069424"/>
                <a:gd name="connsiteY1655" fmla="*/ 1192642 h 3260481"/>
                <a:gd name="connsiteX1656" fmla="*/ 2432743 w 3069424"/>
                <a:gd name="connsiteY1656" fmla="*/ 1192602 h 3260481"/>
                <a:gd name="connsiteX1657" fmla="*/ 2432743 w 3069424"/>
                <a:gd name="connsiteY1657" fmla="*/ 1192602 h 3260481"/>
                <a:gd name="connsiteX1658" fmla="*/ 2058576 w 3069424"/>
                <a:gd name="connsiteY1658" fmla="*/ 1191690 h 3260481"/>
                <a:gd name="connsiteX1659" fmla="*/ 2053510 w 3069424"/>
                <a:gd name="connsiteY1659" fmla="*/ 1186928 h 3260481"/>
                <a:gd name="connsiteX1660" fmla="*/ 2058252 w 3069424"/>
                <a:gd name="connsiteY1660" fmla="*/ 1181557 h 3260481"/>
                <a:gd name="connsiteX1661" fmla="*/ 2058272 w 3069424"/>
                <a:gd name="connsiteY1661" fmla="*/ 1181557 h 3260481"/>
                <a:gd name="connsiteX1662" fmla="*/ 2058272 w 3069424"/>
                <a:gd name="connsiteY1662" fmla="*/ 1181557 h 3260481"/>
                <a:gd name="connsiteX1663" fmla="*/ 2078536 w 3069424"/>
                <a:gd name="connsiteY1663" fmla="*/ 1180645 h 3260481"/>
                <a:gd name="connsiteX1664" fmla="*/ 2083906 w 3069424"/>
                <a:gd name="connsiteY1664" fmla="*/ 1185175 h 3260481"/>
                <a:gd name="connsiteX1665" fmla="*/ 2083906 w 3069424"/>
                <a:gd name="connsiteY1665" fmla="*/ 1185205 h 3260481"/>
                <a:gd name="connsiteX1666" fmla="*/ 2083906 w 3069424"/>
                <a:gd name="connsiteY1666" fmla="*/ 1185205 h 3260481"/>
                <a:gd name="connsiteX1667" fmla="*/ 2079052 w 3069424"/>
                <a:gd name="connsiteY1667" fmla="*/ 1190474 h 3260481"/>
                <a:gd name="connsiteX1668" fmla="*/ 2079043 w 3069424"/>
                <a:gd name="connsiteY1668" fmla="*/ 1190474 h 3260481"/>
                <a:gd name="connsiteX1669" fmla="*/ 2079043 w 3069424"/>
                <a:gd name="connsiteY1669" fmla="*/ 1190474 h 3260481"/>
                <a:gd name="connsiteX1670" fmla="*/ 2058779 w 3069424"/>
                <a:gd name="connsiteY1670" fmla="*/ 1191386 h 3260481"/>
                <a:gd name="connsiteX1671" fmla="*/ 2382793 w 3069424"/>
                <a:gd name="connsiteY1671" fmla="*/ 1190170 h 3260481"/>
                <a:gd name="connsiteX1672" fmla="*/ 2382793 w 3069424"/>
                <a:gd name="connsiteY1672" fmla="*/ 1190170 h 3260481"/>
                <a:gd name="connsiteX1673" fmla="*/ 2362530 w 3069424"/>
                <a:gd name="connsiteY1673" fmla="*/ 1189258 h 3260481"/>
                <a:gd name="connsiteX1674" fmla="*/ 2357667 w 3069424"/>
                <a:gd name="connsiteY1674" fmla="*/ 1183999 h 3260481"/>
                <a:gd name="connsiteX1675" fmla="*/ 2357667 w 3069424"/>
                <a:gd name="connsiteY1675" fmla="*/ 1183989 h 3260481"/>
                <a:gd name="connsiteX1676" fmla="*/ 2357667 w 3069424"/>
                <a:gd name="connsiteY1676" fmla="*/ 1183989 h 3260481"/>
                <a:gd name="connsiteX1677" fmla="*/ 2362327 w 3069424"/>
                <a:gd name="connsiteY1677" fmla="*/ 1179125 h 3260481"/>
                <a:gd name="connsiteX1678" fmla="*/ 2362530 w 3069424"/>
                <a:gd name="connsiteY1678" fmla="*/ 1179125 h 3260481"/>
                <a:gd name="connsiteX1679" fmla="*/ 2363037 w 3069424"/>
                <a:gd name="connsiteY1679" fmla="*/ 1179125 h 3260481"/>
                <a:gd name="connsiteX1680" fmla="*/ 2383300 w 3069424"/>
                <a:gd name="connsiteY1680" fmla="*/ 1180037 h 3260481"/>
                <a:gd name="connsiteX1681" fmla="*/ 2388062 w 3069424"/>
                <a:gd name="connsiteY1681" fmla="*/ 1185387 h 3260481"/>
                <a:gd name="connsiteX1682" fmla="*/ 2388062 w 3069424"/>
                <a:gd name="connsiteY1682" fmla="*/ 1185408 h 3260481"/>
                <a:gd name="connsiteX1683" fmla="*/ 2388062 w 3069424"/>
                <a:gd name="connsiteY1683" fmla="*/ 1185408 h 3260481"/>
                <a:gd name="connsiteX1684" fmla="*/ 2382408 w 3069424"/>
                <a:gd name="connsiteY1684" fmla="*/ 1189562 h 3260481"/>
                <a:gd name="connsiteX1685" fmla="*/ 2382388 w 3069424"/>
                <a:gd name="connsiteY1685" fmla="*/ 1189562 h 3260481"/>
                <a:gd name="connsiteX1686" fmla="*/ 2382388 w 3069424"/>
                <a:gd name="connsiteY1686" fmla="*/ 1189562 h 3260481"/>
                <a:gd name="connsiteX1687" fmla="*/ 2109235 w 3069424"/>
                <a:gd name="connsiteY1687" fmla="*/ 1189562 h 3260481"/>
                <a:gd name="connsiteX1688" fmla="*/ 2104169 w 3069424"/>
                <a:gd name="connsiteY1688" fmla="*/ 1184496 h 3260481"/>
                <a:gd name="connsiteX1689" fmla="*/ 2109235 w 3069424"/>
                <a:gd name="connsiteY1689" fmla="*/ 1179429 h 3260481"/>
                <a:gd name="connsiteX1690" fmla="*/ 2129499 w 3069424"/>
                <a:gd name="connsiteY1690" fmla="*/ 1178720 h 3260481"/>
                <a:gd name="connsiteX1691" fmla="*/ 2134666 w 3069424"/>
                <a:gd name="connsiteY1691" fmla="*/ 1183685 h 3260481"/>
                <a:gd name="connsiteX1692" fmla="*/ 2129914 w 3069424"/>
                <a:gd name="connsiteY1692" fmla="*/ 1188853 h 3260481"/>
                <a:gd name="connsiteX1693" fmla="*/ 2129904 w 3069424"/>
                <a:gd name="connsiteY1693" fmla="*/ 1188853 h 3260481"/>
                <a:gd name="connsiteX1694" fmla="*/ 2129904 w 3069424"/>
                <a:gd name="connsiteY1694" fmla="*/ 1188853 h 3260481"/>
                <a:gd name="connsiteX1695" fmla="*/ 2109641 w 3069424"/>
                <a:gd name="connsiteY1695" fmla="*/ 1189562 h 3260481"/>
                <a:gd name="connsiteX1696" fmla="*/ 2332134 w 3069424"/>
                <a:gd name="connsiteY1696" fmla="*/ 1188144 h 3260481"/>
                <a:gd name="connsiteX1697" fmla="*/ 2311871 w 3069424"/>
                <a:gd name="connsiteY1697" fmla="*/ 1188144 h 3260481"/>
                <a:gd name="connsiteX1698" fmla="*/ 2306906 w 3069424"/>
                <a:gd name="connsiteY1698" fmla="*/ 1183178 h 3260481"/>
                <a:gd name="connsiteX1699" fmla="*/ 2306906 w 3069424"/>
                <a:gd name="connsiteY1699" fmla="*/ 1183178 h 3260481"/>
                <a:gd name="connsiteX1700" fmla="*/ 2312074 w 3069424"/>
                <a:gd name="connsiteY1700" fmla="*/ 1178214 h 3260481"/>
                <a:gd name="connsiteX1701" fmla="*/ 2332337 w 3069424"/>
                <a:gd name="connsiteY1701" fmla="*/ 1178214 h 3260481"/>
                <a:gd name="connsiteX1702" fmla="*/ 2337251 w 3069424"/>
                <a:gd name="connsiteY1702" fmla="*/ 1182824 h 3260481"/>
                <a:gd name="connsiteX1703" fmla="*/ 2332651 w 3069424"/>
                <a:gd name="connsiteY1703" fmla="*/ 1187738 h 3260481"/>
                <a:gd name="connsiteX1704" fmla="*/ 2331527 w 3069424"/>
                <a:gd name="connsiteY1704" fmla="*/ 1187637 h 3260481"/>
                <a:gd name="connsiteX1705" fmla="*/ 2159894 w 3069424"/>
                <a:gd name="connsiteY1705" fmla="*/ 1188144 h 3260481"/>
                <a:gd name="connsiteX1706" fmla="*/ 2154828 w 3069424"/>
                <a:gd name="connsiteY1706" fmla="*/ 1183077 h 3260481"/>
                <a:gd name="connsiteX1707" fmla="*/ 2159894 w 3069424"/>
                <a:gd name="connsiteY1707" fmla="*/ 1178011 h 3260481"/>
                <a:gd name="connsiteX1708" fmla="*/ 2180158 w 3069424"/>
                <a:gd name="connsiteY1708" fmla="*/ 1178011 h 3260481"/>
                <a:gd name="connsiteX1709" fmla="*/ 2185224 w 3069424"/>
                <a:gd name="connsiteY1709" fmla="*/ 1182976 h 3260481"/>
                <a:gd name="connsiteX1710" fmla="*/ 2180259 w 3069424"/>
                <a:gd name="connsiteY1710" fmla="*/ 1188144 h 3260481"/>
                <a:gd name="connsiteX1711" fmla="*/ 2159996 w 3069424"/>
                <a:gd name="connsiteY1711" fmla="*/ 1188144 h 3260481"/>
                <a:gd name="connsiteX1712" fmla="*/ 2281476 w 3069424"/>
                <a:gd name="connsiteY1712" fmla="*/ 1187232 h 3260481"/>
                <a:gd name="connsiteX1713" fmla="*/ 2261212 w 3069424"/>
                <a:gd name="connsiteY1713" fmla="*/ 1187232 h 3260481"/>
                <a:gd name="connsiteX1714" fmla="*/ 2256146 w 3069424"/>
                <a:gd name="connsiteY1714" fmla="*/ 1182165 h 3260481"/>
                <a:gd name="connsiteX1715" fmla="*/ 2261212 w 3069424"/>
                <a:gd name="connsiteY1715" fmla="*/ 1177099 h 3260481"/>
                <a:gd name="connsiteX1716" fmla="*/ 2281476 w 3069424"/>
                <a:gd name="connsiteY1716" fmla="*/ 1177099 h 3260481"/>
                <a:gd name="connsiteX1717" fmla="*/ 2286541 w 3069424"/>
                <a:gd name="connsiteY1717" fmla="*/ 1182165 h 3260481"/>
                <a:gd name="connsiteX1718" fmla="*/ 2281476 w 3069424"/>
                <a:gd name="connsiteY1718" fmla="*/ 1187232 h 3260481"/>
                <a:gd name="connsiteX1719" fmla="*/ 2210553 w 3069424"/>
                <a:gd name="connsiteY1719" fmla="*/ 1187232 h 3260481"/>
                <a:gd name="connsiteX1720" fmla="*/ 2205487 w 3069424"/>
                <a:gd name="connsiteY1720" fmla="*/ 1182165 h 3260481"/>
                <a:gd name="connsiteX1721" fmla="*/ 2210553 w 3069424"/>
                <a:gd name="connsiteY1721" fmla="*/ 1177099 h 3260481"/>
                <a:gd name="connsiteX1722" fmla="*/ 2230817 w 3069424"/>
                <a:gd name="connsiteY1722" fmla="*/ 1177099 h 3260481"/>
                <a:gd name="connsiteX1723" fmla="*/ 2235882 w 3069424"/>
                <a:gd name="connsiteY1723" fmla="*/ 1182165 h 3260481"/>
                <a:gd name="connsiteX1724" fmla="*/ 2230817 w 3069424"/>
                <a:gd name="connsiteY1724" fmla="*/ 1187232 h 3260481"/>
                <a:gd name="connsiteX1725" fmla="*/ 26849 w 3069424"/>
                <a:gd name="connsiteY1725" fmla="*/ 1170918 h 3260481"/>
                <a:gd name="connsiteX1726" fmla="*/ 25329 w 3069424"/>
                <a:gd name="connsiteY1726" fmla="*/ 1170918 h 3260481"/>
                <a:gd name="connsiteX1727" fmla="*/ 22695 w 3069424"/>
                <a:gd name="connsiteY1727" fmla="*/ 1164433 h 3260481"/>
                <a:gd name="connsiteX1728" fmla="*/ 22695 w 3069424"/>
                <a:gd name="connsiteY1728" fmla="*/ 1164433 h 3260481"/>
                <a:gd name="connsiteX1729" fmla="*/ 31611 w 3069424"/>
                <a:gd name="connsiteY1729" fmla="*/ 1145890 h 3260481"/>
                <a:gd name="connsiteX1730" fmla="*/ 38450 w 3069424"/>
                <a:gd name="connsiteY1730" fmla="*/ 1143712 h 3260481"/>
                <a:gd name="connsiteX1731" fmla="*/ 40628 w 3069424"/>
                <a:gd name="connsiteY1731" fmla="*/ 1150551 h 3260481"/>
                <a:gd name="connsiteX1732" fmla="*/ 31915 w 3069424"/>
                <a:gd name="connsiteY1732" fmla="*/ 1168587 h 3260481"/>
                <a:gd name="connsiteX1733" fmla="*/ 26545 w 3069424"/>
                <a:gd name="connsiteY1733" fmla="*/ 1170310 h 3260481"/>
                <a:gd name="connsiteX1734" fmla="*/ 50963 w 3069424"/>
                <a:gd name="connsiteY1734" fmla="*/ 1126435 h 3260481"/>
                <a:gd name="connsiteX1735" fmla="*/ 45907 w 3069424"/>
                <a:gd name="connsiteY1735" fmla="*/ 1121359 h 3260481"/>
                <a:gd name="connsiteX1736" fmla="*/ 46708 w 3069424"/>
                <a:gd name="connsiteY1736" fmla="*/ 1118633 h 3260481"/>
                <a:gd name="connsiteX1737" fmla="*/ 58258 w 3069424"/>
                <a:gd name="connsiteY1737" fmla="*/ 1101610 h 3260481"/>
                <a:gd name="connsiteX1738" fmla="*/ 65350 w 3069424"/>
                <a:gd name="connsiteY1738" fmla="*/ 1100496 h 3260481"/>
                <a:gd name="connsiteX1739" fmla="*/ 66464 w 3069424"/>
                <a:gd name="connsiteY1739" fmla="*/ 1107589 h 3260481"/>
                <a:gd name="connsiteX1740" fmla="*/ 55218 w 3069424"/>
                <a:gd name="connsiteY1740" fmla="*/ 1124105 h 3260481"/>
                <a:gd name="connsiteX1741" fmla="*/ 50254 w 3069424"/>
                <a:gd name="connsiteY1741" fmla="*/ 1125625 h 3260481"/>
                <a:gd name="connsiteX1742" fmla="*/ 81358 w 3069424"/>
                <a:gd name="connsiteY1742" fmla="*/ 1085905 h 3260481"/>
                <a:gd name="connsiteX1743" fmla="*/ 78217 w 3069424"/>
                <a:gd name="connsiteY1743" fmla="*/ 1084689 h 3260481"/>
                <a:gd name="connsiteX1744" fmla="*/ 77397 w 3069424"/>
                <a:gd name="connsiteY1744" fmla="*/ 1077717 h 3260481"/>
                <a:gd name="connsiteX1745" fmla="*/ 77407 w 3069424"/>
                <a:gd name="connsiteY1745" fmla="*/ 1077697 h 3260481"/>
                <a:gd name="connsiteX1746" fmla="*/ 77407 w 3069424"/>
                <a:gd name="connsiteY1746" fmla="*/ 1077697 h 3260481"/>
                <a:gd name="connsiteX1747" fmla="*/ 90781 w 3069424"/>
                <a:gd name="connsiteY1747" fmla="*/ 1062194 h 3260481"/>
                <a:gd name="connsiteX1748" fmla="*/ 97944 w 3069424"/>
                <a:gd name="connsiteY1748" fmla="*/ 1062164 h 3260481"/>
                <a:gd name="connsiteX1749" fmla="*/ 97974 w 3069424"/>
                <a:gd name="connsiteY1749" fmla="*/ 1062194 h 3260481"/>
                <a:gd name="connsiteX1750" fmla="*/ 97974 w 3069424"/>
                <a:gd name="connsiteY1750" fmla="*/ 1062194 h 3260481"/>
                <a:gd name="connsiteX1751" fmla="*/ 97974 w 3069424"/>
                <a:gd name="connsiteY1751" fmla="*/ 1069186 h 3260481"/>
                <a:gd name="connsiteX1752" fmla="*/ 97974 w 3069424"/>
                <a:gd name="connsiteY1752" fmla="*/ 1069186 h 3260481"/>
                <a:gd name="connsiteX1753" fmla="*/ 84904 w 3069424"/>
                <a:gd name="connsiteY1753" fmla="*/ 1084385 h 3260481"/>
                <a:gd name="connsiteX1754" fmla="*/ 80041 w 3069424"/>
                <a:gd name="connsiteY1754" fmla="*/ 1085094 h 3260481"/>
                <a:gd name="connsiteX1755" fmla="*/ 115705 w 3069424"/>
                <a:gd name="connsiteY1755" fmla="*/ 1048616 h 3260481"/>
                <a:gd name="connsiteX1756" fmla="*/ 110609 w 3069424"/>
                <a:gd name="connsiteY1756" fmla="*/ 1043580 h 3260481"/>
                <a:gd name="connsiteX1757" fmla="*/ 111956 w 3069424"/>
                <a:gd name="connsiteY1757" fmla="*/ 1040105 h 3260481"/>
                <a:gd name="connsiteX1758" fmla="*/ 111956 w 3069424"/>
                <a:gd name="connsiteY1758" fmla="*/ 1040105 h 3260481"/>
                <a:gd name="connsiteX1759" fmla="*/ 126850 w 3069424"/>
                <a:gd name="connsiteY1759" fmla="*/ 1026020 h 3260481"/>
                <a:gd name="connsiteX1760" fmla="*/ 134013 w 3069424"/>
                <a:gd name="connsiteY1760" fmla="*/ 1025990 h 3260481"/>
                <a:gd name="connsiteX1761" fmla="*/ 134044 w 3069424"/>
                <a:gd name="connsiteY1761" fmla="*/ 1026020 h 3260481"/>
                <a:gd name="connsiteX1762" fmla="*/ 134044 w 3069424"/>
                <a:gd name="connsiteY1762" fmla="*/ 1026020 h 3260481"/>
                <a:gd name="connsiteX1763" fmla="*/ 134044 w 3069424"/>
                <a:gd name="connsiteY1763" fmla="*/ 1033012 h 3260481"/>
                <a:gd name="connsiteX1764" fmla="*/ 134044 w 3069424"/>
                <a:gd name="connsiteY1764" fmla="*/ 1033012 h 3260481"/>
                <a:gd name="connsiteX1765" fmla="*/ 119454 w 3069424"/>
                <a:gd name="connsiteY1765" fmla="*/ 1046792 h 3260481"/>
                <a:gd name="connsiteX1766" fmla="*/ 114388 w 3069424"/>
                <a:gd name="connsiteY1766" fmla="*/ 1047502 h 3260481"/>
                <a:gd name="connsiteX1767" fmla="*/ 153497 w 3069424"/>
                <a:gd name="connsiteY1767" fmla="*/ 1014976 h 3260481"/>
                <a:gd name="connsiteX1768" fmla="*/ 148461 w 3069424"/>
                <a:gd name="connsiteY1768" fmla="*/ 1009879 h 3260481"/>
                <a:gd name="connsiteX1769" fmla="*/ 150356 w 3069424"/>
                <a:gd name="connsiteY1769" fmla="*/ 1005958 h 3260481"/>
                <a:gd name="connsiteX1770" fmla="*/ 166364 w 3069424"/>
                <a:gd name="connsiteY1770" fmla="*/ 993292 h 3260481"/>
                <a:gd name="connsiteX1771" fmla="*/ 173456 w 3069424"/>
                <a:gd name="connsiteY1771" fmla="*/ 994305 h 3260481"/>
                <a:gd name="connsiteX1772" fmla="*/ 172544 w 3069424"/>
                <a:gd name="connsiteY1772" fmla="*/ 1001398 h 3260481"/>
                <a:gd name="connsiteX1773" fmla="*/ 156739 w 3069424"/>
                <a:gd name="connsiteY1773" fmla="*/ 1013760 h 3260481"/>
                <a:gd name="connsiteX1774" fmla="*/ 152281 w 3069424"/>
                <a:gd name="connsiteY1774" fmla="*/ 1013760 h 3260481"/>
                <a:gd name="connsiteX1775" fmla="*/ 194024 w 3069424"/>
                <a:gd name="connsiteY1775" fmla="*/ 984578 h 3260481"/>
                <a:gd name="connsiteX1776" fmla="*/ 189870 w 3069424"/>
                <a:gd name="connsiteY1776" fmla="*/ 982349 h 3260481"/>
                <a:gd name="connsiteX1777" fmla="*/ 191085 w 3069424"/>
                <a:gd name="connsiteY1777" fmla="*/ 975256 h 3260481"/>
                <a:gd name="connsiteX1778" fmla="*/ 191085 w 3069424"/>
                <a:gd name="connsiteY1778" fmla="*/ 975256 h 3260481"/>
                <a:gd name="connsiteX1779" fmla="*/ 208107 w 3069424"/>
                <a:gd name="connsiteY1779" fmla="*/ 964008 h 3260481"/>
                <a:gd name="connsiteX1780" fmla="*/ 215199 w 3069424"/>
                <a:gd name="connsiteY1780" fmla="*/ 965123 h 3260481"/>
                <a:gd name="connsiteX1781" fmla="*/ 214024 w 3069424"/>
                <a:gd name="connsiteY1781" fmla="*/ 972185 h 3260481"/>
                <a:gd name="connsiteX1782" fmla="*/ 213983 w 3069424"/>
                <a:gd name="connsiteY1782" fmla="*/ 972216 h 3260481"/>
                <a:gd name="connsiteX1783" fmla="*/ 213983 w 3069424"/>
                <a:gd name="connsiteY1783" fmla="*/ 972216 h 3260481"/>
                <a:gd name="connsiteX1784" fmla="*/ 197165 w 3069424"/>
                <a:gd name="connsiteY1784" fmla="*/ 983362 h 3260481"/>
                <a:gd name="connsiteX1785" fmla="*/ 193213 w 3069424"/>
                <a:gd name="connsiteY1785" fmla="*/ 983362 h 3260481"/>
                <a:gd name="connsiteX1786" fmla="*/ 236881 w 3069424"/>
                <a:gd name="connsiteY1786" fmla="*/ 957523 h 3260481"/>
                <a:gd name="connsiteX1787" fmla="*/ 232524 w 3069424"/>
                <a:gd name="connsiteY1787" fmla="*/ 954990 h 3260481"/>
                <a:gd name="connsiteX1788" fmla="*/ 234216 w 3069424"/>
                <a:gd name="connsiteY1788" fmla="*/ 948171 h 3260481"/>
                <a:gd name="connsiteX1789" fmla="*/ 234348 w 3069424"/>
                <a:gd name="connsiteY1789" fmla="*/ 948100 h 3260481"/>
                <a:gd name="connsiteX1790" fmla="*/ 252180 w 3069424"/>
                <a:gd name="connsiteY1790" fmla="*/ 937967 h 3260481"/>
                <a:gd name="connsiteX1791" fmla="*/ 259070 w 3069424"/>
                <a:gd name="connsiteY1791" fmla="*/ 939994 h 3260481"/>
                <a:gd name="connsiteX1792" fmla="*/ 257043 w 3069424"/>
                <a:gd name="connsiteY1792" fmla="*/ 946884 h 3260481"/>
                <a:gd name="connsiteX1793" fmla="*/ 257043 w 3069424"/>
                <a:gd name="connsiteY1793" fmla="*/ 946884 h 3260481"/>
                <a:gd name="connsiteX1794" fmla="*/ 239515 w 3069424"/>
                <a:gd name="connsiteY1794" fmla="*/ 957017 h 3260481"/>
                <a:gd name="connsiteX1795" fmla="*/ 235868 w 3069424"/>
                <a:gd name="connsiteY1795" fmla="*/ 956510 h 3260481"/>
                <a:gd name="connsiteX1796" fmla="*/ 281664 w 3069424"/>
                <a:gd name="connsiteY1796" fmla="*/ 933813 h 3260481"/>
                <a:gd name="connsiteX1797" fmla="*/ 277104 w 3069424"/>
                <a:gd name="connsiteY1797" fmla="*/ 931077 h 3260481"/>
                <a:gd name="connsiteX1798" fmla="*/ 277104 w 3069424"/>
                <a:gd name="connsiteY1798" fmla="*/ 923782 h 3260481"/>
                <a:gd name="connsiteX1799" fmla="*/ 278624 w 3069424"/>
                <a:gd name="connsiteY1799" fmla="*/ 922971 h 3260481"/>
                <a:gd name="connsiteX1800" fmla="*/ 296861 w 3069424"/>
                <a:gd name="connsiteY1800" fmla="*/ 913953 h 3260481"/>
                <a:gd name="connsiteX1801" fmla="*/ 303650 w 3069424"/>
                <a:gd name="connsiteY1801" fmla="*/ 916283 h 3260481"/>
                <a:gd name="connsiteX1802" fmla="*/ 301340 w 3069424"/>
                <a:gd name="connsiteY1802" fmla="*/ 923062 h 3260481"/>
                <a:gd name="connsiteX1803" fmla="*/ 301319 w 3069424"/>
                <a:gd name="connsiteY1803" fmla="*/ 923072 h 3260481"/>
                <a:gd name="connsiteX1804" fmla="*/ 301319 w 3069424"/>
                <a:gd name="connsiteY1804" fmla="*/ 923072 h 3260481"/>
                <a:gd name="connsiteX1805" fmla="*/ 283183 w 3069424"/>
                <a:gd name="connsiteY1805" fmla="*/ 932090 h 3260481"/>
                <a:gd name="connsiteX1806" fmla="*/ 280549 w 3069424"/>
                <a:gd name="connsiteY1806" fmla="*/ 933104 h 3260481"/>
                <a:gd name="connsiteX1807" fmla="*/ 327054 w 3069424"/>
                <a:gd name="connsiteY1807" fmla="*/ 911318 h 3260481"/>
                <a:gd name="connsiteX1808" fmla="*/ 321816 w 3069424"/>
                <a:gd name="connsiteY1808" fmla="*/ 906647 h 3260481"/>
                <a:gd name="connsiteX1809" fmla="*/ 324825 w 3069424"/>
                <a:gd name="connsiteY1809" fmla="*/ 901794 h 3260481"/>
                <a:gd name="connsiteX1810" fmla="*/ 343062 w 3069424"/>
                <a:gd name="connsiteY1810" fmla="*/ 892776 h 3260481"/>
                <a:gd name="connsiteX1811" fmla="*/ 349851 w 3069424"/>
                <a:gd name="connsiteY1811" fmla="*/ 895106 h 3260481"/>
                <a:gd name="connsiteX1812" fmla="*/ 347520 w 3069424"/>
                <a:gd name="connsiteY1812" fmla="*/ 901895 h 3260481"/>
                <a:gd name="connsiteX1813" fmla="*/ 329283 w 3069424"/>
                <a:gd name="connsiteY1813" fmla="*/ 910812 h 3260481"/>
                <a:gd name="connsiteX1814" fmla="*/ 325940 w 3069424"/>
                <a:gd name="connsiteY1814" fmla="*/ 910305 h 3260481"/>
                <a:gd name="connsiteX1815" fmla="*/ 372647 w 3069424"/>
                <a:gd name="connsiteY1815" fmla="*/ 889026 h 3260481"/>
                <a:gd name="connsiteX1816" fmla="*/ 368189 w 3069424"/>
                <a:gd name="connsiteY1816" fmla="*/ 886189 h 3260481"/>
                <a:gd name="connsiteX1817" fmla="*/ 370317 w 3069424"/>
                <a:gd name="connsiteY1817" fmla="*/ 879502 h 3260481"/>
                <a:gd name="connsiteX1818" fmla="*/ 370317 w 3069424"/>
                <a:gd name="connsiteY1818" fmla="*/ 879502 h 3260481"/>
                <a:gd name="connsiteX1819" fmla="*/ 388554 w 3069424"/>
                <a:gd name="connsiteY1819" fmla="*/ 870585 h 3260481"/>
                <a:gd name="connsiteX1820" fmla="*/ 395241 w 3069424"/>
                <a:gd name="connsiteY1820" fmla="*/ 873017 h 3260481"/>
                <a:gd name="connsiteX1821" fmla="*/ 393215 w 3069424"/>
                <a:gd name="connsiteY1821" fmla="*/ 879603 h 3260481"/>
                <a:gd name="connsiteX1822" fmla="*/ 393215 w 3069424"/>
                <a:gd name="connsiteY1822" fmla="*/ 879603 h 3260481"/>
                <a:gd name="connsiteX1823" fmla="*/ 374977 w 3069424"/>
                <a:gd name="connsiteY1823" fmla="*/ 888520 h 3260481"/>
                <a:gd name="connsiteX1824" fmla="*/ 371634 w 3069424"/>
                <a:gd name="connsiteY1824" fmla="*/ 888520 h 3260481"/>
                <a:gd name="connsiteX1825" fmla="*/ 418341 w 3069424"/>
                <a:gd name="connsiteY1825" fmla="*/ 866836 h 3260481"/>
                <a:gd name="connsiteX1826" fmla="*/ 412161 w 3069424"/>
                <a:gd name="connsiteY1826" fmla="*/ 862884 h 3260481"/>
                <a:gd name="connsiteX1827" fmla="*/ 416113 w 3069424"/>
                <a:gd name="connsiteY1827" fmla="*/ 856703 h 3260481"/>
                <a:gd name="connsiteX1828" fmla="*/ 416113 w 3069424"/>
                <a:gd name="connsiteY1828" fmla="*/ 856703 h 3260481"/>
                <a:gd name="connsiteX1829" fmla="*/ 434350 w 3069424"/>
                <a:gd name="connsiteY1829" fmla="*/ 847888 h 3260481"/>
                <a:gd name="connsiteX1830" fmla="*/ 441138 w 3069424"/>
                <a:gd name="connsiteY1830" fmla="*/ 850218 h 3260481"/>
                <a:gd name="connsiteX1831" fmla="*/ 438808 w 3069424"/>
                <a:gd name="connsiteY1831" fmla="*/ 857007 h 3260481"/>
                <a:gd name="connsiteX1832" fmla="*/ 420570 w 3069424"/>
                <a:gd name="connsiteY1832" fmla="*/ 865823 h 3260481"/>
                <a:gd name="connsiteX1833" fmla="*/ 417227 w 3069424"/>
                <a:gd name="connsiteY1833" fmla="*/ 865823 h 3260481"/>
                <a:gd name="connsiteX1834" fmla="*/ 464036 w 3069424"/>
                <a:gd name="connsiteY1834" fmla="*/ 844747 h 3260481"/>
                <a:gd name="connsiteX1835" fmla="*/ 459477 w 3069424"/>
                <a:gd name="connsiteY1835" fmla="*/ 841909 h 3260481"/>
                <a:gd name="connsiteX1836" fmla="*/ 461787 w 3069424"/>
                <a:gd name="connsiteY1836" fmla="*/ 835131 h 3260481"/>
                <a:gd name="connsiteX1837" fmla="*/ 461807 w 3069424"/>
                <a:gd name="connsiteY1837" fmla="*/ 835121 h 3260481"/>
                <a:gd name="connsiteX1838" fmla="*/ 461807 w 3069424"/>
                <a:gd name="connsiteY1838" fmla="*/ 835121 h 3260481"/>
                <a:gd name="connsiteX1839" fmla="*/ 480044 w 3069424"/>
                <a:gd name="connsiteY1839" fmla="*/ 826305 h 3260481"/>
                <a:gd name="connsiteX1840" fmla="*/ 486832 w 3069424"/>
                <a:gd name="connsiteY1840" fmla="*/ 828636 h 3260481"/>
                <a:gd name="connsiteX1841" fmla="*/ 484522 w 3069424"/>
                <a:gd name="connsiteY1841" fmla="*/ 835414 h 3260481"/>
                <a:gd name="connsiteX1842" fmla="*/ 484502 w 3069424"/>
                <a:gd name="connsiteY1842" fmla="*/ 835424 h 3260481"/>
                <a:gd name="connsiteX1843" fmla="*/ 484502 w 3069424"/>
                <a:gd name="connsiteY1843" fmla="*/ 835424 h 3260481"/>
                <a:gd name="connsiteX1844" fmla="*/ 466163 w 3069424"/>
                <a:gd name="connsiteY1844" fmla="*/ 844240 h 3260481"/>
                <a:gd name="connsiteX1845" fmla="*/ 462921 w 3069424"/>
                <a:gd name="connsiteY1845" fmla="*/ 844240 h 3260481"/>
                <a:gd name="connsiteX1846" fmla="*/ 508616 w 3069424"/>
                <a:gd name="connsiteY1846" fmla="*/ 821644 h 3260481"/>
                <a:gd name="connsiteX1847" fmla="*/ 503550 w 3069424"/>
                <a:gd name="connsiteY1847" fmla="*/ 816578 h 3260481"/>
                <a:gd name="connsiteX1848" fmla="*/ 506387 w 3069424"/>
                <a:gd name="connsiteY1848" fmla="*/ 812018 h 3260481"/>
                <a:gd name="connsiteX1849" fmla="*/ 524624 w 3069424"/>
                <a:gd name="connsiteY1849" fmla="*/ 803202 h 3260481"/>
                <a:gd name="connsiteX1850" fmla="*/ 531412 w 3069424"/>
                <a:gd name="connsiteY1850" fmla="*/ 805533 h 3260481"/>
                <a:gd name="connsiteX1851" fmla="*/ 529082 w 3069424"/>
                <a:gd name="connsiteY1851" fmla="*/ 812322 h 3260481"/>
                <a:gd name="connsiteX1852" fmla="*/ 510743 w 3069424"/>
                <a:gd name="connsiteY1852" fmla="*/ 821137 h 3260481"/>
                <a:gd name="connsiteX1853" fmla="*/ 508616 w 3069424"/>
                <a:gd name="connsiteY1853" fmla="*/ 821644 h 3260481"/>
                <a:gd name="connsiteX1854" fmla="*/ 554310 w 3069424"/>
                <a:gd name="connsiteY1854" fmla="*/ 799656 h 3260481"/>
                <a:gd name="connsiteX1855" fmla="*/ 548130 w 3069424"/>
                <a:gd name="connsiteY1855" fmla="*/ 795704 h 3260481"/>
                <a:gd name="connsiteX1856" fmla="*/ 552081 w 3069424"/>
                <a:gd name="connsiteY1856" fmla="*/ 789523 h 3260481"/>
                <a:gd name="connsiteX1857" fmla="*/ 570420 w 3069424"/>
                <a:gd name="connsiteY1857" fmla="*/ 780708 h 3260481"/>
                <a:gd name="connsiteX1858" fmla="*/ 577107 w 3069424"/>
                <a:gd name="connsiteY1858" fmla="*/ 782937 h 3260481"/>
                <a:gd name="connsiteX1859" fmla="*/ 577107 w 3069424"/>
                <a:gd name="connsiteY1859" fmla="*/ 782937 h 3260481"/>
                <a:gd name="connsiteX1860" fmla="*/ 574796 w 3069424"/>
                <a:gd name="connsiteY1860" fmla="*/ 789716 h 3260481"/>
                <a:gd name="connsiteX1861" fmla="*/ 574776 w 3069424"/>
                <a:gd name="connsiteY1861" fmla="*/ 789726 h 3260481"/>
                <a:gd name="connsiteX1862" fmla="*/ 574776 w 3069424"/>
                <a:gd name="connsiteY1862" fmla="*/ 789726 h 3260481"/>
                <a:gd name="connsiteX1863" fmla="*/ 556539 w 3069424"/>
                <a:gd name="connsiteY1863" fmla="*/ 798542 h 3260481"/>
                <a:gd name="connsiteX1864" fmla="*/ 554310 w 3069424"/>
                <a:gd name="connsiteY1864" fmla="*/ 799656 h 3260481"/>
                <a:gd name="connsiteX1865" fmla="*/ 600004 w 3069424"/>
                <a:gd name="connsiteY1865" fmla="*/ 777668 h 3260481"/>
                <a:gd name="connsiteX1866" fmla="*/ 595020 w 3069424"/>
                <a:gd name="connsiteY1866" fmla="*/ 772521 h 3260481"/>
                <a:gd name="connsiteX1867" fmla="*/ 597877 w 3069424"/>
                <a:gd name="connsiteY1867" fmla="*/ 768042 h 3260481"/>
                <a:gd name="connsiteX1868" fmla="*/ 616114 w 3069424"/>
                <a:gd name="connsiteY1868" fmla="*/ 759328 h 3260481"/>
                <a:gd name="connsiteX1869" fmla="*/ 622902 w 3069424"/>
                <a:gd name="connsiteY1869" fmla="*/ 761628 h 3260481"/>
                <a:gd name="connsiteX1870" fmla="*/ 621079 w 3069424"/>
                <a:gd name="connsiteY1870" fmla="*/ 768143 h 3260481"/>
                <a:gd name="connsiteX1871" fmla="*/ 620471 w 3069424"/>
                <a:gd name="connsiteY1871" fmla="*/ 768143 h 3260481"/>
                <a:gd name="connsiteX1872" fmla="*/ 602233 w 3069424"/>
                <a:gd name="connsiteY1872" fmla="*/ 776858 h 3260481"/>
                <a:gd name="connsiteX1873" fmla="*/ 600004 w 3069424"/>
                <a:gd name="connsiteY1873" fmla="*/ 777465 h 3260481"/>
                <a:gd name="connsiteX1874" fmla="*/ 645800 w 3069424"/>
                <a:gd name="connsiteY1874" fmla="*/ 755782 h 3260481"/>
                <a:gd name="connsiteX1875" fmla="*/ 641241 w 3069424"/>
                <a:gd name="connsiteY1875" fmla="*/ 752944 h 3260481"/>
                <a:gd name="connsiteX1876" fmla="*/ 643551 w 3069424"/>
                <a:gd name="connsiteY1876" fmla="*/ 746166 h 3260481"/>
                <a:gd name="connsiteX1877" fmla="*/ 643571 w 3069424"/>
                <a:gd name="connsiteY1877" fmla="*/ 746156 h 3260481"/>
                <a:gd name="connsiteX1878" fmla="*/ 643571 w 3069424"/>
                <a:gd name="connsiteY1878" fmla="*/ 746156 h 3260481"/>
                <a:gd name="connsiteX1879" fmla="*/ 661910 w 3069424"/>
                <a:gd name="connsiteY1879" fmla="*/ 737441 h 3260481"/>
                <a:gd name="connsiteX1880" fmla="*/ 668597 w 3069424"/>
                <a:gd name="connsiteY1880" fmla="*/ 739671 h 3260481"/>
                <a:gd name="connsiteX1881" fmla="*/ 668597 w 3069424"/>
                <a:gd name="connsiteY1881" fmla="*/ 739671 h 3260481"/>
                <a:gd name="connsiteX1882" fmla="*/ 666286 w 3069424"/>
                <a:gd name="connsiteY1882" fmla="*/ 746449 h 3260481"/>
                <a:gd name="connsiteX1883" fmla="*/ 666266 w 3069424"/>
                <a:gd name="connsiteY1883" fmla="*/ 746459 h 3260481"/>
                <a:gd name="connsiteX1884" fmla="*/ 666266 w 3069424"/>
                <a:gd name="connsiteY1884" fmla="*/ 746459 h 3260481"/>
                <a:gd name="connsiteX1885" fmla="*/ 647928 w 3069424"/>
                <a:gd name="connsiteY1885" fmla="*/ 755174 h 3260481"/>
                <a:gd name="connsiteX1886" fmla="*/ 645800 w 3069424"/>
                <a:gd name="connsiteY1886" fmla="*/ 755782 h 3260481"/>
                <a:gd name="connsiteX1887" fmla="*/ 691494 w 3069424"/>
                <a:gd name="connsiteY1887" fmla="*/ 733895 h 3260481"/>
                <a:gd name="connsiteX1888" fmla="*/ 685365 w 3069424"/>
                <a:gd name="connsiteY1888" fmla="*/ 729893 h 3260481"/>
                <a:gd name="connsiteX1889" fmla="*/ 689367 w 3069424"/>
                <a:gd name="connsiteY1889" fmla="*/ 723762 h 3260481"/>
                <a:gd name="connsiteX1890" fmla="*/ 707604 w 3069424"/>
                <a:gd name="connsiteY1890" fmla="*/ 715048 h 3260481"/>
                <a:gd name="connsiteX1891" fmla="*/ 714392 w 3069424"/>
                <a:gd name="connsiteY1891" fmla="*/ 717379 h 3260481"/>
                <a:gd name="connsiteX1892" fmla="*/ 714392 w 3069424"/>
                <a:gd name="connsiteY1892" fmla="*/ 717379 h 3260481"/>
                <a:gd name="connsiteX1893" fmla="*/ 712062 w 3069424"/>
                <a:gd name="connsiteY1893" fmla="*/ 724066 h 3260481"/>
                <a:gd name="connsiteX1894" fmla="*/ 693723 w 3069424"/>
                <a:gd name="connsiteY1894" fmla="*/ 732882 h 3260481"/>
                <a:gd name="connsiteX1895" fmla="*/ 691494 w 3069424"/>
                <a:gd name="connsiteY1895" fmla="*/ 732882 h 3260481"/>
                <a:gd name="connsiteX1896" fmla="*/ 737290 w 3069424"/>
                <a:gd name="connsiteY1896" fmla="*/ 712110 h 3260481"/>
                <a:gd name="connsiteX1897" fmla="*/ 732731 w 3069424"/>
                <a:gd name="connsiteY1897" fmla="*/ 709171 h 3260481"/>
                <a:gd name="connsiteX1898" fmla="*/ 734919 w 3069424"/>
                <a:gd name="connsiteY1898" fmla="*/ 702656 h 3260481"/>
                <a:gd name="connsiteX1899" fmla="*/ 735061 w 3069424"/>
                <a:gd name="connsiteY1899" fmla="*/ 702585 h 3260481"/>
                <a:gd name="connsiteX1900" fmla="*/ 735061 w 3069424"/>
                <a:gd name="connsiteY1900" fmla="*/ 702585 h 3260481"/>
                <a:gd name="connsiteX1901" fmla="*/ 753298 w 3069424"/>
                <a:gd name="connsiteY1901" fmla="*/ 693871 h 3260481"/>
                <a:gd name="connsiteX1902" fmla="*/ 760289 w 3069424"/>
                <a:gd name="connsiteY1902" fmla="*/ 695421 h 3260481"/>
                <a:gd name="connsiteX1903" fmla="*/ 758749 w 3069424"/>
                <a:gd name="connsiteY1903" fmla="*/ 702413 h 3260481"/>
                <a:gd name="connsiteX1904" fmla="*/ 758263 w 3069424"/>
                <a:gd name="connsiteY1904" fmla="*/ 702686 h 3260481"/>
                <a:gd name="connsiteX1905" fmla="*/ 757655 w 3069424"/>
                <a:gd name="connsiteY1905" fmla="*/ 702686 h 3260481"/>
                <a:gd name="connsiteX1906" fmla="*/ 739418 w 3069424"/>
                <a:gd name="connsiteY1906" fmla="*/ 711400 h 3260481"/>
                <a:gd name="connsiteX1907" fmla="*/ 737189 w 3069424"/>
                <a:gd name="connsiteY1907" fmla="*/ 712008 h 3260481"/>
                <a:gd name="connsiteX1908" fmla="*/ 783086 w 3069424"/>
                <a:gd name="connsiteY1908" fmla="*/ 690324 h 3260481"/>
                <a:gd name="connsiteX1909" fmla="*/ 777898 w 3069424"/>
                <a:gd name="connsiteY1909" fmla="*/ 685390 h 3260481"/>
                <a:gd name="connsiteX1910" fmla="*/ 780755 w 3069424"/>
                <a:gd name="connsiteY1910" fmla="*/ 680698 h 3260481"/>
                <a:gd name="connsiteX1911" fmla="*/ 780755 w 3069424"/>
                <a:gd name="connsiteY1911" fmla="*/ 680698 h 3260481"/>
                <a:gd name="connsiteX1912" fmla="*/ 799094 w 3069424"/>
                <a:gd name="connsiteY1912" fmla="*/ 671883 h 3260481"/>
                <a:gd name="connsiteX1913" fmla="*/ 805882 w 3069424"/>
                <a:gd name="connsiteY1913" fmla="*/ 674315 h 3260481"/>
                <a:gd name="connsiteX1914" fmla="*/ 803451 w 3069424"/>
                <a:gd name="connsiteY1914" fmla="*/ 681104 h 3260481"/>
                <a:gd name="connsiteX1915" fmla="*/ 803451 w 3069424"/>
                <a:gd name="connsiteY1915" fmla="*/ 681104 h 3260481"/>
                <a:gd name="connsiteX1916" fmla="*/ 785213 w 3069424"/>
                <a:gd name="connsiteY1916" fmla="*/ 689919 h 3260481"/>
                <a:gd name="connsiteX1917" fmla="*/ 783086 w 3069424"/>
                <a:gd name="connsiteY1917" fmla="*/ 690426 h 3260481"/>
                <a:gd name="connsiteX1918" fmla="*/ 828881 w 3069424"/>
                <a:gd name="connsiteY1918" fmla="*/ 668539 h 3260481"/>
                <a:gd name="connsiteX1919" fmla="*/ 824322 w 3069424"/>
                <a:gd name="connsiteY1919" fmla="*/ 665601 h 3260481"/>
                <a:gd name="connsiteX1920" fmla="*/ 826632 w 3069424"/>
                <a:gd name="connsiteY1920" fmla="*/ 658822 h 3260481"/>
                <a:gd name="connsiteX1921" fmla="*/ 826652 w 3069424"/>
                <a:gd name="connsiteY1921" fmla="*/ 658812 h 3260481"/>
                <a:gd name="connsiteX1922" fmla="*/ 826652 w 3069424"/>
                <a:gd name="connsiteY1922" fmla="*/ 658812 h 3260481"/>
                <a:gd name="connsiteX1923" fmla="*/ 844991 w 3069424"/>
                <a:gd name="connsiteY1923" fmla="*/ 650098 h 3260481"/>
                <a:gd name="connsiteX1924" fmla="*/ 851506 w 3069424"/>
                <a:gd name="connsiteY1924" fmla="*/ 653401 h 3260481"/>
                <a:gd name="connsiteX1925" fmla="*/ 849449 w 3069424"/>
                <a:gd name="connsiteY1925" fmla="*/ 659318 h 3260481"/>
                <a:gd name="connsiteX1926" fmla="*/ 849449 w 3069424"/>
                <a:gd name="connsiteY1926" fmla="*/ 659318 h 3260481"/>
                <a:gd name="connsiteX1927" fmla="*/ 831110 w 3069424"/>
                <a:gd name="connsiteY1927" fmla="*/ 668032 h 3260481"/>
                <a:gd name="connsiteX1928" fmla="*/ 828983 w 3069424"/>
                <a:gd name="connsiteY1928" fmla="*/ 668640 h 3260481"/>
                <a:gd name="connsiteX1929" fmla="*/ 874677 w 3069424"/>
                <a:gd name="connsiteY1929" fmla="*/ 646754 h 3260481"/>
                <a:gd name="connsiteX1930" fmla="*/ 870118 w 3069424"/>
                <a:gd name="connsiteY1930" fmla="*/ 643815 h 3260481"/>
                <a:gd name="connsiteX1931" fmla="*/ 872428 w 3069424"/>
                <a:gd name="connsiteY1931" fmla="*/ 637037 h 3260481"/>
                <a:gd name="connsiteX1932" fmla="*/ 872448 w 3069424"/>
                <a:gd name="connsiteY1932" fmla="*/ 637026 h 3260481"/>
                <a:gd name="connsiteX1933" fmla="*/ 872448 w 3069424"/>
                <a:gd name="connsiteY1933" fmla="*/ 637026 h 3260481"/>
                <a:gd name="connsiteX1934" fmla="*/ 890787 w 3069424"/>
                <a:gd name="connsiteY1934" fmla="*/ 628414 h 3260481"/>
                <a:gd name="connsiteX1935" fmla="*/ 897778 w 3069424"/>
                <a:gd name="connsiteY1935" fmla="*/ 629964 h 3260481"/>
                <a:gd name="connsiteX1936" fmla="*/ 896237 w 3069424"/>
                <a:gd name="connsiteY1936" fmla="*/ 636955 h 3260481"/>
                <a:gd name="connsiteX1937" fmla="*/ 895751 w 3069424"/>
                <a:gd name="connsiteY1937" fmla="*/ 637229 h 3260481"/>
                <a:gd name="connsiteX1938" fmla="*/ 895143 w 3069424"/>
                <a:gd name="connsiteY1938" fmla="*/ 637229 h 3260481"/>
                <a:gd name="connsiteX1939" fmla="*/ 876805 w 3069424"/>
                <a:gd name="connsiteY1939" fmla="*/ 645943 h 3260481"/>
                <a:gd name="connsiteX1940" fmla="*/ 874677 w 3069424"/>
                <a:gd name="connsiteY1940" fmla="*/ 646551 h 3260481"/>
                <a:gd name="connsiteX1941" fmla="*/ 920473 w 3069424"/>
                <a:gd name="connsiteY1941" fmla="*/ 624968 h 3260481"/>
                <a:gd name="connsiteX1942" fmla="*/ 915407 w 3069424"/>
                <a:gd name="connsiteY1942" fmla="*/ 619902 h 3260481"/>
                <a:gd name="connsiteX1943" fmla="*/ 918244 w 3069424"/>
                <a:gd name="connsiteY1943" fmla="*/ 615342 h 3260481"/>
                <a:gd name="connsiteX1944" fmla="*/ 936582 w 3069424"/>
                <a:gd name="connsiteY1944" fmla="*/ 606628 h 3260481"/>
                <a:gd name="connsiteX1945" fmla="*/ 943371 w 3069424"/>
                <a:gd name="connsiteY1945" fmla="*/ 608959 h 3260481"/>
                <a:gd name="connsiteX1946" fmla="*/ 943371 w 3069424"/>
                <a:gd name="connsiteY1946" fmla="*/ 608959 h 3260481"/>
                <a:gd name="connsiteX1947" fmla="*/ 941182 w 3069424"/>
                <a:gd name="connsiteY1947" fmla="*/ 615474 h 3260481"/>
                <a:gd name="connsiteX1948" fmla="*/ 941040 w 3069424"/>
                <a:gd name="connsiteY1948" fmla="*/ 615545 h 3260481"/>
                <a:gd name="connsiteX1949" fmla="*/ 941040 w 3069424"/>
                <a:gd name="connsiteY1949" fmla="*/ 615545 h 3260481"/>
                <a:gd name="connsiteX1950" fmla="*/ 922702 w 3069424"/>
                <a:gd name="connsiteY1950" fmla="*/ 624259 h 3260481"/>
                <a:gd name="connsiteX1951" fmla="*/ 920574 w 3069424"/>
                <a:gd name="connsiteY1951" fmla="*/ 624867 h 3260481"/>
                <a:gd name="connsiteX1952" fmla="*/ 966268 w 3069424"/>
                <a:gd name="connsiteY1952" fmla="*/ 603183 h 3260481"/>
                <a:gd name="connsiteX1953" fmla="*/ 961709 w 3069424"/>
                <a:gd name="connsiteY1953" fmla="*/ 600346 h 3260481"/>
                <a:gd name="connsiteX1954" fmla="*/ 964019 w 3069424"/>
                <a:gd name="connsiteY1954" fmla="*/ 593567 h 3260481"/>
                <a:gd name="connsiteX1955" fmla="*/ 964039 w 3069424"/>
                <a:gd name="connsiteY1955" fmla="*/ 593557 h 3260481"/>
                <a:gd name="connsiteX1956" fmla="*/ 964039 w 3069424"/>
                <a:gd name="connsiteY1956" fmla="*/ 593557 h 3260481"/>
                <a:gd name="connsiteX1957" fmla="*/ 982378 w 3069424"/>
                <a:gd name="connsiteY1957" fmla="*/ 584843 h 3260481"/>
                <a:gd name="connsiteX1958" fmla="*/ 988893 w 3069424"/>
                <a:gd name="connsiteY1958" fmla="*/ 588146 h 3260481"/>
                <a:gd name="connsiteX1959" fmla="*/ 986836 w 3069424"/>
                <a:gd name="connsiteY1959" fmla="*/ 594064 h 3260481"/>
                <a:gd name="connsiteX1960" fmla="*/ 986836 w 3069424"/>
                <a:gd name="connsiteY1960" fmla="*/ 594064 h 3260481"/>
                <a:gd name="connsiteX1961" fmla="*/ 968497 w 3069424"/>
                <a:gd name="connsiteY1961" fmla="*/ 602778 h 3260481"/>
                <a:gd name="connsiteX1962" fmla="*/ 966370 w 3069424"/>
                <a:gd name="connsiteY1962" fmla="*/ 602778 h 3260481"/>
                <a:gd name="connsiteX1963" fmla="*/ 1012064 w 3069424"/>
                <a:gd name="connsiteY1963" fmla="*/ 581499 h 3260481"/>
                <a:gd name="connsiteX1964" fmla="*/ 1005934 w 3069424"/>
                <a:gd name="connsiteY1964" fmla="*/ 577497 h 3260481"/>
                <a:gd name="connsiteX1965" fmla="*/ 1009936 w 3069424"/>
                <a:gd name="connsiteY1965" fmla="*/ 571367 h 3260481"/>
                <a:gd name="connsiteX1966" fmla="*/ 1028174 w 3069424"/>
                <a:gd name="connsiteY1966" fmla="*/ 562652 h 3260481"/>
                <a:gd name="connsiteX1967" fmla="*/ 1034962 w 3069424"/>
                <a:gd name="connsiteY1967" fmla="*/ 564983 h 3260481"/>
                <a:gd name="connsiteX1968" fmla="*/ 1034962 w 3069424"/>
                <a:gd name="connsiteY1968" fmla="*/ 564983 h 3260481"/>
                <a:gd name="connsiteX1969" fmla="*/ 1032774 w 3069424"/>
                <a:gd name="connsiteY1969" fmla="*/ 571498 h 3260481"/>
                <a:gd name="connsiteX1970" fmla="*/ 1032632 w 3069424"/>
                <a:gd name="connsiteY1970" fmla="*/ 571569 h 3260481"/>
                <a:gd name="connsiteX1971" fmla="*/ 1032632 w 3069424"/>
                <a:gd name="connsiteY1971" fmla="*/ 571569 h 3260481"/>
                <a:gd name="connsiteX1972" fmla="*/ 1014293 w 3069424"/>
                <a:gd name="connsiteY1972" fmla="*/ 580283 h 3260481"/>
                <a:gd name="connsiteX1973" fmla="*/ 1012165 w 3069424"/>
                <a:gd name="connsiteY1973" fmla="*/ 580891 h 3260481"/>
                <a:gd name="connsiteX1974" fmla="*/ 1057860 w 3069424"/>
                <a:gd name="connsiteY1974" fmla="*/ 559815 h 3260481"/>
                <a:gd name="connsiteX1975" fmla="*/ 1053301 w 3069424"/>
                <a:gd name="connsiteY1975" fmla="*/ 556877 h 3260481"/>
                <a:gd name="connsiteX1976" fmla="*/ 1055489 w 3069424"/>
                <a:gd name="connsiteY1976" fmla="*/ 550362 h 3260481"/>
                <a:gd name="connsiteX1977" fmla="*/ 1055631 w 3069424"/>
                <a:gd name="connsiteY1977" fmla="*/ 550291 h 3260481"/>
                <a:gd name="connsiteX1978" fmla="*/ 1055631 w 3069424"/>
                <a:gd name="connsiteY1978" fmla="*/ 550291 h 3260481"/>
                <a:gd name="connsiteX1979" fmla="*/ 1073969 w 3069424"/>
                <a:gd name="connsiteY1979" fmla="*/ 541576 h 3260481"/>
                <a:gd name="connsiteX1980" fmla="*/ 1080373 w 3069424"/>
                <a:gd name="connsiteY1980" fmla="*/ 544799 h 3260481"/>
                <a:gd name="connsiteX1981" fmla="*/ 1078225 w 3069424"/>
                <a:gd name="connsiteY1981" fmla="*/ 550696 h 3260481"/>
                <a:gd name="connsiteX1982" fmla="*/ 1059987 w 3069424"/>
                <a:gd name="connsiteY1982" fmla="*/ 559410 h 3260481"/>
                <a:gd name="connsiteX1983" fmla="*/ 1057758 w 3069424"/>
                <a:gd name="connsiteY1983" fmla="*/ 560018 h 3260481"/>
                <a:gd name="connsiteX1984" fmla="*/ 1103655 w 3069424"/>
                <a:gd name="connsiteY1984" fmla="*/ 538131 h 3260481"/>
                <a:gd name="connsiteX1985" fmla="*/ 1097475 w 3069424"/>
                <a:gd name="connsiteY1985" fmla="*/ 534180 h 3260481"/>
                <a:gd name="connsiteX1986" fmla="*/ 1101427 w 3069424"/>
                <a:gd name="connsiteY1986" fmla="*/ 527999 h 3260481"/>
                <a:gd name="connsiteX1987" fmla="*/ 1101427 w 3069424"/>
                <a:gd name="connsiteY1987" fmla="*/ 527999 h 3260481"/>
                <a:gd name="connsiteX1988" fmla="*/ 1119765 w 3069424"/>
                <a:gd name="connsiteY1988" fmla="*/ 519386 h 3260481"/>
                <a:gd name="connsiteX1989" fmla="*/ 1126351 w 3069424"/>
                <a:gd name="connsiteY1989" fmla="*/ 522223 h 3260481"/>
                <a:gd name="connsiteX1990" fmla="*/ 1124122 w 3069424"/>
                <a:gd name="connsiteY1990" fmla="*/ 528505 h 3260481"/>
                <a:gd name="connsiteX1991" fmla="*/ 1105783 w 3069424"/>
                <a:gd name="connsiteY1991" fmla="*/ 537219 h 3260481"/>
                <a:gd name="connsiteX1992" fmla="*/ 1103554 w 3069424"/>
                <a:gd name="connsiteY1992" fmla="*/ 537219 h 3260481"/>
                <a:gd name="connsiteX1993" fmla="*/ 1149553 w 3069424"/>
                <a:gd name="connsiteY1993" fmla="*/ 516346 h 3260481"/>
                <a:gd name="connsiteX1994" fmla="*/ 1144993 w 3069424"/>
                <a:gd name="connsiteY1994" fmla="*/ 513509 h 3260481"/>
                <a:gd name="connsiteX1995" fmla="*/ 1147303 w 3069424"/>
                <a:gd name="connsiteY1995" fmla="*/ 506730 h 3260481"/>
                <a:gd name="connsiteX1996" fmla="*/ 1147324 w 3069424"/>
                <a:gd name="connsiteY1996" fmla="*/ 506720 h 3260481"/>
                <a:gd name="connsiteX1997" fmla="*/ 1147324 w 3069424"/>
                <a:gd name="connsiteY1997" fmla="*/ 506720 h 3260481"/>
                <a:gd name="connsiteX1998" fmla="*/ 1165662 w 3069424"/>
                <a:gd name="connsiteY1998" fmla="*/ 498107 h 3260481"/>
                <a:gd name="connsiteX1999" fmla="*/ 1172653 w 3069424"/>
                <a:gd name="connsiteY1999" fmla="*/ 499658 h 3260481"/>
                <a:gd name="connsiteX2000" fmla="*/ 1171113 w 3069424"/>
                <a:gd name="connsiteY2000" fmla="*/ 506649 h 3260481"/>
                <a:gd name="connsiteX2001" fmla="*/ 1170626 w 3069424"/>
                <a:gd name="connsiteY2001" fmla="*/ 506923 h 3260481"/>
                <a:gd name="connsiteX2002" fmla="*/ 1170019 w 3069424"/>
                <a:gd name="connsiteY2002" fmla="*/ 506923 h 3260481"/>
                <a:gd name="connsiteX2003" fmla="*/ 1151680 w 3069424"/>
                <a:gd name="connsiteY2003" fmla="*/ 515637 h 3260481"/>
                <a:gd name="connsiteX2004" fmla="*/ 1149958 w 3069424"/>
                <a:gd name="connsiteY2004" fmla="*/ 515637 h 3260481"/>
                <a:gd name="connsiteX2005" fmla="*/ 1195348 w 3069424"/>
                <a:gd name="connsiteY2005" fmla="*/ 494763 h 3260481"/>
                <a:gd name="connsiteX2006" fmla="*/ 1190789 w 3069424"/>
                <a:gd name="connsiteY2006" fmla="*/ 491825 h 3260481"/>
                <a:gd name="connsiteX2007" fmla="*/ 1193119 w 3069424"/>
                <a:gd name="connsiteY2007" fmla="*/ 485036 h 3260481"/>
                <a:gd name="connsiteX2008" fmla="*/ 1193119 w 3069424"/>
                <a:gd name="connsiteY2008" fmla="*/ 485036 h 3260481"/>
                <a:gd name="connsiteX2009" fmla="*/ 1211458 w 3069424"/>
                <a:gd name="connsiteY2009" fmla="*/ 476423 h 3260481"/>
                <a:gd name="connsiteX2010" fmla="*/ 1218449 w 3069424"/>
                <a:gd name="connsiteY2010" fmla="*/ 478044 h 3260481"/>
                <a:gd name="connsiteX2011" fmla="*/ 1216828 w 3069424"/>
                <a:gd name="connsiteY2011" fmla="*/ 485036 h 3260481"/>
                <a:gd name="connsiteX2012" fmla="*/ 1215713 w 3069424"/>
                <a:gd name="connsiteY2012" fmla="*/ 485543 h 3260481"/>
                <a:gd name="connsiteX2013" fmla="*/ 1197374 w 3069424"/>
                <a:gd name="connsiteY2013" fmla="*/ 494257 h 3260481"/>
                <a:gd name="connsiteX2014" fmla="*/ 1195247 w 3069424"/>
                <a:gd name="connsiteY2014" fmla="*/ 494865 h 3260481"/>
                <a:gd name="connsiteX2015" fmla="*/ 1241144 w 3069424"/>
                <a:gd name="connsiteY2015" fmla="*/ 473079 h 3260481"/>
                <a:gd name="connsiteX2016" fmla="*/ 1236585 w 3069424"/>
                <a:gd name="connsiteY2016" fmla="*/ 470242 h 3260481"/>
                <a:gd name="connsiteX2017" fmla="*/ 1238915 w 3069424"/>
                <a:gd name="connsiteY2017" fmla="*/ 463453 h 3260481"/>
                <a:gd name="connsiteX2018" fmla="*/ 1238915 w 3069424"/>
                <a:gd name="connsiteY2018" fmla="*/ 463453 h 3260481"/>
                <a:gd name="connsiteX2019" fmla="*/ 1257253 w 3069424"/>
                <a:gd name="connsiteY2019" fmla="*/ 454739 h 3260481"/>
                <a:gd name="connsiteX2020" fmla="*/ 1264042 w 3069424"/>
                <a:gd name="connsiteY2020" fmla="*/ 457171 h 3260481"/>
                <a:gd name="connsiteX2021" fmla="*/ 1261610 w 3069424"/>
                <a:gd name="connsiteY2021" fmla="*/ 463960 h 3260481"/>
                <a:gd name="connsiteX2022" fmla="*/ 1243272 w 3069424"/>
                <a:gd name="connsiteY2022" fmla="*/ 472674 h 3260481"/>
                <a:gd name="connsiteX2023" fmla="*/ 1241144 w 3069424"/>
                <a:gd name="connsiteY2023" fmla="*/ 473079 h 3260481"/>
                <a:gd name="connsiteX2024" fmla="*/ 1287041 w 3069424"/>
                <a:gd name="connsiteY2024" fmla="*/ 451396 h 3260481"/>
                <a:gd name="connsiteX2025" fmla="*/ 1282481 w 3069424"/>
                <a:gd name="connsiteY2025" fmla="*/ 448558 h 3260481"/>
                <a:gd name="connsiteX2026" fmla="*/ 1284812 w 3069424"/>
                <a:gd name="connsiteY2026" fmla="*/ 441769 h 3260481"/>
                <a:gd name="connsiteX2027" fmla="*/ 1284812 w 3069424"/>
                <a:gd name="connsiteY2027" fmla="*/ 441769 h 3260481"/>
                <a:gd name="connsiteX2028" fmla="*/ 1303049 w 3069424"/>
                <a:gd name="connsiteY2028" fmla="*/ 433157 h 3260481"/>
                <a:gd name="connsiteX2029" fmla="*/ 1309837 w 3069424"/>
                <a:gd name="connsiteY2029" fmla="*/ 435487 h 3260481"/>
                <a:gd name="connsiteX2030" fmla="*/ 1309837 w 3069424"/>
                <a:gd name="connsiteY2030" fmla="*/ 435487 h 3260481"/>
                <a:gd name="connsiteX2031" fmla="*/ 1307649 w 3069424"/>
                <a:gd name="connsiteY2031" fmla="*/ 442002 h 3260481"/>
                <a:gd name="connsiteX2032" fmla="*/ 1307507 w 3069424"/>
                <a:gd name="connsiteY2032" fmla="*/ 442073 h 3260481"/>
                <a:gd name="connsiteX2033" fmla="*/ 1307507 w 3069424"/>
                <a:gd name="connsiteY2033" fmla="*/ 442073 h 3260481"/>
                <a:gd name="connsiteX2034" fmla="*/ 1289169 w 3069424"/>
                <a:gd name="connsiteY2034" fmla="*/ 450787 h 3260481"/>
                <a:gd name="connsiteX2035" fmla="*/ 1287142 w 3069424"/>
                <a:gd name="connsiteY2035" fmla="*/ 450787 h 3260481"/>
                <a:gd name="connsiteX2036" fmla="*/ 1332836 w 3069424"/>
                <a:gd name="connsiteY2036" fmla="*/ 429813 h 3260481"/>
                <a:gd name="connsiteX2037" fmla="*/ 1326656 w 3069424"/>
                <a:gd name="connsiteY2037" fmla="*/ 425861 h 3260481"/>
                <a:gd name="connsiteX2038" fmla="*/ 1330607 w 3069424"/>
                <a:gd name="connsiteY2038" fmla="*/ 419680 h 3260481"/>
                <a:gd name="connsiteX2039" fmla="*/ 1348946 w 3069424"/>
                <a:gd name="connsiteY2039" fmla="*/ 411067 h 3260481"/>
                <a:gd name="connsiteX2040" fmla="*/ 1355937 w 3069424"/>
                <a:gd name="connsiteY2040" fmla="*/ 412689 h 3260481"/>
                <a:gd name="connsiteX2041" fmla="*/ 1354316 w 3069424"/>
                <a:gd name="connsiteY2041" fmla="*/ 419680 h 3260481"/>
                <a:gd name="connsiteX2042" fmla="*/ 1353201 w 3069424"/>
                <a:gd name="connsiteY2042" fmla="*/ 419680 h 3260481"/>
                <a:gd name="connsiteX2043" fmla="*/ 1334964 w 3069424"/>
                <a:gd name="connsiteY2043" fmla="*/ 428293 h 3260481"/>
                <a:gd name="connsiteX2044" fmla="*/ 1332938 w 3069424"/>
                <a:gd name="connsiteY2044" fmla="*/ 429306 h 3260481"/>
                <a:gd name="connsiteX2045" fmla="*/ 1378531 w 3069424"/>
                <a:gd name="connsiteY2045" fmla="*/ 408230 h 3260481"/>
                <a:gd name="connsiteX2046" fmla="*/ 1373972 w 3069424"/>
                <a:gd name="connsiteY2046" fmla="*/ 405292 h 3260481"/>
                <a:gd name="connsiteX2047" fmla="*/ 1376160 w 3069424"/>
                <a:gd name="connsiteY2047" fmla="*/ 398776 h 3260481"/>
                <a:gd name="connsiteX2048" fmla="*/ 1376302 w 3069424"/>
                <a:gd name="connsiteY2048" fmla="*/ 398705 h 3260481"/>
                <a:gd name="connsiteX2049" fmla="*/ 1376302 w 3069424"/>
                <a:gd name="connsiteY2049" fmla="*/ 398705 h 3260481"/>
                <a:gd name="connsiteX2050" fmla="*/ 1394640 w 3069424"/>
                <a:gd name="connsiteY2050" fmla="*/ 389991 h 3260481"/>
                <a:gd name="connsiteX2051" fmla="*/ 1401429 w 3069424"/>
                <a:gd name="connsiteY2051" fmla="*/ 392322 h 3260481"/>
                <a:gd name="connsiteX2052" fmla="*/ 1401429 w 3069424"/>
                <a:gd name="connsiteY2052" fmla="*/ 392322 h 3260481"/>
                <a:gd name="connsiteX2053" fmla="*/ 1398997 w 3069424"/>
                <a:gd name="connsiteY2053" fmla="*/ 399111 h 3260481"/>
                <a:gd name="connsiteX2054" fmla="*/ 1380659 w 3069424"/>
                <a:gd name="connsiteY2054" fmla="*/ 407723 h 3260481"/>
                <a:gd name="connsiteX2055" fmla="*/ 1378531 w 3069424"/>
                <a:gd name="connsiteY2055" fmla="*/ 407723 h 3260481"/>
                <a:gd name="connsiteX2056" fmla="*/ 1424428 w 3069424"/>
                <a:gd name="connsiteY2056" fmla="*/ 386546 h 3260481"/>
                <a:gd name="connsiteX2057" fmla="*/ 1419868 w 3069424"/>
                <a:gd name="connsiteY2057" fmla="*/ 383709 h 3260481"/>
                <a:gd name="connsiteX2058" fmla="*/ 1422199 w 3069424"/>
                <a:gd name="connsiteY2058" fmla="*/ 376920 h 3260481"/>
                <a:gd name="connsiteX2059" fmla="*/ 1422199 w 3069424"/>
                <a:gd name="connsiteY2059" fmla="*/ 376920 h 3260481"/>
                <a:gd name="connsiteX2060" fmla="*/ 1440537 w 3069424"/>
                <a:gd name="connsiteY2060" fmla="*/ 368307 h 3260481"/>
                <a:gd name="connsiteX2061" fmla="*/ 1446941 w 3069424"/>
                <a:gd name="connsiteY2061" fmla="*/ 371519 h 3260481"/>
                <a:gd name="connsiteX2062" fmla="*/ 1444793 w 3069424"/>
                <a:gd name="connsiteY2062" fmla="*/ 377427 h 3260481"/>
                <a:gd name="connsiteX2063" fmla="*/ 1426454 w 3069424"/>
                <a:gd name="connsiteY2063" fmla="*/ 386141 h 3260481"/>
                <a:gd name="connsiteX2064" fmla="*/ 1424428 w 3069424"/>
                <a:gd name="connsiteY2064" fmla="*/ 386141 h 3260481"/>
                <a:gd name="connsiteX2065" fmla="*/ 1470325 w 3069424"/>
                <a:gd name="connsiteY2065" fmla="*/ 364964 h 3260481"/>
                <a:gd name="connsiteX2066" fmla="*/ 1465664 w 3069424"/>
                <a:gd name="connsiteY2066" fmla="*/ 362025 h 3260481"/>
                <a:gd name="connsiteX2067" fmla="*/ 1468096 w 3069424"/>
                <a:gd name="connsiteY2067" fmla="*/ 355337 h 3260481"/>
                <a:gd name="connsiteX2068" fmla="*/ 1486434 w 3069424"/>
                <a:gd name="connsiteY2068" fmla="*/ 346623 h 3260481"/>
                <a:gd name="connsiteX2069" fmla="*/ 1493223 w 3069424"/>
                <a:gd name="connsiteY2069" fmla="*/ 349055 h 3260481"/>
                <a:gd name="connsiteX2070" fmla="*/ 1490791 w 3069424"/>
                <a:gd name="connsiteY2070" fmla="*/ 355844 h 3260481"/>
                <a:gd name="connsiteX2071" fmla="*/ 1472452 w 3069424"/>
                <a:gd name="connsiteY2071" fmla="*/ 364457 h 3260481"/>
                <a:gd name="connsiteX2072" fmla="*/ 1470426 w 3069424"/>
                <a:gd name="connsiteY2072" fmla="*/ 364964 h 3260481"/>
                <a:gd name="connsiteX2073" fmla="*/ 1516120 w 3069424"/>
                <a:gd name="connsiteY2073" fmla="*/ 343280 h 3260481"/>
                <a:gd name="connsiteX2074" fmla="*/ 1511561 w 3069424"/>
                <a:gd name="connsiteY2074" fmla="*/ 340442 h 3260481"/>
                <a:gd name="connsiteX2075" fmla="*/ 1513891 w 3069424"/>
                <a:gd name="connsiteY2075" fmla="*/ 333654 h 3260481"/>
                <a:gd name="connsiteX2076" fmla="*/ 1513891 w 3069424"/>
                <a:gd name="connsiteY2076" fmla="*/ 333654 h 3260481"/>
                <a:gd name="connsiteX2077" fmla="*/ 1532230 w 3069424"/>
                <a:gd name="connsiteY2077" fmla="*/ 325041 h 3260481"/>
                <a:gd name="connsiteX2078" fmla="*/ 1539018 w 3069424"/>
                <a:gd name="connsiteY2078" fmla="*/ 327371 h 3260481"/>
                <a:gd name="connsiteX2079" fmla="*/ 1539018 w 3069424"/>
                <a:gd name="connsiteY2079" fmla="*/ 327371 h 3260481"/>
                <a:gd name="connsiteX2080" fmla="*/ 1536587 w 3069424"/>
                <a:gd name="connsiteY2080" fmla="*/ 334059 h 3260481"/>
                <a:gd name="connsiteX2081" fmla="*/ 1518147 w 3069424"/>
                <a:gd name="connsiteY2081" fmla="*/ 342773 h 3260481"/>
                <a:gd name="connsiteX2082" fmla="*/ 1516120 w 3069424"/>
                <a:gd name="connsiteY2082" fmla="*/ 342773 h 3260481"/>
                <a:gd name="connsiteX2083" fmla="*/ 1562017 w 3069424"/>
                <a:gd name="connsiteY2083" fmla="*/ 321697 h 3260481"/>
                <a:gd name="connsiteX2084" fmla="*/ 1557458 w 3069424"/>
                <a:gd name="connsiteY2084" fmla="*/ 318860 h 3260481"/>
                <a:gd name="connsiteX2085" fmla="*/ 1559788 w 3069424"/>
                <a:gd name="connsiteY2085" fmla="*/ 312071 h 3260481"/>
                <a:gd name="connsiteX2086" fmla="*/ 1559788 w 3069424"/>
                <a:gd name="connsiteY2086" fmla="*/ 312071 h 3260481"/>
                <a:gd name="connsiteX2087" fmla="*/ 1578127 w 3069424"/>
                <a:gd name="connsiteY2087" fmla="*/ 303458 h 3260481"/>
                <a:gd name="connsiteX2088" fmla="*/ 1584530 w 3069424"/>
                <a:gd name="connsiteY2088" fmla="*/ 306680 h 3260481"/>
                <a:gd name="connsiteX2089" fmla="*/ 1582382 w 3069424"/>
                <a:gd name="connsiteY2089" fmla="*/ 312578 h 3260481"/>
                <a:gd name="connsiteX2090" fmla="*/ 1564044 w 3069424"/>
                <a:gd name="connsiteY2090" fmla="*/ 321190 h 3260481"/>
                <a:gd name="connsiteX2091" fmla="*/ 1562017 w 3069424"/>
                <a:gd name="connsiteY2091" fmla="*/ 321190 h 3260481"/>
                <a:gd name="connsiteX2092" fmla="*/ 1607915 w 3069424"/>
                <a:gd name="connsiteY2092" fmla="*/ 300114 h 3260481"/>
                <a:gd name="connsiteX2093" fmla="*/ 1603254 w 3069424"/>
                <a:gd name="connsiteY2093" fmla="*/ 297176 h 3260481"/>
                <a:gd name="connsiteX2094" fmla="*/ 1605686 w 3069424"/>
                <a:gd name="connsiteY2094" fmla="*/ 290488 h 3260481"/>
                <a:gd name="connsiteX2095" fmla="*/ 1624024 w 3069424"/>
                <a:gd name="connsiteY2095" fmla="*/ 281774 h 3260481"/>
                <a:gd name="connsiteX2096" fmla="*/ 1630539 w 3069424"/>
                <a:gd name="connsiteY2096" fmla="*/ 285077 h 3260481"/>
                <a:gd name="connsiteX2097" fmla="*/ 1628482 w 3069424"/>
                <a:gd name="connsiteY2097" fmla="*/ 290995 h 3260481"/>
                <a:gd name="connsiteX2098" fmla="*/ 1628482 w 3069424"/>
                <a:gd name="connsiteY2098" fmla="*/ 290995 h 3260481"/>
                <a:gd name="connsiteX2099" fmla="*/ 1610144 w 3069424"/>
                <a:gd name="connsiteY2099" fmla="*/ 299608 h 3260481"/>
                <a:gd name="connsiteX2100" fmla="*/ 1608117 w 3069424"/>
                <a:gd name="connsiteY2100" fmla="*/ 300114 h 3260481"/>
                <a:gd name="connsiteX2101" fmla="*/ 1653710 w 3069424"/>
                <a:gd name="connsiteY2101" fmla="*/ 278532 h 3260481"/>
                <a:gd name="connsiteX2102" fmla="*/ 1647530 w 3069424"/>
                <a:gd name="connsiteY2102" fmla="*/ 274580 h 3260481"/>
                <a:gd name="connsiteX2103" fmla="*/ 1651481 w 3069424"/>
                <a:gd name="connsiteY2103" fmla="*/ 268399 h 3260481"/>
                <a:gd name="connsiteX2104" fmla="*/ 1651481 w 3069424"/>
                <a:gd name="connsiteY2104" fmla="*/ 268399 h 3260481"/>
                <a:gd name="connsiteX2105" fmla="*/ 1669820 w 3069424"/>
                <a:gd name="connsiteY2105" fmla="*/ 259786 h 3260481"/>
                <a:gd name="connsiteX2106" fmla="*/ 1676608 w 3069424"/>
                <a:gd name="connsiteY2106" fmla="*/ 262218 h 3260481"/>
                <a:gd name="connsiteX2107" fmla="*/ 1674176 w 3069424"/>
                <a:gd name="connsiteY2107" fmla="*/ 269007 h 3260481"/>
                <a:gd name="connsiteX2108" fmla="*/ 1655838 w 3069424"/>
                <a:gd name="connsiteY2108" fmla="*/ 277620 h 3260481"/>
                <a:gd name="connsiteX2109" fmla="*/ 1653710 w 3069424"/>
                <a:gd name="connsiteY2109" fmla="*/ 278126 h 3260481"/>
                <a:gd name="connsiteX2110" fmla="*/ 1699607 w 3069424"/>
                <a:gd name="connsiteY2110" fmla="*/ 256949 h 3260481"/>
                <a:gd name="connsiteX2111" fmla="*/ 1695048 w 3069424"/>
                <a:gd name="connsiteY2111" fmla="*/ 254011 h 3260481"/>
                <a:gd name="connsiteX2112" fmla="*/ 1697378 w 3069424"/>
                <a:gd name="connsiteY2112" fmla="*/ 247222 h 3260481"/>
                <a:gd name="connsiteX2113" fmla="*/ 1697378 w 3069424"/>
                <a:gd name="connsiteY2113" fmla="*/ 247222 h 3260481"/>
                <a:gd name="connsiteX2114" fmla="*/ 1715717 w 3069424"/>
                <a:gd name="connsiteY2114" fmla="*/ 238609 h 3260481"/>
                <a:gd name="connsiteX2115" fmla="*/ 1722505 w 3069424"/>
                <a:gd name="connsiteY2115" fmla="*/ 240939 h 3260481"/>
                <a:gd name="connsiteX2116" fmla="*/ 1722505 w 3069424"/>
                <a:gd name="connsiteY2116" fmla="*/ 240939 h 3260481"/>
                <a:gd name="connsiteX2117" fmla="*/ 1720073 w 3069424"/>
                <a:gd name="connsiteY2117" fmla="*/ 247728 h 3260481"/>
                <a:gd name="connsiteX2118" fmla="*/ 1701634 w 3069424"/>
                <a:gd name="connsiteY2118" fmla="*/ 256341 h 3260481"/>
                <a:gd name="connsiteX2119" fmla="*/ 1699607 w 3069424"/>
                <a:gd name="connsiteY2119" fmla="*/ 256848 h 3260481"/>
                <a:gd name="connsiteX2120" fmla="*/ 1745504 w 3069424"/>
                <a:gd name="connsiteY2120" fmla="*/ 235265 h 3260481"/>
                <a:gd name="connsiteX2121" fmla="*/ 1740945 w 3069424"/>
                <a:gd name="connsiteY2121" fmla="*/ 232428 h 3260481"/>
                <a:gd name="connsiteX2122" fmla="*/ 1743275 w 3069424"/>
                <a:gd name="connsiteY2122" fmla="*/ 225639 h 3260481"/>
                <a:gd name="connsiteX2123" fmla="*/ 1743275 w 3069424"/>
                <a:gd name="connsiteY2123" fmla="*/ 225639 h 3260481"/>
                <a:gd name="connsiteX2124" fmla="*/ 1761614 w 3069424"/>
                <a:gd name="connsiteY2124" fmla="*/ 217026 h 3260481"/>
                <a:gd name="connsiteX2125" fmla="*/ 1768128 w 3069424"/>
                <a:gd name="connsiteY2125" fmla="*/ 219215 h 3260481"/>
                <a:gd name="connsiteX2126" fmla="*/ 1768199 w 3069424"/>
                <a:gd name="connsiteY2126" fmla="*/ 219357 h 3260481"/>
                <a:gd name="connsiteX2127" fmla="*/ 1768199 w 3069424"/>
                <a:gd name="connsiteY2127" fmla="*/ 219357 h 3260481"/>
                <a:gd name="connsiteX2128" fmla="*/ 1765869 w 3069424"/>
                <a:gd name="connsiteY2128" fmla="*/ 226146 h 3260481"/>
                <a:gd name="connsiteX2129" fmla="*/ 1765869 w 3069424"/>
                <a:gd name="connsiteY2129" fmla="*/ 226146 h 3260481"/>
                <a:gd name="connsiteX2130" fmla="*/ 1747531 w 3069424"/>
                <a:gd name="connsiteY2130" fmla="*/ 234759 h 3260481"/>
                <a:gd name="connsiteX2131" fmla="*/ 1745504 w 3069424"/>
                <a:gd name="connsiteY2131" fmla="*/ 234759 h 3260481"/>
                <a:gd name="connsiteX2132" fmla="*/ 1791401 w 3069424"/>
                <a:gd name="connsiteY2132" fmla="*/ 213682 h 3260481"/>
                <a:gd name="connsiteX2133" fmla="*/ 1786842 w 3069424"/>
                <a:gd name="connsiteY2133" fmla="*/ 210845 h 3260481"/>
                <a:gd name="connsiteX2134" fmla="*/ 1789172 w 3069424"/>
                <a:gd name="connsiteY2134" fmla="*/ 204056 h 3260481"/>
                <a:gd name="connsiteX2135" fmla="*/ 1789172 w 3069424"/>
                <a:gd name="connsiteY2135" fmla="*/ 204056 h 3260481"/>
                <a:gd name="connsiteX2136" fmla="*/ 1807511 w 3069424"/>
                <a:gd name="connsiteY2136" fmla="*/ 195444 h 3260481"/>
                <a:gd name="connsiteX2137" fmla="*/ 1813894 w 3069424"/>
                <a:gd name="connsiteY2137" fmla="*/ 198686 h 3260481"/>
                <a:gd name="connsiteX2138" fmla="*/ 1811766 w 3069424"/>
                <a:gd name="connsiteY2138" fmla="*/ 204563 h 3260481"/>
                <a:gd name="connsiteX2139" fmla="*/ 1793428 w 3069424"/>
                <a:gd name="connsiteY2139" fmla="*/ 213277 h 3260481"/>
                <a:gd name="connsiteX2140" fmla="*/ 1791401 w 3069424"/>
                <a:gd name="connsiteY2140" fmla="*/ 213277 h 3260481"/>
                <a:gd name="connsiteX2141" fmla="*/ 1837298 w 3069424"/>
                <a:gd name="connsiteY2141" fmla="*/ 192100 h 3260481"/>
                <a:gd name="connsiteX2142" fmla="*/ 1832739 w 3069424"/>
                <a:gd name="connsiteY2142" fmla="*/ 189263 h 3260481"/>
                <a:gd name="connsiteX2143" fmla="*/ 1835069 w 3069424"/>
                <a:gd name="connsiteY2143" fmla="*/ 182474 h 3260481"/>
                <a:gd name="connsiteX2144" fmla="*/ 1835069 w 3069424"/>
                <a:gd name="connsiteY2144" fmla="*/ 182474 h 3260481"/>
                <a:gd name="connsiteX2145" fmla="*/ 1853408 w 3069424"/>
                <a:gd name="connsiteY2145" fmla="*/ 173861 h 3260481"/>
                <a:gd name="connsiteX2146" fmla="*/ 1859922 w 3069424"/>
                <a:gd name="connsiteY2146" fmla="*/ 176050 h 3260481"/>
                <a:gd name="connsiteX2147" fmla="*/ 1859993 w 3069424"/>
                <a:gd name="connsiteY2147" fmla="*/ 176192 h 3260481"/>
                <a:gd name="connsiteX2148" fmla="*/ 1859993 w 3069424"/>
                <a:gd name="connsiteY2148" fmla="*/ 176192 h 3260481"/>
                <a:gd name="connsiteX2149" fmla="*/ 1857663 w 3069424"/>
                <a:gd name="connsiteY2149" fmla="*/ 182980 h 3260481"/>
                <a:gd name="connsiteX2150" fmla="*/ 1857663 w 3069424"/>
                <a:gd name="connsiteY2150" fmla="*/ 182980 h 3260481"/>
                <a:gd name="connsiteX2151" fmla="*/ 1839325 w 3069424"/>
                <a:gd name="connsiteY2151" fmla="*/ 191593 h 3260481"/>
                <a:gd name="connsiteX2152" fmla="*/ 1837298 w 3069424"/>
                <a:gd name="connsiteY2152" fmla="*/ 191593 h 3260481"/>
                <a:gd name="connsiteX2153" fmla="*/ 1883195 w 3069424"/>
                <a:gd name="connsiteY2153" fmla="*/ 170517 h 3260481"/>
                <a:gd name="connsiteX2154" fmla="*/ 1878636 w 3069424"/>
                <a:gd name="connsiteY2154" fmla="*/ 167680 h 3260481"/>
                <a:gd name="connsiteX2155" fmla="*/ 1880966 w 3069424"/>
                <a:gd name="connsiteY2155" fmla="*/ 160891 h 3260481"/>
                <a:gd name="connsiteX2156" fmla="*/ 1880966 w 3069424"/>
                <a:gd name="connsiteY2156" fmla="*/ 160891 h 3260481"/>
                <a:gd name="connsiteX2157" fmla="*/ 1899304 w 3069424"/>
                <a:gd name="connsiteY2157" fmla="*/ 152278 h 3260481"/>
                <a:gd name="connsiteX2158" fmla="*/ 1905819 w 3069424"/>
                <a:gd name="connsiteY2158" fmla="*/ 154467 h 3260481"/>
                <a:gd name="connsiteX2159" fmla="*/ 1905890 w 3069424"/>
                <a:gd name="connsiteY2159" fmla="*/ 154609 h 3260481"/>
                <a:gd name="connsiteX2160" fmla="*/ 1905890 w 3069424"/>
                <a:gd name="connsiteY2160" fmla="*/ 154609 h 3260481"/>
                <a:gd name="connsiteX2161" fmla="*/ 1903560 w 3069424"/>
                <a:gd name="connsiteY2161" fmla="*/ 161398 h 3260481"/>
                <a:gd name="connsiteX2162" fmla="*/ 1903560 w 3069424"/>
                <a:gd name="connsiteY2162" fmla="*/ 161398 h 3260481"/>
                <a:gd name="connsiteX2163" fmla="*/ 1885221 w 3069424"/>
                <a:gd name="connsiteY2163" fmla="*/ 170011 h 3260481"/>
                <a:gd name="connsiteX2164" fmla="*/ 1883195 w 3069424"/>
                <a:gd name="connsiteY2164" fmla="*/ 170011 h 3260481"/>
                <a:gd name="connsiteX2165" fmla="*/ 1929092 w 3069424"/>
                <a:gd name="connsiteY2165" fmla="*/ 149036 h 3260481"/>
                <a:gd name="connsiteX2166" fmla="*/ 1924533 w 3069424"/>
                <a:gd name="connsiteY2166" fmla="*/ 146097 h 3260481"/>
                <a:gd name="connsiteX2167" fmla="*/ 1926863 w 3069424"/>
                <a:gd name="connsiteY2167" fmla="*/ 139309 h 3260481"/>
                <a:gd name="connsiteX2168" fmla="*/ 1926863 w 3069424"/>
                <a:gd name="connsiteY2168" fmla="*/ 139309 h 3260481"/>
                <a:gd name="connsiteX2169" fmla="*/ 1945201 w 3069424"/>
                <a:gd name="connsiteY2169" fmla="*/ 130696 h 3260481"/>
                <a:gd name="connsiteX2170" fmla="*/ 1951990 w 3069424"/>
                <a:gd name="connsiteY2170" fmla="*/ 133026 h 3260481"/>
                <a:gd name="connsiteX2171" fmla="*/ 1951990 w 3069424"/>
                <a:gd name="connsiteY2171" fmla="*/ 133026 h 3260481"/>
                <a:gd name="connsiteX2172" fmla="*/ 1949558 w 3069424"/>
                <a:gd name="connsiteY2172" fmla="*/ 139815 h 3260481"/>
                <a:gd name="connsiteX2173" fmla="*/ 1931118 w 3069424"/>
                <a:gd name="connsiteY2173" fmla="*/ 148428 h 3260481"/>
                <a:gd name="connsiteX2174" fmla="*/ 1929092 w 3069424"/>
                <a:gd name="connsiteY2174" fmla="*/ 148935 h 3260481"/>
                <a:gd name="connsiteX2175" fmla="*/ 1974989 w 3069424"/>
                <a:gd name="connsiteY2175" fmla="*/ 127453 h 3260481"/>
                <a:gd name="connsiteX2176" fmla="*/ 1968859 w 3069424"/>
                <a:gd name="connsiteY2176" fmla="*/ 123451 h 3260481"/>
                <a:gd name="connsiteX2177" fmla="*/ 1972861 w 3069424"/>
                <a:gd name="connsiteY2177" fmla="*/ 117321 h 3260481"/>
                <a:gd name="connsiteX2178" fmla="*/ 1991200 w 3069424"/>
                <a:gd name="connsiteY2178" fmla="*/ 108708 h 3260481"/>
                <a:gd name="connsiteX2179" fmla="*/ 1997988 w 3069424"/>
                <a:gd name="connsiteY2179" fmla="*/ 111140 h 3260481"/>
                <a:gd name="connsiteX2180" fmla="*/ 1995556 w 3069424"/>
                <a:gd name="connsiteY2180" fmla="*/ 117929 h 3260481"/>
                <a:gd name="connsiteX2181" fmla="*/ 1977218 w 3069424"/>
                <a:gd name="connsiteY2181" fmla="*/ 126541 h 3260481"/>
                <a:gd name="connsiteX2182" fmla="*/ 1975090 w 3069424"/>
                <a:gd name="connsiteY2182" fmla="*/ 127453 h 3260481"/>
                <a:gd name="connsiteX2183" fmla="*/ 2020987 w 3069424"/>
                <a:gd name="connsiteY2183" fmla="*/ 105871 h 3260481"/>
                <a:gd name="connsiteX2184" fmla="*/ 2014807 w 3069424"/>
                <a:gd name="connsiteY2184" fmla="*/ 101919 h 3260481"/>
                <a:gd name="connsiteX2185" fmla="*/ 2018758 w 3069424"/>
                <a:gd name="connsiteY2185" fmla="*/ 95738 h 3260481"/>
                <a:gd name="connsiteX2186" fmla="*/ 2037198 w 3069424"/>
                <a:gd name="connsiteY2186" fmla="*/ 87125 h 3260481"/>
                <a:gd name="connsiteX2187" fmla="*/ 2043885 w 3069424"/>
                <a:gd name="connsiteY2187" fmla="*/ 89557 h 3260481"/>
                <a:gd name="connsiteX2188" fmla="*/ 2041555 w 3069424"/>
                <a:gd name="connsiteY2188" fmla="*/ 96346 h 3260481"/>
                <a:gd name="connsiteX2189" fmla="*/ 2041555 w 3069424"/>
                <a:gd name="connsiteY2189" fmla="*/ 96346 h 3260481"/>
                <a:gd name="connsiteX2190" fmla="*/ 2023216 w 3069424"/>
                <a:gd name="connsiteY2190" fmla="*/ 104959 h 3260481"/>
                <a:gd name="connsiteX2191" fmla="*/ 2021393 w 3069424"/>
                <a:gd name="connsiteY2191" fmla="*/ 105871 h 3260481"/>
                <a:gd name="connsiteX2192" fmla="*/ 2066884 w 3069424"/>
                <a:gd name="connsiteY2192" fmla="*/ 84288 h 3260481"/>
                <a:gd name="connsiteX2193" fmla="*/ 2060704 w 3069424"/>
                <a:gd name="connsiteY2193" fmla="*/ 80336 h 3260481"/>
                <a:gd name="connsiteX2194" fmla="*/ 2064655 w 3069424"/>
                <a:gd name="connsiteY2194" fmla="*/ 74155 h 3260481"/>
                <a:gd name="connsiteX2195" fmla="*/ 2064655 w 3069424"/>
                <a:gd name="connsiteY2195" fmla="*/ 74155 h 3260481"/>
                <a:gd name="connsiteX2196" fmla="*/ 2082994 w 3069424"/>
                <a:gd name="connsiteY2196" fmla="*/ 65542 h 3260481"/>
                <a:gd name="connsiteX2197" fmla="*/ 2089509 w 3069424"/>
                <a:gd name="connsiteY2197" fmla="*/ 68846 h 3260481"/>
                <a:gd name="connsiteX2198" fmla="*/ 2087452 w 3069424"/>
                <a:gd name="connsiteY2198" fmla="*/ 74763 h 3260481"/>
                <a:gd name="connsiteX2199" fmla="*/ 2087452 w 3069424"/>
                <a:gd name="connsiteY2199" fmla="*/ 74763 h 3260481"/>
                <a:gd name="connsiteX2200" fmla="*/ 2069113 w 3069424"/>
                <a:gd name="connsiteY2200" fmla="*/ 83376 h 3260481"/>
                <a:gd name="connsiteX2201" fmla="*/ 2066986 w 3069424"/>
                <a:gd name="connsiteY2201" fmla="*/ 83376 h 3260481"/>
                <a:gd name="connsiteX2202" fmla="*/ 2112477 w 3069424"/>
                <a:gd name="connsiteY2202" fmla="*/ 62705 h 3260481"/>
                <a:gd name="connsiteX2203" fmla="*/ 2107493 w 3069424"/>
                <a:gd name="connsiteY2203" fmla="*/ 57558 h 3260481"/>
                <a:gd name="connsiteX2204" fmla="*/ 2110350 w 3069424"/>
                <a:gd name="connsiteY2204" fmla="*/ 53079 h 3260481"/>
                <a:gd name="connsiteX2205" fmla="*/ 2128688 w 3069424"/>
                <a:gd name="connsiteY2205" fmla="*/ 44365 h 3260481"/>
                <a:gd name="connsiteX2206" fmla="*/ 2135203 w 3069424"/>
                <a:gd name="connsiteY2206" fmla="*/ 47668 h 3260481"/>
                <a:gd name="connsiteX2207" fmla="*/ 2133146 w 3069424"/>
                <a:gd name="connsiteY2207" fmla="*/ 53586 h 3260481"/>
                <a:gd name="connsiteX2208" fmla="*/ 2133146 w 3069424"/>
                <a:gd name="connsiteY2208" fmla="*/ 53586 h 3260481"/>
                <a:gd name="connsiteX2209" fmla="*/ 2114706 w 3069424"/>
                <a:gd name="connsiteY2209" fmla="*/ 62199 h 3260481"/>
                <a:gd name="connsiteX2210" fmla="*/ 2112680 w 3069424"/>
                <a:gd name="connsiteY2210" fmla="*/ 62199 h 3260481"/>
                <a:gd name="connsiteX2211" fmla="*/ 2158476 w 3069424"/>
                <a:gd name="connsiteY2211" fmla="*/ 41123 h 3260481"/>
                <a:gd name="connsiteX2212" fmla="*/ 2152295 w 3069424"/>
                <a:gd name="connsiteY2212" fmla="*/ 37171 h 3260481"/>
                <a:gd name="connsiteX2213" fmla="*/ 2156247 w 3069424"/>
                <a:gd name="connsiteY2213" fmla="*/ 30990 h 3260481"/>
                <a:gd name="connsiteX2214" fmla="*/ 2156247 w 3069424"/>
                <a:gd name="connsiteY2214" fmla="*/ 30990 h 3260481"/>
                <a:gd name="connsiteX2215" fmla="*/ 2174687 w 3069424"/>
                <a:gd name="connsiteY2215" fmla="*/ 22377 h 3260481"/>
                <a:gd name="connsiteX2216" fmla="*/ 2181475 w 3069424"/>
                <a:gd name="connsiteY2216" fmla="*/ 24708 h 3260481"/>
                <a:gd name="connsiteX2217" fmla="*/ 2181475 w 3069424"/>
                <a:gd name="connsiteY2217" fmla="*/ 24708 h 3260481"/>
                <a:gd name="connsiteX2218" fmla="*/ 2178942 w 3069424"/>
                <a:gd name="connsiteY2218" fmla="*/ 31497 h 3260481"/>
                <a:gd name="connsiteX2219" fmla="*/ 2160603 w 3069424"/>
                <a:gd name="connsiteY2219" fmla="*/ 40109 h 3260481"/>
                <a:gd name="connsiteX2220" fmla="*/ 2158476 w 3069424"/>
                <a:gd name="connsiteY2220" fmla="*/ 40920 h 3260481"/>
                <a:gd name="connsiteX2221" fmla="*/ 2204677 w 3069424"/>
                <a:gd name="connsiteY2221" fmla="*/ 19439 h 3260481"/>
                <a:gd name="connsiteX2222" fmla="*/ 2198547 w 3069424"/>
                <a:gd name="connsiteY2222" fmla="*/ 15436 h 3260481"/>
                <a:gd name="connsiteX2223" fmla="*/ 2202549 w 3069424"/>
                <a:gd name="connsiteY2223" fmla="*/ 9306 h 3260481"/>
                <a:gd name="connsiteX2224" fmla="*/ 2221192 w 3069424"/>
                <a:gd name="connsiteY2224" fmla="*/ 491 h 3260481"/>
                <a:gd name="connsiteX2225" fmla="*/ 2227980 w 3069424"/>
                <a:gd name="connsiteY2225" fmla="*/ 2922 h 3260481"/>
                <a:gd name="connsiteX2226" fmla="*/ 2225548 w 3069424"/>
                <a:gd name="connsiteY2226" fmla="*/ 9711 h 3260481"/>
                <a:gd name="connsiteX2227" fmla="*/ 2206804 w 3069424"/>
                <a:gd name="connsiteY2227" fmla="*/ 18426 h 3260481"/>
                <a:gd name="connsiteX2228" fmla="*/ 2204778 w 3069424"/>
                <a:gd name="connsiteY2228" fmla="*/ 19439 h 326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Lst>
              <a:rect l="l" t="t" r="r" b="b"/>
              <a:pathLst>
                <a:path w="3069424" h="3260481">
                  <a:moveTo>
                    <a:pt x="1110646" y="3260482"/>
                  </a:moveTo>
                  <a:lnTo>
                    <a:pt x="1096158" y="3260482"/>
                  </a:lnTo>
                  <a:cubicBezTo>
                    <a:pt x="1093362" y="3260482"/>
                    <a:pt x="1091092" y="3258212"/>
                    <a:pt x="1091092" y="3255415"/>
                  </a:cubicBezTo>
                  <a:cubicBezTo>
                    <a:pt x="1091092" y="3252619"/>
                    <a:pt x="1093362" y="3250349"/>
                    <a:pt x="1096158" y="3250349"/>
                  </a:cubicBezTo>
                  <a:lnTo>
                    <a:pt x="1116422" y="3250349"/>
                  </a:lnTo>
                  <a:cubicBezTo>
                    <a:pt x="1119218" y="3250349"/>
                    <a:pt x="1121487" y="3252619"/>
                    <a:pt x="1121487" y="3255415"/>
                  </a:cubicBezTo>
                  <a:cubicBezTo>
                    <a:pt x="1121487" y="3258212"/>
                    <a:pt x="1119218" y="3260482"/>
                    <a:pt x="1116422" y="3260482"/>
                  </a:cubicBezTo>
                  <a:close/>
                  <a:moveTo>
                    <a:pt x="1146817" y="3260482"/>
                  </a:moveTo>
                  <a:cubicBezTo>
                    <a:pt x="1144021" y="3260482"/>
                    <a:pt x="1141751" y="3258212"/>
                    <a:pt x="1141751" y="3255415"/>
                  </a:cubicBezTo>
                  <a:cubicBezTo>
                    <a:pt x="1141751" y="3252619"/>
                    <a:pt x="1144021" y="3250349"/>
                    <a:pt x="1146817" y="3250349"/>
                  </a:cubicBezTo>
                  <a:lnTo>
                    <a:pt x="1167080" y="3250349"/>
                  </a:lnTo>
                  <a:cubicBezTo>
                    <a:pt x="1169836" y="3250400"/>
                    <a:pt x="1172086" y="3252558"/>
                    <a:pt x="1172248" y="3255314"/>
                  </a:cubicBezTo>
                  <a:cubicBezTo>
                    <a:pt x="1172359" y="3258050"/>
                    <a:pt x="1170231" y="3260370"/>
                    <a:pt x="1167496" y="3260482"/>
                  </a:cubicBezTo>
                  <a:cubicBezTo>
                    <a:pt x="1167496" y="3260482"/>
                    <a:pt x="1167486" y="3260482"/>
                    <a:pt x="1167486" y="3260482"/>
                  </a:cubicBezTo>
                  <a:lnTo>
                    <a:pt x="1147222" y="3260482"/>
                  </a:lnTo>
                  <a:close/>
                  <a:moveTo>
                    <a:pt x="1065763" y="3260482"/>
                  </a:moveTo>
                  <a:lnTo>
                    <a:pt x="1065763" y="3260482"/>
                  </a:lnTo>
                  <a:lnTo>
                    <a:pt x="1045499" y="3259975"/>
                  </a:lnTo>
                  <a:cubicBezTo>
                    <a:pt x="1042703" y="3259975"/>
                    <a:pt x="1040433" y="3257705"/>
                    <a:pt x="1040433" y="3254909"/>
                  </a:cubicBezTo>
                  <a:cubicBezTo>
                    <a:pt x="1040433" y="3252112"/>
                    <a:pt x="1042703" y="3249843"/>
                    <a:pt x="1045499" y="3249843"/>
                  </a:cubicBezTo>
                  <a:lnTo>
                    <a:pt x="1065763" y="3250349"/>
                  </a:lnTo>
                  <a:cubicBezTo>
                    <a:pt x="1068559" y="3250400"/>
                    <a:pt x="1070778" y="3252720"/>
                    <a:pt x="1070727" y="3255517"/>
                  </a:cubicBezTo>
                  <a:cubicBezTo>
                    <a:pt x="1070727" y="3255517"/>
                    <a:pt x="1070727" y="3255517"/>
                    <a:pt x="1070727" y="3255517"/>
                  </a:cubicBezTo>
                  <a:lnTo>
                    <a:pt x="1070727" y="3255517"/>
                  </a:lnTo>
                  <a:cubicBezTo>
                    <a:pt x="1070373" y="3257999"/>
                    <a:pt x="1068265" y="3259853"/>
                    <a:pt x="1065763" y="3259874"/>
                  </a:cubicBezTo>
                  <a:close/>
                  <a:moveTo>
                    <a:pt x="1197476" y="3259570"/>
                  </a:moveTo>
                  <a:cubicBezTo>
                    <a:pt x="1194740" y="3259519"/>
                    <a:pt x="1192521" y="3257341"/>
                    <a:pt x="1192410" y="3254605"/>
                  </a:cubicBezTo>
                  <a:cubicBezTo>
                    <a:pt x="1192349" y="3251849"/>
                    <a:pt x="1194517" y="3249549"/>
                    <a:pt x="1197273" y="3249437"/>
                  </a:cubicBezTo>
                  <a:lnTo>
                    <a:pt x="1217537" y="3248626"/>
                  </a:lnTo>
                  <a:cubicBezTo>
                    <a:pt x="1220293" y="3248617"/>
                    <a:pt x="1222593" y="3250744"/>
                    <a:pt x="1222805" y="3253490"/>
                  </a:cubicBezTo>
                  <a:cubicBezTo>
                    <a:pt x="1222917" y="3256287"/>
                    <a:pt x="1220749" y="3258648"/>
                    <a:pt x="1217952" y="3258759"/>
                  </a:cubicBezTo>
                  <a:cubicBezTo>
                    <a:pt x="1217952" y="3258759"/>
                    <a:pt x="1217942" y="3258759"/>
                    <a:pt x="1217942" y="3258759"/>
                  </a:cubicBezTo>
                  <a:lnTo>
                    <a:pt x="1217942" y="3258759"/>
                  </a:lnTo>
                  <a:lnTo>
                    <a:pt x="1197679" y="3259570"/>
                  </a:lnTo>
                  <a:close/>
                  <a:moveTo>
                    <a:pt x="1015104" y="3258861"/>
                  </a:moveTo>
                  <a:lnTo>
                    <a:pt x="1015104" y="3258861"/>
                  </a:lnTo>
                  <a:lnTo>
                    <a:pt x="994840" y="3257746"/>
                  </a:lnTo>
                  <a:cubicBezTo>
                    <a:pt x="992044" y="3257574"/>
                    <a:pt x="989906" y="3255172"/>
                    <a:pt x="990078" y="3252376"/>
                  </a:cubicBezTo>
                  <a:cubicBezTo>
                    <a:pt x="990250" y="3249579"/>
                    <a:pt x="992652" y="3247441"/>
                    <a:pt x="995448" y="3247613"/>
                  </a:cubicBezTo>
                  <a:lnTo>
                    <a:pt x="1015712" y="3248626"/>
                  </a:lnTo>
                  <a:cubicBezTo>
                    <a:pt x="1018447" y="3248738"/>
                    <a:pt x="1020585" y="3251048"/>
                    <a:pt x="1020473" y="3253784"/>
                  </a:cubicBezTo>
                  <a:cubicBezTo>
                    <a:pt x="1020473" y="3253784"/>
                    <a:pt x="1020473" y="3253794"/>
                    <a:pt x="1020473" y="3253794"/>
                  </a:cubicBezTo>
                  <a:lnTo>
                    <a:pt x="1020473" y="3253794"/>
                  </a:lnTo>
                  <a:cubicBezTo>
                    <a:pt x="1020159" y="3256429"/>
                    <a:pt x="1017860" y="3258374"/>
                    <a:pt x="1015205" y="3258253"/>
                  </a:cubicBezTo>
                  <a:close/>
                  <a:moveTo>
                    <a:pt x="1248135" y="3257239"/>
                  </a:moveTo>
                  <a:cubicBezTo>
                    <a:pt x="1245338" y="3257239"/>
                    <a:pt x="1243069" y="3254970"/>
                    <a:pt x="1243069" y="3252173"/>
                  </a:cubicBezTo>
                  <a:cubicBezTo>
                    <a:pt x="1243069" y="3249376"/>
                    <a:pt x="1245338" y="3247107"/>
                    <a:pt x="1248135" y="3247107"/>
                  </a:cubicBezTo>
                  <a:lnTo>
                    <a:pt x="1248135" y="3247107"/>
                  </a:lnTo>
                  <a:lnTo>
                    <a:pt x="1268398" y="3245992"/>
                  </a:lnTo>
                  <a:cubicBezTo>
                    <a:pt x="1271164" y="3245820"/>
                    <a:pt x="1273555" y="3247897"/>
                    <a:pt x="1273768" y="3250653"/>
                  </a:cubicBezTo>
                  <a:cubicBezTo>
                    <a:pt x="1274001" y="3253389"/>
                    <a:pt x="1271975" y="3255790"/>
                    <a:pt x="1269239" y="3256023"/>
                  </a:cubicBezTo>
                  <a:cubicBezTo>
                    <a:pt x="1269229" y="3256023"/>
                    <a:pt x="1269219" y="3256023"/>
                    <a:pt x="1269209" y="3256023"/>
                  </a:cubicBezTo>
                  <a:lnTo>
                    <a:pt x="1269209" y="3256023"/>
                  </a:lnTo>
                  <a:cubicBezTo>
                    <a:pt x="1262522" y="3256530"/>
                    <a:pt x="1255734" y="3256935"/>
                    <a:pt x="1248945" y="3257239"/>
                  </a:cubicBezTo>
                  <a:close/>
                  <a:moveTo>
                    <a:pt x="964445" y="3255821"/>
                  </a:moveTo>
                  <a:lnTo>
                    <a:pt x="964445" y="3255821"/>
                  </a:lnTo>
                  <a:lnTo>
                    <a:pt x="944181" y="3254301"/>
                  </a:lnTo>
                  <a:cubicBezTo>
                    <a:pt x="941385" y="3254078"/>
                    <a:pt x="939298" y="3251626"/>
                    <a:pt x="939520" y="3248829"/>
                  </a:cubicBezTo>
                  <a:cubicBezTo>
                    <a:pt x="939743" y="3246033"/>
                    <a:pt x="942195" y="3243945"/>
                    <a:pt x="944992" y="3244168"/>
                  </a:cubicBezTo>
                  <a:lnTo>
                    <a:pt x="965255" y="3245688"/>
                  </a:lnTo>
                  <a:cubicBezTo>
                    <a:pt x="968041" y="3245901"/>
                    <a:pt x="970129" y="3248333"/>
                    <a:pt x="969916" y="3251129"/>
                  </a:cubicBezTo>
                  <a:cubicBezTo>
                    <a:pt x="969916" y="3251139"/>
                    <a:pt x="969916" y="3251150"/>
                    <a:pt x="969916" y="3251160"/>
                  </a:cubicBezTo>
                  <a:lnTo>
                    <a:pt x="969916" y="3251160"/>
                  </a:lnTo>
                  <a:cubicBezTo>
                    <a:pt x="969500" y="3253703"/>
                    <a:pt x="967211" y="3255507"/>
                    <a:pt x="964647" y="3255314"/>
                  </a:cubicBezTo>
                  <a:close/>
                  <a:moveTo>
                    <a:pt x="1298794" y="3253997"/>
                  </a:moveTo>
                  <a:cubicBezTo>
                    <a:pt x="1295997" y="3253997"/>
                    <a:pt x="1293728" y="3251727"/>
                    <a:pt x="1293728" y="3248930"/>
                  </a:cubicBezTo>
                  <a:cubicBezTo>
                    <a:pt x="1293728" y="3246134"/>
                    <a:pt x="1295997" y="3243864"/>
                    <a:pt x="1298794" y="3243864"/>
                  </a:cubicBezTo>
                  <a:lnTo>
                    <a:pt x="1319057" y="3242344"/>
                  </a:lnTo>
                  <a:cubicBezTo>
                    <a:pt x="1321843" y="3242111"/>
                    <a:pt x="1324295" y="3244188"/>
                    <a:pt x="1324528" y="3246975"/>
                  </a:cubicBezTo>
                  <a:cubicBezTo>
                    <a:pt x="1324528" y="3246985"/>
                    <a:pt x="1324528" y="3246995"/>
                    <a:pt x="1324528" y="3247005"/>
                  </a:cubicBezTo>
                  <a:lnTo>
                    <a:pt x="1324528" y="3247005"/>
                  </a:lnTo>
                  <a:cubicBezTo>
                    <a:pt x="1324822" y="3249731"/>
                    <a:pt x="1322846" y="3252183"/>
                    <a:pt x="1320121" y="3252467"/>
                  </a:cubicBezTo>
                  <a:cubicBezTo>
                    <a:pt x="1320101" y="3252477"/>
                    <a:pt x="1320091" y="3252477"/>
                    <a:pt x="1320070" y="3252477"/>
                  </a:cubicBezTo>
                  <a:lnTo>
                    <a:pt x="1320070" y="3252477"/>
                  </a:lnTo>
                  <a:lnTo>
                    <a:pt x="1299807" y="3253997"/>
                  </a:lnTo>
                  <a:close/>
                  <a:moveTo>
                    <a:pt x="914394" y="3251464"/>
                  </a:moveTo>
                  <a:lnTo>
                    <a:pt x="914394" y="3251464"/>
                  </a:lnTo>
                  <a:cubicBezTo>
                    <a:pt x="907605" y="3250856"/>
                    <a:pt x="900817" y="3250147"/>
                    <a:pt x="894130" y="3249336"/>
                  </a:cubicBezTo>
                  <a:cubicBezTo>
                    <a:pt x="891334" y="3249032"/>
                    <a:pt x="889317" y="3246509"/>
                    <a:pt x="889621" y="3243712"/>
                  </a:cubicBezTo>
                  <a:cubicBezTo>
                    <a:pt x="889925" y="3240916"/>
                    <a:pt x="892448" y="3238899"/>
                    <a:pt x="895245" y="3239203"/>
                  </a:cubicBezTo>
                  <a:lnTo>
                    <a:pt x="915508" y="3241331"/>
                  </a:lnTo>
                  <a:cubicBezTo>
                    <a:pt x="918244" y="3241442"/>
                    <a:pt x="920382" y="3243742"/>
                    <a:pt x="920280" y="3246488"/>
                  </a:cubicBezTo>
                  <a:cubicBezTo>
                    <a:pt x="920270" y="3246519"/>
                    <a:pt x="920270" y="3246560"/>
                    <a:pt x="920270" y="3246600"/>
                  </a:cubicBezTo>
                  <a:cubicBezTo>
                    <a:pt x="920159" y="3249397"/>
                    <a:pt x="917808" y="3251575"/>
                    <a:pt x="915012" y="3251464"/>
                  </a:cubicBezTo>
                  <a:cubicBezTo>
                    <a:pt x="915012" y="3251464"/>
                    <a:pt x="915002" y="3251464"/>
                    <a:pt x="915002" y="3251464"/>
                  </a:cubicBezTo>
                  <a:close/>
                  <a:moveTo>
                    <a:pt x="1349149" y="3249843"/>
                  </a:moveTo>
                  <a:cubicBezTo>
                    <a:pt x="1346514" y="3249903"/>
                    <a:pt x="1344296" y="3247907"/>
                    <a:pt x="1344083" y="3245283"/>
                  </a:cubicBezTo>
                  <a:cubicBezTo>
                    <a:pt x="1343789" y="3242496"/>
                    <a:pt x="1345805" y="3240004"/>
                    <a:pt x="1348591" y="3239720"/>
                  </a:cubicBezTo>
                  <a:cubicBezTo>
                    <a:pt x="1348612" y="3239710"/>
                    <a:pt x="1348622" y="3239710"/>
                    <a:pt x="1348642" y="3239710"/>
                  </a:cubicBezTo>
                  <a:lnTo>
                    <a:pt x="1348642" y="3239710"/>
                  </a:lnTo>
                  <a:lnTo>
                    <a:pt x="1368906" y="3237886"/>
                  </a:lnTo>
                  <a:cubicBezTo>
                    <a:pt x="1371692" y="3237592"/>
                    <a:pt x="1374184" y="3239608"/>
                    <a:pt x="1374478" y="3242395"/>
                  </a:cubicBezTo>
                  <a:cubicBezTo>
                    <a:pt x="1374478" y="3242415"/>
                    <a:pt x="1374478" y="3242425"/>
                    <a:pt x="1374478" y="3242446"/>
                  </a:cubicBezTo>
                  <a:lnTo>
                    <a:pt x="1374478" y="3242446"/>
                  </a:lnTo>
                  <a:cubicBezTo>
                    <a:pt x="1374772" y="3245171"/>
                    <a:pt x="1372796" y="3247623"/>
                    <a:pt x="1370071" y="3247907"/>
                  </a:cubicBezTo>
                  <a:cubicBezTo>
                    <a:pt x="1370051" y="3247917"/>
                    <a:pt x="1370040" y="3247917"/>
                    <a:pt x="1370020" y="3247917"/>
                  </a:cubicBezTo>
                  <a:lnTo>
                    <a:pt x="1370020" y="3247917"/>
                  </a:lnTo>
                  <a:lnTo>
                    <a:pt x="1349757" y="3249843"/>
                  </a:lnTo>
                  <a:close/>
                  <a:moveTo>
                    <a:pt x="864039" y="3245688"/>
                  </a:moveTo>
                  <a:lnTo>
                    <a:pt x="863431" y="3245688"/>
                  </a:lnTo>
                  <a:lnTo>
                    <a:pt x="843167" y="3242952"/>
                  </a:lnTo>
                  <a:cubicBezTo>
                    <a:pt x="840442" y="3242446"/>
                    <a:pt x="838557" y="3239943"/>
                    <a:pt x="838810" y="3237177"/>
                  </a:cubicBezTo>
                  <a:cubicBezTo>
                    <a:pt x="839277" y="3234430"/>
                    <a:pt x="841830" y="3232556"/>
                    <a:pt x="844586" y="3232921"/>
                  </a:cubicBezTo>
                  <a:lnTo>
                    <a:pt x="864849" y="3235657"/>
                  </a:lnTo>
                  <a:cubicBezTo>
                    <a:pt x="867483" y="3235940"/>
                    <a:pt x="869388" y="3238291"/>
                    <a:pt x="869105" y="3240926"/>
                  </a:cubicBezTo>
                  <a:cubicBezTo>
                    <a:pt x="868821" y="3243560"/>
                    <a:pt x="866470" y="3245465"/>
                    <a:pt x="863836" y="3245181"/>
                  </a:cubicBezTo>
                  <a:close/>
                  <a:moveTo>
                    <a:pt x="1399402" y="3244877"/>
                  </a:moveTo>
                  <a:cubicBezTo>
                    <a:pt x="1396809" y="3244888"/>
                    <a:pt x="1394650" y="3242901"/>
                    <a:pt x="1394438" y="3240318"/>
                  </a:cubicBezTo>
                  <a:cubicBezTo>
                    <a:pt x="1394144" y="3237552"/>
                    <a:pt x="1396130" y="3235059"/>
                    <a:pt x="1398896" y="3234745"/>
                  </a:cubicBezTo>
                  <a:lnTo>
                    <a:pt x="1419159" y="3232515"/>
                  </a:lnTo>
                  <a:cubicBezTo>
                    <a:pt x="1421956" y="3232181"/>
                    <a:pt x="1424499" y="3234177"/>
                    <a:pt x="1424833" y="3236974"/>
                  </a:cubicBezTo>
                  <a:cubicBezTo>
                    <a:pt x="1425167" y="3239771"/>
                    <a:pt x="1423171" y="3242314"/>
                    <a:pt x="1420375" y="3242648"/>
                  </a:cubicBezTo>
                  <a:lnTo>
                    <a:pt x="1400112" y="3244877"/>
                  </a:lnTo>
                  <a:close/>
                  <a:moveTo>
                    <a:pt x="1450061" y="3239001"/>
                  </a:moveTo>
                  <a:cubicBezTo>
                    <a:pt x="1447518" y="3238970"/>
                    <a:pt x="1445401" y="3237065"/>
                    <a:pt x="1445097" y="3234542"/>
                  </a:cubicBezTo>
                  <a:cubicBezTo>
                    <a:pt x="1444742" y="3231776"/>
                    <a:pt x="1446687" y="3229232"/>
                    <a:pt x="1449453" y="3228868"/>
                  </a:cubicBezTo>
                  <a:lnTo>
                    <a:pt x="1469717" y="3226335"/>
                  </a:lnTo>
                  <a:cubicBezTo>
                    <a:pt x="1472301" y="3225858"/>
                    <a:pt x="1474783" y="3227561"/>
                    <a:pt x="1475269" y="3230155"/>
                  </a:cubicBezTo>
                  <a:cubicBezTo>
                    <a:pt x="1475279" y="3230195"/>
                    <a:pt x="1475279" y="3230246"/>
                    <a:pt x="1475289" y="3230286"/>
                  </a:cubicBezTo>
                  <a:cubicBezTo>
                    <a:pt x="1475644" y="3233053"/>
                    <a:pt x="1473699" y="3235596"/>
                    <a:pt x="1470933" y="3235961"/>
                  </a:cubicBezTo>
                  <a:lnTo>
                    <a:pt x="1450669" y="3238494"/>
                  </a:lnTo>
                  <a:close/>
                  <a:moveTo>
                    <a:pt x="814393" y="3238393"/>
                  </a:moveTo>
                  <a:lnTo>
                    <a:pt x="813582" y="3238393"/>
                  </a:lnTo>
                  <a:lnTo>
                    <a:pt x="793319" y="3234948"/>
                  </a:lnTo>
                  <a:cubicBezTo>
                    <a:pt x="790472" y="3234765"/>
                    <a:pt x="788304" y="3232313"/>
                    <a:pt x="788486" y="3229466"/>
                  </a:cubicBezTo>
                  <a:cubicBezTo>
                    <a:pt x="788668" y="3226618"/>
                    <a:pt x="791120" y="3224450"/>
                    <a:pt x="793967" y="3224632"/>
                  </a:cubicBezTo>
                  <a:cubicBezTo>
                    <a:pt x="794332" y="3224652"/>
                    <a:pt x="794687" y="3224713"/>
                    <a:pt x="795041" y="3224815"/>
                  </a:cubicBezTo>
                  <a:lnTo>
                    <a:pt x="795041" y="3224815"/>
                  </a:lnTo>
                  <a:cubicBezTo>
                    <a:pt x="801627" y="3226031"/>
                    <a:pt x="808314" y="3227145"/>
                    <a:pt x="815305" y="3228158"/>
                  </a:cubicBezTo>
                  <a:cubicBezTo>
                    <a:pt x="818051" y="3228675"/>
                    <a:pt x="819895" y="3231279"/>
                    <a:pt x="819459" y="3234035"/>
                  </a:cubicBezTo>
                  <a:cubicBezTo>
                    <a:pt x="818851" y="3236599"/>
                    <a:pt x="816389" y="3238271"/>
                    <a:pt x="813785" y="3237886"/>
                  </a:cubicBezTo>
                  <a:close/>
                  <a:moveTo>
                    <a:pt x="1500315" y="3232313"/>
                  </a:moveTo>
                  <a:cubicBezTo>
                    <a:pt x="1497529" y="3232546"/>
                    <a:pt x="1495077" y="3230469"/>
                    <a:pt x="1494844" y="3227682"/>
                  </a:cubicBezTo>
                  <a:cubicBezTo>
                    <a:pt x="1494844" y="3227672"/>
                    <a:pt x="1494844" y="3227662"/>
                    <a:pt x="1494844" y="3227652"/>
                  </a:cubicBezTo>
                  <a:cubicBezTo>
                    <a:pt x="1494671" y="3224835"/>
                    <a:pt x="1496789" y="3222393"/>
                    <a:pt x="1499606" y="3222180"/>
                  </a:cubicBezTo>
                  <a:lnTo>
                    <a:pt x="1519869" y="3219343"/>
                  </a:lnTo>
                  <a:cubicBezTo>
                    <a:pt x="1522635" y="3218927"/>
                    <a:pt x="1525219" y="3220833"/>
                    <a:pt x="1525634" y="3223599"/>
                  </a:cubicBezTo>
                  <a:cubicBezTo>
                    <a:pt x="1525634" y="3223639"/>
                    <a:pt x="1525644" y="3223670"/>
                    <a:pt x="1525644" y="3223700"/>
                  </a:cubicBezTo>
                  <a:cubicBezTo>
                    <a:pt x="1526110" y="3226405"/>
                    <a:pt x="1524307" y="3228969"/>
                    <a:pt x="1521602" y="3229445"/>
                  </a:cubicBezTo>
                  <a:cubicBezTo>
                    <a:pt x="1521531" y="3229455"/>
                    <a:pt x="1521460" y="3229466"/>
                    <a:pt x="1521389" y="3229476"/>
                  </a:cubicBezTo>
                  <a:lnTo>
                    <a:pt x="1501125" y="3232313"/>
                  </a:lnTo>
                  <a:close/>
                  <a:moveTo>
                    <a:pt x="764950" y="3229374"/>
                  </a:moveTo>
                  <a:lnTo>
                    <a:pt x="763937" y="3229374"/>
                  </a:lnTo>
                  <a:lnTo>
                    <a:pt x="760087" y="3228564"/>
                  </a:lnTo>
                  <a:lnTo>
                    <a:pt x="743977" y="3225119"/>
                  </a:lnTo>
                  <a:cubicBezTo>
                    <a:pt x="741181" y="3224501"/>
                    <a:pt x="739408" y="3221734"/>
                    <a:pt x="740026" y="3218938"/>
                  </a:cubicBezTo>
                  <a:cubicBezTo>
                    <a:pt x="740644" y="3216141"/>
                    <a:pt x="743410" y="3214368"/>
                    <a:pt x="746206" y="3214986"/>
                  </a:cubicBezTo>
                  <a:lnTo>
                    <a:pt x="762113" y="3218431"/>
                  </a:lnTo>
                  <a:lnTo>
                    <a:pt x="765963" y="3219242"/>
                  </a:lnTo>
                  <a:cubicBezTo>
                    <a:pt x="768648" y="3219758"/>
                    <a:pt x="770411" y="3222332"/>
                    <a:pt x="769914" y="3225017"/>
                  </a:cubicBezTo>
                  <a:lnTo>
                    <a:pt x="769914" y="3225017"/>
                  </a:lnTo>
                  <a:cubicBezTo>
                    <a:pt x="769236" y="3227470"/>
                    <a:pt x="766865" y="3229060"/>
                    <a:pt x="764342" y="3228766"/>
                  </a:cubicBezTo>
                  <a:close/>
                  <a:moveTo>
                    <a:pt x="1550873" y="3224815"/>
                  </a:moveTo>
                  <a:cubicBezTo>
                    <a:pt x="1548076" y="3225037"/>
                    <a:pt x="1545624" y="3222950"/>
                    <a:pt x="1545401" y="3220154"/>
                  </a:cubicBezTo>
                  <a:cubicBezTo>
                    <a:pt x="1545178" y="3217357"/>
                    <a:pt x="1547266" y="3214905"/>
                    <a:pt x="1550062" y="3214682"/>
                  </a:cubicBezTo>
                  <a:lnTo>
                    <a:pt x="1570326" y="3211440"/>
                  </a:lnTo>
                  <a:cubicBezTo>
                    <a:pt x="1573021" y="3210953"/>
                    <a:pt x="1575604" y="3212747"/>
                    <a:pt x="1576091" y="3215442"/>
                  </a:cubicBezTo>
                  <a:cubicBezTo>
                    <a:pt x="1576091" y="3215462"/>
                    <a:pt x="1576101" y="3215472"/>
                    <a:pt x="1576101" y="3215493"/>
                  </a:cubicBezTo>
                  <a:lnTo>
                    <a:pt x="1576101" y="3215493"/>
                  </a:lnTo>
                  <a:cubicBezTo>
                    <a:pt x="1576526" y="3218228"/>
                    <a:pt x="1574682" y="3220802"/>
                    <a:pt x="1571947" y="3221268"/>
                  </a:cubicBezTo>
                  <a:lnTo>
                    <a:pt x="1551683" y="3224511"/>
                  </a:lnTo>
                  <a:close/>
                  <a:moveTo>
                    <a:pt x="715608" y="3217722"/>
                  </a:moveTo>
                  <a:lnTo>
                    <a:pt x="714291" y="3217722"/>
                  </a:lnTo>
                  <a:lnTo>
                    <a:pt x="694635" y="3211845"/>
                  </a:lnTo>
                  <a:cubicBezTo>
                    <a:pt x="692021" y="3210933"/>
                    <a:pt x="690583" y="3208116"/>
                    <a:pt x="691393" y="3205461"/>
                  </a:cubicBezTo>
                  <a:cubicBezTo>
                    <a:pt x="692224" y="3202867"/>
                    <a:pt x="694949" y="3201388"/>
                    <a:pt x="697574" y="3202117"/>
                  </a:cubicBezTo>
                  <a:lnTo>
                    <a:pt x="697574" y="3202117"/>
                  </a:lnTo>
                  <a:cubicBezTo>
                    <a:pt x="703855" y="3204144"/>
                    <a:pt x="710340" y="3205968"/>
                    <a:pt x="716824" y="3207792"/>
                  </a:cubicBezTo>
                  <a:cubicBezTo>
                    <a:pt x="719559" y="3208582"/>
                    <a:pt x="721150" y="3211429"/>
                    <a:pt x="720370" y="3214175"/>
                  </a:cubicBezTo>
                  <a:cubicBezTo>
                    <a:pt x="719772" y="3216415"/>
                    <a:pt x="717726" y="3217955"/>
                    <a:pt x="715405" y="3217924"/>
                  </a:cubicBezTo>
                  <a:close/>
                  <a:moveTo>
                    <a:pt x="1600924" y="3216607"/>
                  </a:moveTo>
                  <a:cubicBezTo>
                    <a:pt x="1598127" y="3216830"/>
                    <a:pt x="1595675" y="3214743"/>
                    <a:pt x="1595452" y="3211946"/>
                  </a:cubicBezTo>
                  <a:cubicBezTo>
                    <a:pt x="1595229" y="3209149"/>
                    <a:pt x="1597317" y="3206697"/>
                    <a:pt x="1600113" y="3206474"/>
                  </a:cubicBezTo>
                  <a:lnTo>
                    <a:pt x="1620376" y="3202928"/>
                  </a:lnTo>
                  <a:cubicBezTo>
                    <a:pt x="1623132" y="3202492"/>
                    <a:pt x="1625736" y="3204336"/>
                    <a:pt x="1626253" y="3207083"/>
                  </a:cubicBezTo>
                  <a:cubicBezTo>
                    <a:pt x="1626749" y="3209818"/>
                    <a:pt x="1624936" y="3212443"/>
                    <a:pt x="1622200" y="3212959"/>
                  </a:cubicBezTo>
                  <a:lnTo>
                    <a:pt x="1601937" y="3216405"/>
                  </a:lnTo>
                  <a:close/>
                  <a:moveTo>
                    <a:pt x="1650975" y="3207691"/>
                  </a:moveTo>
                  <a:cubicBezTo>
                    <a:pt x="1648158" y="3207923"/>
                    <a:pt x="1645665" y="3205846"/>
                    <a:pt x="1645402" y="3203029"/>
                  </a:cubicBezTo>
                  <a:cubicBezTo>
                    <a:pt x="1645169" y="3200243"/>
                    <a:pt x="1647246" y="3197791"/>
                    <a:pt x="1650032" y="3197558"/>
                  </a:cubicBezTo>
                  <a:cubicBezTo>
                    <a:pt x="1650042" y="3197558"/>
                    <a:pt x="1650053" y="3197558"/>
                    <a:pt x="1650063" y="3197558"/>
                  </a:cubicBezTo>
                  <a:lnTo>
                    <a:pt x="1670326" y="3193707"/>
                  </a:lnTo>
                  <a:cubicBezTo>
                    <a:pt x="1673062" y="3193211"/>
                    <a:pt x="1675686" y="3195025"/>
                    <a:pt x="1676203" y="3197760"/>
                  </a:cubicBezTo>
                  <a:cubicBezTo>
                    <a:pt x="1676821" y="3200314"/>
                    <a:pt x="1675240" y="3202888"/>
                    <a:pt x="1672687" y="3203505"/>
                  </a:cubicBezTo>
                  <a:cubicBezTo>
                    <a:pt x="1672646" y="3203516"/>
                    <a:pt x="1672596" y="3203526"/>
                    <a:pt x="1672555" y="3203536"/>
                  </a:cubicBezTo>
                  <a:lnTo>
                    <a:pt x="1672555" y="3203536"/>
                  </a:lnTo>
                  <a:lnTo>
                    <a:pt x="1652292" y="3207387"/>
                  </a:lnTo>
                  <a:close/>
                  <a:moveTo>
                    <a:pt x="667583" y="3201712"/>
                  </a:moveTo>
                  <a:lnTo>
                    <a:pt x="665658" y="3201712"/>
                  </a:lnTo>
                  <a:cubicBezTo>
                    <a:pt x="659275" y="3199179"/>
                    <a:pt x="652892" y="3196545"/>
                    <a:pt x="646813" y="3193707"/>
                  </a:cubicBezTo>
                  <a:cubicBezTo>
                    <a:pt x="644270" y="3192552"/>
                    <a:pt x="643135" y="3189563"/>
                    <a:pt x="644280" y="3187020"/>
                  </a:cubicBezTo>
                  <a:cubicBezTo>
                    <a:pt x="645506" y="3184507"/>
                    <a:pt x="648495" y="3183392"/>
                    <a:pt x="651069" y="3184487"/>
                  </a:cubicBezTo>
                  <a:cubicBezTo>
                    <a:pt x="656945" y="3187222"/>
                    <a:pt x="663125" y="3189857"/>
                    <a:pt x="669407" y="3192289"/>
                  </a:cubicBezTo>
                  <a:cubicBezTo>
                    <a:pt x="672011" y="3193322"/>
                    <a:pt x="673277" y="3196261"/>
                    <a:pt x="672244" y="3198865"/>
                  </a:cubicBezTo>
                  <a:cubicBezTo>
                    <a:pt x="672244" y="3198865"/>
                    <a:pt x="672244" y="3198875"/>
                    <a:pt x="672244" y="3198875"/>
                  </a:cubicBezTo>
                  <a:lnTo>
                    <a:pt x="672244" y="3198875"/>
                  </a:lnTo>
                  <a:cubicBezTo>
                    <a:pt x="671190" y="3200719"/>
                    <a:pt x="669053" y="3201662"/>
                    <a:pt x="666975" y="3201205"/>
                  </a:cubicBezTo>
                  <a:close/>
                  <a:moveTo>
                    <a:pt x="1701026" y="3197963"/>
                  </a:moveTo>
                  <a:cubicBezTo>
                    <a:pt x="1698604" y="3198003"/>
                    <a:pt x="1696507" y="3196291"/>
                    <a:pt x="1696061" y="3193910"/>
                  </a:cubicBezTo>
                  <a:cubicBezTo>
                    <a:pt x="1695504" y="3191164"/>
                    <a:pt x="1697267" y="3188489"/>
                    <a:pt x="1700012" y="3187932"/>
                  </a:cubicBezTo>
                  <a:cubicBezTo>
                    <a:pt x="1700012" y="3187932"/>
                    <a:pt x="1700012" y="3187932"/>
                    <a:pt x="1700012" y="3187932"/>
                  </a:cubicBezTo>
                  <a:lnTo>
                    <a:pt x="1700012" y="3187932"/>
                  </a:lnTo>
                  <a:lnTo>
                    <a:pt x="1720276" y="3183879"/>
                  </a:lnTo>
                  <a:cubicBezTo>
                    <a:pt x="1723062" y="3183261"/>
                    <a:pt x="1725818" y="3185024"/>
                    <a:pt x="1726436" y="3187810"/>
                  </a:cubicBezTo>
                  <a:cubicBezTo>
                    <a:pt x="1727044" y="3190597"/>
                    <a:pt x="1725291" y="3193353"/>
                    <a:pt x="1722505" y="3193971"/>
                  </a:cubicBezTo>
                  <a:cubicBezTo>
                    <a:pt x="1722434" y="3193991"/>
                    <a:pt x="1722373" y="3194001"/>
                    <a:pt x="1722302" y="3194011"/>
                  </a:cubicBezTo>
                  <a:lnTo>
                    <a:pt x="1722302" y="3194011"/>
                  </a:lnTo>
                  <a:lnTo>
                    <a:pt x="1702039" y="3198064"/>
                  </a:lnTo>
                  <a:close/>
                  <a:moveTo>
                    <a:pt x="1750570" y="3187830"/>
                  </a:moveTo>
                  <a:cubicBezTo>
                    <a:pt x="1748219" y="3187830"/>
                    <a:pt x="1746183" y="3186179"/>
                    <a:pt x="1745707" y="3183879"/>
                  </a:cubicBezTo>
                  <a:cubicBezTo>
                    <a:pt x="1745079" y="3181153"/>
                    <a:pt x="1746791" y="3178437"/>
                    <a:pt x="1749516" y="3177809"/>
                  </a:cubicBezTo>
                  <a:cubicBezTo>
                    <a:pt x="1749526" y="3177809"/>
                    <a:pt x="1749547" y="3177799"/>
                    <a:pt x="1749557" y="3177799"/>
                  </a:cubicBezTo>
                  <a:lnTo>
                    <a:pt x="1749557" y="3177799"/>
                  </a:lnTo>
                  <a:lnTo>
                    <a:pt x="1767997" y="3172429"/>
                  </a:lnTo>
                  <a:cubicBezTo>
                    <a:pt x="1770793" y="3171811"/>
                    <a:pt x="1773559" y="3173584"/>
                    <a:pt x="1774177" y="3176381"/>
                  </a:cubicBezTo>
                  <a:cubicBezTo>
                    <a:pt x="1774795" y="3179177"/>
                    <a:pt x="1773022" y="3181943"/>
                    <a:pt x="1770226" y="3182561"/>
                  </a:cubicBezTo>
                  <a:lnTo>
                    <a:pt x="1749962" y="3186817"/>
                  </a:lnTo>
                  <a:close/>
                  <a:moveTo>
                    <a:pt x="622092" y="3179927"/>
                  </a:moveTo>
                  <a:cubicBezTo>
                    <a:pt x="621160" y="3179947"/>
                    <a:pt x="620248" y="3179704"/>
                    <a:pt x="619457" y="3179218"/>
                  </a:cubicBezTo>
                  <a:cubicBezTo>
                    <a:pt x="613277" y="3175570"/>
                    <a:pt x="607502" y="3171719"/>
                    <a:pt x="602132" y="3167869"/>
                  </a:cubicBezTo>
                  <a:cubicBezTo>
                    <a:pt x="599862" y="3166217"/>
                    <a:pt x="599366" y="3163046"/>
                    <a:pt x="601018" y="3160776"/>
                  </a:cubicBezTo>
                  <a:cubicBezTo>
                    <a:pt x="602669" y="3158506"/>
                    <a:pt x="605840" y="3158010"/>
                    <a:pt x="608110" y="3159661"/>
                  </a:cubicBezTo>
                  <a:lnTo>
                    <a:pt x="608110" y="3159661"/>
                  </a:lnTo>
                  <a:cubicBezTo>
                    <a:pt x="613409" y="3163583"/>
                    <a:pt x="618920" y="3167200"/>
                    <a:pt x="624625" y="3170503"/>
                  </a:cubicBezTo>
                  <a:cubicBezTo>
                    <a:pt x="627036" y="3171952"/>
                    <a:pt x="627836" y="3175053"/>
                    <a:pt x="626448" y="3177495"/>
                  </a:cubicBezTo>
                  <a:cubicBezTo>
                    <a:pt x="625202" y="3178944"/>
                    <a:pt x="623257" y="3179603"/>
                    <a:pt x="621382" y="3179218"/>
                  </a:cubicBezTo>
                  <a:close/>
                  <a:moveTo>
                    <a:pt x="1800115" y="3176887"/>
                  </a:moveTo>
                  <a:cubicBezTo>
                    <a:pt x="1797733" y="3176897"/>
                    <a:pt x="1795677" y="3175256"/>
                    <a:pt x="1795150" y="3172935"/>
                  </a:cubicBezTo>
                  <a:cubicBezTo>
                    <a:pt x="1794512" y="3170220"/>
                    <a:pt x="1796193" y="3167504"/>
                    <a:pt x="1798898" y="3166856"/>
                  </a:cubicBezTo>
                  <a:lnTo>
                    <a:pt x="1818656" y="3162296"/>
                  </a:lnTo>
                  <a:cubicBezTo>
                    <a:pt x="1821310" y="3161597"/>
                    <a:pt x="1824025" y="3163167"/>
                    <a:pt x="1824725" y="3165822"/>
                  </a:cubicBezTo>
                  <a:cubicBezTo>
                    <a:pt x="1824735" y="3165822"/>
                    <a:pt x="1824735" y="3165832"/>
                    <a:pt x="1824735" y="3165842"/>
                  </a:cubicBezTo>
                  <a:lnTo>
                    <a:pt x="1824735" y="3165842"/>
                  </a:lnTo>
                  <a:cubicBezTo>
                    <a:pt x="1825373" y="3168558"/>
                    <a:pt x="1823691" y="3171273"/>
                    <a:pt x="1820986" y="3171922"/>
                  </a:cubicBezTo>
                  <a:lnTo>
                    <a:pt x="1801229" y="3176583"/>
                  </a:lnTo>
                  <a:close/>
                  <a:moveTo>
                    <a:pt x="1849355" y="3165235"/>
                  </a:moveTo>
                  <a:cubicBezTo>
                    <a:pt x="1847035" y="3165244"/>
                    <a:pt x="1845008" y="3163644"/>
                    <a:pt x="1844492" y="3161384"/>
                  </a:cubicBezTo>
                  <a:cubicBezTo>
                    <a:pt x="1843843" y="3158679"/>
                    <a:pt x="1845454" y="3155943"/>
                    <a:pt x="1848139" y="3155203"/>
                  </a:cubicBezTo>
                  <a:lnTo>
                    <a:pt x="1867896" y="3150339"/>
                  </a:lnTo>
                  <a:cubicBezTo>
                    <a:pt x="1870692" y="3149671"/>
                    <a:pt x="1873509" y="3151393"/>
                    <a:pt x="1874178" y="3154190"/>
                  </a:cubicBezTo>
                  <a:cubicBezTo>
                    <a:pt x="1874846" y="3156987"/>
                    <a:pt x="1873124" y="3159803"/>
                    <a:pt x="1870328" y="3160472"/>
                  </a:cubicBezTo>
                  <a:lnTo>
                    <a:pt x="1850571" y="3165235"/>
                  </a:lnTo>
                  <a:close/>
                  <a:moveTo>
                    <a:pt x="1898596" y="3152873"/>
                  </a:moveTo>
                  <a:cubicBezTo>
                    <a:pt x="1896275" y="3152903"/>
                    <a:pt x="1894229" y="3151363"/>
                    <a:pt x="1893631" y="3149124"/>
                  </a:cubicBezTo>
                  <a:cubicBezTo>
                    <a:pt x="1892932" y="3146418"/>
                    <a:pt x="1894553" y="3143652"/>
                    <a:pt x="1897258" y="3142942"/>
                  </a:cubicBezTo>
                  <a:cubicBezTo>
                    <a:pt x="1897268" y="3142942"/>
                    <a:pt x="1897268" y="3142942"/>
                    <a:pt x="1897278" y="3142942"/>
                  </a:cubicBezTo>
                  <a:lnTo>
                    <a:pt x="1897278" y="3142942"/>
                  </a:lnTo>
                  <a:lnTo>
                    <a:pt x="1916833" y="3137876"/>
                  </a:lnTo>
                  <a:cubicBezTo>
                    <a:pt x="1919436" y="3137086"/>
                    <a:pt x="1922192" y="3138525"/>
                    <a:pt x="1923013" y="3141119"/>
                  </a:cubicBezTo>
                  <a:lnTo>
                    <a:pt x="1923013" y="3141119"/>
                  </a:lnTo>
                  <a:cubicBezTo>
                    <a:pt x="1923712" y="3143824"/>
                    <a:pt x="1922091" y="3146590"/>
                    <a:pt x="1919386" y="3147299"/>
                  </a:cubicBezTo>
                  <a:cubicBezTo>
                    <a:pt x="1919376" y="3147299"/>
                    <a:pt x="1919376" y="3147299"/>
                    <a:pt x="1919366" y="3147299"/>
                  </a:cubicBezTo>
                  <a:lnTo>
                    <a:pt x="1919366" y="3147299"/>
                  </a:lnTo>
                  <a:lnTo>
                    <a:pt x="1899710" y="3152467"/>
                  </a:lnTo>
                  <a:close/>
                  <a:moveTo>
                    <a:pt x="582274" y="3148820"/>
                  </a:moveTo>
                  <a:cubicBezTo>
                    <a:pt x="580855" y="3148809"/>
                    <a:pt x="579508" y="3148222"/>
                    <a:pt x="578525" y="3147198"/>
                  </a:cubicBezTo>
                  <a:cubicBezTo>
                    <a:pt x="573733" y="3142031"/>
                    <a:pt x="569427" y="3136437"/>
                    <a:pt x="565658" y="3130479"/>
                  </a:cubicBezTo>
                  <a:cubicBezTo>
                    <a:pt x="564148" y="3128189"/>
                    <a:pt x="564776" y="3125109"/>
                    <a:pt x="567056" y="3123599"/>
                  </a:cubicBezTo>
                  <a:cubicBezTo>
                    <a:pt x="567066" y="3123599"/>
                    <a:pt x="567066" y="3123589"/>
                    <a:pt x="567076" y="3123589"/>
                  </a:cubicBezTo>
                  <a:lnTo>
                    <a:pt x="567076" y="3123589"/>
                  </a:lnTo>
                  <a:cubicBezTo>
                    <a:pt x="569427" y="3122079"/>
                    <a:pt x="572557" y="3122758"/>
                    <a:pt x="574067" y="3125109"/>
                  </a:cubicBezTo>
                  <a:cubicBezTo>
                    <a:pt x="577522" y="3130550"/>
                    <a:pt x="581453" y="3135667"/>
                    <a:pt x="585820" y="3140409"/>
                  </a:cubicBezTo>
                  <a:cubicBezTo>
                    <a:pt x="587806" y="3142375"/>
                    <a:pt x="587816" y="3145587"/>
                    <a:pt x="585850" y="3147573"/>
                  </a:cubicBezTo>
                  <a:cubicBezTo>
                    <a:pt x="585840" y="3147583"/>
                    <a:pt x="585830" y="3147594"/>
                    <a:pt x="585820" y="3147603"/>
                  </a:cubicBezTo>
                  <a:cubicBezTo>
                    <a:pt x="584878" y="3148455"/>
                    <a:pt x="583641" y="3148921"/>
                    <a:pt x="582375" y="3148921"/>
                  </a:cubicBezTo>
                  <a:close/>
                  <a:moveTo>
                    <a:pt x="1947532" y="3139903"/>
                  </a:moveTo>
                  <a:cubicBezTo>
                    <a:pt x="1945273" y="3139933"/>
                    <a:pt x="1943267" y="3138433"/>
                    <a:pt x="1942669" y="3136255"/>
                  </a:cubicBezTo>
                  <a:cubicBezTo>
                    <a:pt x="1941888" y="3133570"/>
                    <a:pt x="1943429" y="3130753"/>
                    <a:pt x="1946113" y="3129973"/>
                  </a:cubicBezTo>
                  <a:lnTo>
                    <a:pt x="1946113" y="3129973"/>
                  </a:lnTo>
                  <a:lnTo>
                    <a:pt x="1965668" y="3124602"/>
                  </a:lnTo>
                  <a:cubicBezTo>
                    <a:pt x="1968545" y="3124197"/>
                    <a:pt x="1971210" y="3126203"/>
                    <a:pt x="1971625" y="3129081"/>
                  </a:cubicBezTo>
                  <a:cubicBezTo>
                    <a:pt x="1971960" y="3131513"/>
                    <a:pt x="1970592" y="3133853"/>
                    <a:pt x="1968302" y="3134735"/>
                  </a:cubicBezTo>
                  <a:lnTo>
                    <a:pt x="1948748" y="3140105"/>
                  </a:lnTo>
                  <a:close/>
                  <a:moveTo>
                    <a:pt x="1996367" y="3126325"/>
                  </a:moveTo>
                  <a:cubicBezTo>
                    <a:pt x="1993571" y="3126720"/>
                    <a:pt x="1990987" y="3124764"/>
                    <a:pt x="1990592" y="3121968"/>
                  </a:cubicBezTo>
                  <a:cubicBezTo>
                    <a:pt x="1990197" y="3119171"/>
                    <a:pt x="1992152" y="3116588"/>
                    <a:pt x="1994949" y="3116192"/>
                  </a:cubicBezTo>
                  <a:lnTo>
                    <a:pt x="2014402" y="3110619"/>
                  </a:lnTo>
                  <a:cubicBezTo>
                    <a:pt x="2017056" y="3109829"/>
                    <a:pt x="2019853" y="3111318"/>
                    <a:pt x="2020683" y="3113963"/>
                  </a:cubicBezTo>
                  <a:cubicBezTo>
                    <a:pt x="2021524" y="3116516"/>
                    <a:pt x="2020126" y="3119262"/>
                    <a:pt x="2017583" y="3120103"/>
                  </a:cubicBezTo>
                  <a:cubicBezTo>
                    <a:pt x="2017532" y="3120114"/>
                    <a:pt x="2017492" y="3120134"/>
                    <a:pt x="2017441" y="3120144"/>
                  </a:cubicBezTo>
                  <a:lnTo>
                    <a:pt x="2017441" y="3120144"/>
                  </a:lnTo>
                  <a:lnTo>
                    <a:pt x="1997988" y="3125818"/>
                  </a:lnTo>
                  <a:cubicBezTo>
                    <a:pt x="1997289" y="3126011"/>
                    <a:pt x="1996559" y="3126011"/>
                    <a:pt x="1995860" y="3125818"/>
                  </a:cubicBezTo>
                  <a:close/>
                  <a:moveTo>
                    <a:pt x="2045000" y="3112038"/>
                  </a:moveTo>
                  <a:cubicBezTo>
                    <a:pt x="2042234" y="3112453"/>
                    <a:pt x="2039650" y="3110548"/>
                    <a:pt x="2039235" y="3107782"/>
                  </a:cubicBezTo>
                  <a:cubicBezTo>
                    <a:pt x="2039235" y="3107742"/>
                    <a:pt x="2039224" y="3107711"/>
                    <a:pt x="2039224" y="3107681"/>
                  </a:cubicBezTo>
                  <a:cubicBezTo>
                    <a:pt x="2038758" y="3104975"/>
                    <a:pt x="2040562" y="3102412"/>
                    <a:pt x="2043267" y="3101936"/>
                  </a:cubicBezTo>
                  <a:cubicBezTo>
                    <a:pt x="2043338" y="3101925"/>
                    <a:pt x="2043409" y="3101915"/>
                    <a:pt x="2043480" y="3101905"/>
                  </a:cubicBezTo>
                  <a:lnTo>
                    <a:pt x="2062933" y="3096028"/>
                  </a:lnTo>
                  <a:cubicBezTo>
                    <a:pt x="2065476" y="3095157"/>
                    <a:pt x="2068242" y="3096514"/>
                    <a:pt x="2069113" y="3099058"/>
                  </a:cubicBezTo>
                  <a:cubicBezTo>
                    <a:pt x="2069113" y="3099058"/>
                    <a:pt x="2069113" y="3099068"/>
                    <a:pt x="2069113" y="3099068"/>
                  </a:cubicBezTo>
                  <a:lnTo>
                    <a:pt x="2069113" y="3099068"/>
                  </a:lnTo>
                  <a:cubicBezTo>
                    <a:pt x="2069904" y="3101723"/>
                    <a:pt x="2068414" y="3104519"/>
                    <a:pt x="2065770" y="3105350"/>
                  </a:cubicBezTo>
                  <a:lnTo>
                    <a:pt x="2046317" y="3111227"/>
                  </a:lnTo>
                  <a:cubicBezTo>
                    <a:pt x="2045628" y="3111480"/>
                    <a:pt x="2044878" y="3111480"/>
                    <a:pt x="2044189" y="3111227"/>
                  </a:cubicBezTo>
                  <a:close/>
                  <a:moveTo>
                    <a:pt x="558565" y="3104843"/>
                  </a:moveTo>
                  <a:cubicBezTo>
                    <a:pt x="556144" y="3104884"/>
                    <a:pt x="554047" y="3103172"/>
                    <a:pt x="553601" y="3100790"/>
                  </a:cubicBezTo>
                  <a:cubicBezTo>
                    <a:pt x="552426" y="3095157"/>
                    <a:pt x="551848" y="3089422"/>
                    <a:pt x="551878" y="3083666"/>
                  </a:cubicBezTo>
                  <a:lnTo>
                    <a:pt x="551878" y="3079411"/>
                  </a:lnTo>
                  <a:cubicBezTo>
                    <a:pt x="551990" y="3076675"/>
                    <a:pt x="554300" y="3074537"/>
                    <a:pt x="557036" y="3074648"/>
                  </a:cubicBezTo>
                  <a:cubicBezTo>
                    <a:pt x="557036" y="3074648"/>
                    <a:pt x="557046" y="3074648"/>
                    <a:pt x="557046" y="3074648"/>
                  </a:cubicBezTo>
                  <a:lnTo>
                    <a:pt x="557046" y="3074648"/>
                  </a:lnTo>
                  <a:cubicBezTo>
                    <a:pt x="559842" y="3074760"/>
                    <a:pt x="562020" y="3077110"/>
                    <a:pt x="561909" y="3079907"/>
                  </a:cubicBezTo>
                  <a:cubicBezTo>
                    <a:pt x="561909" y="3079907"/>
                    <a:pt x="561909" y="3079917"/>
                    <a:pt x="561909" y="3079917"/>
                  </a:cubicBezTo>
                  <a:lnTo>
                    <a:pt x="561909" y="3079917"/>
                  </a:lnTo>
                  <a:lnTo>
                    <a:pt x="561909" y="3083666"/>
                  </a:lnTo>
                  <a:cubicBezTo>
                    <a:pt x="561909" y="3088733"/>
                    <a:pt x="562415" y="3093799"/>
                    <a:pt x="563429" y="3098764"/>
                  </a:cubicBezTo>
                  <a:cubicBezTo>
                    <a:pt x="563986" y="3101510"/>
                    <a:pt x="562223" y="3104185"/>
                    <a:pt x="559477" y="3104742"/>
                  </a:cubicBezTo>
                  <a:cubicBezTo>
                    <a:pt x="559477" y="3104742"/>
                    <a:pt x="559477" y="3104742"/>
                    <a:pt x="559477" y="3104742"/>
                  </a:cubicBezTo>
                  <a:lnTo>
                    <a:pt x="558464" y="3104742"/>
                  </a:lnTo>
                  <a:close/>
                  <a:moveTo>
                    <a:pt x="2092214" y="3096433"/>
                  </a:moveTo>
                  <a:cubicBezTo>
                    <a:pt x="2089448" y="3096849"/>
                    <a:pt x="2086864" y="3094944"/>
                    <a:pt x="2086449" y="3092178"/>
                  </a:cubicBezTo>
                  <a:cubicBezTo>
                    <a:pt x="2086449" y="3092137"/>
                    <a:pt x="2086439" y="3092107"/>
                    <a:pt x="2086439" y="3092076"/>
                  </a:cubicBezTo>
                  <a:cubicBezTo>
                    <a:pt x="2085973" y="3089371"/>
                    <a:pt x="2087776" y="3086807"/>
                    <a:pt x="2090481" y="3086331"/>
                  </a:cubicBezTo>
                  <a:cubicBezTo>
                    <a:pt x="2090552" y="3086321"/>
                    <a:pt x="2090623" y="3086311"/>
                    <a:pt x="2090694" y="3086301"/>
                  </a:cubicBezTo>
                  <a:lnTo>
                    <a:pt x="2109944" y="3080120"/>
                  </a:lnTo>
                  <a:cubicBezTo>
                    <a:pt x="2112508" y="3079137"/>
                    <a:pt x="2115375" y="3080414"/>
                    <a:pt x="2116358" y="3082967"/>
                  </a:cubicBezTo>
                  <a:cubicBezTo>
                    <a:pt x="2116388" y="3083038"/>
                    <a:pt x="2116409" y="3083099"/>
                    <a:pt x="2116429" y="3083160"/>
                  </a:cubicBezTo>
                  <a:cubicBezTo>
                    <a:pt x="2117391" y="3085764"/>
                    <a:pt x="2116084" y="3088652"/>
                    <a:pt x="2113491" y="3089644"/>
                  </a:cubicBezTo>
                  <a:lnTo>
                    <a:pt x="2113491" y="3089644"/>
                  </a:lnTo>
                  <a:lnTo>
                    <a:pt x="2094139" y="3095826"/>
                  </a:lnTo>
                  <a:close/>
                  <a:moveTo>
                    <a:pt x="2140441" y="3080930"/>
                  </a:moveTo>
                  <a:cubicBezTo>
                    <a:pt x="2137696" y="3081711"/>
                    <a:pt x="2134838" y="3080130"/>
                    <a:pt x="2134058" y="3077384"/>
                  </a:cubicBezTo>
                  <a:cubicBezTo>
                    <a:pt x="2133268" y="3074638"/>
                    <a:pt x="2134859" y="3071780"/>
                    <a:pt x="2137604" y="3070990"/>
                  </a:cubicBezTo>
                  <a:cubicBezTo>
                    <a:pt x="2138000" y="3070879"/>
                    <a:pt x="2138405" y="3070818"/>
                    <a:pt x="2138820" y="3070798"/>
                  </a:cubicBezTo>
                  <a:lnTo>
                    <a:pt x="2157969" y="3064414"/>
                  </a:lnTo>
                  <a:cubicBezTo>
                    <a:pt x="2160624" y="3063533"/>
                    <a:pt x="2163501" y="3064921"/>
                    <a:pt x="2164454" y="3067555"/>
                  </a:cubicBezTo>
                  <a:cubicBezTo>
                    <a:pt x="2165264" y="3070230"/>
                    <a:pt x="2163846" y="3073088"/>
                    <a:pt x="2161211" y="3074040"/>
                  </a:cubicBezTo>
                  <a:lnTo>
                    <a:pt x="2141961" y="3080424"/>
                  </a:lnTo>
                  <a:close/>
                  <a:moveTo>
                    <a:pt x="2188364" y="3064617"/>
                  </a:moveTo>
                  <a:cubicBezTo>
                    <a:pt x="2185518" y="3064870"/>
                    <a:pt x="2183005" y="3062783"/>
                    <a:pt x="2182752" y="3059936"/>
                  </a:cubicBezTo>
                  <a:cubicBezTo>
                    <a:pt x="2182529" y="3057443"/>
                    <a:pt x="2184119" y="3055143"/>
                    <a:pt x="2186541" y="3054484"/>
                  </a:cubicBezTo>
                  <a:lnTo>
                    <a:pt x="2205690" y="3047797"/>
                  </a:lnTo>
                  <a:cubicBezTo>
                    <a:pt x="2208395" y="3047098"/>
                    <a:pt x="2211161" y="3048739"/>
                    <a:pt x="2211860" y="3051444"/>
                  </a:cubicBezTo>
                  <a:cubicBezTo>
                    <a:pt x="2212468" y="3053826"/>
                    <a:pt x="2211273" y="3056308"/>
                    <a:pt x="2209033" y="3057321"/>
                  </a:cubicBezTo>
                  <a:lnTo>
                    <a:pt x="2189884" y="3064009"/>
                  </a:lnTo>
                  <a:lnTo>
                    <a:pt x="2188466" y="3064516"/>
                  </a:lnTo>
                  <a:close/>
                  <a:moveTo>
                    <a:pt x="562010" y="3054484"/>
                  </a:moveTo>
                  <a:lnTo>
                    <a:pt x="560288" y="3054484"/>
                  </a:lnTo>
                  <a:cubicBezTo>
                    <a:pt x="557664" y="3053532"/>
                    <a:pt x="556296" y="3050634"/>
                    <a:pt x="557248" y="3047999"/>
                  </a:cubicBezTo>
                  <a:cubicBezTo>
                    <a:pt x="559700" y="3041454"/>
                    <a:pt x="562608" y="3035080"/>
                    <a:pt x="565962" y="3028950"/>
                  </a:cubicBezTo>
                  <a:cubicBezTo>
                    <a:pt x="567198" y="3026498"/>
                    <a:pt x="570186" y="3025525"/>
                    <a:pt x="572628" y="3026761"/>
                  </a:cubicBezTo>
                  <a:cubicBezTo>
                    <a:pt x="572669" y="3026781"/>
                    <a:pt x="572709" y="3026802"/>
                    <a:pt x="572750" y="3026822"/>
                  </a:cubicBezTo>
                  <a:lnTo>
                    <a:pt x="572750" y="3026822"/>
                  </a:lnTo>
                  <a:cubicBezTo>
                    <a:pt x="575171" y="3028200"/>
                    <a:pt x="576063" y="3031240"/>
                    <a:pt x="574776" y="3033712"/>
                  </a:cubicBezTo>
                  <a:cubicBezTo>
                    <a:pt x="571625" y="3039437"/>
                    <a:pt x="568910" y="3045405"/>
                    <a:pt x="566671" y="3051546"/>
                  </a:cubicBezTo>
                  <a:cubicBezTo>
                    <a:pt x="565850" y="3053268"/>
                    <a:pt x="564118" y="3054373"/>
                    <a:pt x="562213" y="3054383"/>
                  </a:cubicBezTo>
                  <a:close/>
                  <a:moveTo>
                    <a:pt x="2236186" y="3047797"/>
                  </a:moveTo>
                  <a:cubicBezTo>
                    <a:pt x="2233431" y="3048283"/>
                    <a:pt x="2230806" y="3046439"/>
                    <a:pt x="2230320" y="3043683"/>
                  </a:cubicBezTo>
                  <a:cubicBezTo>
                    <a:pt x="2230310" y="3043673"/>
                    <a:pt x="2230310" y="3043652"/>
                    <a:pt x="2230310" y="3043642"/>
                  </a:cubicBezTo>
                  <a:cubicBezTo>
                    <a:pt x="2229773" y="3040896"/>
                    <a:pt x="2231556" y="3038231"/>
                    <a:pt x="2234302" y="3037694"/>
                  </a:cubicBezTo>
                  <a:cubicBezTo>
                    <a:pt x="2234353" y="3037684"/>
                    <a:pt x="2234413" y="3037674"/>
                    <a:pt x="2234464" y="3037664"/>
                  </a:cubicBezTo>
                  <a:lnTo>
                    <a:pt x="2253411" y="3030672"/>
                  </a:lnTo>
                  <a:cubicBezTo>
                    <a:pt x="2256116" y="3029973"/>
                    <a:pt x="2258882" y="3031595"/>
                    <a:pt x="2259591" y="3034300"/>
                  </a:cubicBezTo>
                  <a:cubicBezTo>
                    <a:pt x="2259591" y="3034310"/>
                    <a:pt x="2259591" y="3034310"/>
                    <a:pt x="2259591" y="3034320"/>
                  </a:cubicBezTo>
                  <a:cubicBezTo>
                    <a:pt x="2260138" y="3036620"/>
                    <a:pt x="2259054" y="3039001"/>
                    <a:pt x="2256957" y="3040096"/>
                  </a:cubicBezTo>
                  <a:lnTo>
                    <a:pt x="2237909" y="3047189"/>
                  </a:lnTo>
                  <a:close/>
                  <a:moveTo>
                    <a:pt x="2283705" y="3030571"/>
                  </a:moveTo>
                  <a:cubicBezTo>
                    <a:pt x="2281587" y="3030611"/>
                    <a:pt x="2279672" y="3029315"/>
                    <a:pt x="2278943" y="3027328"/>
                  </a:cubicBezTo>
                  <a:cubicBezTo>
                    <a:pt x="2277960" y="3024724"/>
                    <a:pt x="2279216" y="3021816"/>
                    <a:pt x="2281779" y="3020742"/>
                  </a:cubicBezTo>
                  <a:lnTo>
                    <a:pt x="2281779" y="3020742"/>
                  </a:lnTo>
                  <a:lnTo>
                    <a:pt x="2300625" y="3013548"/>
                  </a:lnTo>
                  <a:cubicBezTo>
                    <a:pt x="2303056" y="3012160"/>
                    <a:pt x="2306146" y="3013011"/>
                    <a:pt x="2307535" y="3015443"/>
                  </a:cubicBezTo>
                  <a:cubicBezTo>
                    <a:pt x="2308912" y="3017875"/>
                    <a:pt x="2308061" y="3020975"/>
                    <a:pt x="2305630" y="3022353"/>
                  </a:cubicBezTo>
                  <a:cubicBezTo>
                    <a:pt x="2305427" y="3022475"/>
                    <a:pt x="2305204" y="3022576"/>
                    <a:pt x="2304981" y="3022667"/>
                  </a:cubicBezTo>
                  <a:lnTo>
                    <a:pt x="2304272" y="3022667"/>
                  </a:lnTo>
                  <a:lnTo>
                    <a:pt x="2285326" y="3029963"/>
                  </a:lnTo>
                  <a:close/>
                  <a:moveTo>
                    <a:pt x="2330817" y="3012129"/>
                  </a:moveTo>
                  <a:cubicBezTo>
                    <a:pt x="2328781" y="3012089"/>
                    <a:pt x="2326957" y="3010863"/>
                    <a:pt x="2326157" y="3008988"/>
                  </a:cubicBezTo>
                  <a:cubicBezTo>
                    <a:pt x="2325123" y="3006384"/>
                    <a:pt x="2326390" y="3003446"/>
                    <a:pt x="2328983" y="3002402"/>
                  </a:cubicBezTo>
                  <a:cubicBezTo>
                    <a:pt x="2328983" y="3002402"/>
                    <a:pt x="2328994" y="3002402"/>
                    <a:pt x="2328994" y="3002402"/>
                  </a:cubicBezTo>
                  <a:lnTo>
                    <a:pt x="2328994" y="3002402"/>
                  </a:lnTo>
                  <a:lnTo>
                    <a:pt x="2347737" y="2994803"/>
                  </a:lnTo>
                  <a:cubicBezTo>
                    <a:pt x="2350189" y="2993718"/>
                    <a:pt x="2353067" y="2994823"/>
                    <a:pt x="2354151" y="2997275"/>
                  </a:cubicBezTo>
                  <a:cubicBezTo>
                    <a:pt x="2354181" y="2997326"/>
                    <a:pt x="2354202" y="2997386"/>
                    <a:pt x="2354222" y="2997437"/>
                  </a:cubicBezTo>
                  <a:lnTo>
                    <a:pt x="2354222" y="2997437"/>
                  </a:lnTo>
                  <a:cubicBezTo>
                    <a:pt x="2355215" y="3000011"/>
                    <a:pt x="2354009" y="3002909"/>
                    <a:pt x="2351486" y="3004023"/>
                  </a:cubicBezTo>
                  <a:lnTo>
                    <a:pt x="2332641" y="3011623"/>
                  </a:lnTo>
                  <a:cubicBezTo>
                    <a:pt x="2332033" y="3011724"/>
                    <a:pt x="2331425" y="3011724"/>
                    <a:pt x="2330817" y="3011623"/>
                  </a:cubicBezTo>
                  <a:close/>
                  <a:moveTo>
                    <a:pt x="587036" y="3010306"/>
                  </a:moveTo>
                  <a:cubicBezTo>
                    <a:pt x="585931" y="3010326"/>
                    <a:pt x="584857" y="3009971"/>
                    <a:pt x="583996" y="3009292"/>
                  </a:cubicBezTo>
                  <a:cubicBezTo>
                    <a:pt x="581808" y="3007580"/>
                    <a:pt x="581362" y="3004449"/>
                    <a:pt x="582983" y="3002200"/>
                  </a:cubicBezTo>
                  <a:cubicBezTo>
                    <a:pt x="586934" y="2997032"/>
                    <a:pt x="591392" y="2992067"/>
                    <a:pt x="596053" y="2986190"/>
                  </a:cubicBezTo>
                  <a:cubicBezTo>
                    <a:pt x="598059" y="2984244"/>
                    <a:pt x="601240" y="2984244"/>
                    <a:pt x="603246" y="2986190"/>
                  </a:cubicBezTo>
                  <a:cubicBezTo>
                    <a:pt x="605101" y="2988115"/>
                    <a:pt x="605101" y="2991155"/>
                    <a:pt x="603246" y="2993080"/>
                  </a:cubicBezTo>
                  <a:lnTo>
                    <a:pt x="603246" y="2993080"/>
                  </a:lnTo>
                  <a:cubicBezTo>
                    <a:pt x="598687" y="2998349"/>
                    <a:pt x="594533" y="3003213"/>
                    <a:pt x="590683" y="3008482"/>
                  </a:cubicBezTo>
                  <a:cubicBezTo>
                    <a:pt x="589792" y="3009596"/>
                    <a:pt x="588464" y="3010265"/>
                    <a:pt x="587036" y="3010306"/>
                  </a:cubicBezTo>
                  <a:close/>
                  <a:moveTo>
                    <a:pt x="2377829" y="2992067"/>
                  </a:moveTo>
                  <a:cubicBezTo>
                    <a:pt x="2375782" y="2992057"/>
                    <a:pt x="2373948" y="2990820"/>
                    <a:pt x="2373168" y="2988926"/>
                  </a:cubicBezTo>
                  <a:cubicBezTo>
                    <a:pt x="2372084" y="2986474"/>
                    <a:pt x="2373188" y="2983596"/>
                    <a:pt x="2375640" y="2982512"/>
                  </a:cubicBezTo>
                  <a:cubicBezTo>
                    <a:pt x="2375691" y="2982481"/>
                    <a:pt x="2375752" y="2982461"/>
                    <a:pt x="2375802" y="2982441"/>
                  </a:cubicBezTo>
                  <a:lnTo>
                    <a:pt x="2375802" y="2982441"/>
                  </a:lnTo>
                  <a:lnTo>
                    <a:pt x="2394344" y="2974436"/>
                  </a:lnTo>
                  <a:cubicBezTo>
                    <a:pt x="2396917" y="2973362"/>
                    <a:pt x="2399876" y="2974527"/>
                    <a:pt x="2401031" y="2977070"/>
                  </a:cubicBezTo>
                  <a:lnTo>
                    <a:pt x="2401031" y="2977070"/>
                  </a:lnTo>
                  <a:cubicBezTo>
                    <a:pt x="2402094" y="2979614"/>
                    <a:pt x="2400919" y="2982542"/>
                    <a:pt x="2398396" y="2983657"/>
                  </a:cubicBezTo>
                  <a:lnTo>
                    <a:pt x="2379653" y="2991661"/>
                  </a:lnTo>
                  <a:cubicBezTo>
                    <a:pt x="2379045" y="2991965"/>
                    <a:pt x="2378396" y="2992178"/>
                    <a:pt x="2377727" y="2992269"/>
                  </a:cubicBezTo>
                  <a:close/>
                  <a:moveTo>
                    <a:pt x="620775" y="2972511"/>
                  </a:moveTo>
                  <a:cubicBezTo>
                    <a:pt x="619447" y="2972561"/>
                    <a:pt x="618150" y="2972055"/>
                    <a:pt x="617228" y="2971092"/>
                  </a:cubicBezTo>
                  <a:cubicBezTo>
                    <a:pt x="615243" y="2969126"/>
                    <a:pt x="615233" y="2965914"/>
                    <a:pt x="617198" y="2963928"/>
                  </a:cubicBezTo>
                  <a:cubicBezTo>
                    <a:pt x="617208" y="2963918"/>
                    <a:pt x="617218" y="2963908"/>
                    <a:pt x="617228" y="2963898"/>
                  </a:cubicBezTo>
                  <a:lnTo>
                    <a:pt x="617228" y="2963898"/>
                  </a:lnTo>
                  <a:lnTo>
                    <a:pt x="631717" y="2949611"/>
                  </a:lnTo>
                  <a:cubicBezTo>
                    <a:pt x="633682" y="2947625"/>
                    <a:pt x="636894" y="2947615"/>
                    <a:pt x="638880" y="2949580"/>
                  </a:cubicBezTo>
                  <a:cubicBezTo>
                    <a:pt x="638890" y="2949590"/>
                    <a:pt x="638900" y="2949601"/>
                    <a:pt x="638910" y="2949611"/>
                  </a:cubicBezTo>
                  <a:lnTo>
                    <a:pt x="638910" y="2949611"/>
                  </a:lnTo>
                  <a:cubicBezTo>
                    <a:pt x="640825" y="2951546"/>
                    <a:pt x="640825" y="2954667"/>
                    <a:pt x="638910" y="2956602"/>
                  </a:cubicBezTo>
                  <a:lnTo>
                    <a:pt x="638910" y="2956602"/>
                  </a:lnTo>
                  <a:cubicBezTo>
                    <a:pt x="634047" y="2961263"/>
                    <a:pt x="629285" y="2965924"/>
                    <a:pt x="624523" y="2970788"/>
                  </a:cubicBezTo>
                  <a:cubicBezTo>
                    <a:pt x="623571" y="2971872"/>
                    <a:pt x="622223" y="2972531"/>
                    <a:pt x="620775" y="2972612"/>
                  </a:cubicBezTo>
                  <a:close/>
                  <a:moveTo>
                    <a:pt x="2424232" y="2971903"/>
                  </a:moveTo>
                  <a:cubicBezTo>
                    <a:pt x="2422216" y="2971883"/>
                    <a:pt x="2420403" y="2970697"/>
                    <a:pt x="2419572" y="2968863"/>
                  </a:cubicBezTo>
                  <a:cubicBezTo>
                    <a:pt x="2418447" y="2966299"/>
                    <a:pt x="2419612" y="2963310"/>
                    <a:pt x="2422176" y="2962186"/>
                  </a:cubicBezTo>
                  <a:cubicBezTo>
                    <a:pt x="2422186" y="2962186"/>
                    <a:pt x="2422196" y="2962175"/>
                    <a:pt x="2422206" y="2962175"/>
                  </a:cubicBezTo>
                  <a:lnTo>
                    <a:pt x="2422206" y="2962175"/>
                  </a:lnTo>
                  <a:lnTo>
                    <a:pt x="2440646" y="2953866"/>
                  </a:lnTo>
                  <a:cubicBezTo>
                    <a:pt x="2443199" y="2952863"/>
                    <a:pt x="2446077" y="2954120"/>
                    <a:pt x="2447080" y="2956673"/>
                  </a:cubicBezTo>
                  <a:cubicBezTo>
                    <a:pt x="2447100" y="2956714"/>
                    <a:pt x="2447110" y="2956764"/>
                    <a:pt x="2447130" y="2956805"/>
                  </a:cubicBezTo>
                  <a:cubicBezTo>
                    <a:pt x="2448042" y="2959186"/>
                    <a:pt x="2447049" y="2961882"/>
                    <a:pt x="2444800" y="2963087"/>
                  </a:cubicBezTo>
                  <a:lnTo>
                    <a:pt x="2426259" y="2971396"/>
                  </a:lnTo>
                  <a:cubicBezTo>
                    <a:pt x="2425681" y="2971781"/>
                    <a:pt x="2425023" y="2972024"/>
                    <a:pt x="2424334" y="2972105"/>
                  </a:cubicBezTo>
                  <a:close/>
                  <a:moveTo>
                    <a:pt x="2470332" y="2950725"/>
                  </a:moveTo>
                  <a:cubicBezTo>
                    <a:pt x="2467536" y="2950725"/>
                    <a:pt x="2465266" y="2948456"/>
                    <a:pt x="2465266" y="2945659"/>
                  </a:cubicBezTo>
                  <a:cubicBezTo>
                    <a:pt x="2465266" y="2943724"/>
                    <a:pt x="2466361" y="2941950"/>
                    <a:pt x="2468103" y="2941099"/>
                  </a:cubicBezTo>
                  <a:lnTo>
                    <a:pt x="2486340" y="2932385"/>
                  </a:lnTo>
                  <a:cubicBezTo>
                    <a:pt x="2488863" y="2931159"/>
                    <a:pt x="2491893" y="2932193"/>
                    <a:pt x="2493129" y="2934716"/>
                  </a:cubicBezTo>
                  <a:cubicBezTo>
                    <a:pt x="2494355" y="2937239"/>
                    <a:pt x="2493321" y="2940278"/>
                    <a:pt x="2490798" y="2941505"/>
                  </a:cubicBezTo>
                  <a:lnTo>
                    <a:pt x="2472460" y="2950219"/>
                  </a:lnTo>
                  <a:cubicBezTo>
                    <a:pt x="2471842" y="2950604"/>
                    <a:pt x="2471153" y="2950847"/>
                    <a:pt x="2470433" y="2950928"/>
                  </a:cubicBezTo>
                  <a:close/>
                  <a:moveTo>
                    <a:pt x="657350" y="2937755"/>
                  </a:moveTo>
                  <a:cubicBezTo>
                    <a:pt x="654604" y="2937755"/>
                    <a:pt x="652386" y="2935536"/>
                    <a:pt x="652386" y="2932791"/>
                  </a:cubicBezTo>
                  <a:cubicBezTo>
                    <a:pt x="652386" y="2932730"/>
                    <a:pt x="652386" y="2932659"/>
                    <a:pt x="652386" y="2932588"/>
                  </a:cubicBezTo>
                  <a:cubicBezTo>
                    <a:pt x="652406" y="2931200"/>
                    <a:pt x="652994" y="2929882"/>
                    <a:pt x="654007" y="2928940"/>
                  </a:cubicBezTo>
                  <a:cubicBezTo>
                    <a:pt x="659073" y="2924380"/>
                    <a:pt x="664139" y="2919922"/>
                    <a:pt x="669306" y="2915565"/>
                  </a:cubicBezTo>
                  <a:cubicBezTo>
                    <a:pt x="671434" y="2913741"/>
                    <a:pt x="674635" y="2913994"/>
                    <a:pt x="676449" y="2916122"/>
                  </a:cubicBezTo>
                  <a:cubicBezTo>
                    <a:pt x="678262" y="2918250"/>
                    <a:pt x="678019" y="2921442"/>
                    <a:pt x="675892" y="2923266"/>
                  </a:cubicBezTo>
                  <a:cubicBezTo>
                    <a:pt x="670724" y="2927623"/>
                    <a:pt x="665760" y="2931980"/>
                    <a:pt x="660694" y="2936438"/>
                  </a:cubicBezTo>
                  <a:cubicBezTo>
                    <a:pt x="659843" y="2937340"/>
                    <a:pt x="658688" y="2937887"/>
                    <a:pt x="657452" y="2937958"/>
                  </a:cubicBezTo>
                  <a:close/>
                  <a:moveTo>
                    <a:pt x="2515925" y="2929244"/>
                  </a:moveTo>
                  <a:cubicBezTo>
                    <a:pt x="2513129" y="2929254"/>
                    <a:pt x="2510849" y="2927005"/>
                    <a:pt x="2510829" y="2924208"/>
                  </a:cubicBezTo>
                  <a:cubicBezTo>
                    <a:pt x="2510829" y="2922333"/>
                    <a:pt x="2511842" y="2920611"/>
                    <a:pt x="2513493" y="2919719"/>
                  </a:cubicBezTo>
                  <a:lnTo>
                    <a:pt x="2513493" y="2919719"/>
                  </a:lnTo>
                  <a:cubicBezTo>
                    <a:pt x="2519572" y="2916680"/>
                    <a:pt x="2525550" y="2913640"/>
                    <a:pt x="2531427" y="2910499"/>
                  </a:cubicBezTo>
                  <a:cubicBezTo>
                    <a:pt x="2533950" y="2909242"/>
                    <a:pt x="2537009" y="2910235"/>
                    <a:pt x="2538316" y="2912728"/>
                  </a:cubicBezTo>
                  <a:cubicBezTo>
                    <a:pt x="2539563" y="2915220"/>
                    <a:pt x="2538570" y="2918250"/>
                    <a:pt x="2536087" y="2919517"/>
                  </a:cubicBezTo>
                  <a:cubicBezTo>
                    <a:pt x="2530211" y="2922658"/>
                    <a:pt x="2524132" y="2925698"/>
                    <a:pt x="2518053" y="2928738"/>
                  </a:cubicBezTo>
                  <a:cubicBezTo>
                    <a:pt x="2517394" y="2929072"/>
                    <a:pt x="2516665" y="2929244"/>
                    <a:pt x="2515925" y="2929244"/>
                  </a:cubicBezTo>
                  <a:close/>
                  <a:moveTo>
                    <a:pt x="696155" y="2905939"/>
                  </a:moveTo>
                  <a:cubicBezTo>
                    <a:pt x="693308" y="2905827"/>
                    <a:pt x="691079" y="2903426"/>
                    <a:pt x="691190" y="2900579"/>
                  </a:cubicBezTo>
                  <a:cubicBezTo>
                    <a:pt x="691190" y="2900579"/>
                    <a:pt x="691190" y="2900569"/>
                    <a:pt x="691190" y="2900569"/>
                  </a:cubicBezTo>
                  <a:cubicBezTo>
                    <a:pt x="691221" y="2899109"/>
                    <a:pt x="691890" y="2897741"/>
                    <a:pt x="693014" y="2896819"/>
                  </a:cubicBezTo>
                  <a:lnTo>
                    <a:pt x="709124" y="2884356"/>
                  </a:lnTo>
                  <a:cubicBezTo>
                    <a:pt x="711373" y="2882735"/>
                    <a:pt x="714504" y="2883181"/>
                    <a:pt x="716216" y="2885370"/>
                  </a:cubicBezTo>
                  <a:cubicBezTo>
                    <a:pt x="717898" y="2887609"/>
                    <a:pt x="717442" y="2890780"/>
                    <a:pt x="715203" y="2892462"/>
                  </a:cubicBezTo>
                  <a:lnTo>
                    <a:pt x="715203" y="2892462"/>
                  </a:lnTo>
                  <a:cubicBezTo>
                    <a:pt x="709833" y="2896515"/>
                    <a:pt x="704564" y="2900670"/>
                    <a:pt x="699296" y="2904824"/>
                  </a:cubicBezTo>
                  <a:cubicBezTo>
                    <a:pt x="698333" y="2905331"/>
                    <a:pt x="697239" y="2905544"/>
                    <a:pt x="696155" y="2905432"/>
                  </a:cubicBezTo>
                  <a:close/>
                  <a:moveTo>
                    <a:pt x="2560404" y="2905939"/>
                  </a:moveTo>
                  <a:cubicBezTo>
                    <a:pt x="2557607" y="2905939"/>
                    <a:pt x="2555338" y="2903669"/>
                    <a:pt x="2555338" y="2900873"/>
                  </a:cubicBezTo>
                  <a:cubicBezTo>
                    <a:pt x="2555358" y="2899018"/>
                    <a:pt x="2556361" y="2897326"/>
                    <a:pt x="2557972" y="2896414"/>
                  </a:cubicBezTo>
                  <a:lnTo>
                    <a:pt x="2575601" y="2886282"/>
                  </a:lnTo>
                  <a:cubicBezTo>
                    <a:pt x="2578043" y="2884974"/>
                    <a:pt x="2581083" y="2885825"/>
                    <a:pt x="2582491" y="2888207"/>
                  </a:cubicBezTo>
                  <a:cubicBezTo>
                    <a:pt x="2583879" y="2890558"/>
                    <a:pt x="2583109" y="2893597"/>
                    <a:pt x="2580769" y="2894996"/>
                  </a:cubicBezTo>
                  <a:lnTo>
                    <a:pt x="2580769" y="2894996"/>
                  </a:lnTo>
                  <a:lnTo>
                    <a:pt x="2562937" y="2905128"/>
                  </a:lnTo>
                  <a:lnTo>
                    <a:pt x="2561113" y="2905128"/>
                  </a:lnTo>
                  <a:close/>
                  <a:moveTo>
                    <a:pt x="2604477" y="2881012"/>
                  </a:moveTo>
                  <a:cubicBezTo>
                    <a:pt x="2601681" y="2881012"/>
                    <a:pt x="2599411" y="2878743"/>
                    <a:pt x="2599411" y="2875946"/>
                  </a:cubicBezTo>
                  <a:cubicBezTo>
                    <a:pt x="2599381" y="2874163"/>
                    <a:pt x="2600313" y="2872501"/>
                    <a:pt x="2601843" y="2871589"/>
                  </a:cubicBezTo>
                  <a:lnTo>
                    <a:pt x="2619269" y="2861456"/>
                  </a:lnTo>
                  <a:cubicBezTo>
                    <a:pt x="2621681" y="2860048"/>
                    <a:pt x="2624781" y="2860808"/>
                    <a:pt x="2626260" y="2863179"/>
                  </a:cubicBezTo>
                  <a:cubicBezTo>
                    <a:pt x="2627648" y="2865621"/>
                    <a:pt x="2626848" y="2868722"/>
                    <a:pt x="2624437" y="2870171"/>
                  </a:cubicBezTo>
                  <a:lnTo>
                    <a:pt x="2607010" y="2880303"/>
                  </a:lnTo>
                  <a:lnTo>
                    <a:pt x="2604983" y="2880303"/>
                  </a:lnTo>
                  <a:close/>
                  <a:moveTo>
                    <a:pt x="736176" y="2875743"/>
                  </a:moveTo>
                  <a:cubicBezTo>
                    <a:pt x="733379" y="2875743"/>
                    <a:pt x="731110" y="2873474"/>
                    <a:pt x="731110" y="2870677"/>
                  </a:cubicBezTo>
                  <a:cubicBezTo>
                    <a:pt x="731029" y="2869015"/>
                    <a:pt x="731839" y="2867424"/>
                    <a:pt x="733237" y="2866523"/>
                  </a:cubicBezTo>
                  <a:lnTo>
                    <a:pt x="749955" y="2854972"/>
                  </a:lnTo>
                  <a:cubicBezTo>
                    <a:pt x="752093" y="2853158"/>
                    <a:pt x="755284" y="2853391"/>
                    <a:pt x="757148" y="2855478"/>
                  </a:cubicBezTo>
                  <a:cubicBezTo>
                    <a:pt x="759104" y="2857393"/>
                    <a:pt x="759134" y="2860544"/>
                    <a:pt x="757219" y="2862500"/>
                  </a:cubicBezTo>
                  <a:cubicBezTo>
                    <a:pt x="757199" y="2862520"/>
                    <a:pt x="757169" y="2862551"/>
                    <a:pt x="757148" y="2862571"/>
                  </a:cubicBezTo>
                  <a:lnTo>
                    <a:pt x="756135" y="2863280"/>
                  </a:lnTo>
                  <a:cubicBezTo>
                    <a:pt x="750563" y="2867029"/>
                    <a:pt x="745091" y="2870880"/>
                    <a:pt x="739620" y="2874832"/>
                  </a:cubicBezTo>
                  <a:cubicBezTo>
                    <a:pt x="738820" y="2875034"/>
                    <a:pt x="737989" y="2875034"/>
                    <a:pt x="737189" y="2874832"/>
                  </a:cubicBezTo>
                  <a:close/>
                  <a:moveTo>
                    <a:pt x="2647942" y="2855478"/>
                  </a:moveTo>
                  <a:cubicBezTo>
                    <a:pt x="2646169" y="2855468"/>
                    <a:pt x="2644528" y="2854546"/>
                    <a:pt x="2643586" y="2853046"/>
                  </a:cubicBezTo>
                  <a:cubicBezTo>
                    <a:pt x="2642177" y="2850635"/>
                    <a:pt x="2642937" y="2847534"/>
                    <a:pt x="2645308" y="2846055"/>
                  </a:cubicBezTo>
                  <a:lnTo>
                    <a:pt x="2662633" y="2835922"/>
                  </a:lnTo>
                  <a:cubicBezTo>
                    <a:pt x="2664893" y="2834270"/>
                    <a:pt x="2668064" y="2834757"/>
                    <a:pt x="2669715" y="2837016"/>
                  </a:cubicBezTo>
                  <a:cubicBezTo>
                    <a:pt x="2669715" y="2837026"/>
                    <a:pt x="2669726" y="2837026"/>
                    <a:pt x="2669726" y="2837037"/>
                  </a:cubicBezTo>
                  <a:cubicBezTo>
                    <a:pt x="2671326" y="2839316"/>
                    <a:pt x="2670830" y="2842447"/>
                    <a:pt x="2668611" y="2844130"/>
                  </a:cubicBezTo>
                  <a:lnTo>
                    <a:pt x="2667902" y="2844130"/>
                  </a:lnTo>
                  <a:lnTo>
                    <a:pt x="2650576" y="2854262"/>
                  </a:lnTo>
                  <a:lnTo>
                    <a:pt x="2648449" y="2854262"/>
                  </a:lnTo>
                  <a:close/>
                  <a:moveTo>
                    <a:pt x="778121" y="2848183"/>
                  </a:moveTo>
                  <a:cubicBezTo>
                    <a:pt x="776419" y="2848091"/>
                    <a:pt x="774859" y="2847240"/>
                    <a:pt x="773866" y="2845852"/>
                  </a:cubicBezTo>
                  <a:cubicBezTo>
                    <a:pt x="772346" y="2843471"/>
                    <a:pt x="773025" y="2840309"/>
                    <a:pt x="775386" y="2838759"/>
                  </a:cubicBezTo>
                  <a:lnTo>
                    <a:pt x="792711" y="2828019"/>
                  </a:lnTo>
                  <a:cubicBezTo>
                    <a:pt x="794950" y="2826529"/>
                    <a:pt x="797969" y="2827137"/>
                    <a:pt x="799459" y="2829366"/>
                  </a:cubicBezTo>
                  <a:cubicBezTo>
                    <a:pt x="799469" y="2829396"/>
                    <a:pt x="799489" y="2829417"/>
                    <a:pt x="799499" y="2829437"/>
                  </a:cubicBezTo>
                  <a:lnTo>
                    <a:pt x="799499" y="2829437"/>
                  </a:lnTo>
                  <a:cubicBezTo>
                    <a:pt x="801009" y="2831727"/>
                    <a:pt x="800381" y="2834807"/>
                    <a:pt x="798101" y="2836317"/>
                  </a:cubicBezTo>
                  <a:cubicBezTo>
                    <a:pt x="798091" y="2836317"/>
                    <a:pt x="798091" y="2836327"/>
                    <a:pt x="798081" y="2836327"/>
                  </a:cubicBezTo>
                  <a:lnTo>
                    <a:pt x="798081" y="2836327"/>
                  </a:lnTo>
                  <a:lnTo>
                    <a:pt x="780958" y="2847068"/>
                  </a:lnTo>
                  <a:cubicBezTo>
                    <a:pt x="780229" y="2847271"/>
                    <a:pt x="779459" y="2847271"/>
                    <a:pt x="778729" y="2847068"/>
                  </a:cubicBezTo>
                  <a:close/>
                  <a:moveTo>
                    <a:pt x="2691712" y="2827917"/>
                  </a:moveTo>
                  <a:cubicBezTo>
                    <a:pt x="2688915" y="2827917"/>
                    <a:pt x="2686646" y="2825647"/>
                    <a:pt x="2686646" y="2822851"/>
                  </a:cubicBezTo>
                  <a:cubicBezTo>
                    <a:pt x="2686615" y="2821067"/>
                    <a:pt x="2687547" y="2819406"/>
                    <a:pt x="2689077" y="2818494"/>
                  </a:cubicBezTo>
                  <a:lnTo>
                    <a:pt x="2706301" y="2807854"/>
                  </a:lnTo>
                  <a:cubicBezTo>
                    <a:pt x="2708682" y="2806375"/>
                    <a:pt x="2711813" y="2807095"/>
                    <a:pt x="2713292" y="2809476"/>
                  </a:cubicBezTo>
                  <a:cubicBezTo>
                    <a:pt x="2714772" y="2811857"/>
                    <a:pt x="2714052" y="2814988"/>
                    <a:pt x="2711671" y="2816467"/>
                  </a:cubicBezTo>
                  <a:lnTo>
                    <a:pt x="2694346" y="2827107"/>
                  </a:lnTo>
                  <a:cubicBezTo>
                    <a:pt x="2693555" y="2827613"/>
                    <a:pt x="2692644" y="2827897"/>
                    <a:pt x="2691712" y="2827917"/>
                  </a:cubicBezTo>
                  <a:close/>
                  <a:moveTo>
                    <a:pt x="821890" y="2820216"/>
                  </a:moveTo>
                  <a:cubicBezTo>
                    <a:pt x="819094" y="2820186"/>
                    <a:pt x="816845" y="2817896"/>
                    <a:pt x="816875" y="2815099"/>
                  </a:cubicBezTo>
                  <a:cubicBezTo>
                    <a:pt x="816895" y="2813326"/>
                    <a:pt x="817838" y="2811695"/>
                    <a:pt x="819357" y="2810793"/>
                  </a:cubicBezTo>
                  <a:lnTo>
                    <a:pt x="836987" y="2800660"/>
                  </a:lnTo>
                  <a:cubicBezTo>
                    <a:pt x="839337" y="2799272"/>
                    <a:pt x="842367" y="2800042"/>
                    <a:pt x="843775" y="2802383"/>
                  </a:cubicBezTo>
                  <a:lnTo>
                    <a:pt x="843775" y="2802383"/>
                  </a:lnTo>
                  <a:cubicBezTo>
                    <a:pt x="845163" y="2804734"/>
                    <a:pt x="844393" y="2807773"/>
                    <a:pt x="842053" y="2809172"/>
                  </a:cubicBezTo>
                  <a:lnTo>
                    <a:pt x="842053" y="2809172"/>
                  </a:lnTo>
                  <a:lnTo>
                    <a:pt x="824525" y="2819304"/>
                  </a:lnTo>
                  <a:cubicBezTo>
                    <a:pt x="823775" y="2819801"/>
                    <a:pt x="822893" y="2820044"/>
                    <a:pt x="821992" y="2820014"/>
                  </a:cubicBezTo>
                  <a:close/>
                  <a:moveTo>
                    <a:pt x="2734772" y="2801167"/>
                  </a:moveTo>
                  <a:cubicBezTo>
                    <a:pt x="2732999" y="2801157"/>
                    <a:pt x="2731357" y="2800235"/>
                    <a:pt x="2730415" y="2798735"/>
                  </a:cubicBezTo>
                  <a:cubicBezTo>
                    <a:pt x="2728916" y="2796445"/>
                    <a:pt x="2729554" y="2793365"/>
                    <a:pt x="2731844" y="2791865"/>
                  </a:cubicBezTo>
                  <a:cubicBezTo>
                    <a:pt x="2731915" y="2791824"/>
                    <a:pt x="2731975" y="2791784"/>
                    <a:pt x="2732036" y="2791743"/>
                  </a:cubicBezTo>
                  <a:lnTo>
                    <a:pt x="2732036" y="2791743"/>
                  </a:lnTo>
                  <a:lnTo>
                    <a:pt x="2749159" y="2781003"/>
                  </a:lnTo>
                  <a:cubicBezTo>
                    <a:pt x="2751337" y="2779240"/>
                    <a:pt x="2754539" y="2779584"/>
                    <a:pt x="2756302" y="2781763"/>
                  </a:cubicBezTo>
                  <a:cubicBezTo>
                    <a:pt x="2758065" y="2783941"/>
                    <a:pt x="2757720" y="2787143"/>
                    <a:pt x="2755542" y="2788906"/>
                  </a:cubicBezTo>
                  <a:lnTo>
                    <a:pt x="2754529" y="2789514"/>
                  </a:lnTo>
                  <a:lnTo>
                    <a:pt x="2737406" y="2800356"/>
                  </a:lnTo>
                  <a:cubicBezTo>
                    <a:pt x="2736606" y="2800853"/>
                    <a:pt x="2735704" y="2801167"/>
                    <a:pt x="2734772" y="2801268"/>
                  </a:cubicBezTo>
                  <a:close/>
                  <a:moveTo>
                    <a:pt x="866268" y="2795594"/>
                  </a:moveTo>
                  <a:cubicBezTo>
                    <a:pt x="863471" y="2795604"/>
                    <a:pt x="861192" y="2793354"/>
                    <a:pt x="861171" y="2790558"/>
                  </a:cubicBezTo>
                  <a:cubicBezTo>
                    <a:pt x="861171" y="2788683"/>
                    <a:pt x="862185" y="2786961"/>
                    <a:pt x="863836" y="2786069"/>
                  </a:cubicBezTo>
                  <a:lnTo>
                    <a:pt x="863836" y="2786069"/>
                  </a:lnTo>
                  <a:lnTo>
                    <a:pt x="881871" y="2776544"/>
                  </a:lnTo>
                  <a:cubicBezTo>
                    <a:pt x="884363" y="2775258"/>
                    <a:pt x="887423" y="2776230"/>
                    <a:pt x="888710" y="2778723"/>
                  </a:cubicBezTo>
                  <a:cubicBezTo>
                    <a:pt x="889996" y="2781215"/>
                    <a:pt x="889024" y="2784276"/>
                    <a:pt x="886531" y="2785563"/>
                  </a:cubicBezTo>
                  <a:lnTo>
                    <a:pt x="868699" y="2794986"/>
                  </a:lnTo>
                  <a:cubicBezTo>
                    <a:pt x="867950" y="2795391"/>
                    <a:pt x="867119" y="2795594"/>
                    <a:pt x="866268" y="2795594"/>
                  </a:cubicBezTo>
                  <a:close/>
                  <a:moveTo>
                    <a:pt x="2777528" y="2774011"/>
                  </a:moveTo>
                  <a:cubicBezTo>
                    <a:pt x="2774732" y="2774001"/>
                    <a:pt x="2772472" y="2771731"/>
                    <a:pt x="2772472" y="2768935"/>
                  </a:cubicBezTo>
                  <a:cubicBezTo>
                    <a:pt x="2772482" y="2767212"/>
                    <a:pt x="2773353" y="2765621"/>
                    <a:pt x="2774792" y="2764689"/>
                  </a:cubicBezTo>
                  <a:lnTo>
                    <a:pt x="2791712" y="2753645"/>
                  </a:lnTo>
                  <a:cubicBezTo>
                    <a:pt x="2794093" y="2752124"/>
                    <a:pt x="2797254" y="2752804"/>
                    <a:pt x="2798804" y="2755164"/>
                  </a:cubicBezTo>
                  <a:cubicBezTo>
                    <a:pt x="2800314" y="2757515"/>
                    <a:pt x="2799635" y="2760646"/>
                    <a:pt x="2797285" y="2762156"/>
                  </a:cubicBezTo>
                  <a:lnTo>
                    <a:pt x="2780263" y="2773201"/>
                  </a:lnTo>
                  <a:cubicBezTo>
                    <a:pt x="2779453" y="2773819"/>
                    <a:pt x="2778440" y="2774102"/>
                    <a:pt x="2777427" y="2774011"/>
                  </a:cubicBezTo>
                  <a:close/>
                  <a:moveTo>
                    <a:pt x="911354" y="2772390"/>
                  </a:moveTo>
                  <a:cubicBezTo>
                    <a:pt x="909419" y="2772390"/>
                    <a:pt x="907646" y="2771296"/>
                    <a:pt x="906795" y="2769553"/>
                  </a:cubicBezTo>
                  <a:cubicBezTo>
                    <a:pt x="905620" y="2767030"/>
                    <a:pt x="906643" y="2764031"/>
                    <a:pt x="909125" y="2762764"/>
                  </a:cubicBezTo>
                  <a:lnTo>
                    <a:pt x="927362" y="2753847"/>
                  </a:lnTo>
                  <a:cubicBezTo>
                    <a:pt x="929723" y="2752347"/>
                    <a:pt x="932854" y="2753036"/>
                    <a:pt x="934353" y="2755397"/>
                  </a:cubicBezTo>
                  <a:cubicBezTo>
                    <a:pt x="935863" y="2757758"/>
                    <a:pt x="935174" y="2760889"/>
                    <a:pt x="932813" y="2762389"/>
                  </a:cubicBezTo>
                  <a:cubicBezTo>
                    <a:pt x="932651" y="2762490"/>
                    <a:pt x="932489" y="2762582"/>
                    <a:pt x="932327" y="2762663"/>
                  </a:cubicBezTo>
                  <a:lnTo>
                    <a:pt x="931719" y="2762663"/>
                  </a:lnTo>
                  <a:lnTo>
                    <a:pt x="913583" y="2771579"/>
                  </a:lnTo>
                  <a:cubicBezTo>
                    <a:pt x="912813" y="2771731"/>
                    <a:pt x="912023" y="2771731"/>
                    <a:pt x="911253" y="2771579"/>
                  </a:cubicBezTo>
                  <a:close/>
                  <a:moveTo>
                    <a:pt x="957049" y="2750503"/>
                  </a:moveTo>
                  <a:cubicBezTo>
                    <a:pt x="954252" y="2750463"/>
                    <a:pt x="952023" y="2748152"/>
                    <a:pt x="952064" y="2745356"/>
                  </a:cubicBezTo>
                  <a:cubicBezTo>
                    <a:pt x="952094" y="2743441"/>
                    <a:pt x="953198" y="2741708"/>
                    <a:pt x="954921" y="2740877"/>
                  </a:cubicBezTo>
                  <a:cubicBezTo>
                    <a:pt x="961000" y="2737939"/>
                    <a:pt x="967180" y="2735102"/>
                    <a:pt x="973361" y="2732366"/>
                  </a:cubicBezTo>
                  <a:cubicBezTo>
                    <a:pt x="975823" y="2731200"/>
                    <a:pt x="978761" y="2732244"/>
                    <a:pt x="979946" y="2734696"/>
                  </a:cubicBezTo>
                  <a:lnTo>
                    <a:pt x="979946" y="2734696"/>
                  </a:lnTo>
                  <a:cubicBezTo>
                    <a:pt x="981112" y="2737159"/>
                    <a:pt x="980068" y="2740097"/>
                    <a:pt x="977616" y="2741283"/>
                  </a:cubicBezTo>
                  <a:lnTo>
                    <a:pt x="977616" y="2741283"/>
                  </a:lnTo>
                  <a:lnTo>
                    <a:pt x="959277" y="2749693"/>
                  </a:lnTo>
                  <a:cubicBezTo>
                    <a:pt x="958740" y="2749966"/>
                    <a:pt x="958153" y="2750139"/>
                    <a:pt x="957555" y="2750199"/>
                  </a:cubicBezTo>
                  <a:close/>
                  <a:moveTo>
                    <a:pt x="2819777" y="2746856"/>
                  </a:moveTo>
                  <a:cubicBezTo>
                    <a:pt x="2816981" y="2746825"/>
                    <a:pt x="2814742" y="2744525"/>
                    <a:pt x="2814772" y="2741728"/>
                  </a:cubicBezTo>
                  <a:cubicBezTo>
                    <a:pt x="2814792" y="2740097"/>
                    <a:pt x="2815603" y="2738567"/>
                    <a:pt x="2816940" y="2737635"/>
                  </a:cubicBezTo>
                  <a:lnTo>
                    <a:pt x="2816940" y="2737635"/>
                  </a:lnTo>
                  <a:lnTo>
                    <a:pt x="2833861" y="2726590"/>
                  </a:lnTo>
                  <a:cubicBezTo>
                    <a:pt x="2836181" y="2725060"/>
                    <a:pt x="2839301" y="2725698"/>
                    <a:pt x="2840852" y="2728009"/>
                  </a:cubicBezTo>
                  <a:cubicBezTo>
                    <a:pt x="2842391" y="2730279"/>
                    <a:pt x="2841794" y="2733359"/>
                    <a:pt x="2839534" y="2734899"/>
                  </a:cubicBezTo>
                  <a:lnTo>
                    <a:pt x="2839534" y="2734899"/>
                  </a:lnTo>
                  <a:lnTo>
                    <a:pt x="2822716" y="2746146"/>
                  </a:lnTo>
                  <a:cubicBezTo>
                    <a:pt x="2821844" y="2746694"/>
                    <a:pt x="2820811" y="2746947"/>
                    <a:pt x="2819777" y="2746856"/>
                  </a:cubicBezTo>
                  <a:close/>
                  <a:moveTo>
                    <a:pt x="1003148" y="2730137"/>
                  </a:moveTo>
                  <a:cubicBezTo>
                    <a:pt x="1001132" y="2730116"/>
                    <a:pt x="999318" y="2728931"/>
                    <a:pt x="998488" y="2727097"/>
                  </a:cubicBezTo>
                  <a:cubicBezTo>
                    <a:pt x="997363" y="2724533"/>
                    <a:pt x="998528" y="2721544"/>
                    <a:pt x="1001091" y="2720419"/>
                  </a:cubicBezTo>
                  <a:cubicBezTo>
                    <a:pt x="1001101" y="2720419"/>
                    <a:pt x="1001112" y="2720409"/>
                    <a:pt x="1001122" y="2720409"/>
                  </a:cubicBezTo>
                  <a:lnTo>
                    <a:pt x="1001122" y="2720409"/>
                  </a:lnTo>
                  <a:lnTo>
                    <a:pt x="1019663" y="2712303"/>
                  </a:lnTo>
                  <a:cubicBezTo>
                    <a:pt x="1022236" y="2711189"/>
                    <a:pt x="1025235" y="2712364"/>
                    <a:pt x="1026350" y="2714938"/>
                  </a:cubicBezTo>
                  <a:cubicBezTo>
                    <a:pt x="1027464" y="2717511"/>
                    <a:pt x="1026289" y="2720511"/>
                    <a:pt x="1023716" y="2721625"/>
                  </a:cubicBezTo>
                  <a:lnTo>
                    <a:pt x="1005175" y="2729731"/>
                  </a:lnTo>
                  <a:cubicBezTo>
                    <a:pt x="1004506" y="2729883"/>
                    <a:pt x="1003817" y="2729883"/>
                    <a:pt x="1003148" y="2729731"/>
                  </a:cubicBezTo>
                  <a:close/>
                  <a:moveTo>
                    <a:pt x="2862230" y="2717977"/>
                  </a:moveTo>
                  <a:cubicBezTo>
                    <a:pt x="2860568" y="2718018"/>
                    <a:pt x="2859008" y="2717218"/>
                    <a:pt x="2858075" y="2715850"/>
                  </a:cubicBezTo>
                  <a:cubicBezTo>
                    <a:pt x="2856495" y="2713550"/>
                    <a:pt x="2857032" y="2710408"/>
                    <a:pt x="2859291" y="2708757"/>
                  </a:cubicBezTo>
                  <a:lnTo>
                    <a:pt x="2859291" y="2708757"/>
                  </a:lnTo>
                  <a:lnTo>
                    <a:pt x="2875908" y="2697307"/>
                  </a:lnTo>
                  <a:cubicBezTo>
                    <a:pt x="2878015" y="2695463"/>
                    <a:pt x="2881216" y="2695675"/>
                    <a:pt x="2883060" y="2697783"/>
                  </a:cubicBezTo>
                  <a:cubicBezTo>
                    <a:pt x="2884894" y="2699890"/>
                    <a:pt x="2884692" y="2703082"/>
                    <a:pt x="2882584" y="2704927"/>
                  </a:cubicBezTo>
                  <a:cubicBezTo>
                    <a:pt x="2882422" y="2705068"/>
                    <a:pt x="2882260" y="2705190"/>
                    <a:pt x="2882088" y="2705312"/>
                  </a:cubicBezTo>
                  <a:lnTo>
                    <a:pt x="2882088" y="2705312"/>
                  </a:lnTo>
                  <a:lnTo>
                    <a:pt x="2865370" y="2716761"/>
                  </a:lnTo>
                  <a:cubicBezTo>
                    <a:pt x="2864509" y="2717531"/>
                    <a:pt x="2863395" y="2717967"/>
                    <a:pt x="2862230" y="2717977"/>
                  </a:cubicBezTo>
                  <a:close/>
                  <a:moveTo>
                    <a:pt x="1050058" y="2709567"/>
                  </a:moveTo>
                  <a:cubicBezTo>
                    <a:pt x="1047262" y="2710125"/>
                    <a:pt x="1044536" y="2708311"/>
                    <a:pt x="1043979" y="2705514"/>
                  </a:cubicBezTo>
                  <a:cubicBezTo>
                    <a:pt x="1043422" y="2702718"/>
                    <a:pt x="1045236" y="2699992"/>
                    <a:pt x="1048032" y="2699435"/>
                  </a:cubicBezTo>
                  <a:lnTo>
                    <a:pt x="1048032" y="2699435"/>
                  </a:lnTo>
                  <a:lnTo>
                    <a:pt x="1066674" y="2691632"/>
                  </a:lnTo>
                  <a:cubicBezTo>
                    <a:pt x="1069197" y="2690416"/>
                    <a:pt x="1072227" y="2691480"/>
                    <a:pt x="1073432" y="2694003"/>
                  </a:cubicBezTo>
                  <a:cubicBezTo>
                    <a:pt x="1073442" y="2694024"/>
                    <a:pt x="1073453" y="2694044"/>
                    <a:pt x="1073463" y="2694064"/>
                  </a:cubicBezTo>
                  <a:cubicBezTo>
                    <a:pt x="1074628" y="2696607"/>
                    <a:pt x="1073544" y="2699627"/>
                    <a:pt x="1071031" y="2700853"/>
                  </a:cubicBezTo>
                  <a:lnTo>
                    <a:pt x="1071031" y="2700853"/>
                  </a:lnTo>
                  <a:lnTo>
                    <a:pt x="1052287" y="2708655"/>
                  </a:lnTo>
                  <a:cubicBezTo>
                    <a:pt x="1051527" y="2708858"/>
                    <a:pt x="1050717" y="2708858"/>
                    <a:pt x="1049957" y="2708655"/>
                  </a:cubicBezTo>
                  <a:close/>
                  <a:moveTo>
                    <a:pt x="1096867" y="2690112"/>
                  </a:moveTo>
                  <a:cubicBezTo>
                    <a:pt x="1094071" y="2690639"/>
                    <a:pt x="1091366" y="2688805"/>
                    <a:pt x="1090839" y="2686009"/>
                  </a:cubicBezTo>
                  <a:cubicBezTo>
                    <a:pt x="1090312" y="2683212"/>
                    <a:pt x="1092146" y="2680507"/>
                    <a:pt x="1094942" y="2679980"/>
                  </a:cubicBezTo>
                  <a:lnTo>
                    <a:pt x="1094942" y="2679980"/>
                  </a:lnTo>
                  <a:lnTo>
                    <a:pt x="1113686" y="2672380"/>
                  </a:lnTo>
                  <a:cubicBezTo>
                    <a:pt x="1116138" y="2671296"/>
                    <a:pt x="1119015" y="2672401"/>
                    <a:pt x="1120099" y="2674853"/>
                  </a:cubicBezTo>
                  <a:cubicBezTo>
                    <a:pt x="1120130" y="2674903"/>
                    <a:pt x="1120150" y="2674964"/>
                    <a:pt x="1120170" y="2675015"/>
                  </a:cubicBezTo>
                  <a:lnTo>
                    <a:pt x="1120170" y="2675015"/>
                  </a:lnTo>
                  <a:cubicBezTo>
                    <a:pt x="1121163" y="2677589"/>
                    <a:pt x="1119958" y="2680487"/>
                    <a:pt x="1117435" y="2681601"/>
                  </a:cubicBezTo>
                  <a:lnTo>
                    <a:pt x="1098691" y="2689302"/>
                  </a:lnTo>
                  <a:close/>
                  <a:moveTo>
                    <a:pt x="2903770" y="2688998"/>
                  </a:moveTo>
                  <a:cubicBezTo>
                    <a:pt x="2902128" y="2688988"/>
                    <a:pt x="2900578" y="2688197"/>
                    <a:pt x="2899616" y="2686870"/>
                  </a:cubicBezTo>
                  <a:cubicBezTo>
                    <a:pt x="2898015" y="2684712"/>
                    <a:pt x="2898461" y="2681672"/>
                    <a:pt x="2900609" y="2680061"/>
                  </a:cubicBezTo>
                  <a:cubicBezTo>
                    <a:pt x="2900649" y="2680041"/>
                    <a:pt x="2900690" y="2680010"/>
                    <a:pt x="2900730" y="2679980"/>
                  </a:cubicBezTo>
                  <a:lnTo>
                    <a:pt x="2900730" y="2679980"/>
                  </a:lnTo>
                  <a:lnTo>
                    <a:pt x="2917144" y="2668226"/>
                  </a:lnTo>
                  <a:cubicBezTo>
                    <a:pt x="2919423" y="2666625"/>
                    <a:pt x="2922554" y="2667122"/>
                    <a:pt x="2924236" y="2669341"/>
                  </a:cubicBezTo>
                  <a:lnTo>
                    <a:pt x="2924236" y="2669341"/>
                  </a:lnTo>
                  <a:cubicBezTo>
                    <a:pt x="2925837" y="2671620"/>
                    <a:pt x="2925340" y="2674751"/>
                    <a:pt x="2923122" y="2676433"/>
                  </a:cubicBezTo>
                  <a:lnTo>
                    <a:pt x="2906607" y="2688187"/>
                  </a:lnTo>
                  <a:cubicBezTo>
                    <a:pt x="2905634" y="2688886"/>
                    <a:pt x="2904449" y="2689211"/>
                    <a:pt x="2903263" y="2689099"/>
                  </a:cubicBezTo>
                  <a:close/>
                  <a:moveTo>
                    <a:pt x="1143777" y="2671063"/>
                  </a:moveTo>
                  <a:cubicBezTo>
                    <a:pt x="1141700" y="2671063"/>
                    <a:pt x="1139826" y="2669827"/>
                    <a:pt x="1139015" y="2667922"/>
                  </a:cubicBezTo>
                  <a:cubicBezTo>
                    <a:pt x="1137982" y="2665318"/>
                    <a:pt x="1139248" y="2662379"/>
                    <a:pt x="1141842" y="2661336"/>
                  </a:cubicBezTo>
                  <a:cubicBezTo>
                    <a:pt x="1141842" y="2661336"/>
                    <a:pt x="1141852" y="2661336"/>
                    <a:pt x="1141852" y="2661336"/>
                  </a:cubicBezTo>
                  <a:lnTo>
                    <a:pt x="1141852" y="2661336"/>
                  </a:lnTo>
                  <a:lnTo>
                    <a:pt x="1160596" y="2653736"/>
                  </a:lnTo>
                  <a:cubicBezTo>
                    <a:pt x="1163190" y="2652703"/>
                    <a:pt x="1166138" y="2653969"/>
                    <a:pt x="1167182" y="2656563"/>
                  </a:cubicBezTo>
                  <a:cubicBezTo>
                    <a:pt x="1167182" y="2656563"/>
                    <a:pt x="1167182" y="2656573"/>
                    <a:pt x="1167182" y="2656573"/>
                  </a:cubicBezTo>
                  <a:cubicBezTo>
                    <a:pt x="1168266" y="2659086"/>
                    <a:pt x="1167111" y="2662015"/>
                    <a:pt x="1164588" y="2663099"/>
                  </a:cubicBezTo>
                  <a:cubicBezTo>
                    <a:pt x="1164548" y="2663119"/>
                    <a:pt x="1164497" y="2663139"/>
                    <a:pt x="1164446" y="2663159"/>
                  </a:cubicBezTo>
                  <a:lnTo>
                    <a:pt x="1145601" y="2670759"/>
                  </a:lnTo>
                  <a:close/>
                  <a:moveTo>
                    <a:pt x="2944804" y="2659309"/>
                  </a:moveTo>
                  <a:cubicBezTo>
                    <a:pt x="2942007" y="2659309"/>
                    <a:pt x="2939738" y="2657039"/>
                    <a:pt x="2939738" y="2654243"/>
                  </a:cubicBezTo>
                  <a:cubicBezTo>
                    <a:pt x="2939707" y="2652642"/>
                    <a:pt x="2940457" y="2651122"/>
                    <a:pt x="2941764" y="2650190"/>
                  </a:cubicBezTo>
                  <a:lnTo>
                    <a:pt x="2957874" y="2638031"/>
                  </a:lnTo>
                  <a:cubicBezTo>
                    <a:pt x="2960123" y="2636409"/>
                    <a:pt x="2963254" y="2636855"/>
                    <a:pt x="2964966" y="2639044"/>
                  </a:cubicBezTo>
                  <a:cubicBezTo>
                    <a:pt x="2966668" y="2641253"/>
                    <a:pt x="2966263" y="2644424"/>
                    <a:pt x="2964054" y="2646137"/>
                  </a:cubicBezTo>
                  <a:lnTo>
                    <a:pt x="2947742" y="2658296"/>
                  </a:lnTo>
                  <a:cubicBezTo>
                    <a:pt x="2946790" y="2659036"/>
                    <a:pt x="2945604" y="2659400"/>
                    <a:pt x="2944398" y="2659309"/>
                  </a:cubicBezTo>
                  <a:close/>
                  <a:moveTo>
                    <a:pt x="1190485" y="2652216"/>
                  </a:moveTo>
                  <a:cubicBezTo>
                    <a:pt x="1187658" y="2652571"/>
                    <a:pt x="1185075" y="2650585"/>
                    <a:pt x="1184710" y="2647758"/>
                  </a:cubicBezTo>
                  <a:cubicBezTo>
                    <a:pt x="1184375" y="2645164"/>
                    <a:pt x="1186027" y="2642732"/>
                    <a:pt x="1188560" y="2642084"/>
                  </a:cubicBezTo>
                  <a:lnTo>
                    <a:pt x="1207304" y="2634484"/>
                  </a:lnTo>
                  <a:cubicBezTo>
                    <a:pt x="1209938" y="2633440"/>
                    <a:pt x="1212917" y="2634707"/>
                    <a:pt x="1213991" y="2637321"/>
                  </a:cubicBezTo>
                  <a:cubicBezTo>
                    <a:pt x="1215024" y="2639925"/>
                    <a:pt x="1213758" y="2642864"/>
                    <a:pt x="1211164" y="2643907"/>
                  </a:cubicBezTo>
                  <a:cubicBezTo>
                    <a:pt x="1211164" y="2643907"/>
                    <a:pt x="1211154" y="2643907"/>
                    <a:pt x="1211154" y="2643907"/>
                  </a:cubicBezTo>
                  <a:lnTo>
                    <a:pt x="1211154" y="2643907"/>
                  </a:lnTo>
                  <a:lnTo>
                    <a:pt x="1192410" y="2651507"/>
                  </a:lnTo>
                  <a:cubicBezTo>
                    <a:pt x="1191812" y="2651851"/>
                    <a:pt x="1191164" y="2652085"/>
                    <a:pt x="1190485" y="2652216"/>
                  </a:cubicBezTo>
                  <a:close/>
                  <a:moveTo>
                    <a:pt x="1237395" y="2633167"/>
                  </a:moveTo>
                  <a:cubicBezTo>
                    <a:pt x="1234558" y="2633521"/>
                    <a:pt x="1231985" y="2631505"/>
                    <a:pt x="1231630" y="2628678"/>
                  </a:cubicBezTo>
                  <a:cubicBezTo>
                    <a:pt x="1231316" y="2626094"/>
                    <a:pt x="1232957" y="2623683"/>
                    <a:pt x="1235470" y="2623034"/>
                  </a:cubicBezTo>
                  <a:lnTo>
                    <a:pt x="1254214" y="2615333"/>
                  </a:lnTo>
                  <a:cubicBezTo>
                    <a:pt x="1256818" y="2614330"/>
                    <a:pt x="1259746" y="2615536"/>
                    <a:pt x="1260901" y="2618069"/>
                  </a:cubicBezTo>
                  <a:cubicBezTo>
                    <a:pt x="1261944" y="2620703"/>
                    <a:pt x="1260678" y="2623683"/>
                    <a:pt x="1258064" y="2624757"/>
                  </a:cubicBezTo>
                  <a:lnTo>
                    <a:pt x="1239320" y="2632457"/>
                  </a:lnTo>
                  <a:cubicBezTo>
                    <a:pt x="1238641" y="2632782"/>
                    <a:pt x="1237932" y="2633025"/>
                    <a:pt x="1237192" y="2633167"/>
                  </a:cubicBezTo>
                  <a:close/>
                  <a:moveTo>
                    <a:pt x="2984824" y="2628607"/>
                  </a:moveTo>
                  <a:cubicBezTo>
                    <a:pt x="2982028" y="2628577"/>
                    <a:pt x="2979778" y="2626287"/>
                    <a:pt x="2979809" y="2623490"/>
                  </a:cubicBezTo>
                  <a:cubicBezTo>
                    <a:pt x="2979819" y="2622031"/>
                    <a:pt x="2980468" y="2620643"/>
                    <a:pt x="2981582" y="2619690"/>
                  </a:cubicBezTo>
                  <a:lnTo>
                    <a:pt x="2981582" y="2619690"/>
                  </a:lnTo>
                  <a:lnTo>
                    <a:pt x="2997388" y="2607126"/>
                  </a:lnTo>
                  <a:cubicBezTo>
                    <a:pt x="2999546" y="2605373"/>
                    <a:pt x="3002707" y="2605697"/>
                    <a:pt x="3004480" y="2607835"/>
                  </a:cubicBezTo>
                  <a:cubicBezTo>
                    <a:pt x="3006273" y="2609983"/>
                    <a:pt x="3005989" y="2613175"/>
                    <a:pt x="3003841" y="2614969"/>
                  </a:cubicBezTo>
                  <a:cubicBezTo>
                    <a:pt x="3003821" y="2614989"/>
                    <a:pt x="3003791" y="2615009"/>
                    <a:pt x="3003771" y="2615029"/>
                  </a:cubicBezTo>
                  <a:lnTo>
                    <a:pt x="3003771" y="2615029"/>
                  </a:lnTo>
                  <a:lnTo>
                    <a:pt x="2987864" y="2627695"/>
                  </a:lnTo>
                  <a:cubicBezTo>
                    <a:pt x="2986911" y="2628435"/>
                    <a:pt x="2985726" y="2628800"/>
                    <a:pt x="2984520" y="2628708"/>
                  </a:cubicBezTo>
                  <a:close/>
                  <a:moveTo>
                    <a:pt x="1284204" y="2613813"/>
                  </a:moveTo>
                  <a:cubicBezTo>
                    <a:pt x="1282147" y="2613834"/>
                    <a:pt x="1280293" y="2612587"/>
                    <a:pt x="1279543" y="2610672"/>
                  </a:cubicBezTo>
                  <a:cubicBezTo>
                    <a:pt x="1278459" y="2608220"/>
                    <a:pt x="1279564" y="2605342"/>
                    <a:pt x="1282015" y="2604258"/>
                  </a:cubicBezTo>
                  <a:cubicBezTo>
                    <a:pt x="1282066" y="2604228"/>
                    <a:pt x="1282127" y="2604208"/>
                    <a:pt x="1282178" y="2604187"/>
                  </a:cubicBezTo>
                  <a:lnTo>
                    <a:pt x="1282178" y="2604187"/>
                  </a:lnTo>
                  <a:lnTo>
                    <a:pt x="1300921" y="2596486"/>
                  </a:lnTo>
                  <a:cubicBezTo>
                    <a:pt x="1303292" y="2595007"/>
                    <a:pt x="1306423" y="2595726"/>
                    <a:pt x="1307902" y="2598098"/>
                  </a:cubicBezTo>
                  <a:cubicBezTo>
                    <a:pt x="1309391" y="2600469"/>
                    <a:pt x="1308672" y="2603589"/>
                    <a:pt x="1306291" y="2605079"/>
                  </a:cubicBezTo>
                  <a:cubicBezTo>
                    <a:pt x="1306099" y="2605200"/>
                    <a:pt x="1305896" y="2605312"/>
                    <a:pt x="1305683" y="2605403"/>
                  </a:cubicBezTo>
                  <a:lnTo>
                    <a:pt x="1304771" y="2605403"/>
                  </a:lnTo>
                  <a:lnTo>
                    <a:pt x="1286028" y="2613205"/>
                  </a:lnTo>
                  <a:cubicBezTo>
                    <a:pt x="1285318" y="2613307"/>
                    <a:pt x="1284609" y="2613307"/>
                    <a:pt x="1283900" y="2613205"/>
                  </a:cubicBezTo>
                  <a:close/>
                  <a:moveTo>
                    <a:pt x="3024338" y="2596689"/>
                  </a:moveTo>
                  <a:cubicBezTo>
                    <a:pt x="3022839" y="2596740"/>
                    <a:pt x="3021400" y="2596061"/>
                    <a:pt x="3020488" y="2594865"/>
                  </a:cubicBezTo>
                  <a:cubicBezTo>
                    <a:pt x="3018573" y="2592930"/>
                    <a:pt x="3018573" y="2589809"/>
                    <a:pt x="3020488" y="2587874"/>
                  </a:cubicBezTo>
                  <a:lnTo>
                    <a:pt x="3020488" y="2587874"/>
                  </a:lnTo>
                  <a:cubicBezTo>
                    <a:pt x="3026263" y="2583010"/>
                    <a:pt x="3031329" y="2578653"/>
                    <a:pt x="3035787" y="2574701"/>
                  </a:cubicBezTo>
                  <a:cubicBezTo>
                    <a:pt x="3037904" y="2572958"/>
                    <a:pt x="3041035" y="2573262"/>
                    <a:pt x="3042778" y="2575380"/>
                  </a:cubicBezTo>
                  <a:cubicBezTo>
                    <a:pt x="3042808" y="2575421"/>
                    <a:pt x="3042849" y="2575471"/>
                    <a:pt x="3042879" y="2575512"/>
                  </a:cubicBezTo>
                  <a:cubicBezTo>
                    <a:pt x="3044723" y="2577396"/>
                    <a:pt x="3044723" y="2580416"/>
                    <a:pt x="3042879" y="2582301"/>
                  </a:cubicBezTo>
                  <a:cubicBezTo>
                    <a:pt x="3038421" y="2586252"/>
                    <a:pt x="3033254" y="2590711"/>
                    <a:pt x="3027479" y="2595575"/>
                  </a:cubicBezTo>
                  <a:cubicBezTo>
                    <a:pt x="3026597" y="2596314"/>
                    <a:pt x="3025483" y="2596709"/>
                    <a:pt x="3024338" y="2596689"/>
                  </a:cubicBezTo>
                  <a:close/>
                  <a:moveTo>
                    <a:pt x="1330810" y="2594865"/>
                  </a:moveTo>
                  <a:cubicBezTo>
                    <a:pt x="1328763" y="2594855"/>
                    <a:pt x="1326930" y="2593619"/>
                    <a:pt x="1326149" y="2591724"/>
                  </a:cubicBezTo>
                  <a:cubicBezTo>
                    <a:pt x="1325065" y="2589272"/>
                    <a:pt x="1326170" y="2586394"/>
                    <a:pt x="1328622" y="2585310"/>
                  </a:cubicBezTo>
                  <a:cubicBezTo>
                    <a:pt x="1328672" y="2585280"/>
                    <a:pt x="1328733" y="2585259"/>
                    <a:pt x="1328784" y="2585239"/>
                  </a:cubicBezTo>
                  <a:lnTo>
                    <a:pt x="1328784" y="2585239"/>
                  </a:lnTo>
                  <a:lnTo>
                    <a:pt x="1347528" y="2577437"/>
                  </a:lnTo>
                  <a:cubicBezTo>
                    <a:pt x="1350121" y="2576404"/>
                    <a:pt x="1353070" y="2577670"/>
                    <a:pt x="1354113" y="2580264"/>
                  </a:cubicBezTo>
                  <a:cubicBezTo>
                    <a:pt x="1354113" y="2580264"/>
                    <a:pt x="1354113" y="2580274"/>
                    <a:pt x="1354113" y="2580274"/>
                  </a:cubicBezTo>
                  <a:lnTo>
                    <a:pt x="1354113" y="2580274"/>
                  </a:lnTo>
                  <a:cubicBezTo>
                    <a:pt x="1355197" y="2582726"/>
                    <a:pt x="1354093" y="2585604"/>
                    <a:pt x="1351641" y="2586688"/>
                  </a:cubicBezTo>
                  <a:cubicBezTo>
                    <a:pt x="1351590" y="2586719"/>
                    <a:pt x="1351530" y="2586739"/>
                    <a:pt x="1351479" y="2586759"/>
                  </a:cubicBezTo>
                  <a:lnTo>
                    <a:pt x="1351479" y="2586759"/>
                  </a:lnTo>
                  <a:lnTo>
                    <a:pt x="1332330" y="2594865"/>
                  </a:lnTo>
                  <a:cubicBezTo>
                    <a:pt x="1331823" y="2594956"/>
                    <a:pt x="1331317" y="2594956"/>
                    <a:pt x="1330810" y="2594865"/>
                  </a:cubicBezTo>
                  <a:close/>
                  <a:moveTo>
                    <a:pt x="1377619" y="2575512"/>
                  </a:moveTo>
                  <a:cubicBezTo>
                    <a:pt x="1375562" y="2575532"/>
                    <a:pt x="1373708" y="2574286"/>
                    <a:pt x="1372958" y="2572371"/>
                  </a:cubicBezTo>
                  <a:cubicBezTo>
                    <a:pt x="1371965" y="2569797"/>
                    <a:pt x="1373171" y="2566899"/>
                    <a:pt x="1375694" y="2565784"/>
                  </a:cubicBezTo>
                  <a:lnTo>
                    <a:pt x="1394438" y="2558084"/>
                  </a:lnTo>
                  <a:cubicBezTo>
                    <a:pt x="1396809" y="2556604"/>
                    <a:pt x="1399939" y="2557324"/>
                    <a:pt x="1401419" y="2559695"/>
                  </a:cubicBezTo>
                  <a:cubicBezTo>
                    <a:pt x="1402908" y="2562066"/>
                    <a:pt x="1402189" y="2565187"/>
                    <a:pt x="1399808" y="2566676"/>
                  </a:cubicBezTo>
                  <a:cubicBezTo>
                    <a:pt x="1399615" y="2566798"/>
                    <a:pt x="1399412" y="2566909"/>
                    <a:pt x="1399200" y="2567000"/>
                  </a:cubicBezTo>
                  <a:lnTo>
                    <a:pt x="1398288" y="2567000"/>
                  </a:lnTo>
                  <a:lnTo>
                    <a:pt x="1379544" y="2574701"/>
                  </a:lnTo>
                  <a:cubicBezTo>
                    <a:pt x="1378916" y="2574853"/>
                    <a:pt x="1378247" y="2574853"/>
                    <a:pt x="1377619" y="2574701"/>
                  </a:cubicBezTo>
                  <a:close/>
                  <a:moveTo>
                    <a:pt x="3061420" y="2563048"/>
                  </a:moveTo>
                  <a:cubicBezTo>
                    <a:pt x="3060073" y="2563069"/>
                    <a:pt x="3058786" y="2562512"/>
                    <a:pt x="3057874" y="2561529"/>
                  </a:cubicBezTo>
                  <a:cubicBezTo>
                    <a:pt x="3056020" y="2559603"/>
                    <a:pt x="3056020" y="2556564"/>
                    <a:pt x="3057874" y="2554638"/>
                  </a:cubicBezTo>
                  <a:lnTo>
                    <a:pt x="3057874" y="2554638"/>
                  </a:lnTo>
                  <a:lnTo>
                    <a:pt x="3062028" y="2550383"/>
                  </a:lnTo>
                  <a:cubicBezTo>
                    <a:pt x="3063011" y="2549258"/>
                    <a:pt x="3064389" y="2548569"/>
                    <a:pt x="3065878" y="2548458"/>
                  </a:cubicBezTo>
                  <a:lnTo>
                    <a:pt x="3065878" y="2553524"/>
                  </a:lnTo>
                  <a:lnTo>
                    <a:pt x="3069425" y="2557070"/>
                  </a:lnTo>
                  <a:cubicBezTo>
                    <a:pt x="3068715" y="2557881"/>
                    <a:pt x="3067297" y="2559401"/>
                    <a:pt x="3064865" y="2561833"/>
                  </a:cubicBezTo>
                  <a:cubicBezTo>
                    <a:pt x="3063903" y="2562633"/>
                    <a:pt x="3062667" y="2563028"/>
                    <a:pt x="3061420" y="2562947"/>
                  </a:cubicBezTo>
                  <a:close/>
                  <a:moveTo>
                    <a:pt x="1424428" y="2556158"/>
                  </a:moveTo>
                  <a:cubicBezTo>
                    <a:pt x="1422371" y="2556179"/>
                    <a:pt x="1420517" y="2554932"/>
                    <a:pt x="1419767" y="2553017"/>
                  </a:cubicBezTo>
                  <a:cubicBezTo>
                    <a:pt x="1418774" y="2550443"/>
                    <a:pt x="1419980" y="2547545"/>
                    <a:pt x="1422503" y="2546431"/>
                  </a:cubicBezTo>
                  <a:lnTo>
                    <a:pt x="1441247" y="2538629"/>
                  </a:lnTo>
                  <a:cubicBezTo>
                    <a:pt x="1443840" y="2537595"/>
                    <a:pt x="1446789" y="2538862"/>
                    <a:pt x="1447832" y="2541456"/>
                  </a:cubicBezTo>
                  <a:cubicBezTo>
                    <a:pt x="1447832" y="2541456"/>
                    <a:pt x="1447832" y="2541466"/>
                    <a:pt x="1447832" y="2541466"/>
                  </a:cubicBezTo>
                  <a:lnTo>
                    <a:pt x="1447832" y="2541466"/>
                  </a:lnTo>
                  <a:cubicBezTo>
                    <a:pt x="1448916" y="2543918"/>
                    <a:pt x="1447812" y="2546796"/>
                    <a:pt x="1445360" y="2547880"/>
                  </a:cubicBezTo>
                  <a:cubicBezTo>
                    <a:pt x="1445309" y="2547910"/>
                    <a:pt x="1445249" y="2547931"/>
                    <a:pt x="1445198" y="2547951"/>
                  </a:cubicBezTo>
                  <a:lnTo>
                    <a:pt x="1445198" y="2547951"/>
                  </a:lnTo>
                  <a:lnTo>
                    <a:pt x="1426556" y="2555652"/>
                  </a:lnTo>
                  <a:cubicBezTo>
                    <a:pt x="1425887" y="2555804"/>
                    <a:pt x="1425198" y="2555804"/>
                    <a:pt x="1424529" y="2555652"/>
                  </a:cubicBezTo>
                  <a:close/>
                  <a:moveTo>
                    <a:pt x="1471237" y="2536805"/>
                  </a:moveTo>
                  <a:cubicBezTo>
                    <a:pt x="1469200" y="2536764"/>
                    <a:pt x="1467376" y="2535538"/>
                    <a:pt x="1466576" y="2533664"/>
                  </a:cubicBezTo>
                  <a:cubicBezTo>
                    <a:pt x="1465583" y="2531090"/>
                    <a:pt x="1466789" y="2528192"/>
                    <a:pt x="1469312" y="2527077"/>
                  </a:cubicBezTo>
                  <a:lnTo>
                    <a:pt x="1488055" y="2519275"/>
                  </a:lnTo>
                  <a:cubicBezTo>
                    <a:pt x="1490629" y="2518282"/>
                    <a:pt x="1493527" y="2519488"/>
                    <a:pt x="1494641" y="2522011"/>
                  </a:cubicBezTo>
                  <a:cubicBezTo>
                    <a:pt x="1495725" y="2524463"/>
                    <a:pt x="1494621" y="2527341"/>
                    <a:pt x="1492169" y="2528425"/>
                  </a:cubicBezTo>
                  <a:cubicBezTo>
                    <a:pt x="1492118" y="2528456"/>
                    <a:pt x="1492057" y="2528476"/>
                    <a:pt x="1492007" y="2528496"/>
                  </a:cubicBezTo>
                  <a:lnTo>
                    <a:pt x="1492007" y="2528496"/>
                  </a:lnTo>
                  <a:lnTo>
                    <a:pt x="1473263" y="2536298"/>
                  </a:lnTo>
                  <a:cubicBezTo>
                    <a:pt x="1472635" y="2536450"/>
                    <a:pt x="1471966" y="2536450"/>
                    <a:pt x="1471338" y="2536298"/>
                  </a:cubicBezTo>
                  <a:close/>
                  <a:moveTo>
                    <a:pt x="1518046" y="2517350"/>
                  </a:moveTo>
                  <a:cubicBezTo>
                    <a:pt x="1515999" y="2517340"/>
                    <a:pt x="1514165" y="2516104"/>
                    <a:pt x="1513385" y="2514209"/>
                  </a:cubicBezTo>
                  <a:cubicBezTo>
                    <a:pt x="1512301" y="2511757"/>
                    <a:pt x="1513405" y="2508879"/>
                    <a:pt x="1515857" y="2507795"/>
                  </a:cubicBezTo>
                  <a:cubicBezTo>
                    <a:pt x="1515908" y="2507765"/>
                    <a:pt x="1515968" y="2507744"/>
                    <a:pt x="1516019" y="2507724"/>
                  </a:cubicBezTo>
                  <a:lnTo>
                    <a:pt x="1516019" y="2507724"/>
                  </a:lnTo>
                  <a:lnTo>
                    <a:pt x="1534662" y="2499922"/>
                  </a:lnTo>
                  <a:cubicBezTo>
                    <a:pt x="1537235" y="2498848"/>
                    <a:pt x="1540194" y="2500013"/>
                    <a:pt x="1541349" y="2502557"/>
                  </a:cubicBezTo>
                  <a:lnTo>
                    <a:pt x="1541349" y="2502557"/>
                  </a:lnTo>
                  <a:cubicBezTo>
                    <a:pt x="1542341" y="2505130"/>
                    <a:pt x="1541136" y="2508028"/>
                    <a:pt x="1538613" y="2509143"/>
                  </a:cubicBezTo>
                  <a:lnTo>
                    <a:pt x="1519869" y="2516945"/>
                  </a:lnTo>
                  <a:cubicBezTo>
                    <a:pt x="1519241" y="2517097"/>
                    <a:pt x="1518572" y="2517097"/>
                    <a:pt x="1517944" y="2516945"/>
                  </a:cubicBezTo>
                  <a:close/>
                  <a:moveTo>
                    <a:pt x="1564753" y="2497794"/>
                  </a:moveTo>
                  <a:cubicBezTo>
                    <a:pt x="1561936" y="2498290"/>
                    <a:pt x="1559231" y="2496446"/>
                    <a:pt x="1558674" y="2493640"/>
                  </a:cubicBezTo>
                  <a:cubicBezTo>
                    <a:pt x="1558178" y="2490843"/>
                    <a:pt x="1560032" y="2488178"/>
                    <a:pt x="1562828" y="2487661"/>
                  </a:cubicBezTo>
                  <a:lnTo>
                    <a:pt x="1581470" y="2479758"/>
                  </a:lnTo>
                  <a:cubicBezTo>
                    <a:pt x="1584074" y="2478755"/>
                    <a:pt x="1587002" y="2479961"/>
                    <a:pt x="1588157" y="2482494"/>
                  </a:cubicBezTo>
                  <a:cubicBezTo>
                    <a:pt x="1589231" y="2485067"/>
                    <a:pt x="1588066" y="2488026"/>
                    <a:pt x="1585523" y="2489181"/>
                  </a:cubicBezTo>
                  <a:lnTo>
                    <a:pt x="1585523" y="2489181"/>
                  </a:lnTo>
                  <a:lnTo>
                    <a:pt x="1566881" y="2496983"/>
                  </a:lnTo>
                  <a:cubicBezTo>
                    <a:pt x="1566253" y="2497308"/>
                    <a:pt x="1565564" y="2497480"/>
                    <a:pt x="1564854" y="2497490"/>
                  </a:cubicBezTo>
                  <a:close/>
                  <a:moveTo>
                    <a:pt x="1611460" y="2478137"/>
                  </a:moveTo>
                  <a:cubicBezTo>
                    <a:pt x="1609424" y="2478096"/>
                    <a:pt x="1607600" y="2476870"/>
                    <a:pt x="1606800" y="2474996"/>
                  </a:cubicBezTo>
                  <a:cubicBezTo>
                    <a:pt x="1605716" y="2472543"/>
                    <a:pt x="1606820" y="2469666"/>
                    <a:pt x="1609272" y="2468581"/>
                  </a:cubicBezTo>
                  <a:cubicBezTo>
                    <a:pt x="1609323" y="2468551"/>
                    <a:pt x="1609384" y="2468531"/>
                    <a:pt x="1609434" y="2468511"/>
                  </a:cubicBezTo>
                  <a:lnTo>
                    <a:pt x="1609434" y="2468511"/>
                  </a:lnTo>
                  <a:lnTo>
                    <a:pt x="1628077" y="2460607"/>
                  </a:lnTo>
                  <a:cubicBezTo>
                    <a:pt x="1630691" y="2459614"/>
                    <a:pt x="1633619" y="2460931"/>
                    <a:pt x="1634612" y="2463546"/>
                  </a:cubicBezTo>
                  <a:cubicBezTo>
                    <a:pt x="1635544" y="2466028"/>
                    <a:pt x="1634419" y="2468804"/>
                    <a:pt x="1632028" y="2469929"/>
                  </a:cubicBezTo>
                  <a:lnTo>
                    <a:pt x="1613385" y="2477833"/>
                  </a:lnTo>
                  <a:cubicBezTo>
                    <a:pt x="1612717" y="2477985"/>
                    <a:pt x="1612028" y="2477985"/>
                    <a:pt x="1611359" y="2477833"/>
                  </a:cubicBezTo>
                  <a:close/>
                  <a:moveTo>
                    <a:pt x="1658067" y="2457871"/>
                  </a:moveTo>
                  <a:cubicBezTo>
                    <a:pt x="1655250" y="2458368"/>
                    <a:pt x="1652545" y="2456523"/>
                    <a:pt x="1651988" y="2453717"/>
                  </a:cubicBezTo>
                  <a:cubicBezTo>
                    <a:pt x="1651491" y="2450920"/>
                    <a:pt x="1653345" y="2448255"/>
                    <a:pt x="1656142" y="2447739"/>
                  </a:cubicBezTo>
                  <a:lnTo>
                    <a:pt x="1674784" y="2439835"/>
                  </a:lnTo>
                  <a:cubicBezTo>
                    <a:pt x="1677216" y="2438690"/>
                    <a:pt x="1680113" y="2439724"/>
                    <a:pt x="1681258" y="2442145"/>
                  </a:cubicBezTo>
                  <a:cubicBezTo>
                    <a:pt x="1681258" y="2442155"/>
                    <a:pt x="1681269" y="2442155"/>
                    <a:pt x="1681269" y="2442165"/>
                  </a:cubicBezTo>
                  <a:lnTo>
                    <a:pt x="1681269" y="2442165"/>
                  </a:lnTo>
                  <a:cubicBezTo>
                    <a:pt x="1682342" y="2444739"/>
                    <a:pt x="1681177" y="2447698"/>
                    <a:pt x="1678634" y="2448853"/>
                  </a:cubicBezTo>
                  <a:lnTo>
                    <a:pt x="1659992" y="2456757"/>
                  </a:lnTo>
                  <a:cubicBezTo>
                    <a:pt x="1659364" y="2457081"/>
                    <a:pt x="1658675" y="2457253"/>
                    <a:pt x="1657966" y="2457263"/>
                  </a:cubicBezTo>
                  <a:close/>
                  <a:moveTo>
                    <a:pt x="1704673" y="2437606"/>
                  </a:moveTo>
                  <a:cubicBezTo>
                    <a:pt x="1702657" y="2437525"/>
                    <a:pt x="1700853" y="2436309"/>
                    <a:pt x="1700012" y="2434465"/>
                  </a:cubicBezTo>
                  <a:cubicBezTo>
                    <a:pt x="1698928" y="2432013"/>
                    <a:pt x="1700033" y="2429135"/>
                    <a:pt x="1702484" y="2428051"/>
                  </a:cubicBezTo>
                  <a:cubicBezTo>
                    <a:pt x="1702535" y="2428020"/>
                    <a:pt x="1702596" y="2428000"/>
                    <a:pt x="1702647" y="2427980"/>
                  </a:cubicBezTo>
                  <a:lnTo>
                    <a:pt x="1702647" y="2427980"/>
                  </a:lnTo>
                  <a:lnTo>
                    <a:pt x="1721188" y="2419975"/>
                  </a:lnTo>
                  <a:cubicBezTo>
                    <a:pt x="1723751" y="2418850"/>
                    <a:pt x="1726740" y="2420015"/>
                    <a:pt x="1727865" y="2422579"/>
                  </a:cubicBezTo>
                  <a:cubicBezTo>
                    <a:pt x="1727865" y="2422589"/>
                    <a:pt x="1727875" y="2422599"/>
                    <a:pt x="1727875" y="2422609"/>
                  </a:cubicBezTo>
                  <a:lnTo>
                    <a:pt x="1727875" y="2422609"/>
                  </a:lnTo>
                  <a:cubicBezTo>
                    <a:pt x="1728949" y="2425183"/>
                    <a:pt x="1727784" y="2428142"/>
                    <a:pt x="1725240" y="2429297"/>
                  </a:cubicBezTo>
                  <a:lnTo>
                    <a:pt x="1706598" y="2437302"/>
                  </a:lnTo>
                  <a:cubicBezTo>
                    <a:pt x="1705950" y="2437575"/>
                    <a:pt x="1705271" y="2437748"/>
                    <a:pt x="1704572" y="2437808"/>
                  </a:cubicBezTo>
                  <a:close/>
                  <a:moveTo>
                    <a:pt x="1751178" y="2417341"/>
                  </a:moveTo>
                  <a:cubicBezTo>
                    <a:pt x="1749182" y="2417269"/>
                    <a:pt x="1747389" y="2416104"/>
                    <a:pt x="1746517" y="2414301"/>
                  </a:cubicBezTo>
                  <a:cubicBezTo>
                    <a:pt x="1745443" y="2411727"/>
                    <a:pt x="1746609" y="2408768"/>
                    <a:pt x="1749152" y="2407613"/>
                  </a:cubicBezTo>
                  <a:lnTo>
                    <a:pt x="1767794" y="2399507"/>
                  </a:lnTo>
                  <a:cubicBezTo>
                    <a:pt x="1770368" y="2398494"/>
                    <a:pt x="1773285" y="2399639"/>
                    <a:pt x="1774481" y="2402142"/>
                  </a:cubicBezTo>
                  <a:cubicBezTo>
                    <a:pt x="1775555" y="2404715"/>
                    <a:pt x="1774390" y="2407674"/>
                    <a:pt x="1771847" y="2408829"/>
                  </a:cubicBezTo>
                  <a:lnTo>
                    <a:pt x="1753204" y="2416935"/>
                  </a:lnTo>
                  <a:cubicBezTo>
                    <a:pt x="1752566" y="2417280"/>
                    <a:pt x="1751887" y="2417513"/>
                    <a:pt x="1751178" y="2417645"/>
                  </a:cubicBezTo>
                  <a:close/>
                  <a:moveTo>
                    <a:pt x="1797683" y="2397075"/>
                  </a:moveTo>
                  <a:cubicBezTo>
                    <a:pt x="1794876" y="2397582"/>
                    <a:pt x="1792191" y="2395707"/>
                    <a:pt x="1791685" y="2392900"/>
                  </a:cubicBezTo>
                  <a:cubicBezTo>
                    <a:pt x="1791188" y="2390175"/>
                    <a:pt x="1792951" y="2387540"/>
                    <a:pt x="1795657" y="2386942"/>
                  </a:cubicBezTo>
                  <a:lnTo>
                    <a:pt x="1814198" y="2378836"/>
                  </a:lnTo>
                  <a:cubicBezTo>
                    <a:pt x="1816548" y="2377418"/>
                    <a:pt x="1819598" y="2378178"/>
                    <a:pt x="1821016" y="2380528"/>
                  </a:cubicBezTo>
                  <a:cubicBezTo>
                    <a:pt x="1821036" y="2380569"/>
                    <a:pt x="1821067" y="2380619"/>
                    <a:pt x="1821087" y="2380660"/>
                  </a:cubicBezTo>
                  <a:cubicBezTo>
                    <a:pt x="1822475" y="2383102"/>
                    <a:pt x="1821675" y="2386203"/>
                    <a:pt x="1819263" y="2387652"/>
                  </a:cubicBezTo>
                  <a:lnTo>
                    <a:pt x="1818250" y="2387652"/>
                  </a:lnTo>
                  <a:lnTo>
                    <a:pt x="1799709" y="2395859"/>
                  </a:lnTo>
                  <a:cubicBezTo>
                    <a:pt x="1799121" y="2396366"/>
                    <a:pt x="1798433" y="2396741"/>
                    <a:pt x="1797683" y="2396974"/>
                  </a:cubicBezTo>
                  <a:close/>
                  <a:moveTo>
                    <a:pt x="1843985" y="2376810"/>
                  </a:moveTo>
                  <a:cubicBezTo>
                    <a:pt x="1841178" y="2377316"/>
                    <a:pt x="1838494" y="2375442"/>
                    <a:pt x="1837987" y="2372635"/>
                  </a:cubicBezTo>
                  <a:cubicBezTo>
                    <a:pt x="1837491" y="2369909"/>
                    <a:pt x="1839253" y="2367275"/>
                    <a:pt x="1841959" y="2366677"/>
                  </a:cubicBezTo>
                  <a:lnTo>
                    <a:pt x="1860500" y="2358470"/>
                  </a:lnTo>
                  <a:cubicBezTo>
                    <a:pt x="1863053" y="2357467"/>
                    <a:pt x="1865930" y="2358723"/>
                    <a:pt x="1866934" y="2361276"/>
                  </a:cubicBezTo>
                  <a:cubicBezTo>
                    <a:pt x="1866954" y="2361317"/>
                    <a:pt x="1866964" y="2361367"/>
                    <a:pt x="1866984" y="2361408"/>
                  </a:cubicBezTo>
                  <a:cubicBezTo>
                    <a:pt x="1867896" y="2363789"/>
                    <a:pt x="1866903" y="2366484"/>
                    <a:pt x="1864654" y="2367690"/>
                  </a:cubicBezTo>
                  <a:lnTo>
                    <a:pt x="1846113" y="2375898"/>
                  </a:lnTo>
                  <a:cubicBezTo>
                    <a:pt x="1845495" y="2376394"/>
                    <a:pt x="1844765" y="2376739"/>
                    <a:pt x="1843985" y="2376911"/>
                  </a:cubicBezTo>
                  <a:close/>
                  <a:moveTo>
                    <a:pt x="1890287" y="2356544"/>
                  </a:moveTo>
                  <a:cubicBezTo>
                    <a:pt x="1888271" y="2356524"/>
                    <a:pt x="1886457" y="2355338"/>
                    <a:pt x="1885627" y="2353504"/>
                  </a:cubicBezTo>
                  <a:cubicBezTo>
                    <a:pt x="1884502" y="2350941"/>
                    <a:pt x="1885667" y="2347952"/>
                    <a:pt x="1888231" y="2346827"/>
                  </a:cubicBezTo>
                  <a:cubicBezTo>
                    <a:pt x="1888241" y="2346827"/>
                    <a:pt x="1888251" y="2346817"/>
                    <a:pt x="1888261" y="2346817"/>
                  </a:cubicBezTo>
                  <a:lnTo>
                    <a:pt x="1888261" y="2346817"/>
                  </a:lnTo>
                  <a:lnTo>
                    <a:pt x="1906701" y="2338508"/>
                  </a:lnTo>
                  <a:cubicBezTo>
                    <a:pt x="1909254" y="2337505"/>
                    <a:pt x="1912132" y="2338761"/>
                    <a:pt x="1913135" y="2341315"/>
                  </a:cubicBezTo>
                  <a:cubicBezTo>
                    <a:pt x="1913155" y="2341355"/>
                    <a:pt x="1913165" y="2341406"/>
                    <a:pt x="1913185" y="2341446"/>
                  </a:cubicBezTo>
                  <a:cubicBezTo>
                    <a:pt x="1914097" y="2343828"/>
                    <a:pt x="1913104" y="2346523"/>
                    <a:pt x="1910855" y="2347729"/>
                  </a:cubicBezTo>
                  <a:lnTo>
                    <a:pt x="1892314" y="2356038"/>
                  </a:lnTo>
                  <a:cubicBezTo>
                    <a:pt x="1891655" y="2356240"/>
                    <a:pt x="1890946" y="2356240"/>
                    <a:pt x="1890287" y="2356038"/>
                  </a:cubicBezTo>
                  <a:close/>
                  <a:moveTo>
                    <a:pt x="1936488" y="2335671"/>
                  </a:moveTo>
                  <a:cubicBezTo>
                    <a:pt x="1933692" y="2336259"/>
                    <a:pt x="1930946" y="2334465"/>
                    <a:pt x="1930358" y="2331668"/>
                  </a:cubicBezTo>
                  <a:cubicBezTo>
                    <a:pt x="1929771" y="2328872"/>
                    <a:pt x="1931564" y="2326126"/>
                    <a:pt x="1934361" y="2325538"/>
                  </a:cubicBezTo>
                  <a:lnTo>
                    <a:pt x="1952800" y="2317128"/>
                  </a:lnTo>
                  <a:cubicBezTo>
                    <a:pt x="1955202" y="2315932"/>
                    <a:pt x="1958120" y="2316915"/>
                    <a:pt x="1959315" y="2319317"/>
                  </a:cubicBezTo>
                  <a:cubicBezTo>
                    <a:pt x="1959345" y="2319368"/>
                    <a:pt x="1959366" y="2319408"/>
                    <a:pt x="1959386" y="2319459"/>
                  </a:cubicBezTo>
                  <a:lnTo>
                    <a:pt x="1959386" y="2319459"/>
                  </a:lnTo>
                  <a:cubicBezTo>
                    <a:pt x="1960561" y="2321982"/>
                    <a:pt x="1959538" y="2324981"/>
                    <a:pt x="1957056" y="2326247"/>
                  </a:cubicBezTo>
                  <a:lnTo>
                    <a:pt x="1957056" y="2326247"/>
                  </a:lnTo>
                  <a:lnTo>
                    <a:pt x="1938514" y="2334658"/>
                  </a:lnTo>
                  <a:cubicBezTo>
                    <a:pt x="1937846" y="2334810"/>
                    <a:pt x="1937157" y="2334810"/>
                    <a:pt x="1936488" y="2334658"/>
                  </a:cubicBezTo>
                  <a:close/>
                  <a:moveTo>
                    <a:pt x="1982487" y="2314595"/>
                  </a:moveTo>
                  <a:cubicBezTo>
                    <a:pt x="1980521" y="2314605"/>
                    <a:pt x="1978728" y="2313450"/>
                    <a:pt x="1977927" y="2311656"/>
                  </a:cubicBezTo>
                  <a:cubicBezTo>
                    <a:pt x="1976732" y="2309255"/>
                    <a:pt x="1977715" y="2306337"/>
                    <a:pt x="1980116" y="2305141"/>
                  </a:cubicBezTo>
                  <a:cubicBezTo>
                    <a:pt x="1980166" y="2305111"/>
                    <a:pt x="1980207" y="2305091"/>
                    <a:pt x="1980258" y="2305070"/>
                  </a:cubicBezTo>
                  <a:lnTo>
                    <a:pt x="1980258" y="2305070"/>
                  </a:lnTo>
                  <a:lnTo>
                    <a:pt x="1998697" y="2296559"/>
                  </a:lnTo>
                  <a:cubicBezTo>
                    <a:pt x="2001352" y="2295677"/>
                    <a:pt x="2004219" y="2297116"/>
                    <a:pt x="2005101" y="2299781"/>
                  </a:cubicBezTo>
                  <a:cubicBezTo>
                    <a:pt x="2005840" y="2302000"/>
                    <a:pt x="2004949" y="2304442"/>
                    <a:pt x="2002953" y="2305678"/>
                  </a:cubicBezTo>
                  <a:lnTo>
                    <a:pt x="1984513" y="2314190"/>
                  </a:lnTo>
                  <a:cubicBezTo>
                    <a:pt x="1983814" y="2314342"/>
                    <a:pt x="1983084" y="2314342"/>
                    <a:pt x="1982385" y="2314190"/>
                  </a:cubicBezTo>
                  <a:close/>
                  <a:moveTo>
                    <a:pt x="2028485" y="2293215"/>
                  </a:moveTo>
                  <a:cubicBezTo>
                    <a:pt x="2026489" y="2293235"/>
                    <a:pt x="2024665" y="2292090"/>
                    <a:pt x="2023824" y="2290277"/>
                  </a:cubicBezTo>
                  <a:cubicBezTo>
                    <a:pt x="2022740" y="2287733"/>
                    <a:pt x="2023855" y="2284785"/>
                    <a:pt x="2026357" y="2283589"/>
                  </a:cubicBezTo>
                  <a:lnTo>
                    <a:pt x="2044696" y="2274976"/>
                  </a:lnTo>
                  <a:cubicBezTo>
                    <a:pt x="2047269" y="2273882"/>
                    <a:pt x="2050248" y="2274996"/>
                    <a:pt x="2051484" y="2277509"/>
                  </a:cubicBezTo>
                  <a:cubicBezTo>
                    <a:pt x="2052629" y="2280053"/>
                    <a:pt x="2051494" y="2283042"/>
                    <a:pt x="2048951" y="2284197"/>
                  </a:cubicBezTo>
                  <a:lnTo>
                    <a:pt x="2030613" y="2292708"/>
                  </a:lnTo>
                  <a:cubicBezTo>
                    <a:pt x="2029914" y="2292901"/>
                    <a:pt x="2029184" y="2292901"/>
                    <a:pt x="2028485" y="2292708"/>
                  </a:cubicBezTo>
                  <a:close/>
                  <a:moveTo>
                    <a:pt x="2074483" y="2271936"/>
                  </a:moveTo>
                  <a:cubicBezTo>
                    <a:pt x="2072518" y="2271947"/>
                    <a:pt x="2070724" y="2270791"/>
                    <a:pt x="2069924" y="2268998"/>
                  </a:cubicBezTo>
                  <a:cubicBezTo>
                    <a:pt x="2068728" y="2266596"/>
                    <a:pt x="2069711" y="2263678"/>
                    <a:pt x="2072112" y="2262482"/>
                  </a:cubicBezTo>
                  <a:cubicBezTo>
                    <a:pt x="2072163" y="2262452"/>
                    <a:pt x="2072203" y="2262432"/>
                    <a:pt x="2072254" y="2262412"/>
                  </a:cubicBezTo>
                  <a:lnTo>
                    <a:pt x="2072254" y="2262412"/>
                  </a:lnTo>
                  <a:lnTo>
                    <a:pt x="2090795" y="2254001"/>
                  </a:lnTo>
                  <a:cubicBezTo>
                    <a:pt x="2093349" y="2252998"/>
                    <a:pt x="2096226" y="2254255"/>
                    <a:pt x="2097229" y="2256808"/>
                  </a:cubicBezTo>
                  <a:cubicBezTo>
                    <a:pt x="2097249" y="2256849"/>
                    <a:pt x="2097259" y="2256899"/>
                    <a:pt x="2097280" y="2256940"/>
                  </a:cubicBezTo>
                  <a:cubicBezTo>
                    <a:pt x="2098192" y="2259321"/>
                    <a:pt x="2097199" y="2262016"/>
                    <a:pt x="2094949" y="2263222"/>
                  </a:cubicBezTo>
                  <a:lnTo>
                    <a:pt x="2076510" y="2271632"/>
                  </a:lnTo>
                  <a:cubicBezTo>
                    <a:pt x="2075811" y="2271784"/>
                    <a:pt x="2075081" y="2271784"/>
                    <a:pt x="2074382" y="2271632"/>
                  </a:cubicBezTo>
                  <a:close/>
                  <a:moveTo>
                    <a:pt x="2120684" y="2250962"/>
                  </a:moveTo>
                  <a:cubicBezTo>
                    <a:pt x="2117888" y="2250921"/>
                    <a:pt x="2115659" y="2248611"/>
                    <a:pt x="2115699" y="2245814"/>
                  </a:cubicBezTo>
                  <a:cubicBezTo>
                    <a:pt x="2115730" y="2243899"/>
                    <a:pt x="2116834" y="2242166"/>
                    <a:pt x="2118557" y="2241335"/>
                  </a:cubicBezTo>
                  <a:lnTo>
                    <a:pt x="2136996" y="2232925"/>
                  </a:lnTo>
                  <a:cubicBezTo>
                    <a:pt x="2139519" y="2231750"/>
                    <a:pt x="2142518" y="2232774"/>
                    <a:pt x="2143785" y="2235256"/>
                  </a:cubicBezTo>
                  <a:lnTo>
                    <a:pt x="2143785" y="2235256"/>
                  </a:lnTo>
                  <a:cubicBezTo>
                    <a:pt x="2144879" y="2237830"/>
                    <a:pt x="2143764" y="2240819"/>
                    <a:pt x="2141252" y="2242045"/>
                  </a:cubicBezTo>
                  <a:lnTo>
                    <a:pt x="2122812" y="2250455"/>
                  </a:lnTo>
                  <a:cubicBezTo>
                    <a:pt x="2122113" y="2250607"/>
                    <a:pt x="2121383" y="2250607"/>
                    <a:pt x="2120684" y="2250455"/>
                  </a:cubicBezTo>
                  <a:close/>
                  <a:moveTo>
                    <a:pt x="2166784" y="2229886"/>
                  </a:moveTo>
                  <a:cubicBezTo>
                    <a:pt x="2164818" y="2229896"/>
                    <a:pt x="2163025" y="2228741"/>
                    <a:pt x="2162225" y="2226947"/>
                  </a:cubicBezTo>
                  <a:cubicBezTo>
                    <a:pt x="2161059" y="2224485"/>
                    <a:pt x="2162103" y="2221547"/>
                    <a:pt x="2164555" y="2220361"/>
                  </a:cubicBezTo>
                  <a:lnTo>
                    <a:pt x="2164555" y="2220361"/>
                  </a:lnTo>
                  <a:lnTo>
                    <a:pt x="2182893" y="2211951"/>
                  </a:lnTo>
                  <a:cubicBezTo>
                    <a:pt x="2185274" y="2210471"/>
                    <a:pt x="2188405" y="2211191"/>
                    <a:pt x="2189884" y="2213572"/>
                  </a:cubicBezTo>
                  <a:cubicBezTo>
                    <a:pt x="2191364" y="2215953"/>
                    <a:pt x="2190644" y="2219084"/>
                    <a:pt x="2188263" y="2220564"/>
                  </a:cubicBezTo>
                  <a:lnTo>
                    <a:pt x="2187149" y="2220564"/>
                  </a:lnTo>
                  <a:lnTo>
                    <a:pt x="2168709" y="2229075"/>
                  </a:lnTo>
                  <a:cubicBezTo>
                    <a:pt x="2168010" y="2229227"/>
                    <a:pt x="2167280" y="2229227"/>
                    <a:pt x="2166581" y="2229075"/>
                  </a:cubicBezTo>
                  <a:close/>
                  <a:moveTo>
                    <a:pt x="2212883" y="2208708"/>
                  </a:moveTo>
                  <a:cubicBezTo>
                    <a:pt x="2210087" y="2208668"/>
                    <a:pt x="2207858" y="2206357"/>
                    <a:pt x="2207899" y="2203561"/>
                  </a:cubicBezTo>
                  <a:cubicBezTo>
                    <a:pt x="2207929" y="2201646"/>
                    <a:pt x="2209033" y="2199913"/>
                    <a:pt x="2210756" y="2199082"/>
                  </a:cubicBezTo>
                  <a:lnTo>
                    <a:pt x="2229094" y="2190469"/>
                  </a:lnTo>
                  <a:cubicBezTo>
                    <a:pt x="2231496" y="2189274"/>
                    <a:pt x="2234413" y="2190257"/>
                    <a:pt x="2235609" y="2192658"/>
                  </a:cubicBezTo>
                  <a:cubicBezTo>
                    <a:pt x="2235639" y="2192709"/>
                    <a:pt x="2235660" y="2192749"/>
                    <a:pt x="2235680" y="2192800"/>
                  </a:cubicBezTo>
                  <a:lnTo>
                    <a:pt x="2235680" y="2192800"/>
                  </a:lnTo>
                  <a:cubicBezTo>
                    <a:pt x="2236855" y="2195323"/>
                    <a:pt x="2235832" y="2198322"/>
                    <a:pt x="2233350" y="2199589"/>
                  </a:cubicBezTo>
                  <a:lnTo>
                    <a:pt x="2233350" y="2199589"/>
                  </a:lnTo>
                  <a:lnTo>
                    <a:pt x="2215011" y="2208100"/>
                  </a:lnTo>
                  <a:cubicBezTo>
                    <a:pt x="2214312" y="2208293"/>
                    <a:pt x="2213583" y="2208293"/>
                    <a:pt x="2212883" y="2208100"/>
                  </a:cubicBezTo>
                  <a:close/>
                  <a:moveTo>
                    <a:pt x="2258780" y="2187126"/>
                  </a:moveTo>
                  <a:cubicBezTo>
                    <a:pt x="2255984" y="2187744"/>
                    <a:pt x="2253218" y="2185971"/>
                    <a:pt x="2252600" y="2183174"/>
                  </a:cubicBezTo>
                  <a:cubicBezTo>
                    <a:pt x="2251982" y="2180377"/>
                    <a:pt x="2253755" y="2177611"/>
                    <a:pt x="2256551" y="2176993"/>
                  </a:cubicBezTo>
                  <a:lnTo>
                    <a:pt x="2274586" y="2169292"/>
                  </a:lnTo>
                  <a:cubicBezTo>
                    <a:pt x="2277109" y="2168066"/>
                    <a:pt x="2280138" y="2169100"/>
                    <a:pt x="2281374" y="2171623"/>
                  </a:cubicBezTo>
                  <a:cubicBezTo>
                    <a:pt x="2282610" y="2174146"/>
                    <a:pt x="2281567" y="2177185"/>
                    <a:pt x="2279044" y="2178412"/>
                  </a:cubicBezTo>
                  <a:lnTo>
                    <a:pt x="2279044" y="2178412"/>
                  </a:lnTo>
                  <a:lnTo>
                    <a:pt x="2260705" y="2187227"/>
                  </a:lnTo>
                  <a:cubicBezTo>
                    <a:pt x="2260098" y="2187328"/>
                    <a:pt x="2259490" y="2187328"/>
                    <a:pt x="2258882" y="2187227"/>
                  </a:cubicBezTo>
                  <a:close/>
                  <a:moveTo>
                    <a:pt x="2304373" y="2165036"/>
                  </a:moveTo>
                  <a:cubicBezTo>
                    <a:pt x="2302438" y="2165036"/>
                    <a:pt x="2300665" y="2163942"/>
                    <a:pt x="2299814" y="2162199"/>
                  </a:cubicBezTo>
                  <a:cubicBezTo>
                    <a:pt x="2298639" y="2159676"/>
                    <a:pt x="2299662" y="2156677"/>
                    <a:pt x="2302144" y="2155410"/>
                  </a:cubicBezTo>
                  <a:lnTo>
                    <a:pt x="2320382" y="2146494"/>
                  </a:lnTo>
                  <a:cubicBezTo>
                    <a:pt x="2322874" y="2145298"/>
                    <a:pt x="2325863" y="2146281"/>
                    <a:pt x="2327170" y="2148723"/>
                  </a:cubicBezTo>
                  <a:cubicBezTo>
                    <a:pt x="2328406" y="2151236"/>
                    <a:pt x="2327363" y="2154265"/>
                    <a:pt x="2324860" y="2155502"/>
                  </a:cubicBezTo>
                  <a:cubicBezTo>
                    <a:pt x="2324850" y="2155502"/>
                    <a:pt x="2324850" y="2155512"/>
                    <a:pt x="2324840" y="2155512"/>
                  </a:cubicBezTo>
                  <a:lnTo>
                    <a:pt x="2324840" y="2155512"/>
                  </a:lnTo>
                  <a:lnTo>
                    <a:pt x="2306602" y="2164530"/>
                  </a:lnTo>
                  <a:cubicBezTo>
                    <a:pt x="2305873" y="2164732"/>
                    <a:pt x="2305103" y="2164732"/>
                    <a:pt x="2304373" y="2164530"/>
                  </a:cubicBezTo>
                  <a:close/>
                  <a:moveTo>
                    <a:pt x="2349764" y="2142441"/>
                  </a:moveTo>
                  <a:cubicBezTo>
                    <a:pt x="2346968" y="2142451"/>
                    <a:pt x="2344688" y="2140201"/>
                    <a:pt x="2344667" y="2137405"/>
                  </a:cubicBezTo>
                  <a:cubicBezTo>
                    <a:pt x="2344667" y="2135530"/>
                    <a:pt x="2345681" y="2133807"/>
                    <a:pt x="2347332" y="2132916"/>
                  </a:cubicBezTo>
                  <a:lnTo>
                    <a:pt x="2347332" y="2132916"/>
                  </a:lnTo>
                  <a:lnTo>
                    <a:pt x="2365266" y="2123695"/>
                  </a:lnTo>
                  <a:cubicBezTo>
                    <a:pt x="2367788" y="2122439"/>
                    <a:pt x="2370848" y="2123432"/>
                    <a:pt x="2372155" y="2125924"/>
                  </a:cubicBezTo>
                  <a:cubicBezTo>
                    <a:pt x="2373432" y="2128336"/>
                    <a:pt x="2372520" y="2131315"/>
                    <a:pt x="2370129" y="2132612"/>
                  </a:cubicBezTo>
                  <a:lnTo>
                    <a:pt x="2370129" y="2132612"/>
                  </a:lnTo>
                  <a:lnTo>
                    <a:pt x="2352094" y="2141833"/>
                  </a:lnTo>
                  <a:cubicBezTo>
                    <a:pt x="2351334" y="2142035"/>
                    <a:pt x="2350524" y="2142035"/>
                    <a:pt x="2349764" y="2141833"/>
                  </a:cubicBezTo>
                  <a:close/>
                  <a:moveTo>
                    <a:pt x="2394850" y="2119135"/>
                  </a:moveTo>
                  <a:cubicBezTo>
                    <a:pt x="2392054" y="2119145"/>
                    <a:pt x="2389774" y="2116896"/>
                    <a:pt x="2389754" y="2114099"/>
                  </a:cubicBezTo>
                  <a:cubicBezTo>
                    <a:pt x="2389754" y="2112225"/>
                    <a:pt x="2390767" y="2110502"/>
                    <a:pt x="2392419" y="2109610"/>
                  </a:cubicBezTo>
                  <a:lnTo>
                    <a:pt x="2410352" y="2100086"/>
                  </a:lnTo>
                  <a:cubicBezTo>
                    <a:pt x="2412905" y="2098941"/>
                    <a:pt x="2415904" y="2100076"/>
                    <a:pt x="2417049" y="2102629"/>
                  </a:cubicBezTo>
                  <a:cubicBezTo>
                    <a:pt x="2418082" y="2104939"/>
                    <a:pt x="2417262" y="2107665"/>
                    <a:pt x="2415114" y="2109003"/>
                  </a:cubicBezTo>
                  <a:lnTo>
                    <a:pt x="2397181" y="2118527"/>
                  </a:lnTo>
                  <a:cubicBezTo>
                    <a:pt x="2396421" y="2118730"/>
                    <a:pt x="2395610" y="2118730"/>
                    <a:pt x="2394850" y="2118527"/>
                  </a:cubicBezTo>
                  <a:close/>
                  <a:moveTo>
                    <a:pt x="2439430" y="2095020"/>
                  </a:moveTo>
                  <a:cubicBezTo>
                    <a:pt x="2436634" y="2095029"/>
                    <a:pt x="2434354" y="2092780"/>
                    <a:pt x="2434334" y="2089984"/>
                  </a:cubicBezTo>
                  <a:cubicBezTo>
                    <a:pt x="2434334" y="2088109"/>
                    <a:pt x="2435347" y="2086386"/>
                    <a:pt x="2436998" y="2085495"/>
                  </a:cubicBezTo>
                  <a:lnTo>
                    <a:pt x="2454729" y="2075362"/>
                  </a:lnTo>
                  <a:cubicBezTo>
                    <a:pt x="2456999" y="2073731"/>
                    <a:pt x="2460170" y="2074237"/>
                    <a:pt x="2461801" y="2076507"/>
                  </a:cubicBezTo>
                  <a:cubicBezTo>
                    <a:pt x="2463432" y="2078787"/>
                    <a:pt x="2462926" y="2081948"/>
                    <a:pt x="2460656" y="2083580"/>
                  </a:cubicBezTo>
                  <a:cubicBezTo>
                    <a:pt x="2460504" y="2083691"/>
                    <a:pt x="2460352" y="2083782"/>
                    <a:pt x="2460200" y="2083874"/>
                  </a:cubicBezTo>
                  <a:lnTo>
                    <a:pt x="2459694" y="2083874"/>
                  </a:lnTo>
                  <a:lnTo>
                    <a:pt x="2441862" y="2094006"/>
                  </a:lnTo>
                  <a:cubicBezTo>
                    <a:pt x="2441102" y="2094371"/>
                    <a:pt x="2440271" y="2094543"/>
                    <a:pt x="2439430" y="2094513"/>
                  </a:cubicBezTo>
                  <a:close/>
                  <a:moveTo>
                    <a:pt x="2483605" y="2069992"/>
                  </a:moveTo>
                  <a:cubicBezTo>
                    <a:pt x="2480808" y="2069961"/>
                    <a:pt x="2478559" y="2067671"/>
                    <a:pt x="2478590" y="2064875"/>
                  </a:cubicBezTo>
                  <a:cubicBezTo>
                    <a:pt x="2478610" y="2063101"/>
                    <a:pt x="2479552" y="2061470"/>
                    <a:pt x="2481072" y="2060568"/>
                  </a:cubicBezTo>
                  <a:lnTo>
                    <a:pt x="2498600" y="2050436"/>
                  </a:lnTo>
                  <a:cubicBezTo>
                    <a:pt x="2500839" y="2048997"/>
                    <a:pt x="2503818" y="2049625"/>
                    <a:pt x="2505287" y="2051854"/>
                  </a:cubicBezTo>
                  <a:lnTo>
                    <a:pt x="2505287" y="2051854"/>
                  </a:lnTo>
                  <a:cubicBezTo>
                    <a:pt x="2506695" y="2054266"/>
                    <a:pt x="2505935" y="2057366"/>
                    <a:pt x="2503564" y="2058846"/>
                  </a:cubicBezTo>
                  <a:lnTo>
                    <a:pt x="2486036" y="2068979"/>
                  </a:lnTo>
                  <a:cubicBezTo>
                    <a:pt x="2485226" y="2069394"/>
                    <a:pt x="2484314" y="2069576"/>
                    <a:pt x="2483402" y="2069485"/>
                  </a:cubicBezTo>
                  <a:close/>
                  <a:moveTo>
                    <a:pt x="2527171" y="2043951"/>
                  </a:moveTo>
                  <a:cubicBezTo>
                    <a:pt x="2525429" y="2043910"/>
                    <a:pt x="2523818" y="2043049"/>
                    <a:pt x="2522815" y="2041620"/>
                  </a:cubicBezTo>
                  <a:cubicBezTo>
                    <a:pt x="2521356" y="2039229"/>
                    <a:pt x="2522105" y="2036118"/>
                    <a:pt x="2524496" y="2034659"/>
                  </a:cubicBezTo>
                  <a:cubicBezTo>
                    <a:pt x="2524507" y="2034649"/>
                    <a:pt x="2524527" y="2034639"/>
                    <a:pt x="2524537" y="2034629"/>
                  </a:cubicBezTo>
                  <a:lnTo>
                    <a:pt x="2524537" y="2034629"/>
                  </a:lnTo>
                  <a:lnTo>
                    <a:pt x="2541660" y="2023989"/>
                  </a:lnTo>
                  <a:cubicBezTo>
                    <a:pt x="2544011" y="2022479"/>
                    <a:pt x="2547141" y="2023158"/>
                    <a:pt x="2548651" y="2025509"/>
                  </a:cubicBezTo>
                  <a:cubicBezTo>
                    <a:pt x="2550160" y="2027799"/>
                    <a:pt x="2549532" y="2030879"/>
                    <a:pt x="2547252" y="2032389"/>
                  </a:cubicBezTo>
                  <a:cubicBezTo>
                    <a:pt x="2547243" y="2032389"/>
                    <a:pt x="2547243" y="2032399"/>
                    <a:pt x="2547232" y="2032399"/>
                  </a:cubicBezTo>
                  <a:lnTo>
                    <a:pt x="2547232" y="2032399"/>
                  </a:lnTo>
                  <a:cubicBezTo>
                    <a:pt x="2541559" y="2036047"/>
                    <a:pt x="2535783" y="2039594"/>
                    <a:pt x="2530008" y="2043140"/>
                  </a:cubicBezTo>
                  <a:cubicBezTo>
                    <a:pt x="2529198" y="2043556"/>
                    <a:pt x="2528286" y="2043738"/>
                    <a:pt x="2527374" y="2043647"/>
                  </a:cubicBezTo>
                  <a:close/>
                  <a:moveTo>
                    <a:pt x="2569826" y="2016896"/>
                  </a:moveTo>
                  <a:cubicBezTo>
                    <a:pt x="2567030" y="2016886"/>
                    <a:pt x="2564770" y="2014616"/>
                    <a:pt x="2564770" y="2011820"/>
                  </a:cubicBezTo>
                  <a:cubicBezTo>
                    <a:pt x="2564781" y="2010097"/>
                    <a:pt x="2565652" y="2008506"/>
                    <a:pt x="2567091" y="2007574"/>
                  </a:cubicBezTo>
                  <a:cubicBezTo>
                    <a:pt x="2572764" y="2003926"/>
                    <a:pt x="2578337" y="2000177"/>
                    <a:pt x="2583909" y="1996428"/>
                  </a:cubicBezTo>
                  <a:cubicBezTo>
                    <a:pt x="2586219" y="1994939"/>
                    <a:pt x="2589289" y="1995516"/>
                    <a:pt x="2590900" y="1997746"/>
                  </a:cubicBezTo>
                  <a:cubicBezTo>
                    <a:pt x="2592501" y="2000046"/>
                    <a:pt x="2591934" y="2003197"/>
                    <a:pt x="2589644" y="2004798"/>
                  </a:cubicBezTo>
                  <a:cubicBezTo>
                    <a:pt x="2589624" y="2004808"/>
                    <a:pt x="2589604" y="2004829"/>
                    <a:pt x="2589583" y="2004838"/>
                  </a:cubicBezTo>
                  <a:lnTo>
                    <a:pt x="2572663" y="2016086"/>
                  </a:lnTo>
                  <a:cubicBezTo>
                    <a:pt x="2571802" y="2016572"/>
                    <a:pt x="2570819" y="2016815"/>
                    <a:pt x="2569826" y="2016795"/>
                  </a:cubicBezTo>
                  <a:close/>
                  <a:moveTo>
                    <a:pt x="2611772" y="1988423"/>
                  </a:moveTo>
                  <a:cubicBezTo>
                    <a:pt x="2610131" y="1988403"/>
                    <a:pt x="2608601" y="1987613"/>
                    <a:pt x="2607618" y="1986296"/>
                  </a:cubicBezTo>
                  <a:cubicBezTo>
                    <a:pt x="2606037" y="1983996"/>
                    <a:pt x="2606574" y="1980855"/>
                    <a:pt x="2608833" y="1979203"/>
                  </a:cubicBezTo>
                  <a:lnTo>
                    <a:pt x="2608833" y="1979203"/>
                  </a:lnTo>
                  <a:lnTo>
                    <a:pt x="2625247" y="1967449"/>
                  </a:lnTo>
                  <a:cubicBezTo>
                    <a:pt x="2627517" y="1965797"/>
                    <a:pt x="2630688" y="1966294"/>
                    <a:pt x="2632339" y="1968563"/>
                  </a:cubicBezTo>
                  <a:cubicBezTo>
                    <a:pt x="2633991" y="1970833"/>
                    <a:pt x="2633494" y="1974005"/>
                    <a:pt x="2631225" y="1975657"/>
                  </a:cubicBezTo>
                  <a:cubicBezTo>
                    <a:pt x="2625754" y="1979710"/>
                    <a:pt x="2620181" y="1983560"/>
                    <a:pt x="2614609" y="1987512"/>
                  </a:cubicBezTo>
                  <a:cubicBezTo>
                    <a:pt x="2613727" y="1988038"/>
                    <a:pt x="2612704" y="1988292"/>
                    <a:pt x="2611670" y="1988221"/>
                  </a:cubicBezTo>
                  <a:close/>
                  <a:moveTo>
                    <a:pt x="2652299" y="1958532"/>
                  </a:moveTo>
                  <a:cubicBezTo>
                    <a:pt x="2649503" y="1958532"/>
                    <a:pt x="2647233" y="1956263"/>
                    <a:pt x="2647233" y="1953466"/>
                  </a:cubicBezTo>
                  <a:cubicBezTo>
                    <a:pt x="2647203" y="1951865"/>
                    <a:pt x="2647962" y="1950345"/>
                    <a:pt x="2649260" y="1949413"/>
                  </a:cubicBezTo>
                  <a:cubicBezTo>
                    <a:pt x="2654629" y="1945360"/>
                    <a:pt x="2659391" y="1941205"/>
                    <a:pt x="2665166" y="1937051"/>
                  </a:cubicBezTo>
                  <a:cubicBezTo>
                    <a:pt x="2667294" y="1935318"/>
                    <a:pt x="2670415" y="1935632"/>
                    <a:pt x="2672147" y="1937750"/>
                  </a:cubicBezTo>
                  <a:cubicBezTo>
                    <a:pt x="2672157" y="1937760"/>
                    <a:pt x="2672157" y="1937760"/>
                    <a:pt x="2672157" y="1937760"/>
                  </a:cubicBezTo>
                  <a:lnTo>
                    <a:pt x="2672157" y="1937760"/>
                  </a:lnTo>
                  <a:cubicBezTo>
                    <a:pt x="2673890" y="1939888"/>
                    <a:pt x="2673576" y="1943009"/>
                    <a:pt x="2671458" y="1944741"/>
                  </a:cubicBezTo>
                  <a:cubicBezTo>
                    <a:pt x="2671448" y="1944752"/>
                    <a:pt x="2671448" y="1944752"/>
                    <a:pt x="2671448" y="1944752"/>
                  </a:cubicBezTo>
                  <a:lnTo>
                    <a:pt x="2671448" y="1944752"/>
                  </a:lnTo>
                  <a:cubicBezTo>
                    <a:pt x="2666179" y="1949007"/>
                    <a:pt x="2661316" y="1953162"/>
                    <a:pt x="2655338" y="1957316"/>
                  </a:cubicBezTo>
                  <a:cubicBezTo>
                    <a:pt x="2654548" y="1957823"/>
                    <a:pt x="2653636" y="1958106"/>
                    <a:pt x="2652704" y="1958127"/>
                  </a:cubicBezTo>
                  <a:close/>
                  <a:moveTo>
                    <a:pt x="2691914" y="1926918"/>
                  </a:moveTo>
                  <a:cubicBezTo>
                    <a:pt x="2690425" y="1926918"/>
                    <a:pt x="2689007" y="1926249"/>
                    <a:pt x="2688064" y="1925094"/>
                  </a:cubicBezTo>
                  <a:cubicBezTo>
                    <a:pt x="2686281" y="1922926"/>
                    <a:pt x="2686555" y="1919734"/>
                    <a:pt x="2688672" y="1917900"/>
                  </a:cubicBezTo>
                  <a:cubicBezTo>
                    <a:pt x="2693839" y="1913644"/>
                    <a:pt x="2698804" y="1909287"/>
                    <a:pt x="2704073" y="1904829"/>
                  </a:cubicBezTo>
                  <a:cubicBezTo>
                    <a:pt x="2706007" y="1902914"/>
                    <a:pt x="2709128" y="1902914"/>
                    <a:pt x="2711063" y="1904829"/>
                  </a:cubicBezTo>
                  <a:lnTo>
                    <a:pt x="2711063" y="1904829"/>
                  </a:lnTo>
                  <a:cubicBezTo>
                    <a:pt x="2713009" y="1906835"/>
                    <a:pt x="2713009" y="1910017"/>
                    <a:pt x="2711063" y="1912023"/>
                  </a:cubicBezTo>
                  <a:cubicBezTo>
                    <a:pt x="2705997" y="1916481"/>
                    <a:pt x="2700931" y="1920839"/>
                    <a:pt x="2695562" y="1925196"/>
                  </a:cubicBezTo>
                  <a:cubicBezTo>
                    <a:pt x="2694751" y="1925824"/>
                    <a:pt x="2693758" y="1926178"/>
                    <a:pt x="2692725" y="1926209"/>
                  </a:cubicBezTo>
                  <a:close/>
                  <a:moveTo>
                    <a:pt x="2730010" y="1893480"/>
                  </a:moveTo>
                  <a:cubicBezTo>
                    <a:pt x="2728591" y="1893470"/>
                    <a:pt x="2727244" y="1892882"/>
                    <a:pt x="2726261" y="1891859"/>
                  </a:cubicBezTo>
                  <a:cubicBezTo>
                    <a:pt x="2724275" y="1889893"/>
                    <a:pt x="2724265" y="1886681"/>
                    <a:pt x="2726231" y="1884695"/>
                  </a:cubicBezTo>
                  <a:cubicBezTo>
                    <a:pt x="2726241" y="1884685"/>
                    <a:pt x="2726251" y="1884675"/>
                    <a:pt x="2726261" y="1884665"/>
                  </a:cubicBezTo>
                  <a:lnTo>
                    <a:pt x="2726261" y="1884665"/>
                  </a:lnTo>
                  <a:cubicBezTo>
                    <a:pt x="2731226" y="1880105"/>
                    <a:pt x="2736393" y="1875444"/>
                    <a:pt x="2740851" y="1870783"/>
                  </a:cubicBezTo>
                  <a:cubicBezTo>
                    <a:pt x="2742867" y="1868827"/>
                    <a:pt x="2746089" y="1868868"/>
                    <a:pt x="2748044" y="1870884"/>
                  </a:cubicBezTo>
                  <a:cubicBezTo>
                    <a:pt x="2750000" y="1872901"/>
                    <a:pt x="2749959" y="1876123"/>
                    <a:pt x="2747943" y="1878079"/>
                  </a:cubicBezTo>
                  <a:lnTo>
                    <a:pt x="2747943" y="1878079"/>
                  </a:lnTo>
                  <a:lnTo>
                    <a:pt x="2733151" y="1892062"/>
                  </a:lnTo>
                  <a:cubicBezTo>
                    <a:pt x="2732421" y="1892730"/>
                    <a:pt x="2731499" y="1893146"/>
                    <a:pt x="2730516" y="1893278"/>
                  </a:cubicBezTo>
                  <a:close/>
                  <a:moveTo>
                    <a:pt x="2766079" y="1857813"/>
                  </a:moveTo>
                  <a:cubicBezTo>
                    <a:pt x="2763343" y="1857925"/>
                    <a:pt x="2761023" y="1855797"/>
                    <a:pt x="2760912" y="1853061"/>
                  </a:cubicBezTo>
                  <a:cubicBezTo>
                    <a:pt x="2760912" y="1853061"/>
                    <a:pt x="2760912" y="1853051"/>
                    <a:pt x="2760912" y="1853051"/>
                  </a:cubicBezTo>
                  <a:cubicBezTo>
                    <a:pt x="2760891" y="1851642"/>
                    <a:pt x="2761439" y="1850295"/>
                    <a:pt x="2762431" y="1849302"/>
                  </a:cubicBezTo>
                  <a:cubicBezTo>
                    <a:pt x="2767092" y="1844438"/>
                    <a:pt x="2771550" y="1839169"/>
                    <a:pt x="2776109" y="1834508"/>
                  </a:cubicBezTo>
                  <a:cubicBezTo>
                    <a:pt x="2777852" y="1832340"/>
                    <a:pt x="2781013" y="1831975"/>
                    <a:pt x="2783202" y="1833697"/>
                  </a:cubicBezTo>
                  <a:cubicBezTo>
                    <a:pt x="2785390" y="1835470"/>
                    <a:pt x="2785745" y="1838673"/>
                    <a:pt x="2784012" y="1840892"/>
                  </a:cubicBezTo>
                  <a:lnTo>
                    <a:pt x="2784012" y="1840892"/>
                  </a:lnTo>
                  <a:cubicBezTo>
                    <a:pt x="2779453" y="1845958"/>
                    <a:pt x="2774894" y="1851024"/>
                    <a:pt x="2770132" y="1855888"/>
                  </a:cubicBezTo>
                  <a:cubicBezTo>
                    <a:pt x="2769250" y="1856719"/>
                    <a:pt x="2768095" y="1857185"/>
                    <a:pt x="2766889" y="1857205"/>
                  </a:cubicBezTo>
                  <a:close/>
                  <a:moveTo>
                    <a:pt x="2799615" y="1819917"/>
                  </a:moveTo>
                  <a:cubicBezTo>
                    <a:pt x="2796819" y="1819947"/>
                    <a:pt x="2794519" y="1817708"/>
                    <a:pt x="2794488" y="1814911"/>
                  </a:cubicBezTo>
                  <a:cubicBezTo>
                    <a:pt x="2794478" y="1813706"/>
                    <a:pt x="2794894" y="1812530"/>
                    <a:pt x="2795664" y="1811608"/>
                  </a:cubicBezTo>
                  <a:cubicBezTo>
                    <a:pt x="2800020" y="1806440"/>
                    <a:pt x="2804174" y="1801476"/>
                    <a:pt x="2808227" y="1795902"/>
                  </a:cubicBezTo>
                  <a:cubicBezTo>
                    <a:pt x="2810071" y="1793795"/>
                    <a:pt x="2813273" y="1793582"/>
                    <a:pt x="2815380" y="1795426"/>
                  </a:cubicBezTo>
                  <a:cubicBezTo>
                    <a:pt x="2817295" y="1797118"/>
                    <a:pt x="2817670" y="1799966"/>
                    <a:pt x="2816231" y="1802083"/>
                  </a:cubicBezTo>
                  <a:cubicBezTo>
                    <a:pt x="2812077" y="1807454"/>
                    <a:pt x="2807923" y="1812216"/>
                    <a:pt x="2803566" y="1818093"/>
                  </a:cubicBezTo>
                  <a:cubicBezTo>
                    <a:pt x="2802665" y="1819106"/>
                    <a:pt x="2801378" y="1819694"/>
                    <a:pt x="2800020" y="1819714"/>
                  </a:cubicBezTo>
                  <a:close/>
                  <a:moveTo>
                    <a:pt x="2830011" y="1779386"/>
                  </a:moveTo>
                  <a:cubicBezTo>
                    <a:pt x="2828987" y="1779396"/>
                    <a:pt x="2827994" y="1779072"/>
                    <a:pt x="2827174" y="1778474"/>
                  </a:cubicBezTo>
                  <a:cubicBezTo>
                    <a:pt x="2824894" y="1776954"/>
                    <a:pt x="2824266" y="1773874"/>
                    <a:pt x="2825786" y="1771594"/>
                  </a:cubicBezTo>
                  <a:cubicBezTo>
                    <a:pt x="2825806" y="1771554"/>
                    <a:pt x="2825836" y="1771523"/>
                    <a:pt x="2825856" y="1771483"/>
                  </a:cubicBezTo>
                  <a:lnTo>
                    <a:pt x="2825856" y="1771483"/>
                  </a:lnTo>
                  <a:cubicBezTo>
                    <a:pt x="2829605" y="1766011"/>
                    <a:pt x="2833354" y="1760337"/>
                    <a:pt x="2836799" y="1754764"/>
                  </a:cubicBezTo>
                  <a:cubicBezTo>
                    <a:pt x="2838278" y="1752383"/>
                    <a:pt x="2841409" y="1751663"/>
                    <a:pt x="2843790" y="1753142"/>
                  </a:cubicBezTo>
                  <a:cubicBezTo>
                    <a:pt x="2846171" y="1754622"/>
                    <a:pt x="2846890" y="1757753"/>
                    <a:pt x="2845411" y="1760134"/>
                  </a:cubicBezTo>
                  <a:lnTo>
                    <a:pt x="2845411" y="1760134"/>
                  </a:lnTo>
                  <a:cubicBezTo>
                    <a:pt x="2841865" y="1765808"/>
                    <a:pt x="2838116" y="1771584"/>
                    <a:pt x="2834266" y="1777258"/>
                  </a:cubicBezTo>
                  <a:cubicBezTo>
                    <a:pt x="2833354" y="1778495"/>
                    <a:pt x="2831946" y="1779275"/>
                    <a:pt x="2830416" y="1779386"/>
                  </a:cubicBezTo>
                  <a:close/>
                  <a:moveTo>
                    <a:pt x="2856454" y="1736120"/>
                  </a:moveTo>
                  <a:cubicBezTo>
                    <a:pt x="2855603" y="1736120"/>
                    <a:pt x="2854773" y="1735917"/>
                    <a:pt x="2854023" y="1735512"/>
                  </a:cubicBezTo>
                  <a:cubicBezTo>
                    <a:pt x="2851632" y="1734286"/>
                    <a:pt x="2850689" y="1731347"/>
                    <a:pt x="2851926" y="1728966"/>
                  </a:cubicBezTo>
                  <a:cubicBezTo>
                    <a:pt x="2851946" y="1728915"/>
                    <a:pt x="2851966" y="1728875"/>
                    <a:pt x="2851996" y="1728824"/>
                  </a:cubicBezTo>
                  <a:lnTo>
                    <a:pt x="2851996" y="1728824"/>
                  </a:lnTo>
                  <a:cubicBezTo>
                    <a:pt x="2855137" y="1722846"/>
                    <a:pt x="2858177" y="1716969"/>
                    <a:pt x="2861115" y="1710990"/>
                  </a:cubicBezTo>
                  <a:cubicBezTo>
                    <a:pt x="2862300" y="1708488"/>
                    <a:pt x="2865279" y="1707403"/>
                    <a:pt x="2867802" y="1708559"/>
                  </a:cubicBezTo>
                  <a:cubicBezTo>
                    <a:pt x="2870305" y="1709683"/>
                    <a:pt x="2871419" y="1712622"/>
                    <a:pt x="2870294" y="1715125"/>
                  </a:cubicBezTo>
                  <a:cubicBezTo>
                    <a:pt x="2870274" y="1715165"/>
                    <a:pt x="2870254" y="1715206"/>
                    <a:pt x="2870234" y="1715246"/>
                  </a:cubicBezTo>
                  <a:lnTo>
                    <a:pt x="2870234" y="1715246"/>
                  </a:lnTo>
                  <a:cubicBezTo>
                    <a:pt x="2867295" y="1721427"/>
                    <a:pt x="2864155" y="1727507"/>
                    <a:pt x="2860912" y="1733485"/>
                  </a:cubicBezTo>
                  <a:cubicBezTo>
                    <a:pt x="2860102" y="1734985"/>
                    <a:pt x="2858562" y="1735937"/>
                    <a:pt x="2856860" y="1736018"/>
                  </a:cubicBezTo>
                  <a:close/>
                  <a:moveTo>
                    <a:pt x="2877833" y="1690320"/>
                  </a:moveTo>
                  <a:lnTo>
                    <a:pt x="2876009" y="1690320"/>
                  </a:lnTo>
                  <a:cubicBezTo>
                    <a:pt x="2873385" y="1689337"/>
                    <a:pt x="2872068" y="1686419"/>
                    <a:pt x="2873050" y="1683794"/>
                  </a:cubicBezTo>
                  <a:cubicBezTo>
                    <a:pt x="2873050" y="1683774"/>
                    <a:pt x="2873060" y="1683754"/>
                    <a:pt x="2873071" y="1683733"/>
                  </a:cubicBezTo>
                  <a:cubicBezTo>
                    <a:pt x="2875502" y="1677451"/>
                    <a:pt x="2877833" y="1671270"/>
                    <a:pt x="2879859" y="1664887"/>
                  </a:cubicBezTo>
                  <a:cubicBezTo>
                    <a:pt x="2880811" y="1662252"/>
                    <a:pt x="2883689" y="1660864"/>
                    <a:pt x="2886343" y="1661746"/>
                  </a:cubicBezTo>
                  <a:cubicBezTo>
                    <a:pt x="2888957" y="1662657"/>
                    <a:pt x="2890355" y="1665505"/>
                    <a:pt x="2889484" y="1668129"/>
                  </a:cubicBezTo>
                  <a:cubicBezTo>
                    <a:pt x="2887356" y="1674614"/>
                    <a:pt x="2885026" y="1680998"/>
                    <a:pt x="2882493" y="1687381"/>
                  </a:cubicBezTo>
                  <a:cubicBezTo>
                    <a:pt x="2881713" y="1689043"/>
                    <a:pt x="2880071" y="1690137"/>
                    <a:pt x="2878238" y="1690218"/>
                  </a:cubicBezTo>
                  <a:close/>
                  <a:moveTo>
                    <a:pt x="2893131" y="1642190"/>
                  </a:moveTo>
                  <a:lnTo>
                    <a:pt x="2891916" y="1642190"/>
                  </a:lnTo>
                  <a:cubicBezTo>
                    <a:pt x="2889210" y="1641541"/>
                    <a:pt x="2887529" y="1638826"/>
                    <a:pt x="2888167" y="1636110"/>
                  </a:cubicBezTo>
                  <a:cubicBezTo>
                    <a:pt x="2889687" y="1629625"/>
                    <a:pt x="2891105" y="1623140"/>
                    <a:pt x="2892321" y="1616655"/>
                  </a:cubicBezTo>
                  <a:cubicBezTo>
                    <a:pt x="2893071" y="1613899"/>
                    <a:pt x="2895908" y="1612278"/>
                    <a:pt x="2898664" y="1613027"/>
                  </a:cubicBezTo>
                  <a:cubicBezTo>
                    <a:pt x="2901085" y="1613686"/>
                    <a:pt x="2902676" y="1615986"/>
                    <a:pt x="2902453" y="1618479"/>
                  </a:cubicBezTo>
                  <a:cubicBezTo>
                    <a:pt x="2901237" y="1625268"/>
                    <a:pt x="2899818" y="1631955"/>
                    <a:pt x="2898197" y="1638744"/>
                  </a:cubicBezTo>
                  <a:cubicBezTo>
                    <a:pt x="2897448" y="1640660"/>
                    <a:pt x="2895594" y="1641906"/>
                    <a:pt x="2893537" y="1641886"/>
                  </a:cubicBezTo>
                  <a:close/>
                  <a:moveTo>
                    <a:pt x="2901440" y="1592337"/>
                  </a:moveTo>
                  <a:lnTo>
                    <a:pt x="2900933" y="1592337"/>
                  </a:lnTo>
                  <a:cubicBezTo>
                    <a:pt x="2898197" y="1592022"/>
                    <a:pt x="2896191" y="1589611"/>
                    <a:pt x="2896374" y="1586865"/>
                  </a:cubicBezTo>
                  <a:cubicBezTo>
                    <a:pt x="2896981" y="1580279"/>
                    <a:pt x="2897387" y="1573591"/>
                    <a:pt x="2897691" y="1566599"/>
                  </a:cubicBezTo>
                  <a:cubicBezTo>
                    <a:pt x="2897691" y="1563803"/>
                    <a:pt x="2899960" y="1561533"/>
                    <a:pt x="2902757" y="1561533"/>
                  </a:cubicBezTo>
                  <a:cubicBezTo>
                    <a:pt x="2905553" y="1561533"/>
                    <a:pt x="2907823" y="1563803"/>
                    <a:pt x="2907823" y="1566599"/>
                  </a:cubicBezTo>
                  <a:cubicBezTo>
                    <a:pt x="2907823" y="1573490"/>
                    <a:pt x="2907113" y="1580279"/>
                    <a:pt x="2906505" y="1586865"/>
                  </a:cubicBezTo>
                  <a:cubicBezTo>
                    <a:pt x="2906678" y="1589631"/>
                    <a:pt x="2904601" y="1592022"/>
                    <a:pt x="2901845" y="1592235"/>
                  </a:cubicBezTo>
                  <a:close/>
                  <a:moveTo>
                    <a:pt x="2902351" y="1541673"/>
                  </a:moveTo>
                  <a:cubicBezTo>
                    <a:pt x="2899626" y="1541673"/>
                    <a:pt x="2897397" y="1539525"/>
                    <a:pt x="2897285" y="1536809"/>
                  </a:cubicBezTo>
                  <a:cubicBezTo>
                    <a:pt x="2897285" y="1530223"/>
                    <a:pt x="2896374" y="1523637"/>
                    <a:pt x="2895664" y="1516544"/>
                  </a:cubicBezTo>
                  <a:cubicBezTo>
                    <a:pt x="2895360" y="1513747"/>
                    <a:pt x="2897377" y="1511224"/>
                    <a:pt x="2900173" y="1510920"/>
                  </a:cubicBezTo>
                  <a:cubicBezTo>
                    <a:pt x="2902969" y="1510616"/>
                    <a:pt x="2905492" y="1512633"/>
                    <a:pt x="2905796" y="1515429"/>
                  </a:cubicBezTo>
                  <a:cubicBezTo>
                    <a:pt x="2906607" y="1522320"/>
                    <a:pt x="2907215" y="1529109"/>
                    <a:pt x="2907519" y="1535695"/>
                  </a:cubicBezTo>
                  <a:cubicBezTo>
                    <a:pt x="2907691" y="1538492"/>
                    <a:pt x="2905563" y="1540893"/>
                    <a:pt x="2902777" y="1541065"/>
                  </a:cubicBezTo>
                  <a:cubicBezTo>
                    <a:pt x="2902767" y="1541065"/>
                    <a:pt x="2902767" y="1541065"/>
                    <a:pt x="2902757" y="1541065"/>
                  </a:cubicBezTo>
                  <a:lnTo>
                    <a:pt x="2902757" y="1541065"/>
                  </a:lnTo>
                  <a:close/>
                  <a:moveTo>
                    <a:pt x="2896070" y="1491010"/>
                  </a:moveTo>
                  <a:cubicBezTo>
                    <a:pt x="2893648" y="1491050"/>
                    <a:pt x="2891551" y="1489338"/>
                    <a:pt x="2891105" y="1486957"/>
                  </a:cubicBezTo>
                  <a:cubicBezTo>
                    <a:pt x="2889788" y="1480472"/>
                    <a:pt x="2888369" y="1473987"/>
                    <a:pt x="2886749" y="1467400"/>
                  </a:cubicBezTo>
                  <a:cubicBezTo>
                    <a:pt x="2886050" y="1464695"/>
                    <a:pt x="2887670" y="1461929"/>
                    <a:pt x="2890376" y="1461220"/>
                  </a:cubicBezTo>
                  <a:cubicBezTo>
                    <a:pt x="2890386" y="1461220"/>
                    <a:pt x="2890386" y="1461220"/>
                    <a:pt x="2890396" y="1461220"/>
                  </a:cubicBezTo>
                  <a:lnTo>
                    <a:pt x="2890396" y="1461220"/>
                  </a:lnTo>
                  <a:cubicBezTo>
                    <a:pt x="2893050" y="1460510"/>
                    <a:pt x="2895766" y="1462091"/>
                    <a:pt x="2896465" y="1464746"/>
                  </a:cubicBezTo>
                  <a:cubicBezTo>
                    <a:pt x="2896475" y="1464746"/>
                    <a:pt x="2896475" y="1464756"/>
                    <a:pt x="2896475" y="1464766"/>
                  </a:cubicBezTo>
                  <a:lnTo>
                    <a:pt x="2896475" y="1464766"/>
                  </a:lnTo>
                  <a:cubicBezTo>
                    <a:pt x="2898197" y="1471454"/>
                    <a:pt x="2899717" y="1478141"/>
                    <a:pt x="2901034" y="1485031"/>
                  </a:cubicBezTo>
                  <a:cubicBezTo>
                    <a:pt x="2901531" y="1487798"/>
                    <a:pt x="2899727" y="1490452"/>
                    <a:pt x="2896981" y="1491010"/>
                  </a:cubicBezTo>
                  <a:close/>
                  <a:moveTo>
                    <a:pt x="2883101" y="1442069"/>
                  </a:moveTo>
                  <a:cubicBezTo>
                    <a:pt x="2880913" y="1442150"/>
                    <a:pt x="2878947" y="1440731"/>
                    <a:pt x="2878339" y="1438624"/>
                  </a:cubicBezTo>
                  <a:cubicBezTo>
                    <a:pt x="2876211" y="1432341"/>
                    <a:pt x="2873982" y="1426059"/>
                    <a:pt x="2871551" y="1419777"/>
                  </a:cubicBezTo>
                  <a:cubicBezTo>
                    <a:pt x="2870568" y="1417173"/>
                    <a:pt x="2871824" y="1414265"/>
                    <a:pt x="2874388" y="1413191"/>
                  </a:cubicBezTo>
                  <a:lnTo>
                    <a:pt x="2874388" y="1413191"/>
                  </a:lnTo>
                  <a:cubicBezTo>
                    <a:pt x="2876961" y="1412218"/>
                    <a:pt x="2879839" y="1413474"/>
                    <a:pt x="2880872" y="1416028"/>
                  </a:cubicBezTo>
                  <a:lnTo>
                    <a:pt x="2880872" y="1416028"/>
                  </a:lnTo>
                  <a:cubicBezTo>
                    <a:pt x="2883405" y="1422513"/>
                    <a:pt x="2885735" y="1428896"/>
                    <a:pt x="2887762" y="1435280"/>
                  </a:cubicBezTo>
                  <a:cubicBezTo>
                    <a:pt x="2888694" y="1437854"/>
                    <a:pt x="2887366" y="1440701"/>
                    <a:pt x="2884783" y="1441643"/>
                  </a:cubicBezTo>
                  <a:cubicBezTo>
                    <a:pt x="2884763" y="1441643"/>
                    <a:pt x="2884742" y="1441653"/>
                    <a:pt x="2884722" y="1441664"/>
                  </a:cubicBezTo>
                  <a:lnTo>
                    <a:pt x="2884722" y="1441664"/>
                  </a:lnTo>
                  <a:lnTo>
                    <a:pt x="2883506" y="1442474"/>
                  </a:lnTo>
                  <a:close/>
                  <a:moveTo>
                    <a:pt x="272748" y="1440245"/>
                  </a:moveTo>
                  <a:lnTo>
                    <a:pt x="272748" y="1440245"/>
                  </a:lnTo>
                  <a:cubicBezTo>
                    <a:pt x="265757" y="1440245"/>
                    <a:pt x="258968" y="1440245"/>
                    <a:pt x="252484" y="1439637"/>
                  </a:cubicBezTo>
                  <a:cubicBezTo>
                    <a:pt x="249688" y="1439475"/>
                    <a:pt x="247560" y="1437073"/>
                    <a:pt x="247722" y="1434287"/>
                  </a:cubicBezTo>
                  <a:cubicBezTo>
                    <a:pt x="247722" y="1434277"/>
                    <a:pt x="247722" y="1434277"/>
                    <a:pt x="247722" y="1434267"/>
                  </a:cubicBezTo>
                  <a:lnTo>
                    <a:pt x="247722" y="1434267"/>
                  </a:lnTo>
                  <a:cubicBezTo>
                    <a:pt x="247611" y="1431754"/>
                    <a:pt x="249556" y="1429616"/>
                    <a:pt x="252079" y="1429504"/>
                  </a:cubicBezTo>
                  <a:cubicBezTo>
                    <a:pt x="252140" y="1429504"/>
                    <a:pt x="252211" y="1429504"/>
                    <a:pt x="252281" y="1429504"/>
                  </a:cubicBezTo>
                  <a:lnTo>
                    <a:pt x="252991" y="1429504"/>
                  </a:lnTo>
                  <a:cubicBezTo>
                    <a:pt x="259779" y="1429504"/>
                    <a:pt x="266466" y="1429504"/>
                    <a:pt x="273254" y="1430112"/>
                  </a:cubicBezTo>
                  <a:cubicBezTo>
                    <a:pt x="276051" y="1430163"/>
                    <a:pt x="278269" y="1432483"/>
                    <a:pt x="278219" y="1435280"/>
                  </a:cubicBezTo>
                  <a:cubicBezTo>
                    <a:pt x="278219" y="1435280"/>
                    <a:pt x="278219" y="1435280"/>
                    <a:pt x="278219" y="1435280"/>
                  </a:cubicBezTo>
                  <a:lnTo>
                    <a:pt x="278219" y="1435280"/>
                  </a:lnTo>
                  <a:cubicBezTo>
                    <a:pt x="278513" y="1438006"/>
                    <a:pt x="276537" y="1440458"/>
                    <a:pt x="273812" y="1440741"/>
                  </a:cubicBezTo>
                  <a:cubicBezTo>
                    <a:pt x="273791" y="1440752"/>
                    <a:pt x="273781" y="1440752"/>
                    <a:pt x="273761" y="1440752"/>
                  </a:cubicBezTo>
                  <a:lnTo>
                    <a:pt x="273153" y="1440752"/>
                  </a:lnTo>
                  <a:close/>
                  <a:moveTo>
                    <a:pt x="303143" y="1440245"/>
                  </a:moveTo>
                  <a:cubicBezTo>
                    <a:pt x="300418" y="1440245"/>
                    <a:pt x="298189" y="1438097"/>
                    <a:pt x="298077" y="1435381"/>
                  </a:cubicBezTo>
                  <a:cubicBezTo>
                    <a:pt x="298077" y="1432585"/>
                    <a:pt x="300255" y="1430274"/>
                    <a:pt x="303042" y="1430112"/>
                  </a:cubicBezTo>
                  <a:lnTo>
                    <a:pt x="323305" y="1429504"/>
                  </a:lnTo>
                  <a:cubicBezTo>
                    <a:pt x="325919" y="1429210"/>
                    <a:pt x="328280" y="1431095"/>
                    <a:pt x="328564" y="1433709"/>
                  </a:cubicBezTo>
                  <a:cubicBezTo>
                    <a:pt x="328574" y="1433720"/>
                    <a:pt x="328574" y="1433740"/>
                    <a:pt x="328574" y="1433760"/>
                  </a:cubicBezTo>
                  <a:lnTo>
                    <a:pt x="328574" y="1433760"/>
                  </a:lnTo>
                  <a:cubicBezTo>
                    <a:pt x="328746" y="1436496"/>
                    <a:pt x="326669" y="1438857"/>
                    <a:pt x="323933" y="1439029"/>
                  </a:cubicBezTo>
                  <a:cubicBezTo>
                    <a:pt x="323923" y="1439029"/>
                    <a:pt x="323923" y="1439029"/>
                    <a:pt x="323913" y="1439029"/>
                  </a:cubicBezTo>
                  <a:lnTo>
                    <a:pt x="323913" y="1439029"/>
                  </a:lnTo>
                  <a:cubicBezTo>
                    <a:pt x="316922" y="1439029"/>
                    <a:pt x="310134" y="1439637"/>
                    <a:pt x="303650" y="1439738"/>
                  </a:cubicBezTo>
                  <a:close/>
                  <a:moveTo>
                    <a:pt x="353802" y="1437610"/>
                  </a:moveTo>
                  <a:cubicBezTo>
                    <a:pt x="351006" y="1437610"/>
                    <a:pt x="348736" y="1435341"/>
                    <a:pt x="348736" y="1432544"/>
                  </a:cubicBezTo>
                  <a:cubicBezTo>
                    <a:pt x="348736" y="1429748"/>
                    <a:pt x="351006" y="1427478"/>
                    <a:pt x="353802" y="1427478"/>
                  </a:cubicBezTo>
                  <a:lnTo>
                    <a:pt x="374066" y="1425654"/>
                  </a:lnTo>
                  <a:cubicBezTo>
                    <a:pt x="376862" y="1425370"/>
                    <a:pt x="379354" y="1427417"/>
                    <a:pt x="379638" y="1430214"/>
                  </a:cubicBezTo>
                  <a:cubicBezTo>
                    <a:pt x="379922" y="1433010"/>
                    <a:pt x="377875" y="1435503"/>
                    <a:pt x="375079" y="1435787"/>
                  </a:cubicBezTo>
                  <a:lnTo>
                    <a:pt x="354815" y="1437712"/>
                  </a:lnTo>
                  <a:close/>
                  <a:moveTo>
                    <a:pt x="222089" y="1437610"/>
                  </a:moveTo>
                  <a:lnTo>
                    <a:pt x="221481" y="1437610"/>
                  </a:lnTo>
                  <a:cubicBezTo>
                    <a:pt x="214591" y="1436901"/>
                    <a:pt x="207803" y="1436090"/>
                    <a:pt x="201217" y="1435077"/>
                  </a:cubicBezTo>
                  <a:cubicBezTo>
                    <a:pt x="198492" y="1434662"/>
                    <a:pt x="196597" y="1432139"/>
                    <a:pt x="196962" y="1429403"/>
                  </a:cubicBezTo>
                  <a:cubicBezTo>
                    <a:pt x="197327" y="1426637"/>
                    <a:pt x="199870" y="1424691"/>
                    <a:pt x="202636" y="1425046"/>
                  </a:cubicBezTo>
                  <a:cubicBezTo>
                    <a:pt x="209120" y="1426059"/>
                    <a:pt x="215807" y="1426870"/>
                    <a:pt x="222899" y="1427478"/>
                  </a:cubicBezTo>
                  <a:cubicBezTo>
                    <a:pt x="225665" y="1427792"/>
                    <a:pt x="227651" y="1430284"/>
                    <a:pt x="227357" y="1433051"/>
                  </a:cubicBezTo>
                  <a:cubicBezTo>
                    <a:pt x="227215" y="1435584"/>
                    <a:pt x="225219" y="1437610"/>
                    <a:pt x="222697" y="1437813"/>
                  </a:cubicBezTo>
                  <a:close/>
                  <a:moveTo>
                    <a:pt x="404461" y="1432443"/>
                  </a:moveTo>
                  <a:cubicBezTo>
                    <a:pt x="401664" y="1432635"/>
                    <a:pt x="399233" y="1430528"/>
                    <a:pt x="399040" y="1427731"/>
                  </a:cubicBezTo>
                  <a:cubicBezTo>
                    <a:pt x="398848" y="1424934"/>
                    <a:pt x="400955" y="1422503"/>
                    <a:pt x="403752" y="1422310"/>
                  </a:cubicBezTo>
                  <a:lnTo>
                    <a:pt x="424015" y="1419574"/>
                  </a:lnTo>
                  <a:cubicBezTo>
                    <a:pt x="426812" y="1419179"/>
                    <a:pt x="429395" y="1421135"/>
                    <a:pt x="429790" y="1423931"/>
                  </a:cubicBezTo>
                  <a:cubicBezTo>
                    <a:pt x="430185" y="1426728"/>
                    <a:pt x="428230" y="1429312"/>
                    <a:pt x="425434" y="1429707"/>
                  </a:cubicBezTo>
                  <a:lnTo>
                    <a:pt x="405170" y="1432544"/>
                  </a:lnTo>
                  <a:close/>
                  <a:moveTo>
                    <a:pt x="172544" y="1429808"/>
                  </a:moveTo>
                  <a:lnTo>
                    <a:pt x="171531" y="1429808"/>
                  </a:lnTo>
                  <a:cubicBezTo>
                    <a:pt x="164642" y="1428288"/>
                    <a:pt x="157955" y="1426667"/>
                    <a:pt x="151268" y="1424944"/>
                  </a:cubicBezTo>
                  <a:cubicBezTo>
                    <a:pt x="148390" y="1424539"/>
                    <a:pt x="146384" y="1421874"/>
                    <a:pt x="146789" y="1418986"/>
                  </a:cubicBezTo>
                  <a:cubicBezTo>
                    <a:pt x="147195" y="1416109"/>
                    <a:pt x="149859" y="1414103"/>
                    <a:pt x="152737" y="1414508"/>
                  </a:cubicBezTo>
                  <a:cubicBezTo>
                    <a:pt x="153142" y="1414569"/>
                    <a:pt x="153527" y="1414670"/>
                    <a:pt x="153902" y="1414812"/>
                  </a:cubicBezTo>
                  <a:cubicBezTo>
                    <a:pt x="160184" y="1416433"/>
                    <a:pt x="166668" y="1418054"/>
                    <a:pt x="173355" y="1419473"/>
                  </a:cubicBezTo>
                  <a:cubicBezTo>
                    <a:pt x="176151" y="1419777"/>
                    <a:pt x="178167" y="1422300"/>
                    <a:pt x="177864" y="1425096"/>
                  </a:cubicBezTo>
                  <a:cubicBezTo>
                    <a:pt x="177560" y="1427893"/>
                    <a:pt x="175037" y="1429910"/>
                    <a:pt x="172240" y="1429606"/>
                  </a:cubicBezTo>
                  <a:close/>
                  <a:moveTo>
                    <a:pt x="454512" y="1424843"/>
                  </a:moveTo>
                  <a:cubicBezTo>
                    <a:pt x="451716" y="1425066"/>
                    <a:pt x="449264" y="1422979"/>
                    <a:pt x="449041" y="1420182"/>
                  </a:cubicBezTo>
                  <a:cubicBezTo>
                    <a:pt x="448818" y="1417386"/>
                    <a:pt x="450905" y="1414933"/>
                    <a:pt x="453701" y="1414711"/>
                  </a:cubicBezTo>
                  <a:lnTo>
                    <a:pt x="473965" y="1411164"/>
                  </a:lnTo>
                  <a:cubicBezTo>
                    <a:pt x="476721" y="1410414"/>
                    <a:pt x="479558" y="1412036"/>
                    <a:pt x="480308" y="1414792"/>
                  </a:cubicBezTo>
                  <a:cubicBezTo>
                    <a:pt x="481057" y="1417548"/>
                    <a:pt x="479436" y="1420385"/>
                    <a:pt x="476680" y="1421135"/>
                  </a:cubicBezTo>
                  <a:cubicBezTo>
                    <a:pt x="476386" y="1421216"/>
                    <a:pt x="476093" y="1421266"/>
                    <a:pt x="475789" y="1421297"/>
                  </a:cubicBezTo>
                  <a:lnTo>
                    <a:pt x="455525" y="1424944"/>
                  </a:lnTo>
                  <a:close/>
                  <a:moveTo>
                    <a:pt x="124013" y="1415724"/>
                  </a:moveTo>
                  <a:lnTo>
                    <a:pt x="122189" y="1415724"/>
                  </a:lnTo>
                  <a:cubicBezTo>
                    <a:pt x="115604" y="1413292"/>
                    <a:pt x="109221" y="1410556"/>
                    <a:pt x="103142" y="1407719"/>
                  </a:cubicBezTo>
                  <a:cubicBezTo>
                    <a:pt x="100538" y="1406686"/>
                    <a:pt x="99271" y="1403737"/>
                    <a:pt x="100305" y="1401133"/>
                  </a:cubicBezTo>
                  <a:cubicBezTo>
                    <a:pt x="101338" y="1398529"/>
                    <a:pt x="104286" y="1397262"/>
                    <a:pt x="106890" y="1398296"/>
                  </a:cubicBezTo>
                  <a:lnTo>
                    <a:pt x="107498" y="1398296"/>
                  </a:lnTo>
                  <a:cubicBezTo>
                    <a:pt x="113273" y="1400930"/>
                    <a:pt x="119454" y="1403564"/>
                    <a:pt x="125735" y="1405996"/>
                  </a:cubicBezTo>
                  <a:cubicBezTo>
                    <a:pt x="128360" y="1406949"/>
                    <a:pt x="129727" y="1409847"/>
                    <a:pt x="128775" y="1412481"/>
                  </a:cubicBezTo>
                  <a:cubicBezTo>
                    <a:pt x="127934" y="1414326"/>
                    <a:pt x="126131" y="1415541"/>
                    <a:pt x="124114" y="1415622"/>
                  </a:cubicBezTo>
                  <a:close/>
                  <a:moveTo>
                    <a:pt x="504259" y="1415724"/>
                  </a:moveTo>
                  <a:cubicBezTo>
                    <a:pt x="501463" y="1416008"/>
                    <a:pt x="498970" y="1413961"/>
                    <a:pt x="498687" y="1411164"/>
                  </a:cubicBezTo>
                  <a:cubicBezTo>
                    <a:pt x="498403" y="1408368"/>
                    <a:pt x="500449" y="1405875"/>
                    <a:pt x="503246" y="1405591"/>
                  </a:cubicBezTo>
                  <a:cubicBezTo>
                    <a:pt x="510004" y="1404304"/>
                    <a:pt x="516752" y="1402886"/>
                    <a:pt x="523509" y="1401335"/>
                  </a:cubicBezTo>
                  <a:cubicBezTo>
                    <a:pt x="526265" y="1400829"/>
                    <a:pt x="528930" y="1402561"/>
                    <a:pt x="529589" y="1405287"/>
                  </a:cubicBezTo>
                  <a:cubicBezTo>
                    <a:pt x="530217" y="1407952"/>
                    <a:pt x="528555" y="1410627"/>
                    <a:pt x="525890" y="1411255"/>
                  </a:cubicBezTo>
                  <a:cubicBezTo>
                    <a:pt x="525870" y="1411255"/>
                    <a:pt x="525860" y="1411265"/>
                    <a:pt x="525840" y="1411265"/>
                  </a:cubicBezTo>
                  <a:lnTo>
                    <a:pt x="525840" y="1411265"/>
                  </a:lnTo>
                  <a:lnTo>
                    <a:pt x="505576" y="1415521"/>
                  </a:lnTo>
                  <a:close/>
                  <a:moveTo>
                    <a:pt x="553803" y="1404882"/>
                  </a:moveTo>
                  <a:cubicBezTo>
                    <a:pt x="551017" y="1405186"/>
                    <a:pt x="548494" y="1403200"/>
                    <a:pt x="548130" y="1400423"/>
                  </a:cubicBezTo>
                  <a:cubicBezTo>
                    <a:pt x="547836" y="1397596"/>
                    <a:pt x="549872" y="1395063"/>
                    <a:pt x="552689" y="1394749"/>
                  </a:cubicBezTo>
                  <a:lnTo>
                    <a:pt x="572953" y="1390493"/>
                  </a:lnTo>
                  <a:cubicBezTo>
                    <a:pt x="575749" y="1389906"/>
                    <a:pt x="578495" y="1391699"/>
                    <a:pt x="579082" y="1394496"/>
                  </a:cubicBezTo>
                  <a:cubicBezTo>
                    <a:pt x="579670" y="1397292"/>
                    <a:pt x="577877" y="1400038"/>
                    <a:pt x="575080" y="1400626"/>
                  </a:cubicBezTo>
                  <a:lnTo>
                    <a:pt x="555323" y="1404983"/>
                  </a:lnTo>
                  <a:close/>
                  <a:moveTo>
                    <a:pt x="2864864" y="1395560"/>
                  </a:moveTo>
                  <a:cubicBezTo>
                    <a:pt x="2862878" y="1395560"/>
                    <a:pt x="2861064" y="1394415"/>
                    <a:pt x="2860203" y="1392621"/>
                  </a:cubicBezTo>
                  <a:cubicBezTo>
                    <a:pt x="2857468" y="1386643"/>
                    <a:pt x="2854631" y="1380563"/>
                    <a:pt x="2851490" y="1374484"/>
                  </a:cubicBezTo>
                  <a:cubicBezTo>
                    <a:pt x="2850294" y="1371991"/>
                    <a:pt x="2851277" y="1368992"/>
                    <a:pt x="2853719" y="1367695"/>
                  </a:cubicBezTo>
                  <a:cubicBezTo>
                    <a:pt x="2856242" y="1366489"/>
                    <a:pt x="2859271" y="1367472"/>
                    <a:pt x="2860608" y="1369924"/>
                  </a:cubicBezTo>
                  <a:cubicBezTo>
                    <a:pt x="2863648" y="1376105"/>
                    <a:pt x="2866688" y="1382286"/>
                    <a:pt x="2869423" y="1388365"/>
                  </a:cubicBezTo>
                  <a:cubicBezTo>
                    <a:pt x="2870639" y="1390889"/>
                    <a:pt x="2869575" y="1393918"/>
                    <a:pt x="2867052" y="1395124"/>
                  </a:cubicBezTo>
                  <a:cubicBezTo>
                    <a:pt x="2867032" y="1395134"/>
                    <a:pt x="2867012" y="1395144"/>
                    <a:pt x="2866991" y="1395154"/>
                  </a:cubicBezTo>
                  <a:lnTo>
                    <a:pt x="2866991" y="1395154"/>
                  </a:lnTo>
                  <a:cubicBezTo>
                    <a:pt x="2866353" y="1395256"/>
                    <a:pt x="2865705" y="1395256"/>
                    <a:pt x="2865066" y="1395154"/>
                  </a:cubicBezTo>
                  <a:close/>
                  <a:moveTo>
                    <a:pt x="603449" y="1394141"/>
                  </a:moveTo>
                  <a:cubicBezTo>
                    <a:pt x="600653" y="1394476"/>
                    <a:pt x="598110" y="1392479"/>
                    <a:pt x="597775" y="1389683"/>
                  </a:cubicBezTo>
                  <a:cubicBezTo>
                    <a:pt x="597441" y="1386886"/>
                    <a:pt x="599437" y="1384343"/>
                    <a:pt x="602233" y="1384008"/>
                  </a:cubicBezTo>
                  <a:lnTo>
                    <a:pt x="602233" y="1384008"/>
                  </a:lnTo>
                  <a:lnTo>
                    <a:pt x="622497" y="1379753"/>
                  </a:lnTo>
                  <a:cubicBezTo>
                    <a:pt x="625243" y="1379195"/>
                    <a:pt x="627918" y="1380959"/>
                    <a:pt x="628475" y="1383705"/>
                  </a:cubicBezTo>
                  <a:cubicBezTo>
                    <a:pt x="628475" y="1383705"/>
                    <a:pt x="628475" y="1383705"/>
                    <a:pt x="628475" y="1383705"/>
                  </a:cubicBezTo>
                  <a:lnTo>
                    <a:pt x="628475" y="1383705"/>
                  </a:lnTo>
                  <a:cubicBezTo>
                    <a:pt x="629103" y="1386369"/>
                    <a:pt x="627441" y="1389044"/>
                    <a:pt x="624777" y="1389673"/>
                  </a:cubicBezTo>
                  <a:cubicBezTo>
                    <a:pt x="624756" y="1389673"/>
                    <a:pt x="624746" y="1389683"/>
                    <a:pt x="624726" y="1389683"/>
                  </a:cubicBezTo>
                  <a:lnTo>
                    <a:pt x="624726" y="1389683"/>
                  </a:lnTo>
                  <a:lnTo>
                    <a:pt x="604462" y="1393837"/>
                  </a:lnTo>
                  <a:close/>
                  <a:moveTo>
                    <a:pt x="78724" y="1393432"/>
                  </a:moveTo>
                  <a:cubicBezTo>
                    <a:pt x="77751" y="1393432"/>
                    <a:pt x="76799" y="1393148"/>
                    <a:pt x="75988" y="1392621"/>
                  </a:cubicBezTo>
                  <a:cubicBezTo>
                    <a:pt x="70153" y="1388892"/>
                    <a:pt x="64540" y="1384829"/>
                    <a:pt x="59170" y="1380462"/>
                  </a:cubicBezTo>
                  <a:cubicBezTo>
                    <a:pt x="56991" y="1378800"/>
                    <a:pt x="56566" y="1375679"/>
                    <a:pt x="58238" y="1373501"/>
                  </a:cubicBezTo>
                  <a:cubicBezTo>
                    <a:pt x="58238" y="1373491"/>
                    <a:pt x="58248" y="1373481"/>
                    <a:pt x="58258" y="1373471"/>
                  </a:cubicBezTo>
                  <a:lnTo>
                    <a:pt x="58258" y="1373471"/>
                  </a:lnTo>
                  <a:cubicBezTo>
                    <a:pt x="60092" y="1371363"/>
                    <a:pt x="63243" y="1371059"/>
                    <a:pt x="65451" y="1372761"/>
                  </a:cubicBezTo>
                  <a:cubicBezTo>
                    <a:pt x="70517" y="1376814"/>
                    <a:pt x="75583" y="1380665"/>
                    <a:pt x="81358" y="1384211"/>
                  </a:cubicBezTo>
                  <a:cubicBezTo>
                    <a:pt x="83668" y="1385650"/>
                    <a:pt x="84388" y="1388680"/>
                    <a:pt x="82979" y="1391000"/>
                  </a:cubicBezTo>
                  <a:lnTo>
                    <a:pt x="82979" y="1391000"/>
                  </a:lnTo>
                  <a:cubicBezTo>
                    <a:pt x="82067" y="1392408"/>
                    <a:pt x="80497" y="1393250"/>
                    <a:pt x="78825" y="1393229"/>
                  </a:cubicBezTo>
                  <a:close/>
                  <a:moveTo>
                    <a:pt x="653095" y="1383806"/>
                  </a:moveTo>
                  <a:cubicBezTo>
                    <a:pt x="650673" y="1383846"/>
                    <a:pt x="648576" y="1382134"/>
                    <a:pt x="648130" y="1379753"/>
                  </a:cubicBezTo>
                  <a:cubicBezTo>
                    <a:pt x="647563" y="1377078"/>
                    <a:pt x="649214" y="1374423"/>
                    <a:pt x="651879" y="1373775"/>
                  </a:cubicBezTo>
                  <a:lnTo>
                    <a:pt x="651879" y="1373775"/>
                  </a:lnTo>
                  <a:lnTo>
                    <a:pt x="672143" y="1369721"/>
                  </a:lnTo>
                  <a:cubicBezTo>
                    <a:pt x="674868" y="1369215"/>
                    <a:pt x="677512" y="1370968"/>
                    <a:pt x="678120" y="1373673"/>
                  </a:cubicBezTo>
                  <a:cubicBezTo>
                    <a:pt x="678678" y="1376419"/>
                    <a:pt x="676915" y="1379094"/>
                    <a:pt x="674169" y="1379651"/>
                  </a:cubicBezTo>
                  <a:cubicBezTo>
                    <a:pt x="674169" y="1379651"/>
                    <a:pt x="674169" y="1379651"/>
                    <a:pt x="674169" y="1379651"/>
                  </a:cubicBezTo>
                  <a:lnTo>
                    <a:pt x="674169" y="1379651"/>
                  </a:lnTo>
                  <a:lnTo>
                    <a:pt x="653905" y="1383705"/>
                  </a:lnTo>
                  <a:close/>
                  <a:moveTo>
                    <a:pt x="702741" y="1373673"/>
                  </a:moveTo>
                  <a:cubicBezTo>
                    <a:pt x="699944" y="1373957"/>
                    <a:pt x="697452" y="1371910"/>
                    <a:pt x="697168" y="1369113"/>
                  </a:cubicBezTo>
                  <a:cubicBezTo>
                    <a:pt x="696884" y="1366317"/>
                    <a:pt x="698931" y="1363824"/>
                    <a:pt x="701727" y="1363540"/>
                  </a:cubicBezTo>
                  <a:lnTo>
                    <a:pt x="721991" y="1359589"/>
                  </a:lnTo>
                  <a:cubicBezTo>
                    <a:pt x="724544" y="1358971"/>
                    <a:pt x="727118" y="1360541"/>
                    <a:pt x="727736" y="1363105"/>
                  </a:cubicBezTo>
                  <a:cubicBezTo>
                    <a:pt x="727746" y="1363145"/>
                    <a:pt x="727756" y="1363196"/>
                    <a:pt x="727766" y="1363236"/>
                  </a:cubicBezTo>
                  <a:lnTo>
                    <a:pt x="727766" y="1363236"/>
                  </a:lnTo>
                  <a:cubicBezTo>
                    <a:pt x="728334" y="1365912"/>
                    <a:pt x="726682" y="1368566"/>
                    <a:pt x="724017" y="1369215"/>
                  </a:cubicBezTo>
                  <a:lnTo>
                    <a:pt x="724017" y="1369215"/>
                  </a:lnTo>
                  <a:lnTo>
                    <a:pt x="703754" y="1373166"/>
                  </a:lnTo>
                  <a:close/>
                  <a:moveTo>
                    <a:pt x="752488" y="1363540"/>
                  </a:moveTo>
                  <a:cubicBezTo>
                    <a:pt x="749691" y="1363794"/>
                    <a:pt x="747219" y="1361727"/>
                    <a:pt x="746966" y="1358930"/>
                  </a:cubicBezTo>
                  <a:cubicBezTo>
                    <a:pt x="746713" y="1356133"/>
                    <a:pt x="748780" y="1353661"/>
                    <a:pt x="751576" y="1353408"/>
                  </a:cubicBezTo>
                  <a:lnTo>
                    <a:pt x="771839" y="1349557"/>
                  </a:lnTo>
                  <a:cubicBezTo>
                    <a:pt x="774605" y="1349061"/>
                    <a:pt x="777260" y="1350864"/>
                    <a:pt x="777817" y="1353610"/>
                  </a:cubicBezTo>
                  <a:cubicBezTo>
                    <a:pt x="778314" y="1356346"/>
                    <a:pt x="776500" y="1358971"/>
                    <a:pt x="773764" y="1359487"/>
                  </a:cubicBezTo>
                  <a:lnTo>
                    <a:pt x="753501" y="1363338"/>
                  </a:lnTo>
                  <a:close/>
                  <a:moveTo>
                    <a:pt x="40527" y="1360197"/>
                  </a:moveTo>
                  <a:cubicBezTo>
                    <a:pt x="39038" y="1360197"/>
                    <a:pt x="37619" y="1359528"/>
                    <a:pt x="36677" y="1358373"/>
                  </a:cubicBezTo>
                  <a:cubicBezTo>
                    <a:pt x="32118" y="1353083"/>
                    <a:pt x="27923" y="1347500"/>
                    <a:pt x="24114" y="1341654"/>
                  </a:cubicBezTo>
                  <a:cubicBezTo>
                    <a:pt x="22604" y="1339303"/>
                    <a:pt x="23283" y="1336172"/>
                    <a:pt x="25633" y="1334662"/>
                  </a:cubicBezTo>
                  <a:cubicBezTo>
                    <a:pt x="27903" y="1333122"/>
                    <a:pt x="30983" y="1333720"/>
                    <a:pt x="32523" y="1335979"/>
                  </a:cubicBezTo>
                  <a:lnTo>
                    <a:pt x="32523" y="1335979"/>
                  </a:lnTo>
                  <a:cubicBezTo>
                    <a:pt x="36089" y="1341441"/>
                    <a:pt x="40010" y="1346649"/>
                    <a:pt x="44276" y="1351584"/>
                  </a:cubicBezTo>
                  <a:cubicBezTo>
                    <a:pt x="46191" y="1353519"/>
                    <a:pt x="46191" y="1356640"/>
                    <a:pt x="44276" y="1358575"/>
                  </a:cubicBezTo>
                  <a:lnTo>
                    <a:pt x="44276" y="1358575"/>
                  </a:lnTo>
                  <a:cubicBezTo>
                    <a:pt x="43334" y="1359649"/>
                    <a:pt x="41956" y="1360247"/>
                    <a:pt x="40527" y="1360197"/>
                  </a:cubicBezTo>
                  <a:close/>
                  <a:moveTo>
                    <a:pt x="802235" y="1354016"/>
                  </a:moveTo>
                  <a:cubicBezTo>
                    <a:pt x="799439" y="1354269"/>
                    <a:pt x="796966" y="1352202"/>
                    <a:pt x="796713" y="1349405"/>
                  </a:cubicBezTo>
                  <a:cubicBezTo>
                    <a:pt x="796460" y="1346609"/>
                    <a:pt x="798527" y="1344136"/>
                    <a:pt x="801323" y="1343883"/>
                  </a:cubicBezTo>
                  <a:lnTo>
                    <a:pt x="821586" y="1340134"/>
                  </a:lnTo>
                  <a:cubicBezTo>
                    <a:pt x="824383" y="1339577"/>
                    <a:pt x="827108" y="1341390"/>
                    <a:pt x="827666" y="1344187"/>
                  </a:cubicBezTo>
                  <a:cubicBezTo>
                    <a:pt x="828223" y="1346984"/>
                    <a:pt x="826409" y="1349709"/>
                    <a:pt x="823613" y="1350267"/>
                  </a:cubicBezTo>
                  <a:lnTo>
                    <a:pt x="823613" y="1350267"/>
                  </a:lnTo>
                  <a:lnTo>
                    <a:pt x="803349" y="1354117"/>
                  </a:lnTo>
                  <a:close/>
                  <a:moveTo>
                    <a:pt x="2841966" y="1350976"/>
                  </a:moveTo>
                  <a:cubicBezTo>
                    <a:pt x="2840132" y="1351006"/>
                    <a:pt x="2838430" y="1350034"/>
                    <a:pt x="2837508" y="1348443"/>
                  </a:cubicBezTo>
                  <a:cubicBezTo>
                    <a:pt x="2834570" y="1343275"/>
                    <a:pt x="2831429" y="1338310"/>
                    <a:pt x="2828288" y="1332737"/>
                  </a:cubicBezTo>
                  <a:lnTo>
                    <a:pt x="2827275" y="1331217"/>
                  </a:lnTo>
                  <a:cubicBezTo>
                    <a:pt x="2825796" y="1328836"/>
                    <a:pt x="2826515" y="1325705"/>
                    <a:pt x="2828896" y="1324226"/>
                  </a:cubicBezTo>
                  <a:cubicBezTo>
                    <a:pt x="2831277" y="1322746"/>
                    <a:pt x="2834408" y="1323466"/>
                    <a:pt x="2835887" y="1325847"/>
                  </a:cubicBezTo>
                  <a:lnTo>
                    <a:pt x="2836900" y="1327468"/>
                  </a:lnTo>
                  <a:cubicBezTo>
                    <a:pt x="2840142" y="1332838"/>
                    <a:pt x="2843283" y="1338107"/>
                    <a:pt x="2846323" y="1343376"/>
                  </a:cubicBezTo>
                  <a:cubicBezTo>
                    <a:pt x="2847711" y="1345727"/>
                    <a:pt x="2846941" y="1348757"/>
                    <a:pt x="2844600" y="1350165"/>
                  </a:cubicBezTo>
                  <a:lnTo>
                    <a:pt x="2844600" y="1350165"/>
                  </a:lnTo>
                  <a:cubicBezTo>
                    <a:pt x="2843840" y="1350733"/>
                    <a:pt x="2842908" y="1351027"/>
                    <a:pt x="2841966" y="1350976"/>
                  </a:cubicBezTo>
                  <a:close/>
                  <a:moveTo>
                    <a:pt x="852387" y="1345403"/>
                  </a:moveTo>
                  <a:cubicBezTo>
                    <a:pt x="849966" y="1345352"/>
                    <a:pt x="847899" y="1343630"/>
                    <a:pt x="847423" y="1341248"/>
                  </a:cubicBezTo>
                  <a:cubicBezTo>
                    <a:pt x="846926" y="1338513"/>
                    <a:pt x="848740" y="1335888"/>
                    <a:pt x="851475" y="1335372"/>
                  </a:cubicBezTo>
                  <a:lnTo>
                    <a:pt x="871739" y="1331622"/>
                  </a:lnTo>
                  <a:cubicBezTo>
                    <a:pt x="874495" y="1331187"/>
                    <a:pt x="877099" y="1333031"/>
                    <a:pt x="877615" y="1335777"/>
                  </a:cubicBezTo>
                  <a:cubicBezTo>
                    <a:pt x="878112" y="1338513"/>
                    <a:pt x="876298" y="1341137"/>
                    <a:pt x="873563" y="1341654"/>
                  </a:cubicBezTo>
                  <a:lnTo>
                    <a:pt x="853299" y="1345302"/>
                  </a:lnTo>
                  <a:close/>
                  <a:moveTo>
                    <a:pt x="902236" y="1336283"/>
                  </a:moveTo>
                  <a:cubicBezTo>
                    <a:pt x="899784" y="1336314"/>
                    <a:pt x="897676" y="1334551"/>
                    <a:pt x="897271" y="1332129"/>
                  </a:cubicBezTo>
                  <a:cubicBezTo>
                    <a:pt x="896764" y="1329393"/>
                    <a:pt x="898517" y="1326759"/>
                    <a:pt x="901222" y="1326151"/>
                  </a:cubicBezTo>
                  <a:lnTo>
                    <a:pt x="901222" y="1326151"/>
                  </a:lnTo>
                  <a:lnTo>
                    <a:pt x="921486" y="1322604"/>
                  </a:lnTo>
                  <a:cubicBezTo>
                    <a:pt x="924161" y="1322098"/>
                    <a:pt x="926754" y="1323800"/>
                    <a:pt x="927362" y="1326455"/>
                  </a:cubicBezTo>
                  <a:lnTo>
                    <a:pt x="927362" y="1326455"/>
                  </a:lnTo>
                  <a:cubicBezTo>
                    <a:pt x="927859" y="1329191"/>
                    <a:pt x="926045" y="1331815"/>
                    <a:pt x="923310" y="1332332"/>
                  </a:cubicBezTo>
                  <a:lnTo>
                    <a:pt x="903046" y="1335979"/>
                  </a:lnTo>
                  <a:close/>
                  <a:moveTo>
                    <a:pt x="952185" y="1327265"/>
                  </a:moveTo>
                  <a:cubicBezTo>
                    <a:pt x="949399" y="1327498"/>
                    <a:pt x="946927" y="1325482"/>
                    <a:pt x="946613" y="1322706"/>
                  </a:cubicBezTo>
                  <a:cubicBezTo>
                    <a:pt x="946380" y="1319889"/>
                    <a:pt x="948457" y="1317396"/>
                    <a:pt x="951273" y="1317133"/>
                  </a:cubicBezTo>
                  <a:lnTo>
                    <a:pt x="971537" y="1313586"/>
                  </a:lnTo>
                  <a:cubicBezTo>
                    <a:pt x="974293" y="1313151"/>
                    <a:pt x="976897" y="1314995"/>
                    <a:pt x="977413" y="1317741"/>
                  </a:cubicBezTo>
                  <a:cubicBezTo>
                    <a:pt x="977900" y="1320497"/>
                    <a:pt x="976056" y="1323121"/>
                    <a:pt x="973300" y="1323608"/>
                  </a:cubicBezTo>
                  <a:cubicBezTo>
                    <a:pt x="973290" y="1323618"/>
                    <a:pt x="973270" y="1323618"/>
                    <a:pt x="973259" y="1323618"/>
                  </a:cubicBezTo>
                  <a:lnTo>
                    <a:pt x="973259" y="1323618"/>
                  </a:lnTo>
                  <a:lnTo>
                    <a:pt x="952996" y="1327063"/>
                  </a:lnTo>
                  <a:close/>
                  <a:moveTo>
                    <a:pt x="1002034" y="1318551"/>
                  </a:moveTo>
                  <a:cubicBezTo>
                    <a:pt x="999237" y="1318774"/>
                    <a:pt x="996785" y="1316687"/>
                    <a:pt x="996562" y="1313890"/>
                  </a:cubicBezTo>
                  <a:cubicBezTo>
                    <a:pt x="996340" y="1311094"/>
                    <a:pt x="998427" y="1308641"/>
                    <a:pt x="1001223" y="1308419"/>
                  </a:cubicBezTo>
                  <a:lnTo>
                    <a:pt x="1021487" y="1304973"/>
                  </a:lnTo>
                  <a:cubicBezTo>
                    <a:pt x="1024334" y="1304791"/>
                    <a:pt x="1026786" y="1306959"/>
                    <a:pt x="1026968" y="1309807"/>
                  </a:cubicBezTo>
                  <a:cubicBezTo>
                    <a:pt x="1027120" y="1312239"/>
                    <a:pt x="1025560" y="1314447"/>
                    <a:pt x="1023209" y="1315106"/>
                  </a:cubicBezTo>
                  <a:lnTo>
                    <a:pt x="1002946" y="1318551"/>
                  </a:lnTo>
                  <a:close/>
                  <a:moveTo>
                    <a:pt x="15198" y="1318146"/>
                  </a:moveTo>
                  <a:cubicBezTo>
                    <a:pt x="13121" y="1318146"/>
                    <a:pt x="11256" y="1316849"/>
                    <a:pt x="10537" y="1314903"/>
                  </a:cubicBezTo>
                  <a:cubicBezTo>
                    <a:pt x="8004" y="1308307"/>
                    <a:pt x="5978" y="1301538"/>
                    <a:pt x="4458" y="1294638"/>
                  </a:cubicBezTo>
                  <a:cubicBezTo>
                    <a:pt x="3754" y="1291983"/>
                    <a:pt x="5329" y="1289268"/>
                    <a:pt x="7984" y="1288569"/>
                  </a:cubicBezTo>
                  <a:cubicBezTo>
                    <a:pt x="7984" y="1288559"/>
                    <a:pt x="7994" y="1288559"/>
                    <a:pt x="8004" y="1288559"/>
                  </a:cubicBezTo>
                  <a:lnTo>
                    <a:pt x="8004" y="1288559"/>
                  </a:lnTo>
                  <a:cubicBezTo>
                    <a:pt x="10730" y="1287930"/>
                    <a:pt x="13445" y="1289643"/>
                    <a:pt x="14073" y="1292368"/>
                  </a:cubicBezTo>
                  <a:cubicBezTo>
                    <a:pt x="14073" y="1292379"/>
                    <a:pt x="14083" y="1292399"/>
                    <a:pt x="14083" y="1292409"/>
                  </a:cubicBezTo>
                  <a:lnTo>
                    <a:pt x="14083" y="1292409"/>
                  </a:lnTo>
                  <a:cubicBezTo>
                    <a:pt x="15512" y="1298752"/>
                    <a:pt x="17406" y="1304984"/>
                    <a:pt x="19757" y="1311053"/>
                  </a:cubicBezTo>
                  <a:cubicBezTo>
                    <a:pt x="20740" y="1313657"/>
                    <a:pt x="19483" y="1316565"/>
                    <a:pt x="16920" y="1317639"/>
                  </a:cubicBezTo>
                  <a:lnTo>
                    <a:pt x="16920" y="1317639"/>
                  </a:lnTo>
                  <a:close/>
                  <a:moveTo>
                    <a:pt x="1052186" y="1310344"/>
                  </a:moveTo>
                  <a:cubicBezTo>
                    <a:pt x="1049734" y="1310374"/>
                    <a:pt x="1047627" y="1308611"/>
                    <a:pt x="1047221" y="1306189"/>
                  </a:cubicBezTo>
                  <a:cubicBezTo>
                    <a:pt x="1046786" y="1303433"/>
                    <a:pt x="1048630" y="1300829"/>
                    <a:pt x="1051375" y="1300312"/>
                  </a:cubicBezTo>
                  <a:lnTo>
                    <a:pt x="1071639" y="1296969"/>
                  </a:lnTo>
                  <a:cubicBezTo>
                    <a:pt x="1074263" y="1296472"/>
                    <a:pt x="1076806" y="1298195"/>
                    <a:pt x="1077313" y="1300819"/>
                  </a:cubicBezTo>
                  <a:lnTo>
                    <a:pt x="1077313" y="1300819"/>
                  </a:lnTo>
                  <a:cubicBezTo>
                    <a:pt x="1077799" y="1303514"/>
                    <a:pt x="1076006" y="1306098"/>
                    <a:pt x="1073311" y="1306585"/>
                  </a:cubicBezTo>
                  <a:cubicBezTo>
                    <a:pt x="1073290" y="1306585"/>
                    <a:pt x="1073280" y="1306595"/>
                    <a:pt x="1073260" y="1306595"/>
                  </a:cubicBezTo>
                  <a:lnTo>
                    <a:pt x="1073260" y="1306595"/>
                  </a:lnTo>
                  <a:lnTo>
                    <a:pt x="1052996" y="1310040"/>
                  </a:lnTo>
                  <a:close/>
                  <a:moveTo>
                    <a:pt x="2813090" y="1310344"/>
                  </a:moveTo>
                  <a:cubicBezTo>
                    <a:pt x="2811702" y="1310354"/>
                    <a:pt x="2810375" y="1309756"/>
                    <a:pt x="2809443" y="1308723"/>
                  </a:cubicBezTo>
                  <a:cubicBezTo>
                    <a:pt x="2804884" y="1303960"/>
                    <a:pt x="2800122" y="1299400"/>
                    <a:pt x="2795157" y="1295145"/>
                  </a:cubicBezTo>
                  <a:cubicBezTo>
                    <a:pt x="2793030" y="1293412"/>
                    <a:pt x="2792715" y="1290281"/>
                    <a:pt x="2794438" y="1288163"/>
                  </a:cubicBezTo>
                  <a:cubicBezTo>
                    <a:pt x="2794448" y="1288153"/>
                    <a:pt x="2794448" y="1288153"/>
                    <a:pt x="2794448" y="1288153"/>
                  </a:cubicBezTo>
                  <a:lnTo>
                    <a:pt x="2794448" y="1288153"/>
                  </a:lnTo>
                  <a:cubicBezTo>
                    <a:pt x="2796322" y="1286218"/>
                    <a:pt x="2799362" y="1286046"/>
                    <a:pt x="2801439" y="1287748"/>
                  </a:cubicBezTo>
                  <a:cubicBezTo>
                    <a:pt x="2806677" y="1292247"/>
                    <a:pt x="2811682" y="1297019"/>
                    <a:pt x="2816434" y="1302035"/>
                  </a:cubicBezTo>
                  <a:cubicBezTo>
                    <a:pt x="2818420" y="1304001"/>
                    <a:pt x="2818430" y="1307213"/>
                    <a:pt x="2816464" y="1309199"/>
                  </a:cubicBezTo>
                  <a:cubicBezTo>
                    <a:pt x="2816454" y="1309209"/>
                    <a:pt x="2816444" y="1309219"/>
                    <a:pt x="2816434" y="1309229"/>
                  </a:cubicBezTo>
                  <a:lnTo>
                    <a:pt x="2816434" y="1309229"/>
                  </a:lnTo>
                  <a:cubicBezTo>
                    <a:pt x="2815249" y="1310040"/>
                    <a:pt x="2813789" y="1310334"/>
                    <a:pt x="2812381" y="1310040"/>
                  </a:cubicBezTo>
                  <a:close/>
                  <a:moveTo>
                    <a:pt x="1102237" y="1302238"/>
                  </a:moveTo>
                  <a:cubicBezTo>
                    <a:pt x="1099441" y="1302461"/>
                    <a:pt x="1096989" y="1300373"/>
                    <a:pt x="1096766" y="1297577"/>
                  </a:cubicBezTo>
                  <a:cubicBezTo>
                    <a:pt x="1096543" y="1294780"/>
                    <a:pt x="1098630" y="1292328"/>
                    <a:pt x="1101427" y="1292105"/>
                  </a:cubicBezTo>
                  <a:lnTo>
                    <a:pt x="1121690" y="1288862"/>
                  </a:lnTo>
                  <a:cubicBezTo>
                    <a:pt x="1124446" y="1288376"/>
                    <a:pt x="1127070" y="1290220"/>
                    <a:pt x="1127556" y="1292976"/>
                  </a:cubicBezTo>
                  <a:cubicBezTo>
                    <a:pt x="1127566" y="1292986"/>
                    <a:pt x="1127566" y="1293007"/>
                    <a:pt x="1127566" y="1293017"/>
                  </a:cubicBezTo>
                  <a:lnTo>
                    <a:pt x="1127566" y="1293017"/>
                  </a:lnTo>
                  <a:cubicBezTo>
                    <a:pt x="1127992" y="1295814"/>
                    <a:pt x="1126097" y="1298428"/>
                    <a:pt x="1123311" y="1298894"/>
                  </a:cubicBezTo>
                  <a:lnTo>
                    <a:pt x="1103048" y="1302136"/>
                  </a:lnTo>
                  <a:close/>
                  <a:moveTo>
                    <a:pt x="1152288" y="1294030"/>
                  </a:moveTo>
                  <a:cubicBezTo>
                    <a:pt x="1149492" y="1294253"/>
                    <a:pt x="1147040" y="1292166"/>
                    <a:pt x="1146817" y="1289369"/>
                  </a:cubicBezTo>
                  <a:cubicBezTo>
                    <a:pt x="1146594" y="1286573"/>
                    <a:pt x="1148681" y="1284120"/>
                    <a:pt x="1151477" y="1283897"/>
                  </a:cubicBezTo>
                  <a:lnTo>
                    <a:pt x="1171741" y="1280655"/>
                  </a:lnTo>
                  <a:cubicBezTo>
                    <a:pt x="1174588" y="1280544"/>
                    <a:pt x="1177000" y="1282763"/>
                    <a:pt x="1177111" y="1285620"/>
                  </a:cubicBezTo>
                  <a:cubicBezTo>
                    <a:pt x="1177202" y="1288001"/>
                    <a:pt x="1175652" y="1290129"/>
                    <a:pt x="1173362" y="1290788"/>
                  </a:cubicBezTo>
                  <a:lnTo>
                    <a:pt x="1153099" y="1294030"/>
                  </a:lnTo>
                  <a:close/>
                  <a:moveTo>
                    <a:pt x="1202339" y="1286127"/>
                  </a:moveTo>
                  <a:cubicBezTo>
                    <a:pt x="1199816" y="1286106"/>
                    <a:pt x="1197668" y="1284262"/>
                    <a:pt x="1197273" y="1281770"/>
                  </a:cubicBezTo>
                  <a:cubicBezTo>
                    <a:pt x="1196908" y="1279014"/>
                    <a:pt x="1198783" y="1276460"/>
                    <a:pt x="1201528" y="1275994"/>
                  </a:cubicBezTo>
                  <a:lnTo>
                    <a:pt x="1221792" y="1272954"/>
                  </a:lnTo>
                  <a:cubicBezTo>
                    <a:pt x="1224568" y="1272579"/>
                    <a:pt x="1227152" y="1274454"/>
                    <a:pt x="1227669" y="1277210"/>
                  </a:cubicBezTo>
                  <a:cubicBezTo>
                    <a:pt x="1228094" y="1280037"/>
                    <a:pt x="1226149" y="1282661"/>
                    <a:pt x="1223322" y="1283087"/>
                  </a:cubicBezTo>
                  <a:cubicBezTo>
                    <a:pt x="1223322" y="1283087"/>
                    <a:pt x="1223312" y="1283087"/>
                    <a:pt x="1223312" y="1283087"/>
                  </a:cubicBezTo>
                  <a:lnTo>
                    <a:pt x="1203048" y="1286228"/>
                  </a:lnTo>
                  <a:close/>
                  <a:moveTo>
                    <a:pt x="1252390" y="1278325"/>
                  </a:moveTo>
                  <a:cubicBezTo>
                    <a:pt x="1249918" y="1278304"/>
                    <a:pt x="1247821" y="1276511"/>
                    <a:pt x="1247425" y="1274069"/>
                  </a:cubicBezTo>
                  <a:cubicBezTo>
                    <a:pt x="1246524" y="1271475"/>
                    <a:pt x="1247892" y="1268648"/>
                    <a:pt x="1250475" y="1267746"/>
                  </a:cubicBezTo>
                  <a:cubicBezTo>
                    <a:pt x="1250546" y="1267726"/>
                    <a:pt x="1250607" y="1267705"/>
                    <a:pt x="1250668" y="1267685"/>
                  </a:cubicBezTo>
                  <a:lnTo>
                    <a:pt x="1251276" y="1267685"/>
                  </a:lnTo>
                  <a:lnTo>
                    <a:pt x="1271539" y="1264645"/>
                  </a:lnTo>
                  <a:cubicBezTo>
                    <a:pt x="1274305" y="1264230"/>
                    <a:pt x="1276889" y="1266135"/>
                    <a:pt x="1277304" y="1268901"/>
                  </a:cubicBezTo>
                  <a:cubicBezTo>
                    <a:pt x="1277304" y="1268942"/>
                    <a:pt x="1277314" y="1268972"/>
                    <a:pt x="1277314" y="1269002"/>
                  </a:cubicBezTo>
                  <a:cubicBezTo>
                    <a:pt x="1277780" y="1271708"/>
                    <a:pt x="1275977" y="1274271"/>
                    <a:pt x="1273272" y="1274748"/>
                  </a:cubicBezTo>
                  <a:cubicBezTo>
                    <a:pt x="1273201" y="1274758"/>
                    <a:pt x="1273130" y="1274768"/>
                    <a:pt x="1273059" y="1274778"/>
                  </a:cubicBezTo>
                  <a:lnTo>
                    <a:pt x="1252795" y="1277818"/>
                  </a:lnTo>
                  <a:close/>
                  <a:moveTo>
                    <a:pt x="2773982" y="1278325"/>
                  </a:moveTo>
                  <a:cubicBezTo>
                    <a:pt x="2772948" y="1278395"/>
                    <a:pt x="2771925" y="1278142"/>
                    <a:pt x="2771043" y="1277615"/>
                  </a:cubicBezTo>
                  <a:cubicBezTo>
                    <a:pt x="2765775" y="1274170"/>
                    <a:pt x="2760000" y="1270725"/>
                    <a:pt x="2754022" y="1267483"/>
                  </a:cubicBezTo>
                  <a:cubicBezTo>
                    <a:pt x="2751438" y="1266419"/>
                    <a:pt x="2750202" y="1263450"/>
                    <a:pt x="2751266" y="1260866"/>
                  </a:cubicBezTo>
                  <a:cubicBezTo>
                    <a:pt x="2752340" y="1258282"/>
                    <a:pt x="2755299" y="1257046"/>
                    <a:pt x="2757882" y="1258120"/>
                  </a:cubicBezTo>
                  <a:cubicBezTo>
                    <a:pt x="2758237" y="1258262"/>
                    <a:pt x="2758571" y="1258444"/>
                    <a:pt x="2758885" y="1258667"/>
                  </a:cubicBezTo>
                  <a:cubicBezTo>
                    <a:pt x="2765066" y="1262011"/>
                    <a:pt x="2771043" y="1265659"/>
                    <a:pt x="2776616" y="1268800"/>
                  </a:cubicBezTo>
                  <a:cubicBezTo>
                    <a:pt x="2778926" y="1270350"/>
                    <a:pt x="2779564" y="1273471"/>
                    <a:pt x="2778034" y="1275791"/>
                  </a:cubicBezTo>
                  <a:cubicBezTo>
                    <a:pt x="2776961" y="1277250"/>
                    <a:pt x="2775167" y="1277990"/>
                    <a:pt x="2773374" y="1277716"/>
                  </a:cubicBezTo>
                  <a:close/>
                  <a:moveTo>
                    <a:pt x="1301935" y="1270218"/>
                  </a:moveTo>
                  <a:cubicBezTo>
                    <a:pt x="1299412" y="1270198"/>
                    <a:pt x="1297264" y="1268354"/>
                    <a:pt x="1296869" y="1265861"/>
                  </a:cubicBezTo>
                  <a:cubicBezTo>
                    <a:pt x="1296504" y="1263126"/>
                    <a:pt x="1298399" y="1260602"/>
                    <a:pt x="1301124" y="1260187"/>
                  </a:cubicBezTo>
                  <a:lnTo>
                    <a:pt x="1321388" y="1257249"/>
                  </a:lnTo>
                  <a:cubicBezTo>
                    <a:pt x="1324083" y="1256762"/>
                    <a:pt x="1326666" y="1258556"/>
                    <a:pt x="1327153" y="1261251"/>
                  </a:cubicBezTo>
                  <a:cubicBezTo>
                    <a:pt x="1327153" y="1261271"/>
                    <a:pt x="1327163" y="1261281"/>
                    <a:pt x="1327163" y="1261302"/>
                  </a:cubicBezTo>
                  <a:lnTo>
                    <a:pt x="1327163" y="1261302"/>
                  </a:lnTo>
                  <a:cubicBezTo>
                    <a:pt x="1327527" y="1264058"/>
                    <a:pt x="1325653" y="1266611"/>
                    <a:pt x="1322907" y="1267077"/>
                  </a:cubicBezTo>
                  <a:lnTo>
                    <a:pt x="1302644" y="1270016"/>
                  </a:lnTo>
                  <a:close/>
                  <a:moveTo>
                    <a:pt x="5066" y="1268293"/>
                  </a:moveTo>
                  <a:cubicBezTo>
                    <a:pt x="2345" y="1268293"/>
                    <a:pt x="108" y="1266145"/>
                    <a:pt x="0" y="1263429"/>
                  </a:cubicBezTo>
                  <a:lnTo>
                    <a:pt x="0" y="1257350"/>
                  </a:lnTo>
                  <a:cubicBezTo>
                    <a:pt x="0" y="1252557"/>
                    <a:pt x="203" y="1247795"/>
                    <a:pt x="608" y="1243063"/>
                  </a:cubicBezTo>
                  <a:cubicBezTo>
                    <a:pt x="766" y="1240266"/>
                    <a:pt x="3159" y="1238128"/>
                    <a:pt x="5957" y="1238290"/>
                  </a:cubicBezTo>
                  <a:cubicBezTo>
                    <a:pt x="5998" y="1238290"/>
                    <a:pt x="6039" y="1238300"/>
                    <a:pt x="6079" y="1238300"/>
                  </a:cubicBezTo>
                  <a:cubicBezTo>
                    <a:pt x="8825" y="1238614"/>
                    <a:pt x="10861" y="1241006"/>
                    <a:pt x="10740" y="1243772"/>
                  </a:cubicBezTo>
                  <a:cubicBezTo>
                    <a:pt x="10740" y="1248332"/>
                    <a:pt x="10132" y="1252891"/>
                    <a:pt x="10132" y="1257350"/>
                  </a:cubicBezTo>
                  <a:lnTo>
                    <a:pt x="10132" y="1263429"/>
                  </a:lnTo>
                  <a:cubicBezTo>
                    <a:pt x="10243" y="1266226"/>
                    <a:pt x="8065" y="1268587"/>
                    <a:pt x="5268" y="1268698"/>
                  </a:cubicBezTo>
                  <a:cubicBezTo>
                    <a:pt x="5238" y="1268698"/>
                    <a:pt x="5198" y="1268698"/>
                    <a:pt x="5167" y="1268698"/>
                  </a:cubicBezTo>
                  <a:close/>
                  <a:moveTo>
                    <a:pt x="1352593" y="1262923"/>
                  </a:moveTo>
                  <a:cubicBezTo>
                    <a:pt x="1349797" y="1263115"/>
                    <a:pt x="1347365" y="1261008"/>
                    <a:pt x="1347173" y="1258211"/>
                  </a:cubicBezTo>
                  <a:cubicBezTo>
                    <a:pt x="1346980" y="1255415"/>
                    <a:pt x="1349088" y="1252983"/>
                    <a:pt x="1351884" y="1252790"/>
                  </a:cubicBezTo>
                  <a:lnTo>
                    <a:pt x="1372148" y="1249852"/>
                  </a:lnTo>
                  <a:cubicBezTo>
                    <a:pt x="1374914" y="1249497"/>
                    <a:pt x="1377457" y="1251443"/>
                    <a:pt x="1377822" y="1254209"/>
                  </a:cubicBezTo>
                  <a:cubicBezTo>
                    <a:pt x="1378247" y="1256914"/>
                    <a:pt x="1376393" y="1259457"/>
                    <a:pt x="1373678" y="1259883"/>
                  </a:cubicBezTo>
                  <a:cubicBezTo>
                    <a:pt x="1373678" y="1259883"/>
                    <a:pt x="1373668" y="1259883"/>
                    <a:pt x="1373668" y="1259883"/>
                  </a:cubicBezTo>
                  <a:lnTo>
                    <a:pt x="1373668" y="1259883"/>
                  </a:lnTo>
                  <a:lnTo>
                    <a:pt x="1353404" y="1262821"/>
                  </a:lnTo>
                  <a:close/>
                  <a:moveTo>
                    <a:pt x="1402746" y="1255830"/>
                  </a:moveTo>
                  <a:cubicBezTo>
                    <a:pt x="1400223" y="1255850"/>
                    <a:pt x="1398085" y="1253976"/>
                    <a:pt x="1397781" y="1251473"/>
                  </a:cubicBezTo>
                  <a:cubicBezTo>
                    <a:pt x="1397416" y="1248737"/>
                    <a:pt x="1399311" y="1246214"/>
                    <a:pt x="1402037" y="1245799"/>
                  </a:cubicBezTo>
                  <a:lnTo>
                    <a:pt x="1422300" y="1243063"/>
                  </a:lnTo>
                  <a:cubicBezTo>
                    <a:pt x="1425036" y="1242698"/>
                    <a:pt x="1427559" y="1244593"/>
                    <a:pt x="1427974" y="1247318"/>
                  </a:cubicBezTo>
                  <a:cubicBezTo>
                    <a:pt x="1428339" y="1250105"/>
                    <a:pt x="1426404" y="1252679"/>
                    <a:pt x="1423617" y="1253094"/>
                  </a:cubicBezTo>
                  <a:lnTo>
                    <a:pt x="1403354" y="1255830"/>
                  </a:lnTo>
                  <a:close/>
                  <a:moveTo>
                    <a:pt x="2729301" y="1253803"/>
                  </a:moveTo>
                  <a:lnTo>
                    <a:pt x="2727274" y="1253803"/>
                  </a:lnTo>
                  <a:cubicBezTo>
                    <a:pt x="2721296" y="1251068"/>
                    <a:pt x="2715116" y="1248534"/>
                    <a:pt x="2708834" y="1246001"/>
                  </a:cubicBezTo>
                  <a:cubicBezTo>
                    <a:pt x="2706119" y="1245312"/>
                    <a:pt x="2704478" y="1242556"/>
                    <a:pt x="2705166" y="1239851"/>
                  </a:cubicBezTo>
                  <a:cubicBezTo>
                    <a:pt x="2705845" y="1237135"/>
                    <a:pt x="2708601" y="1235494"/>
                    <a:pt x="2711317" y="1236173"/>
                  </a:cubicBezTo>
                  <a:cubicBezTo>
                    <a:pt x="2711681" y="1236274"/>
                    <a:pt x="2712046" y="1236406"/>
                    <a:pt x="2712380" y="1236578"/>
                  </a:cubicBezTo>
                  <a:lnTo>
                    <a:pt x="2712380" y="1236578"/>
                  </a:lnTo>
                  <a:cubicBezTo>
                    <a:pt x="2718865" y="1239111"/>
                    <a:pt x="2725248" y="1241746"/>
                    <a:pt x="2731327" y="1244481"/>
                  </a:cubicBezTo>
                  <a:cubicBezTo>
                    <a:pt x="2733809" y="1245515"/>
                    <a:pt x="2734985" y="1248362"/>
                    <a:pt x="2733951" y="1250834"/>
                  </a:cubicBezTo>
                  <a:cubicBezTo>
                    <a:pt x="2733120" y="1252851"/>
                    <a:pt x="2731053" y="1254057"/>
                    <a:pt x="2728895" y="1253803"/>
                  </a:cubicBezTo>
                  <a:close/>
                  <a:moveTo>
                    <a:pt x="1452696" y="1249041"/>
                  </a:moveTo>
                  <a:cubicBezTo>
                    <a:pt x="1449899" y="1249234"/>
                    <a:pt x="1447467" y="1247126"/>
                    <a:pt x="1447275" y="1244329"/>
                  </a:cubicBezTo>
                  <a:cubicBezTo>
                    <a:pt x="1447083" y="1241533"/>
                    <a:pt x="1449190" y="1239101"/>
                    <a:pt x="1451986" y="1238908"/>
                  </a:cubicBezTo>
                  <a:lnTo>
                    <a:pt x="1472250" y="1236274"/>
                  </a:lnTo>
                  <a:cubicBezTo>
                    <a:pt x="1475016" y="1235919"/>
                    <a:pt x="1477559" y="1237865"/>
                    <a:pt x="1477924" y="1240631"/>
                  </a:cubicBezTo>
                  <a:cubicBezTo>
                    <a:pt x="1478349" y="1243336"/>
                    <a:pt x="1476495" y="1245880"/>
                    <a:pt x="1473790" y="1246305"/>
                  </a:cubicBezTo>
                  <a:cubicBezTo>
                    <a:pt x="1473780" y="1246305"/>
                    <a:pt x="1473770" y="1246305"/>
                    <a:pt x="1473770" y="1246305"/>
                  </a:cubicBezTo>
                  <a:lnTo>
                    <a:pt x="1473770" y="1246305"/>
                  </a:lnTo>
                  <a:lnTo>
                    <a:pt x="1453506" y="1249041"/>
                  </a:lnTo>
                  <a:close/>
                  <a:moveTo>
                    <a:pt x="1502747" y="1242455"/>
                  </a:moveTo>
                  <a:cubicBezTo>
                    <a:pt x="1499950" y="1242627"/>
                    <a:pt x="1497549" y="1240489"/>
                    <a:pt x="1497377" y="1237692"/>
                  </a:cubicBezTo>
                  <a:cubicBezTo>
                    <a:pt x="1497204" y="1234896"/>
                    <a:pt x="1499342" y="1232494"/>
                    <a:pt x="1502139" y="1232322"/>
                  </a:cubicBezTo>
                  <a:lnTo>
                    <a:pt x="1522402" y="1229688"/>
                  </a:lnTo>
                  <a:cubicBezTo>
                    <a:pt x="1525158" y="1229384"/>
                    <a:pt x="1527661" y="1231309"/>
                    <a:pt x="1528076" y="1234045"/>
                  </a:cubicBezTo>
                  <a:lnTo>
                    <a:pt x="1528076" y="1234045"/>
                  </a:lnTo>
                  <a:cubicBezTo>
                    <a:pt x="1528380" y="1236801"/>
                    <a:pt x="1526455" y="1239303"/>
                    <a:pt x="1523719" y="1239719"/>
                  </a:cubicBezTo>
                  <a:lnTo>
                    <a:pt x="1503456" y="1242252"/>
                  </a:lnTo>
                  <a:close/>
                  <a:moveTo>
                    <a:pt x="1553405" y="1236173"/>
                  </a:moveTo>
                  <a:cubicBezTo>
                    <a:pt x="1550609" y="1236345"/>
                    <a:pt x="1548208" y="1234207"/>
                    <a:pt x="1548036" y="1231410"/>
                  </a:cubicBezTo>
                  <a:cubicBezTo>
                    <a:pt x="1547863" y="1228614"/>
                    <a:pt x="1550001" y="1226212"/>
                    <a:pt x="1552797" y="1226040"/>
                  </a:cubicBezTo>
                  <a:lnTo>
                    <a:pt x="1573061" y="1223608"/>
                  </a:lnTo>
                  <a:cubicBezTo>
                    <a:pt x="1575797" y="1223415"/>
                    <a:pt x="1578218" y="1225361"/>
                    <a:pt x="1578634" y="1228066"/>
                  </a:cubicBezTo>
                  <a:cubicBezTo>
                    <a:pt x="1578998" y="1230782"/>
                    <a:pt x="1577094" y="1233274"/>
                    <a:pt x="1574378" y="1233639"/>
                  </a:cubicBezTo>
                  <a:lnTo>
                    <a:pt x="1574378" y="1233639"/>
                  </a:lnTo>
                  <a:lnTo>
                    <a:pt x="1554115" y="1236173"/>
                  </a:lnTo>
                  <a:close/>
                  <a:moveTo>
                    <a:pt x="2682086" y="1236173"/>
                  </a:moveTo>
                  <a:lnTo>
                    <a:pt x="2680567" y="1236173"/>
                  </a:lnTo>
                  <a:cubicBezTo>
                    <a:pt x="2674285" y="1234045"/>
                    <a:pt x="2667902" y="1232119"/>
                    <a:pt x="2661316" y="1230194"/>
                  </a:cubicBezTo>
                  <a:cubicBezTo>
                    <a:pt x="2658479" y="1229566"/>
                    <a:pt x="2656686" y="1226749"/>
                    <a:pt x="2657314" y="1223912"/>
                  </a:cubicBezTo>
                  <a:cubicBezTo>
                    <a:pt x="2657942" y="1221065"/>
                    <a:pt x="2660759" y="1219271"/>
                    <a:pt x="2663606" y="1219909"/>
                  </a:cubicBezTo>
                  <a:cubicBezTo>
                    <a:pt x="2663788" y="1219950"/>
                    <a:pt x="2663971" y="1220001"/>
                    <a:pt x="2664153" y="1220062"/>
                  </a:cubicBezTo>
                  <a:lnTo>
                    <a:pt x="2664153" y="1220062"/>
                  </a:lnTo>
                  <a:cubicBezTo>
                    <a:pt x="2670840" y="1221987"/>
                    <a:pt x="2677324" y="1224013"/>
                    <a:pt x="2683708" y="1226040"/>
                  </a:cubicBezTo>
                  <a:cubicBezTo>
                    <a:pt x="2686362" y="1226911"/>
                    <a:pt x="2687811" y="1229769"/>
                    <a:pt x="2686950" y="1232423"/>
                  </a:cubicBezTo>
                  <a:cubicBezTo>
                    <a:pt x="2686230" y="1234663"/>
                    <a:pt x="2684011" y="1236071"/>
                    <a:pt x="2681681" y="1235767"/>
                  </a:cubicBezTo>
                  <a:close/>
                  <a:moveTo>
                    <a:pt x="1603760" y="1230498"/>
                  </a:moveTo>
                  <a:cubicBezTo>
                    <a:pt x="1600964" y="1230670"/>
                    <a:pt x="1598563" y="1228533"/>
                    <a:pt x="1598391" y="1225736"/>
                  </a:cubicBezTo>
                  <a:cubicBezTo>
                    <a:pt x="1598218" y="1222939"/>
                    <a:pt x="1600356" y="1220538"/>
                    <a:pt x="1603153" y="1220366"/>
                  </a:cubicBezTo>
                  <a:lnTo>
                    <a:pt x="1623416" y="1217934"/>
                  </a:lnTo>
                  <a:cubicBezTo>
                    <a:pt x="1626172" y="1217741"/>
                    <a:pt x="1628624" y="1219666"/>
                    <a:pt x="1629090" y="1222392"/>
                  </a:cubicBezTo>
                  <a:cubicBezTo>
                    <a:pt x="1629384" y="1225219"/>
                    <a:pt x="1627347" y="1227752"/>
                    <a:pt x="1624531" y="1228066"/>
                  </a:cubicBezTo>
                  <a:lnTo>
                    <a:pt x="1604267" y="1230397"/>
                  </a:lnTo>
                  <a:close/>
                  <a:moveTo>
                    <a:pt x="1654419" y="1224723"/>
                  </a:moveTo>
                  <a:cubicBezTo>
                    <a:pt x="1651623" y="1224864"/>
                    <a:pt x="1649242" y="1222706"/>
                    <a:pt x="1649100" y="1219909"/>
                  </a:cubicBezTo>
                  <a:cubicBezTo>
                    <a:pt x="1648958" y="1217113"/>
                    <a:pt x="1651116" y="1214732"/>
                    <a:pt x="1653913" y="1214590"/>
                  </a:cubicBezTo>
                  <a:lnTo>
                    <a:pt x="1653913" y="1214590"/>
                  </a:lnTo>
                  <a:lnTo>
                    <a:pt x="1674176" y="1212361"/>
                  </a:lnTo>
                  <a:cubicBezTo>
                    <a:pt x="1676973" y="1212077"/>
                    <a:pt x="1679465" y="1214124"/>
                    <a:pt x="1679749" y="1216920"/>
                  </a:cubicBezTo>
                  <a:cubicBezTo>
                    <a:pt x="1680032" y="1219717"/>
                    <a:pt x="1677986" y="1222210"/>
                    <a:pt x="1675189" y="1222493"/>
                  </a:cubicBezTo>
                  <a:lnTo>
                    <a:pt x="1654926" y="1224723"/>
                  </a:lnTo>
                  <a:close/>
                  <a:moveTo>
                    <a:pt x="2633758" y="1222392"/>
                  </a:moveTo>
                  <a:lnTo>
                    <a:pt x="2632542" y="1222392"/>
                  </a:lnTo>
                  <a:cubicBezTo>
                    <a:pt x="2626058" y="1220771"/>
                    <a:pt x="2619573" y="1219251"/>
                    <a:pt x="2612886" y="1217832"/>
                  </a:cubicBezTo>
                  <a:cubicBezTo>
                    <a:pt x="2610151" y="1217234"/>
                    <a:pt x="2608428" y="1214529"/>
                    <a:pt x="2609026" y="1211793"/>
                  </a:cubicBezTo>
                  <a:cubicBezTo>
                    <a:pt x="2609026" y="1211783"/>
                    <a:pt x="2609036" y="1211763"/>
                    <a:pt x="2609036" y="1211753"/>
                  </a:cubicBezTo>
                  <a:lnTo>
                    <a:pt x="2609036" y="1211753"/>
                  </a:lnTo>
                  <a:cubicBezTo>
                    <a:pt x="2609583" y="1209068"/>
                    <a:pt x="2612207" y="1207325"/>
                    <a:pt x="2614893" y="1207872"/>
                  </a:cubicBezTo>
                  <a:cubicBezTo>
                    <a:pt x="2614933" y="1207882"/>
                    <a:pt x="2614974" y="1207892"/>
                    <a:pt x="2615014" y="1207902"/>
                  </a:cubicBezTo>
                  <a:lnTo>
                    <a:pt x="2635278" y="1212563"/>
                  </a:lnTo>
                  <a:cubicBezTo>
                    <a:pt x="2637922" y="1213171"/>
                    <a:pt x="2639594" y="1215785"/>
                    <a:pt x="2639026" y="1218440"/>
                  </a:cubicBezTo>
                  <a:lnTo>
                    <a:pt x="2639026" y="1218440"/>
                  </a:lnTo>
                  <a:cubicBezTo>
                    <a:pt x="2638206" y="1220933"/>
                    <a:pt x="2635612" y="1222392"/>
                    <a:pt x="2633049" y="1221784"/>
                  </a:cubicBezTo>
                  <a:close/>
                  <a:moveTo>
                    <a:pt x="1704977" y="1219251"/>
                  </a:moveTo>
                  <a:cubicBezTo>
                    <a:pt x="1702181" y="1219251"/>
                    <a:pt x="1699911" y="1216981"/>
                    <a:pt x="1699911" y="1214185"/>
                  </a:cubicBezTo>
                  <a:cubicBezTo>
                    <a:pt x="1699911" y="1211388"/>
                    <a:pt x="1702181" y="1209118"/>
                    <a:pt x="1704977" y="1209118"/>
                  </a:cubicBezTo>
                  <a:lnTo>
                    <a:pt x="1725240" y="1206990"/>
                  </a:lnTo>
                  <a:cubicBezTo>
                    <a:pt x="1727976" y="1206798"/>
                    <a:pt x="1730398" y="1208743"/>
                    <a:pt x="1730813" y="1211449"/>
                  </a:cubicBezTo>
                  <a:cubicBezTo>
                    <a:pt x="1731117" y="1214144"/>
                    <a:pt x="1729242" y="1216606"/>
                    <a:pt x="1726558" y="1217022"/>
                  </a:cubicBezTo>
                  <a:lnTo>
                    <a:pt x="1726558" y="1217022"/>
                  </a:lnTo>
                  <a:lnTo>
                    <a:pt x="1706294" y="1219150"/>
                  </a:lnTo>
                  <a:close/>
                  <a:moveTo>
                    <a:pt x="10740" y="1218440"/>
                  </a:moveTo>
                  <a:lnTo>
                    <a:pt x="9625" y="1218440"/>
                  </a:lnTo>
                  <a:cubicBezTo>
                    <a:pt x="6890" y="1217842"/>
                    <a:pt x="5167" y="1215137"/>
                    <a:pt x="5765" y="1212401"/>
                  </a:cubicBezTo>
                  <a:cubicBezTo>
                    <a:pt x="5765" y="1212391"/>
                    <a:pt x="5775" y="1212371"/>
                    <a:pt x="5775" y="1212361"/>
                  </a:cubicBezTo>
                  <a:lnTo>
                    <a:pt x="5775" y="1212361"/>
                  </a:lnTo>
                  <a:cubicBezTo>
                    <a:pt x="7295" y="1205774"/>
                    <a:pt x="9119" y="1199087"/>
                    <a:pt x="11246" y="1192095"/>
                  </a:cubicBezTo>
                  <a:cubicBezTo>
                    <a:pt x="12006" y="1189299"/>
                    <a:pt x="14884" y="1187637"/>
                    <a:pt x="17680" y="1188397"/>
                  </a:cubicBezTo>
                  <a:cubicBezTo>
                    <a:pt x="20476" y="1189157"/>
                    <a:pt x="22138" y="1192034"/>
                    <a:pt x="21378" y="1194831"/>
                  </a:cubicBezTo>
                  <a:lnTo>
                    <a:pt x="21378" y="1194831"/>
                  </a:lnTo>
                  <a:cubicBezTo>
                    <a:pt x="19352" y="1201215"/>
                    <a:pt x="17629" y="1207598"/>
                    <a:pt x="16211" y="1213881"/>
                  </a:cubicBezTo>
                  <a:cubicBezTo>
                    <a:pt x="15562" y="1216404"/>
                    <a:pt x="13111" y="1218025"/>
                    <a:pt x="10537" y="1217630"/>
                  </a:cubicBezTo>
                  <a:close/>
                  <a:moveTo>
                    <a:pt x="1755433" y="1214185"/>
                  </a:moveTo>
                  <a:cubicBezTo>
                    <a:pt x="1752637" y="1214326"/>
                    <a:pt x="1750256" y="1212168"/>
                    <a:pt x="1750114" y="1209372"/>
                  </a:cubicBezTo>
                  <a:cubicBezTo>
                    <a:pt x="1749972" y="1206575"/>
                    <a:pt x="1752130" y="1204194"/>
                    <a:pt x="1754927" y="1204052"/>
                  </a:cubicBezTo>
                  <a:lnTo>
                    <a:pt x="1775190" y="1202127"/>
                  </a:lnTo>
                  <a:cubicBezTo>
                    <a:pt x="1777916" y="1201833"/>
                    <a:pt x="1780368" y="1203809"/>
                    <a:pt x="1780651" y="1206534"/>
                  </a:cubicBezTo>
                  <a:cubicBezTo>
                    <a:pt x="1780661" y="1206555"/>
                    <a:pt x="1780661" y="1206565"/>
                    <a:pt x="1780661" y="1206585"/>
                  </a:cubicBezTo>
                  <a:lnTo>
                    <a:pt x="1780661" y="1206585"/>
                  </a:lnTo>
                  <a:cubicBezTo>
                    <a:pt x="1780955" y="1209311"/>
                    <a:pt x="1778980" y="1211763"/>
                    <a:pt x="1776254" y="1212047"/>
                  </a:cubicBezTo>
                  <a:cubicBezTo>
                    <a:pt x="1776234" y="1212057"/>
                    <a:pt x="1776224" y="1212057"/>
                    <a:pt x="1776203" y="1212057"/>
                  </a:cubicBezTo>
                  <a:lnTo>
                    <a:pt x="1776203" y="1212057"/>
                  </a:lnTo>
                  <a:lnTo>
                    <a:pt x="1755940" y="1213982"/>
                  </a:lnTo>
                  <a:close/>
                  <a:moveTo>
                    <a:pt x="2584213" y="1211854"/>
                  </a:moveTo>
                  <a:lnTo>
                    <a:pt x="2583200" y="1211854"/>
                  </a:lnTo>
                  <a:lnTo>
                    <a:pt x="2562937" y="1208308"/>
                  </a:lnTo>
                  <a:cubicBezTo>
                    <a:pt x="2560201" y="1207841"/>
                    <a:pt x="2558357" y="1205268"/>
                    <a:pt x="2558782" y="1202532"/>
                  </a:cubicBezTo>
                  <a:cubicBezTo>
                    <a:pt x="2559299" y="1199786"/>
                    <a:pt x="2561903" y="1197942"/>
                    <a:pt x="2564659" y="1198377"/>
                  </a:cubicBezTo>
                  <a:lnTo>
                    <a:pt x="2584923" y="1201924"/>
                  </a:lnTo>
                  <a:cubicBezTo>
                    <a:pt x="2587658" y="1202441"/>
                    <a:pt x="2589472" y="1205065"/>
                    <a:pt x="2588975" y="1207801"/>
                  </a:cubicBezTo>
                  <a:cubicBezTo>
                    <a:pt x="2588225" y="1210142"/>
                    <a:pt x="2585956" y="1211661"/>
                    <a:pt x="2583504" y="1211449"/>
                  </a:cubicBezTo>
                  <a:close/>
                  <a:moveTo>
                    <a:pt x="1805889" y="1209321"/>
                  </a:moveTo>
                  <a:cubicBezTo>
                    <a:pt x="1803296" y="1209290"/>
                    <a:pt x="1801127" y="1207335"/>
                    <a:pt x="1800824" y="1204761"/>
                  </a:cubicBezTo>
                  <a:cubicBezTo>
                    <a:pt x="1800591" y="1201975"/>
                    <a:pt x="1802668" y="1199523"/>
                    <a:pt x="1805454" y="1199290"/>
                  </a:cubicBezTo>
                  <a:cubicBezTo>
                    <a:pt x="1805464" y="1199290"/>
                    <a:pt x="1805474" y="1199290"/>
                    <a:pt x="1805484" y="1199290"/>
                  </a:cubicBezTo>
                  <a:lnTo>
                    <a:pt x="1805484" y="1199290"/>
                  </a:lnTo>
                  <a:lnTo>
                    <a:pt x="1825748" y="1197466"/>
                  </a:lnTo>
                  <a:cubicBezTo>
                    <a:pt x="1828534" y="1197233"/>
                    <a:pt x="1830986" y="1199310"/>
                    <a:pt x="1831219" y="1202096"/>
                  </a:cubicBezTo>
                  <a:cubicBezTo>
                    <a:pt x="1831219" y="1202106"/>
                    <a:pt x="1831219" y="1202116"/>
                    <a:pt x="1831219" y="1202127"/>
                  </a:cubicBezTo>
                  <a:cubicBezTo>
                    <a:pt x="1831503" y="1204852"/>
                    <a:pt x="1829527" y="1207294"/>
                    <a:pt x="1826801" y="1207588"/>
                  </a:cubicBezTo>
                  <a:cubicBezTo>
                    <a:pt x="1826751" y="1207588"/>
                    <a:pt x="1826710" y="1207598"/>
                    <a:pt x="1826660" y="1207598"/>
                  </a:cubicBezTo>
                  <a:lnTo>
                    <a:pt x="1806396" y="1209422"/>
                  </a:lnTo>
                  <a:close/>
                  <a:moveTo>
                    <a:pt x="1856548" y="1204964"/>
                  </a:moveTo>
                  <a:cubicBezTo>
                    <a:pt x="1853752" y="1205106"/>
                    <a:pt x="1851371" y="1202947"/>
                    <a:pt x="1851229" y="1200151"/>
                  </a:cubicBezTo>
                  <a:cubicBezTo>
                    <a:pt x="1851087" y="1197354"/>
                    <a:pt x="1853246" y="1194973"/>
                    <a:pt x="1856042" y="1194831"/>
                  </a:cubicBezTo>
                  <a:lnTo>
                    <a:pt x="1856042" y="1194831"/>
                  </a:lnTo>
                  <a:lnTo>
                    <a:pt x="1876305" y="1193109"/>
                  </a:lnTo>
                  <a:cubicBezTo>
                    <a:pt x="1879072" y="1192987"/>
                    <a:pt x="1881463" y="1195024"/>
                    <a:pt x="1881777" y="1197770"/>
                  </a:cubicBezTo>
                  <a:cubicBezTo>
                    <a:pt x="1882010" y="1200556"/>
                    <a:pt x="1879933" y="1203008"/>
                    <a:pt x="1877146" y="1203241"/>
                  </a:cubicBezTo>
                  <a:cubicBezTo>
                    <a:pt x="1877136" y="1203241"/>
                    <a:pt x="1877126" y="1203241"/>
                    <a:pt x="1877116" y="1203241"/>
                  </a:cubicBezTo>
                  <a:lnTo>
                    <a:pt x="1877116" y="1203241"/>
                  </a:lnTo>
                  <a:lnTo>
                    <a:pt x="1856852" y="1204863"/>
                  </a:lnTo>
                  <a:close/>
                  <a:moveTo>
                    <a:pt x="2534365" y="1203748"/>
                  </a:moveTo>
                  <a:lnTo>
                    <a:pt x="2533656" y="1203748"/>
                  </a:lnTo>
                  <a:lnTo>
                    <a:pt x="2513392" y="1201113"/>
                  </a:lnTo>
                  <a:cubicBezTo>
                    <a:pt x="2510596" y="1200749"/>
                    <a:pt x="2508620" y="1198185"/>
                    <a:pt x="2508985" y="1195388"/>
                  </a:cubicBezTo>
                  <a:cubicBezTo>
                    <a:pt x="2509349" y="1192592"/>
                    <a:pt x="2511913" y="1190616"/>
                    <a:pt x="2514709" y="1190981"/>
                  </a:cubicBezTo>
                  <a:lnTo>
                    <a:pt x="2534973" y="1193615"/>
                  </a:lnTo>
                  <a:cubicBezTo>
                    <a:pt x="2537759" y="1193828"/>
                    <a:pt x="2539846" y="1196260"/>
                    <a:pt x="2539634" y="1199056"/>
                  </a:cubicBezTo>
                  <a:cubicBezTo>
                    <a:pt x="2539634" y="1199067"/>
                    <a:pt x="2539634" y="1199077"/>
                    <a:pt x="2539634" y="1199087"/>
                  </a:cubicBezTo>
                  <a:cubicBezTo>
                    <a:pt x="2539472" y="1201823"/>
                    <a:pt x="2537131" y="1203920"/>
                    <a:pt x="2534395" y="1203758"/>
                  </a:cubicBezTo>
                  <a:cubicBezTo>
                    <a:pt x="2534345" y="1203758"/>
                    <a:pt x="2534304" y="1203748"/>
                    <a:pt x="2534264" y="1203748"/>
                  </a:cubicBezTo>
                  <a:close/>
                  <a:moveTo>
                    <a:pt x="1907106" y="1200911"/>
                  </a:moveTo>
                  <a:cubicBezTo>
                    <a:pt x="1904310" y="1200911"/>
                    <a:pt x="1902040" y="1198641"/>
                    <a:pt x="1902040" y="1195844"/>
                  </a:cubicBezTo>
                  <a:cubicBezTo>
                    <a:pt x="1902040" y="1193048"/>
                    <a:pt x="1904310" y="1190778"/>
                    <a:pt x="1907106" y="1190778"/>
                  </a:cubicBezTo>
                  <a:lnTo>
                    <a:pt x="1927370" y="1189258"/>
                  </a:lnTo>
                  <a:cubicBezTo>
                    <a:pt x="1930136" y="1189137"/>
                    <a:pt x="1932527" y="1191173"/>
                    <a:pt x="1932841" y="1193919"/>
                  </a:cubicBezTo>
                  <a:cubicBezTo>
                    <a:pt x="1933074" y="1196706"/>
                    <a:pt x="1930997" y="1199158"/>
                    <a:pt x="1928210" y="1199391"/>
                  </a:cubicBezTo>
                  <a:cubicBezTo>
                    <a:pt x="1928201" y="1199391"/>
                    <a:pt x="1928190" y="1199391"/>
                    <a:pt x="1928180" y="1199391"/>
                  </a:cubicBezTo>
                  <a:lnTo>
                    <a:pt x="1928180" y="1199391"/>
                  </a:lnTo>
                  <a:lnTo>
                    <a:pt x="1907917" y="1200911"/>
                  </a:lnTo>
                  <a:close/>
                  <a:moveTo>
                    <a:pt x="2484111" y="1197567"/>
                  </a:moveTo>
                  <a:lnTo>
                    <a:pt x="2483503" y="1197567"/>
                  </a:lnTo>
                  <a:lnTo>
                    <a:pt x="2463240" y="1195540"/>
                  </a:lnTo>
                  <a:cubicBezTo>
                    <a:pt x="2460555" y="1195378"/>
                    <a:pt x="2458518" y="1193068"/>
                    <a:pt x="2458681" y="1190393"/>
                  </a:cubicBezTo>
                  <a:cubicBezTo>
                    <a:pt x="2458681" y="1190383"/>
                    <a:pt x="2458681" y="1190383"/>
                    <a:pt x="2458681" y="1190373"/>
                  </a:cubicBezTo>
                  <a:lnTo>
                    <a:pt x="2458681" y="1190373"/>
                  </a:lnTo>
                  <a:cubicBezTo>
                    <a:pt x="2458893" y="1187637"/>
                    <a:pt x="2461284" y="1185600"/>
                    <a:pt x="2464020" y="1185813"/>
                  </a:cubicBezTo>
                  <a:cubicBezTo>
                    <a:pt x="2464030" y="1185813"/>
                    <a:pt x="2464040" y="1185813"/>
                    <a:pt x="2464050" y="1185813"/>
                  </a:cubicBezTo>
                  <a:lnTo>
                    <a:pt x="2464050" y="1185813"/>
                  </a:lnTo>
                  <a:lnTo>
                    <a:pt x="2484314" y="1187738"/>
                  </a:lnTo>
                  <a:cubicBezTo>
                    <a:pt x="2487080" y="1188052"/>
                    <a:pt x="2489066" y="1190545"/>
                    <a:pt x="2488772" y="1193311"/>
                  </a:cubicBezTo>
                  <a:cubicBezTo>
                    <a:pt x="2488357" y="1196027"/>
                    <a:pt x="2485824" y="1197881"/>
                    <a:pt x="2483118" y="1197466"/>
                  </a:cubicBezTo>
                  <a:cubicBezTo>
                    <a:pt x="2483108" y="1197466"/>
                    <a:pt x="2483108" y="1197466"/>
                    <a:pt x="2483098" y="1197466"/>
                  </a:cubicBezTo>
                  <a:lnTo>
                    <a:pt x="2483098" y="1197466"/>
                  </a:lnTo>
                  <a:close/>
                  <a:moveTo>
                    <a:pt x="1957258" y="1197567"/>
                  </a:moveTo>
                  <a:cubicBezTo>
                    <a:pt x="1954462" y="1197567"/>
                    <a:pt x="1952192" y="1195297"/>
                    <a:pt x="1952192" y="1192501"/>
                  </a:cubicBezTo>
                  <a:cubicBezTo>
                    <a:pt x="1952192" y="1189704"/>
                    <a:pt x="1954462" y="1187434"/>
                    <a:pt x="1957258" y="1187434"/>
                  </a:cubicBezTo>
                  <a:lnTo>
                    <a:pt x="1977522" y="1186117"/>
                  </a:lnTo>
                  <a:cubicBezTo>
                    <a:pt x="1980308" y="1185884"/>
                    <a:pt x="1982760" y="1187961"/>
                    <a:pt x="1982983" y="1190758"/>
                  </a:cubicBezTo>
                  <a:cubicBezTo>
                    <a:pt x="1982983" y="1190798"/>
                    <a:pt x="1982993" y="1190839"/>
                    <a:pt x="1982993" y="1190879"/>
                  </a:cubicBezTo>
                  <a:cubicBezTo>
                    <a:pt x="1983054" y="1193646"/>
                    <a:pt x="1980977" y="1195986"/>
                    <a:pt x="1978231" y="1196250"/>
                  </a:cubicBezTo>
                  <a:lnTo>
                    <a:pt x="1957968" y="1197567"/>
                  </a:lnTo>
                  <a:close/>
                  <a:moveTo>
                    <a:pt x="2007917" y="1194426"/>
                  </a:moveTo>
                  <a:cubicBezTo>
                    <a:pt x="2005253" y="1194385"/>
                    <a:pt x="2003064" y="1192318"/>
                    <a:pt x="2002851" y="1189664"/>
                  </a:cubicBezTo>
                  <a:cubicBezTo>
                    <a:pt x="2002679" y="1186867"/>
                    <a:pt x="2004807" y="1184465"/>
                    <a:pt x="2007593" y="1184293"/>
                  </a:cubicBezTo>
                  <a:cubicBezTo>
                    <a:pt x="2007603" y="1184293"/>
                    <a:pt x="2007603" y="1184293"/>
                    <a:pt x="2007613" y="1184293"/>
                  </a:cubicBezTo>
                  <a:lnTo>
                    <a:pt x="2007613" y="1184293"/>
                  </a:lnTo>
                  <a:lnTo>
                    <a:pt x="2027877" y="1183178"/>
                  </a:lnTo>
                  <a:cubicBezTo>
                    <a:pt x="2030673" y="1183006"/>
                    <a:pt x="2033074" y="1185144"/>
                    <a:pt x="2033247" y="1187941"/>
                  </a:cubicBezTo>
                  <a:cubicBezTo>
                    <a:pt x="2033419" y="1190737"/>
                    <a:pt x="2031281" y="1193139"/>
                    <a:pt x="2028485" y="1193311"/>
                  </a:cubicBezTo>
                  <a:lnTo>
                    <a:pt x="2008221" y="1194527"/>
                  </a:lnTo>
                  <a:close/>
                  <a:moveTo>
                    <a:pt x="2433452" y="1193413"/>
                  </a:moveTo>
                  <a:lnTo>
                    <a:pt x="2433452" y="1193413"/>
                  </a:lnTo>
                  <a:lnTo>
                    <a:pt x="2413189" y="1192095"/>
                  </a:lnTo>
                  <a:cubicBezTo>
                    <a:pt x="2410392" y="1191923"/>
                    <a:pt x="2408255" y="1189522"/>
                    <a:pt x="2408427" y="1186725"/>
                  </a:cubicBezTo>
                  <a:cubicBezTo>
                    <a:pt x="2408599" y="1183928"/>
                    <a:pt x="2411000" y="1181790"/>
                    <a:pt x="2413797" y="1181963"/>
                  </a:cubicBezTo>
                  <a:lnTo>
                    <a:pt x="2434060" y="1183381"/>
                  </a:lnTo>
                  <a:cubicBezTo>
                    <a:pt x="2436796" y="1183543"/>
                    <a:pt x="2438883" y="1185894"/>
                    <a:pt x="2438721" y="1188630"/>
                  </a:cubicBezTo>
                  <a:cubicBezTo>
                    <a:pt x="2438721" y="1188640"/>
                    <a:pt x="2438721" y="1188640"/>
                    <a:pt x="2438721" y="1188650"/>
                  </a:cubicBezTo>
                  <a:lnTo>
                    <a:pt x="2438721" y="1188650"/>
                  </a:lnTo>
                  <a:cubicBezTo>
                    <a:pt x="2438224" y="1191345"/>
                    <a:pt x="2435641" y="1193139"/>
                    <a:pt x="2432946" y="1192642"/>
                  </a:cubicBezTo>
                  <a:cubicBezTo>
                    <a:pt x="2432875" y="1192632"/>
                    <a:pt x="2432814" y="1192622"/>
                    <a:pt x="2432743" y="1192602"/>
                  </a:cubicBezTo>
                  <a:lnTo>
                    <a:pt x="2432743" y="1192602"/>
                  </a:lnTo>
                  <a:close/>
                  <a:moveTo>
                    <a:pt x="2058576" y="1191690"/>
                  </a:moveTo>
                  <a:cubicBezTo>
                    <a:pt x="2055912" y="1191650"/>
                    <a:pt x="2053723" y="1189582"/>
                    <a:pt x="2053510" y="1186928"/>
                  </a:cubicBezTo>
                  <a:cubicBezTo>
                    <a:pt x="2053338" y="1184131"/>
                    <a:pt x="2055466" y="1181730"/>
                    <a:pt x="2058252" y="1181557"/>
                  </a:cubicBezTo>
                  <a:cubicBezTo>
                    <a:pt x="2058262" y="1181557"/>
                    <a:pt x="2058262" y="1181557"/>
                    <a:pt x="2058272" y="1181557"/>
                  </a:cubicBezTo>
                  <a:lnTo>
                    <a:pt x="2058272" y="1181557"/>
                  </a:lnTo>
                  <a:lnTo>
                    <a:pt x="2078536" y="1180645"/>
                  </a:lnTo>
                  <a:cubicBezTo>
                    <a:pt x="2081272" y="1180412"/>
                    <a:pt x="2083673" y="1182439"/>
                    <a:pt x="2083906" y="1185175"/>
                  </a:cubicBezTo>
                  <a:cubicBezTo>
                    <a:pt x="2083906" y="1185185"/>
                    <a:pt x="2083906" y="1185195"/>
                    <a:pt x="2083906" y="1185205"/>
                  </a:cubicBezTo>
                  <a:lnTo>
                    <a:pt x="2083906" y="1185205"/>
                  </a:lnTo>
                  <a:cubicBezTo>
                    <a:pt x="2084017" y="1188002"/>
                    <a:pt x="2081849" y="1190363"/>
                    <a:pt x="2079052" y="1190474"/>
                  </a:cubicBezTo>
                  <a:cubicBezTo>
                    <a:pt x="2079052" y="1190474"/>
                    <a:pt x="2079043" y="1190474"/>
                    <a:pt x="2079043" y="1190474"/>
                  </a:cubicBezTo>
                  <a:lnTo>
                    <a:pt x="2079043" y="1190474"/>
                  </a:lnTo>
                  <a:lnTo>
                    <a:pt x="2058779" y="1191386"/>
                  </a:lnTo>
                  <a:close/>
                  <a:moveTo>
                    <a:pt x="2382793" y="1190170"/>
                  </a:moveTo>
                  <a:lnTo>
                    <a:pt x="2382793" y="1190170"/>
                  </a:lnTo>
                  <a:lnTo>
                    <a:pt x="2362530" y="1189258"/>
                  </a:lnTo>
                  <a:cubicBezTo>
                    <a:pt x="2359733" y="1189147"/>
                    <a:pt x="2357555" y="1186796"/>
                    <a:pt x="2357667" y="1183999"/>
                  </a:cubicBezTo>
                  <a:cubicBezTo>
                    <a:pt x="2357667" y="1183999"/>
                    <a:pt x="2357667" y="1183989"/>
                    <a:pt x="2357667" y="1183989"/>
                  </a:cubicBezTo>
                  <a:lnTo>
                    <a:pt x="2357667" y="1183989"/>
                  </a:lnTo>
                  <a:cubicBezTo>
                    <a:pt x="2357606" y="1181355"/>
                    <a:pt x="2359693" y="1179186"/>
                    <a:pt x="2362327" y="1179125"/>
                  </a:cubicBezTo>
                  <a:cubicBezTo>
                    <a:pt x="2362398" y="1179125"/>
                    <a:pt x="2362459" y="1179125"/>
                    <a:pt x="2362530" y="1179125"/>
                  </a:cubicBezTo>
                  <a:lnTo>
                    <a:pt x="2363037" y="1179125"/>
                  </a:lnTo>
                  <a:lnTo>
                    <a:pt x="2383300" y="1180037"/>
                  </a:lnTo>
                  <a:cubicBezTo>
                    <a:pt x="2386097" y="1180200"/>
                    <a:pt x="2388224" y="1182601"/>
                    <a:pt x="2388062" y="1185387"/>
                  </a:cubicBezTo>
                  <a:cubicBezTo>
                    <a:pt x="2388062" y="1185398"/>
                    <a:pt x="2388062" y="1185398"/>
                    <a:pt x="2388062" y="1185408"/>
                  </a:cubicBezTo>
                  <a:lnTo>
                    <a:pt x="2388062" y="1185408"/>
                  </a:lnTo>
                  <a:cubicBezTo>
                    <a:pt x="2387647" y="1188113"/>
                    <a:pt x="2385114" y="1189978"/>
                    <a:pt x="2382408" y="1189562"/>
                  </a:cubicBezTo>
                  <a:cubicBezTo>
                    <a:pt x="2382398" y="1189562"/>
                    <a:pt x="2382398" y="1189562"/>
                    <a:pt x="2382388" y="1189562"/>
                  </a:cubicBezTo>
                  <a:lnTo>
                    <a:pt x="2382388" y="1189562"/>
                  </a:lnTo>
                  <a:close/>
                  <a:moveTo>
                    <a:pt x="2109235" y="1189562"/>
                  </a:moveTo>
                  <a:cubicBezTo>
                    <a:pt x="2106439" y="1189562"/>
                    <a:pt x="2104169" y="1187292"/>
                    <a:pt x="2104169" y="1184496"/>
                  </a:cubicBezTo>
                  <a:cubicBezTo>
                    <a:pt x="2104169" y="1181699"/>
                    <a:pt x="2106439" y="1179429"/>
                    <a:pt x="2109235" y="1179429"/>
                  </a:cubicBezTo>
                  <a:lnTo>
                    <a:pt x="2129499" y="1178720"/>
                  </a:lnTo>
                  <a:cubicBezTo>
                    <a:pt x="2132255" y="1178771"/>
                    <a:pt x="2134504" y="1180929"/>
                    <a:pt x="2134666" y="1183685"/>
                  </a:cubicBezTo>
                  <a:cubicBezTo>
                    <a:pt x="2134777" y="1186421"/>
                    <a:pt x="2132650" y="1188741"/>
                    <a:pt x="2129914" y="1188853"/>
                  </a:cubicBezTo>
                  <a:cubicBezTo>
                    <a:pt x="2129914" y="1188853"/>
                    <a:pt x="2129904" y="1188853"/>
                    <a:pt x="2129904" y="1188853"/>
                  </a:cubicBezTo>
                  <a:lnTo>
                    <a:pt x="2129904" y="1188853"/>
                  </a:lnTo>
                  <a:lnTo>
                    <a:pt x="2109641" y="1189562"/>
                  </a:lnTo>
                  <a:close/>
                  <a:moveTo>
                    <a:pt x="2332134" y="1188144"/>
                  </a:moveTo>
                  <a:lnTo>
                    <a:pt x="2311871" y="1188144"/>
                  </a:lnTo>
                  <a:cubicBezTo>
                    <a:pt x="2309125" y="1188144"/>
                    <a:pt x="2306906" y="1185925"/>
                    <a:pt x="2306906" y="1183178"/>
                  </a:cubicBezTo>
                  <a:lnTo>
                    <a:pt x="2306906" y="1183178"/>
                  </a:lnTo>
                  <a:cubicBezTo>
                    <a:pt x="2307068" y="1180422"/>
                    <a:pt x="2309318" y="1178264"/>
                    <a:pt x="2312074" y="1178214"/>
                  </a:cubicBezTo>
                  <a:lnTo>
                    <a:pt x="2332337" y="1178214"/>
                  </a:lnTo>
                  <a:cubicBezTo>
                    <a:pt x="2334961" y="1178133"/>
                    <a:pt x="2337170" y="1180189"/>
                    <a:pt x="2337251" y="1182824"/>
                  </a:cubicBezTo>
                  <a:cubicBezTo>
                    <a:pt x="2337332" y="1185448"/>
                    <a:pt x="2335275" y="1187647"/>
                    <a:pt x="2332651" y="1187738"/>
                  </a:cubicBezTo>
                  <a:cubicBezTo>
                    <a:pt x="2332266" y="1187748"/>
                    <a:pt x="2331891" y="1187718"/>
                    <a:pt x="2331527" y="1187637"/>
                  </a:cubicBezTo>
                  <a:close/>
                  <a:moveTo>
                    <a:pt x="2159894" y="1188144"/>
                  </a:moveTo>
                  <a:cubicBezTo>
                    <a:pt x="2157098" y="1188144"/>
                    <a:pt x="2154828" y="1185874"/>
                    <a:pt x="2154828" y="1183077"/>
                  </a:cubicBezTo>
                  <a:cubicBezTo>
                    <a:pt x="2154828" y="1180281"/>
                    <a:pt x="2157098" y="1178011"/>
                    <a:pt x="2159894" y="1178011"/>
                  </a:cubicBezTo>
                  <a:lnTo>
                    <a:pt x="2180158" y="1178011"/>
                  </a:lnTo>
                  <a:cubicBezTo>
                    <a:pt x="2182893" y="1178062"/>
                    <a:pt x="2185112" y="1180240"/>
                    <a:pt x="2185224" y="1182976"/>
                  </a:cubicBezTo>
                  <a:cubicBezTo>
                    <a:pt x="2185173" y="1185732"/>
                    <a:pt x="2183015" y="1187981"/>
                    <a:pt x="2180259" y="1188144"/>
                  </a:cubicBezTo>
                  <a:lnTo>
                    <a:pt x="2159996" y="1188144"/>
                  </a:lnTo>
                  <a:close/>
                  <a:moveTo>
                    <a:pt x="2281476" y="1187232"/>
                  </a:moveTo>
                  <a:lnTo>
                    <a:pt x="2261212" y="1187232"/>
                  </a:lnTo>
                  <a:cubicBezTo>
                    <a:pt x="2258416" y="1187232"/>
                    <a:pt x="2256146" y="1184962"/>
                    <a:pt x="2256146" y="1182165"/>
                  </a:cubicBezTo>
                  <a:cubicBezTo>
                    <a:pt x="2256146" y="1179369"/>
                    <a:pt x="2258416" y="1177099"/>
                    <a:pt x="2261212" y="1177099"/>
                  </a:cubicBezTo>
                  <a:lnTo>
                    <a:pt x="2281476" y="1177099"/>
                  </a:lnTo>
                  <a:cubicBezTo>
                    <a:pt x="2284272" y="1177099"/>
                    <a:pt x="2286541" y="1179369"/>
                    <a:pt x="2286541" y="1182165"/>
                  </a:cubicBezTo>
                  <a:cubicBezTo>
                    <a:pt x="2286541" y="1184962"/>
                    <a:pt x="2284272" y="1187232"/>
                    <a:pt x="2281476" y="1187232"/>
                  </a:cubicBezTo>
                  <a:close/>
                  <a:moveTo>
                    <a:pt x="2210553" y="1187232"/>
                  </a:moveTo>
                  <a:cubicBezTo>
                    <a:pt x="2207757" y="1187232"/>
                    <a:pt x="2205487" y="1184962"/>
                    <a:pt x="2205487" y="1182165"/>
                  </a:cubicBezTo>
                  <a:cubicBezTo>
                    <a:pt x="2205487" y="1179369"/>
                    <a:pt x="2207757" y="1177099"/>
                    <a:pt x="2210553" y="1177099"/>
                  </a:cubicBezTo>
                  <a:lnTo>
                    <a:pt x="2230817" y="1177099"/>
                  </a:lnTo>
                  <a:cubicBezTo>
                    <a:pt x="2233613" y="1177099"/>
                    <a:pt x="2235882" y="1179369"/>
                    <a:pt x="2235882" y="1182165"/>
                  </a:cubicBezTo>
                  <a:cubicBezTo>
                    <a:pt x="2235882" y="1184962"/>
                    <a:pt x="2233613" y="1187232"/>
                    <a:pt x="2230817" y="1187232"/>
                  </a:cubicBezTo>
                  <a:close/>
                  <a:moveTo>
                    <a:pt x="26849" y="1170918"/>
                  </a:moveTo>
                  <a:lnTo>
                    <a:pt x="25329" y="1170918"/>
                  </a:lnTo>
                  <a:cubicBezTo>
                    <a:pt x="22817" y="1169844"/>
                    <a:pt x="21642" y="1166956"/>
                    <a:pt x="22695" y="1164433"/>
                  </a:cubicBezTo>
                  <a:lnTo>
                    <a:pt x="22695" y="1164433"/>
                  </a:lnTo>
                  <a:cubicBezTo>
                    <a:pt x="25431" y="1158252"/>
                    <a:pt x="28369" y="1152071"/>
                    <a:pt x="31611" y="1145890"/>
                  </a:cubicBezTo>
                  <a:cubicBezTo>
                    <a:pt x="32898" y="1143398"/>
                    <a:pt x="35958" y="1142425"/>
                    <a:pt x="38450" y="1143712"/>
                  </a:cubicBezTo>
                  <a:cubicBezTo>
                    <a:pt x="40943" y="1144999"/>
                    <a:pt x="41915" y="1148059"/>
                    <a:pt x="40628" y="1150551"/>
                  </a:cubicBezTo>
                  <a:cubicBezTo>
                    <a:pt x="37488" y="1156631"/>
                    <a:pt x="34549" y="1162609"/>
                    <a:pt x="31915" y="1168587"/>
                  </a:cubicBezTo>
                  <a:cubicBezTo>
                    <a:pt x="30628" y="1170178"/>
                    <a:pt x="28521" y="1170847"/>
                    <a:pt x="26545" y="1170310"/>
                  </a:cubicBezTo>
                  <a:close/>
                  <a:moveTo>
                    <a:pt x="50963" y="1126435"/>
                  </a:moveTo>
                  <a:cubicBezTo>
                    <a:pt x="48166" y="1126435"/>
                    <a:pt x="45897" y="1124156"/>
                    <a:pt x="45907" y="1121359"/>
                  </a:cubicBezTo>
                  <a:cubicBezTo>
                    <a:pt x="45907" y="1120396"/>
                    <a:pt x="46181" y="1119444"/>
                    <a:pt x="46708" y="1118633"/>
                  </a:cubicBezTo>
                  <a:cubicBezTo>
                    <a:pt x="50355" y="1112959"/>
                    <a:pt x="54205" y="1107285"/>
                    <a:pt x="58258" y="1101610"/>
                  </a:cubicBezTo>
                  <a:cubicBezTo>
                    <a:pt x="59909" y="1099341"/>
                    <a:pt x="63080" y="1098844"/>
                    <a:pt x="65350" y="1100496"/>
                  </a:cubicBezTo>
                  <a:cubicBezTo>
                    <a:pt x="67620" y="1102147"/>
                    <a:pt x="68116" y="1105319"/>
                    <a:pt x="66464" y="1107589"/>
                  </a:cubicBezTo>
                  <a:cubicBezTo>
                    <a:pt x="62513" y="1113060"/>
                    <a:pt x="58764" y="1118532"/>
                    <a:pt x="55218" y="1124105"/>
                  </a:cubicBezTo>
                  <a:cubicBezTo>
                    <a:pt x="53992" y="1125524"/>
                    <a:pt x="52067" y="1126121"/>
                    <a:pt x="50254" y="1125625"/>
                  </a:cubicBezTo>
                  <a:close/>
                  <a:moveTo>
                    <a:pt x="81358" y="1085905"/>
                  </a:moveTo>
                  <a:cubicBezTo>
                    <a:pt x="80193" y="1085894"/>
                    <a:pt x="79079" y="1085459"/>
                    <a:pt x="78217" y="1084689"/>
                  </a:cubicBezTo>
                  <a:cubicBezTo>
                    <a:pt x="76059" y="1082987"/>
                    <a:pt x="75695" y="1079866"/>
                    <a:pt x="77397" y="1077717"/>
                  </a:cubicBezTo>
                  <a:cubicBezTo>
                    <a:pt x="77397" y="1077707"/>
                    <a:pt x="77407" y="1077707"/>
                    <a:pt x="77407" y="1077697"/>
                  </a:cubicBezTo>
                  <a:lnTo>
                    <a:pt x="77407" y="1077697"/>
                  </a:lnTo>
                  <a:cubicBezTo>
                    <a:pt x="81662" y="1072560"/>
                    <a:pt x="86120" y="1067392"/>
                    <a:pt x="90781" y="1062194"/>
                  </a:cubicBezTo>
                  <a:cubicBezTo>
                    <a:pt x="92746" y="1060208"/>
                    <a:pt x="95958" y="1060198"/>
                    <a:pt x="97944" y="1062164"/>
                  </a:cubicBezTo>
                  <a:cubicBezTo>
                    <a:pt x="97954" y="1062174"/>
                    <a:pt x="97964" y="1062184"/>
                    <a:pt x="97974" y="1062194"/>
                  </a:cubicBezTo>
                  <a:lnTo>
                    <a:pt x="97974" y="1062194"/>
                  </a:lnTo>
                  <a:cubicBezTo>
                    <a:pt x="99889" y="1064130"/>
                    <a:pt x="99889" y="1067250"/>
                    <a:pt x="97974" y="1069186"/>
                  </a:cubicBezTo>
                  <a:lnTo>
                    <a:pt x="97974" y="1069186"/>
                  </a:lnTo>
                  <a:cubicBezTo>
                    <a:pt x="93516" y="1074252"/>
                    <a:pt x="89058" y="1079318"/>
                    <a:pt x="84904" y="1084385"/>
                  </a:cubicBezTo>
                  <a:cubicBezTo>
                    <a:pt x="83496" y="1085408"/>
                    <a:pt x="81682" y="1085672"/>
                    <a:pt x="80041" y="1085094"/>
                  </a:cubicBezTo>
                  <a:close/>
                  <a:moveTo>
                    <a:pt x="115705" y="1048616"/>
                  </a:moveTo>
                  <a:cubicBezTo>
                    <a:pt x="112909" y="1048637"/>
                    <a:pt x="110619" y="1046387"/>
                    <a:pt x="110609" y="1043580"/>
                  </a:cubicBezTo>
                  <a:cubicBezTo>
                    <a:pt x="110599" y="1042294"/>
                    <a:pt x="111075" y="1041047"/>
                    <a:pt x="111956" y="1040105"/>
                  </a:cubicBezTo>
                  <a:lnTo>
                    <a:pt x="111956" y="1040105"/>
                  </a:lnTo>
                  <a:cubicBezTo>
                    <a:pt x="116819" y="1035342"/>
                    <a:pt x="122088" y="1030682"/>
                    <a:pt x="126850" y="1026020"/>
                  </a:cubicBezTo>
                  <a:cubicBezTo>
                    <a:pt x="128815" y="1024034"/>
                    <a:pt x="132027" y="1024024"/>
                    <a:pt x="134013" y="1025990"/>
                  </a:cubicBezTo>
                  <a:cubicBezTo>
                    <a:pt x="134023" y="1026000"/>
                    <a:pt x="134033" y="1026010"/>
                    <a:pt x="134044" y="1026020"/>
                  </a:cubicBezTo>
                  <a:lnTo>
                    <a:pt x="134044" y="1026020"/>
                  </a:lnTo>
                  <a:cubicBezTo>
                    <a:pt x="135958" y="1027956"/>
                    <a:pt x="135958" y="1031077"/>
                    <a:pt x="134044" y="1033012"/>
                  </a:cubicBezTo>
                  <a:lnTo>
                    <a:pt x="134044" y="1033012"/>
                  </a:lnTo>
                  <a:cubicBezTo>
                    <a:pt x="129079" y="1037572"/>
                    <a:pt x="123912" y="1042131"/>
                    <a:pt x="119454" y="1046792"/>
                  </a:cubicBezTo>
                  <a:cubicBezTo>
                    <a:pt x="118056" y="1048019"/>
                    <a:pt x="116070" y="1048292"/>
                    <a:pt x="114388" y="1047502"/>
                  </a:cubicBezTo>
                  <a:close/>
                  <a:moveTo>
                    <a:pt x="153497" y="1014976"/>
                  </a:moveTo>
                  <a:cubicBezTo>
                    <a:pt x="150700" y="1014956"/>
                    <a:pt x="148441" y="1012676"/>
                    <a:pt x="148461" y="1009879"/>
                  </a:cubicBezTo>
                  <a:cubicBezTo>
                    <a:pt x="148471" y="1008349"/>
                    <a:pt x="149160" y="1006910"/>
                    <a:pt x="150356" y="1005958"/>
                  </a:cubicBezTo>
                  <a:cubicBezTo>
                    <a:pt x="155523" y="1001702"/>
                    <a:pt x="160487" y="997446"/>
                    <a:pt x="166364" y="993292"/>
                  </a:cubicBezTo>
                  <a:cubicBezTo>
                    <a:pt x="168613" y="991671"/>
                    <a:pt x="171744" y="992116"/>
                    <a:pt x="173456" y="994305"/>
                  </a:cubicBezTo>
                  <a:cubicBezTo>
                    <a:pt x="175158" y="996514"/>
                    <a:pt x="174753" y="999686"/>
                    <a:pt x="172544" y="1001398"/>
                  </a:cubicBezTo>
                  <a:cubicBezTo>
                    <a:pt x="167174" y="1005451"/>
                    <a:pt x="162413" y="1009605"/>
                    <a:pt x="156739" y="1013760"/>
                  </a:cubicBezTo>
                  <a:cubicBezTo>
                    <a:pt x="155330" y="1014418"/>
                    <a:pt x="153689" y="1014418"/>
                    <a:pt x="152281" y="1013760"/>
                  </a:cubicBezTo>
                  <a:close/>
                  <a:moveTo>
                    <a:pt x="194024" y="984578"/>
                  </a:moveTo>
                  <a:cubicBezTo>
                    <a:pt x="192352" y="984578"/>
                    <a:pt x="190792" y="983747"/>
                    <a:pt x="189870" y="982349"/>
                  </a:cubicBezTo>
                  <a:cubicBezTo>
                    <a:pt x="188289" y="980048"/>
                    <a:pt x="188826" y="976907"/>
                    <a:pt x="191085" y="975256"/>
                  </a:cubicBezTo>
                  <a:lnTo>
                    <a:pt x="191085" y="975256"/>
                  </a:lnTo>
                  <a:lnTo>
                    <a:pt x="208107" y="964008"/>
                  </a:lnTo>
                  <a:cubicBezTo>
                    <a:pt x="210387" y="962407"/>
                    <a:pt x="213517" y="962904"/>
                    <a:pt x="215199" y="965123"/>
                  </a:cubicBezTo>
                  <a:cubicBezTo>
                    <a:pt x="216820" y="967403"/>
                    <a:pt x="216293" y="970564"/>
                    <a:pt x="214024" y="972185"/>
                  </a:cubicBezTo>
                  <a:cubicBezTo>
                    <a:pt x="214004" y="972196"/>
                    <a:pt x="213993" y="972206"/>
                    <a:pt x="213983" y="972216"/>
                  </a:cubicBezTo>
                  <a:lnTo>
                    <a:pt x="213983" y="972216"/>
                  </a:lnTo>
                  <a:cubicBezTo>
                    <a:pt x="208208" y="975864"/>
                    <a:pt x="202636" y="979613"/>
                    <a:pt x="197165" y="983362"/>
                  </a:cubicBezTo>
                  <a:cubicBezTo>
                    <a:pt x="195908" y="983919"/>
                    <a:pt x="194470" y="983919"/>
                    <a:pt x="193213" y="983362"/>
                  </a:cubicBezTo>
                  <a:close/>
                  <a:moveTo>
                    <a:pt x="236881" y="957523"/>
                  </a:moveTo>
                  <a:cubicBezTo>
                    <a:pt x="235068" y="957554"/>
                    <a:pt x="233396" y="956581"/>
                    <a:pt x="232524" y="954990"/>
                  </a:cubicBezTo>
                  <a:cubicBezTo>
                    <a:pt x="231106" y="952639"/>
                    <a:pt x="231866" y="949590"/>
                    <a:pt x="234216" y="948171"/>
                  </a:cubicBezTo>
                  <a:cubicBezTo>
                    <a:pt x="234257" y="948151"/>
                    <a:pt x="234308" y="948120"/>
                    <a:pt x="234348" y="948100"/>
                  </a:cubicBezTo>
                  <a:lnTo>
                    <a:pt x="252180" y="937967"/>
                  </a:lnTo>
                  <a:cubicBezTo>
                    <a:pt x="254642" y="936620"/>
                    <a:pt x="257722" y="937532"/>
                    <a:pt x="259070" y="939994"/>
                  </a:cubicBezTo>
                  <a:cubicBezTo>
                    <a:pt x="260417" y="942456"/>
                    <a:pt x="259505" y="945537"/>
                    <a:pt x="257043" y="946884"/>
                  </a:cubicBezTo>
                  <a:lnTo>
                    <a:pt x="257043" y="946884"/>
                  </a:lnTo>
                  <a:cubicBezTo>
                    <a:pt x="251167" y="950126"/>
                    <a:pt x="245291" y="953369"/>
                    <a:pt x="239515" y="957017"/>
                  </a:cubicBezTo>
                  <a:cubicBezTo>
                    <a:pt x="238279" y="957260"/>
                    <a:pt x="236993" y="957078"/>
                    <a:pt x="235868" y="956510"/>
                  </a:cubicBezTo>
                  <a:close/>
                  <a:moveTo>
                    <a:pt x="281664" y="933813"/>
                  </a:moveTo>
                  <a:cubicBezTo>
                    <a:pt x="279749" y="933833"/>
                    <a:pt x="277986" y="932779"/>
                    <a:pt x="277104" y="931077"/>
                  </a:cubicBezTo>
                  <a:cubicBezTo>
                    <a:pt x="275149" y="929040"/>
                    <a:pt x="275149" y="925818"/>
                    <a:pt x="277104" y="923782"/>
                  </a:cubicBezTo>
                  <a:lnTo>
                    <a:pt x="278624" y="922971"/>
                  </a:lnTo>
                  <a:lnTo>
                    <a:pt x="296861" y="913953"/>
                  </a:lnTo>
                  <a:cubicBezTo>
                    <a:pt x="299384" y="912777"/>
                    <a:pt x="302383" y="913801"/>
                    <a:pt x="303650" y="916283"/>
                  </a:cubicBezTo>
                  <a:cubicBezTo>
                    <a:pt x="304886" y="918796"/>
                    <a:pt x="303842" y="921826"/>
                    <a:pt x="301340" y="923062"/>
                  </a:cubicBezTo>
                  <a:cubicBezTo>
                    <a:pt x="301329" y="923062"/>
                    <a:pt x="301329" y="923072"/>
                    <a:pt x="301319" y="923072"/>
                  </a:cubicBezTo>
                  <a:lnTo>
                    <a:pt x="301319" y="923072"/>
                  </a:lnTo>
                  <a:lnTo>
                    <a:pt x="283183" y="932090"/>
                  </a:lnTo>
                  <a:cubicBezTo>
                    <a:pt x="282454" y="932729"/>
                    <a:pt x="281522" y="933093"/>
                    <a:pt x="280549" y="933104"/>
                  </a:cubicBezTo>
                  <a:close/>
                  <a:moveTo>
                    <a:pt x="327054" y="911318"/>
                  </a:moveTo>
                  <a:cubicBezTo>
                    <a:pt x="324318" y="911470"/>
                    <a:pt x="321968" y="909383"/>
                    <a:pt x="321816" y="906647"/>
                  </a:cubicBezTo>
                  <a:cubicBezTo>
                    <a:pt x="321694" y="904550"/>
                    <a:pt x="322900" y="902614"/>
                    <a:pt x="324825" y="901794"/>
                  </a:cubicBezTo>
                  <a:lnTo>
                    <a:pt x="343062" y="892776"/>
                  </a:lnTo>
                  <a:cubicBezTo>
                    <a:pt x="345585" y="891539"/>
                    <a:pt x="348615" y="892583"/>
                    <a:pt x="349851" y="895106"/>
                  </a:cubicBezTo>
                  <a:cubicBezTo>
                    <a:pt x="351087" y="897629"/>
                    <a:pt x="350043" y="900659"/>
                    <a:pt x="347520" y="901895"/>
                  </a:cubicBezTo>
                  <a:lnTo>
                    <a:pt x="329283" y="910812"/>
                  </a:lnTo>
                  <a:cubicBezTo>
                    <a:pt x="328148" y="911095"/>
                    <a:pt x="326943" y="910913"/>
                    <a:pt x="325940" y="910305"/>
                  </a:cubicBezTo>
                  <a:close/>
                  <a:moveTo>
                    <a:pt x="372647" y="889026"/>
                  </a:moveTo>
                  <a:cubicBezTo>
                    <a:pt x="370742" y="889016"/>
                    <a:pt x="369010" y="887912"/>
                    <a:pt x="368189" y="886189"/>
                  </a:cubicBezTo>
                  <a:cubicBezTo>
                    <a:pt x="366933" y="883757"/>
                    <a:pt x="367885" y="880758"/>
                    <a:pt x="370317" y="879502"/>
                  </a:cubicBezTo>
                  <a:lnTo>
                    <a:pt x="370317" y="879502"/>
                  </a:lnTo>
                  <a:lnTo>
                    <a:pt x="388554" y="870585"/>
                  </a:lnTo>
                  <a:cubicBezTo>
                    <a:pt x="391077" y="869430"/>
                    <a:pt x="394056" y="870514"/>
                    <a:pt x="395241" y="873017"/>
                  </a:cubicBezTo>
                  <a:cubicBezTo>
                    <a:pt x="396447" y="875398"/>
                    <a:pt x="395555" y="878306"/>
                    <a:pt x="393215" y="879603"/>
                  </a:cubicBezTo>
                  <a:lnTo>
                    <a:pt x="393215" y="879603"/>
                  </a:lnTo>
                  <a:lnTo>
                    <a:pt x="374977" y="888520"/>
                  </a:lnTo>
                  <a:cubicBezTo>
                    <a:pt x="373904" y="888966"/>
                    <a:pt x="372708" y="888966"/>
                    <a:pt x="371634" y="888520"/>
                  </a:cubicBezTo>
                  <a:close/>
                  <a:moveTo>
                    <a:pt x="418341" y="866836"/>
                  </a:moveTo>
                  <a:cubicBezTo>
                    <a:pt x="415545" y="867454"/>
                    <a:pt x="412779" y="865681"/>
                    <a:pt x="412161" y="862884"/>
                  </a:cubicBezTo>
                  <a:cubicBezTo>
                    <a:pt x="411543" y="860088"/>
                    <a:pt x="413316" y="857321"/>
                    <a:pt x="416113" y="856703"/>
                  </a:cubicBezTo>
                  <a:lnTo>
                    <a:pt x="416113" y="856703"/>
                  </a:lnTo>
                  <a:lnTo>
                    <a:pt x="434350" y="847888"/>
                  </a:lnTo>
                  <a:cubicBezTo>
                    <a:pt x="436873" y="846652"/>
                    <a:pt x="439902" y="847695"/>
                    <a:pt x="441138" y="850218"/>
                  </a:cubicBezTo>
                  <a:cubicBezTo>
                    <a:pt x="442364" y="852741"/>
                    <a:pt x="441331" y="855771"/>
                    <a:pt x="438808" y="857007"/>
                  </a:cubicBezTo>
                  <a:lnTo>
                    <a:pt x="420570" y="865823"/>
                  </a:lnTo>
                  <a:cubicBezTo>
                    <a:pt x="419497" y="866268"/>
                    <a:pt x="418301" y="866268"/>
                    <a:pt x="417227" y="865823"/>
                  </a:cubicBezTo>
                  <a:close/>
                  <a:moveTo>
                    <a:pt x="464036" y="844747"/>
                  </a:moveTo>
                  <a:cubicBezTo>
                    <a:pt x="462080" y="844828"/>
                    <a:pt x="460267" y="843703"/>
                    <a:pt x="459477" y="841909"/>
                  </a:cubicBezTo>
                  <a:cubicBezTo>
                    <a:pt x="458240" y="839396"/>
                    <a:pt x="459284" y="836367"/>
                    <a:pt x="461787" y="835131"/>
                  </a:cubicBezTo>
                  <a:cubicBezTo>
                    <a:pt x="461797" y="835131"/>
                    <a:pt x="461797" y="835121"/>
                    <a:pt x="461807" y="835121"/>
                  </a:cubicBezTo>
                  <a:lnTo>
                    <a:pt x="461807" y="835121"/>
                  </a:lnTo>
                  <a:lnTo>
                    <a:pt x="480044" y="826305"/>
                  </a:lnTo>
                  <a:cubicBezTo>
                    <a:pt x="482567" y="825130"/>
                    <a:pt x="485566" y="826153"/>
                    <a:pt x="486832" y="828636"/>
                  </a:cubicBezTo>
                  <a:cubicBezTo>
                    <a:pt x="488068" y="831149"/>
                    <a:pt x="487025" y="834178"/>
                    <a:pt x="484522" y="835414"/>
                  </a:cubicBezTo>
                  <a:cubicBezTo>
                    <a:pt x="484512" y="835414"/>
                    <a:pt x="484512" y="835424"/>
                    <a:pt x="484502" y="835424"/>
                  </a:cubicBezTo>
                  <a:lnTo>
                    <a:pt x="484502" y="835424"/>
                  </a:lnTo>
                  <a:lnTo>
                    <a:pt x="466163" y="844240"/>
                  </a:lnTo>
                  <a:cubicBezTo>
                    <a:pt x="465110" y="844585"/>
                    <a:pt x="463975" y="844585"/>
                    <a:pt x="462921" y="844240"/>
                  </a:cubicBezTo>
                  <a:close/>
                  <a:moveTo>
                    <a:pt x="508616" y="821644"/>
                  </a:moveTo>
                  <a:cubicBezTo>
                    <a:pt x="505819" y="821644"/>
                    <a:pt x="503550" y="819374"/>
                    <a:pt x="503550" y="816578"/>
                  </a:cubicBezTo>
                  <a:cubicBezTo>
                    <a:pt x="503550" y="814642"/>
                    <a:pt x="504644" y="812869"/>
                    <a:pt x="506387" y="812018"/>
                  </a:cubicBezTo>
                  <a:lnTo>
                    <a:pt x="524624" y="803202"/>
                  </a:lnTo>
                  <a:cubicBezTo>
                    <a:pt x="527147" y="801966"/>
                    <a:pt x="530176" y="803010"/>
                    <a:pt x="531412" y="805533"/>
                  </a:cubicBezTo>
                  <a:cubicBezTo>
                    <a:pt x="532648" y="808056"/>
                    <a:pt x="531605" y="811086"/>
                    <a:pt x="529082" y="812322"/>
                  </a:cubicBezTo>
                  <a:lnTo>
                    <a:pt x="510743" y="821137"/>
                  </a:lnTo>
                  <a:cubicBezTo>
                    <a:pt x="510075" y="821452"/>
                    <a:pt x="509355" y="821624"/>
                    <a:pt x="508616" y="821644"/>
                  </a:cubicBezTo>
                  <a:close/>
                  <a:moveTo>
                    <a:pt x="554310" y="799656"/>
                  </a:moveTo>
                  <a:cubicBezTo>
                    <a:pt x="551514" y="800274"/>
                    <a:pt x="548748" y="798501"/>
                    <a:pt x="548130" y="795704"/>
                  </a:cubicBezTo>
                  <a:cubicBezTo>
                    <a:pt x="547512" y="792908"/>
                    <a:pt x="549285" y="790142"/>
                    <a:pt x="552081" y="789523"/>
                  </a:cubicBezTo>
                  <a:lnTo>
                    <a:pt x="570420" y="780708"/>
                  </a:lnTo>
                  <a:cubicBezTo>
                    <a:pt x="572882" y="779522"/>
                    <a:pt x="575840" y="780515"/>
                    <a:pt x="577107" y="782937"/>
                  </a:cubicBezTo>
                  <a:lnTo>
                    <a:pt x="577107" y="782937"/>
                  </a:lnTo>
                  <a:cubicBezTo>
                    <a:pt x="578343" y="785450"/>
                    <a:pt x="577299" y="788480"/>
                    <a:pt x="574796" y="789716"/>
                  </a:cubicBezTo>
                  <a:cubicBezTo>
                    <a:pt x="574786" y="789716"/>
                    <a:pt x="574786" y="789726"/>
                    <a:pt x="574776" y="789726"/>
                  </a:cubicBezTo>
                  <a:lnTo>
                    <a:pt x="574776" y="789726"/>
                  </a:lnTo>
                  <a:lnTo>
                    <a:pt x="556539" y="798542"/>
                  </a:lnTo>
                  <a:cubicBezTo>
                    <a:pt x="555891" y="799068"/>
                    <a:pt x="555120" y="799453"/>
                    <a:pt x="554310" y="799656"/>
                  </a:cubicBezTo>
                  <a:close/>
                  <a:moveTo>
                    <a:pt x="600004" y="777668"/>
                  </a:moveTo>
                  <a:cubicBezTo>
                    <a:pt x="597208" y="777628"/>
                    <a:pt x="594979" y="775317"/>
                    <a:pt x="595020" y="772521"/>
                  </a:cubicBezTo>
                  <a:cubicBezTo>
                    <a:pt x="595050" y="770606"/>
                    <a:pt x="596154" y="768873"/>
                    <a:pt x="597877" y="768042"/>
                  </a:cubicBezTo>
                  <a:lnTo>
                    <a:pt x="616114" y="759328"/>
                  </a:lnTo>
                  <a:cubicBezTo>
                    <a:pt x="618627" y="758092"/>
                    <a:pt x="621656" y="759125"/>
                    <a:pt x="622902" y="761628"/>
                  </a:cubicBezTo>
                  <a:cubicBezTo>
                    <a:pt x="624037" y="763948"/>
                    <a:pt x="623257" y="766755"/>
                    <a:pt x="621079" y="768143"/>
                  </a:cubicBezTo>
                  <a:lnTo>
                    <a:pt x="620471" y="768143"/>
                  </a:lnTo>
                  <a:lnTo>
                    <a:pt x="602233" y="776858"/>
                  </a:lnTo>
                  <a:cubicBezTo>
                    <a:pt x="601555" y="777253"/>
                    <a:pt x="600784" y="777465"/>
                    <a:pt x="600004" y="777465"/>
                  </a:cubicBezTo>
                  <a:close/>
                  <a:moveTo>
                    <a:pt x="645800" y="755782"/>
                  </a:moveTo>
                  <a:cubicBezTo>
                    <a:pt x="643845" y="755863"/>
                    <a:pt x="642031" y="754738"/>
                    <a:pt x="641241" y="752944"/>
                  </a:cubicBezTo>
                  <a:cubicBezTo>
                    <a:pt x="640005" y="750431"/>
                    <a:pt x="641048" y="747402"/>
                    <a:pt x="643551" y="746166"/>
                  </a:cubicBezTo>
                  <a:cubicBezTo>
                    <a:pt x="643561" y="746166"/>
                    <a:pt x="643561" y="746156"/>
                    <a:pt x="643571" y="746156"/>
                  </a:cubicBezTo>
                  <a:lnTo>
                    <a:pt x="643571" y="746156"/>
                  </a:lnTo>
                  <a:lnTo>
                    <a:pt x="661910" y="737441"/>
                  </a:lnTo>
                  <a:cubicBezTo>
                    <a:pt x="664372" y="736256"/>
                    <a:pt x="667330" y="737249"/>
                    <a:pt x="668597" y="739671"/>
                  </a:cubicBezTo>
                  <a:lnTo>
                    <a:pt x="668597" y="739671"/>
                  </a:lnTo>
                  <a:cubicBezTo>
                    <a:pt x="669833" y="742184"/>
                    <a:pt x="668789" y="745213"/>
                    <a:pt x="666286" y="746449"/>
                  </a:cubicBezTo>
                  <a:cubicBezTo>
                    <a:pt x="666276" y="746449"/>
                    <a:pt x="666276" y="746459"/>
                    <a:pt x="666266" y="746459"/>
                  </a:cubicBezTo>
                  <a:lnTo>
                    <a:pt x="666266" y="746459"/>
                  </a:lnTo>
                  <a:lnTo>
                    <a:pt x="647928" y="755174"/>
                  </a:lnTo>
                  <a:cubicBezTo>
                    <a:pt x="647289" y="755579"/>
                    <a:pt x="646550" y="755782"/>
                    <a:pt x="645800" y="755782"/>
                  </a:cubicBezTo>
                  <a:close/>
                  <a:moveTo>
                    <a:pt x="691494" y="733895"/>
                  </a:moveTo>
                  <a:cubicBezTo>
                    <a:pt x="688698" y="734483"/>
                    <a:pt x="685952" y="732689"/>
                    <a:pt x="685365" y="729893"/>
                  </a:cubicBezTo>
                  <a:cubicBezTo>
                    <a:pt x="684777" y="727096"/>
                    <a:pt x="686570" y="724350"/>
                    <a:pt x="689367" y="723762"/>
                  </a:cubicBezTo>
                  <a:lnTo>
                    <a:pt x="707604" y="715048"/>
                  </a:lnTo>
                  <a:cubicBezTo>
                    <a:pt x="710127" y="713873"/>
                    <a:pt x="713126" y="714896"/>
                    <a:pt x="714392" y="717379"/>
                  </a:cubicBezTo>
                  <a:lnTo>
                    <a:pt x="714392" y="717379"/>
                  </a:lnTo>
                  <a:cubicBezTo>
                    <a:pt x="715557" y="719871"/>
                    <a:pt x="714524" y="722840"/>
                    <a:pt x="712062" y="724066"/>
                  </a:cubicBezTo>
                  <a:lnTo>
                    <a:pt x="693723" y="732882"/>
                  </a:lnTo>
                  <a:cubicBezTo>
                    <a:pt x="692984" y="733034"/>
                    <a:pt x="692234" y="733034"/>
                    <a:pt x="691494" y="732882"/>
                  </a:cubicBezTo>
                  <a:close/>
                  <a:moveTo>
                    <a:pt x="737290" y="712110"/>
                  </a:moveTo>
                  <a:cubicBezTo>
                    <a:pt x="735325" y="712120"/>
                    <a:pt x="733531" y="710965"/>
                    <a:pt x="732731" y="709171"/>
                  </a:cubicBezTo>
                  <a:cubicBezTo>
                    <a:pt x="731535" y="706770"/>
                    <a:pt x="732518" y="703851"/>
                    <a:pt x="734919" y="702656"/>
                  </a:cubicBezTo>
                  <a:cubicBezTo>
                    <a:pt x="734970" y="702625"/>
                    <a:pt x="735010" y="702605"/>
                    <a:pt x="735061" y="702585"/>
                  </a:cubicBezTo>
                  <a:lnTo>
                    <a:pt x="735061" y="702585"/>
                  </a:lnTo>
                  <a:lnTo>
                    <a:pt x="753298" y="693871"/>
                  </a:lnTo>
                  <a:cubicBezTo>
                    <a:pt x="755659" y="692371"/>
                    <a:pt x="758790" y="693060"/>
                    <a:pt x="760289" y="695421"/>
                  </a:cubicBezTo>
                  <a:cubicBezTo>
                    <a:pt x="761799" y="697782"/>
                    <a:pt x="761110" y="700913"/>
                    <a:pt x="758749" y="702413"/>
                  </a:cubicBezTo>
                  <a:cubicBezTo>
                    <a:pt x="758587" y="702514"/>
                    <a:pt x="758425" y="702605"/>
                    <a:pt x="758263" y="702686"/>
                  </a:cubicBezTo>
                  <a:lnTo>
                    <a:pt x="757655" y="702686"/>
                  </a:lnTo>
                  <a:lnTo>
                    <a:pt x="739418" y="711400"/>
                  </a:lnTo>
                  <a:cubicBezTo>
                    <a:pt x="738709" y="711714"/>
                    <a:pt x="737959" y="711917"/>
                    <a:pt x="737189" y="712008"/>
                  </a:cubicBezTo>
                  <a:close/>
                  <a:moveTo>
                    <a:pt x="783086" y="690324"/>
                  </a:moveTo>
                  <a:cubicBezTo>
                    <a:pt x="780289" y="690395"/>
                    <a:pt x="777969" y="688186"/>
                    <a:pt x="777898" y="685390"/>
                  </a:cubicBezTo>
                  <a:cubicBezTo>
                    <a:pt x="777848" y="683394"/>
                    <a:pt x="778962" y="681560"/>
                    <a:pt x="780755" y="680698"/>
                  </a:cubicBezTo>
                  <a:lnTo>
                    <a:pt x="780755" y="680698"/>
                  </a:lnTo>
                  <a:lnTo>
                    <a:pt x="799094" y="671883"/>
                  </a:lnTo>
                  <a:cubicBezTo>
                    <a:pt x="801637" y="670677"/>
                    <a:pt x="804677" y="671771"/>
                    <a:pt x="805882" y="674315"/>
                  </a:cubicBezTo>
                  <a:cubicBezTo>
                    <a:pt x="807088" y="676858"/>
                    <a:pt x="805994" y="679898"/>
                    <a:pt x="803451" y="681104"/>
                  </a:cubicBezTo>
                  <a:lnTo>
                    <a:pt x="803451" y="681104"/>
                  </a:lnTo>
                  <a:lnTo>
                    <a:pt x="785213" y="689919"/>
                  </a:lnTo>
                  <a:cubicBezTo>
                    <a:pt x="784545" y="690233"/>
                    <a:pt x="783825" y="690405"/>
                    <a:pt x="783086" y="690426"/>
                  </a:cubicBezTo>
                  <a:close/>
                  <a:moveTo>
                    <a:pt x="828881" y="668539"/>
                  </a:moveTo>
                  <a:cubicBezTo>
                    <a:pt x="826916" y="668549"/>
                    <a:pt x="825122" y="667394"/>
                    <a:pt x="824322" y="665601"/>
                  </a:cubicBezTo>
                  <a:cubicBezTo>
                    <a:pt x="823086" y="663088"/>
                    <a:pt x="824130" y="660058"/>
                    <a:pt x="826632" y="658822"/>
                  </a:cubicBezTo>
                  <a:cubicBezTo>
                    <a:pt x="826642" y="658822"/>
                    <a:pt x="826642" y="658812"/>
                    <a:pt x="826652" y="658812"/>
                  </a:cubicBezTo>
                  <a:lnTo>
                    <a:pt x="826652" y="658812"/>
                  </a:lnTo>
                  <a:lnTo>
                    <a:pt x="844991" y="650098"/>
                  </a:lnTo>
                  <a:cubicBezTo>
                    <a:pt x="847706" y="649206"/>
                    <a:pt x="850624" y="650695"/>
                    <a:pt x="851506" y="653401"/>
                  </a:cubicBezTo>
                  <a:cubicBezTo>
                    <a:pt x="852225" y="655610"/>
                    <a:pt x="851384" y="658031"/>
                    <a:pt x="849449" y="659318"/>
                  </a:cubicBezTo>
                  <a:lnTo>
                    <a:pt x="849449" y="659318"/>
                  </a:lnTo>
                  <a:lnTo>
                    <a:pt x="831110" y="668032"/>
                  </a:lnTo>
                  <a:lnTo>
                    <a:pt x="828983" y="668640"/>
                  </a:lnTo>
                  <a:close/>
                  <a:moveTo>
                    <a:pt x="874677" y="646754"/>
                  </a:moveTo>
                  <a:cubicBezTo>
                    <a:pt x="872712" y="646764"/>
                    <a:pt x="870918" y="645609"/>
                    <a:pt x="870118" y="643815"/>
                  </a:cubicBezTo>
                  <a:cubicBezTo>
                    <a:pt x="868882" y="641302"/>
                    <a:pt x="869925" y="638273"/>
                    <a:pt x="872428" y="637037"/>
                  </a:cubicBezTo>
                  <a:cubicBezTo>
                    <a:pt x="872438" y="637037"/>
                    <a:pt x="872438" y="637026"/>
                    <a:pt x="872448" y="637026"/>
                  </a:cubicBezTo>
                  <a:lnTo>
                    <a:pt x="872448" y="637026"/>
                  </a:lnTo>
                  <a:lnTo>
                    <a:pt x="890787" y="628414"/>
                  </a:lnTo>
                  <a:cubicBezTo>
                    <a:pt x="893147" y="626914"/>
                    <a:pt x="896278" y="627603"/>
                    <a:pt x="897778" y="629964"/>
                  </a:cubicBezTo>
                  <a:cubicBezTo>
                    <a:pt x="899287" y="632325"/>
                    <a:pt x="898598" y="635456"/>
                    <a:pt x="896237" y="636955"/>
                  </a:cubicBezTo>
                  <a:cubicBezTo>
                    <a:pt x="896075" y="637057"/>
                    <a:pt x="895913" y="637148"/>
                    <a:pt x="895751" y="637229"/>
                  </a:cubicBezTo>
                  <a:lnTo>
                    <a:pt x="895143" y="637229"/>
                  </a:lnTo>
                  <a:lnTo>
                    <a:pt x="876805" y="645943"/>
                  </a:lnTo>
                  <a:cubicBezTo>
                    <a:pt x="876126" y="646237"/>
                    <a:pt x="875406" y="646440"/>
                    <a:pt x="874677" y="646551"/>
                  </a:cubicBezTo>
                  <a:close/>
                  <a:moveTo>
                    <a:pt x="920473" y="624968"/>
                  </a:moveTo>
                  <a:cubicBezTo>
                    <a:pt x="917676" y="624968"/>
                    <a:pt x="915407" y="622699"/>
                    <a:pt x="915407" y="619902"/>
                  </a:cubicBezTo>
                  <a:cubicBezTo>
                    <a:pt x="915407" y="617967"/>
                    <a:pt x="916501" y="616194"/>
                    <a:pt x="918244" y="615342"/>
                  </a:cubicBezTo>
                  <a:lnTo>
                    <a:pt x="936582" y="606628"/>
                  </a:lnTo>
                  <a:cubicBezTo>
                    <a:pt x="939105" y="605453"/>
                    <a:pt x="942104" y="606476"/>
                    <a:pt x="943371" y="608959"/>
                  </a:cubicBezTo>
                  <a:lnTo>
                    <a:pt x="943371" y="608959"/>
                  </a:lnTo>
                  <a:cubicBezTo>
                    <a:pt x="944566" y="611360"/>
                    <a:pt x="943583" y="614279"/>
                    <a:pt x="941182" y="615474"/>
                  </a:cubicBezTo>
                  <a:cubicBezTo>
                    <a:pt x="941132" y="615505"/>
                    <a:pt x="941091" y="615525"/>
                    <a:pt x="941040" y="615545"/>
                  </a:cubicBezTo>
                  <a:lnTo>
                    <a:pt x="941040" y="615545"/>
                  </a:lnTo>
                  <a:lnTo>
                    <a:pt x="922702" y="624259"/>
                  </a:lnTo>
                  <a:cubicBezTo>
                    <a:pt x="922023" y="624553"/>
                    <a:pt x="921304" y="624756"/>
                    <a:pt x="920574" y="624867"/>
                  </a:cubicBezTo>
                  <a:close/>
                  <a:moveTo>
                    <a:pt x="966268" y="603183"/>
                  </a:moveTo>
                  <a:cubicBezTo>
                    <a:pt x="964313" y="603264"/>
                    <a:pt x="962499" y="602140"/>
                    <a:pt x="961709" y="600346"/>
                  </a:cubicBezTo>
                  <a:cubicBezTo>
                    <a:pt x="960473" y="597833"/>
                    <a:pt x="961517" y="594804"/>
                    <a:pt x="964019" y="593567"/>
                  </a:cubicBezTo>
                  <a:cubicBezTo>
                    <a:pt x="964029" y="593567"/>
                    <a:pt x="964029" y="593557"/>
                    <a:pt x="964039" y="593557"/>
                  </a:cubicBezTo>
                  <a:lnTo>
                    <a:pt x="964039" y="593557"/>
                  </a:lnTo>
                  <a:lnTo>
                    <a:pt x="982378" y="584843"/>
                  </a:lnTo>
                  <a:cubicBezTo>
                    <a:pt x="985093" y="583951"/>
                    <a:pt x="988011" y="585441"/>
                    <a:pt x="988893" y="588146"/>
                  </a:cubicBezTo>
                  <a:cubicBezTo>
                    <a:pt x="989612" y="590355"/>
                    <a:pt x="988771" y="592777"/>
                    <a:pt x="986836" y="594064"/>
                  </a:cubicBezTo>
                  <a:lnTo>
                    <a:pt x="986836" y="594064"/>
                  </a:lnTo>
                  <a:lnTo>
                    <a:pt x="968497" y="602778"/>
                  </a:lnTo>
                  <a:cubicBezTo>
                    <a:pt x="967798" y="602920"/>
                    <a:pt x="967069" y="602920"/>
                    <a:pt x="966370" y="602778"/>
                  </a:cubicBezTo>
                  <a:close/>
                  <a:moveTo>
                    <a:pt x="1012064" y="581499"/>
                  </a:moveTo>
                  <a:cubicBezTo>
                    <a:pt x="1009268" y="582087"/>
                    <a:pt x="1006522" y="580293"/>
                    <a:pt x="1005934" y="577497"/>
                  </a:cubicBezTo>
                  <a:cubicBezTo>
                    <a:pt x="1005347" y="574700"/>
                    <a:pt x="1007140" y="571954"/>
                    <a:pt x="1009936" y="571367"/>
                  </a:cubicBezTo>
                  <a:lnTo>
                    <a:pt x="1028174" y="562652"/>
                  </a:lnTo>
                  <a:cubicBezTo>
                    <a:pt x="1030696" y="561477"/>
                    <a:pt x="1033695" y="562500"/>
                    <a:pt x="1034962" y="564983"/>
                  </a:cubicBezTo>
                  <a:lnTo>
                    <a:pt x="1034962" y="564983"/>
                  </a:lnTo>
                  <a:cubicBezTo>
                    <a:pt x="1036158" y="567384"/>
                    <a:pt x="1035175" y="570303"/>
                    <a:pt x="1032774" y="571498"/>
                  </a:cubicBezTo>
                  <a:cubicBezTo>
                    <a:pt x="1032723" y="571529"/>
                    <a:pt x="1032682" y="571549"/>
                    <a:pt x="1032632" y="571569"/>
                  </a:cubicBezTo>
                  <a:lnTo>
                    <a:pt x="1032632" y="571569"/>
                  </a:lnTo>
                  <a:lnTo>
                    <a:pt x="1014293" y="580283"/>
                  </a:lnTo>
                  <a:cubicBezTo>
                    <a:pt x="1013614" y="580577"/>
                    <a:pt x="1012895" y="580780"/>
                    <a:pt x="1012165" y="580891"/>
                  </a:cubicBezTo>
                  <a:close/>
                  <a:moveTo>
                    <a:pt x="1057860" y="559815"/>
                  </a:moveTo>
                  <a:cubicBezTo>
                    <a:pt x="1055894" y="559825"/>
                    <a:pt x="1054101" y="558670"/>
                    <a:pt x="1053301" y="556877"/>
                  </a:cubicBezTo>
                  <a:cubicBezTo>
                    <a:pt x="1052105" y="554475"/>
                    <a:pt x="1053088" y="551557"/>
                    <a:pt x="1055489" y="550362"/>
                  </a:cubicBezTo>
                  <a:cubicBezTo>
                    <a:pt x="1055540" y="550331"/>
                    <a:pt x="1055580" y="550311"/>
                    <a:pt x="1055631" y="550291"/>
                  </a:cubicBezTo>
                  <a:lnTo>
                    <a:pt x="1055631" y="550291"/>
                  </a:lnTo>
                  <a:lnTo>
                    <a:pt x="1073969" y="541576"/>
                  </a:lnTo>
                  <a:cubicBezTo>
                    <a:pt x="1076624" y="540695"/>
                    <a:pt x="1079491" y="542134"/>
                    <a:pt x="1080373" y="544799"/>
                  </a:cubicBezTo>
                  <a:cubicBezTo>
                    <a:pt x="1081112" y="547018"/>
                    <a:pt x="1080221" y="549460"/>
                    <a:pt x="1078225" y="550696"/>
                  </a:cubicBezTo>
                  <a:lnTo>
                    <a:pt x="1059987" y="559410"/>
                  </a:lnTo>
                  <a:cubicBezTo>
                    <a:pt x="1059278" y="559724"/>
                    <a:pt x="1058528" y="559927"/>
                    <a:pt x="1057758" y="560018"/>
                  </a:cubicBezTo>
                  <a:close/>
                  <a:moveTo>
                    <a:pt x="1103655" y="538131"/>
                  </a:moveTo>
                  <a:cubicBezTo>
                    <a:pt x="1100859" y="538749"/>
                    <a:pt x="1098093" y="536976"/>
                    <a:pt x="1097475" y="534180"/>
                  </a:cubicBezTo>
                  <a:cubicBezTo>
                    <a:pt x="1096857" y="531383"/>
                    <a:pt x="1098630" y="528617"/>
                    <a:pt x="1101427" y="527999"/>
                  </a:cubicBezTo>
                  <a:lnTo>
                    <a:pt x="1101427" y="527999"/>
                  </a:lnTo>
                  <a:lnTo>
                    <a:pt x="1119765" y="519386"/>
                  </a:lnTo>
                  <a:cubicBezTo>
                    <a:pt x="1122369" y="518403"/>
                    <a:pt x="1125277" y="519659"/>
                    <a:pt x="1126351" y="522223"/>
                  </a:cubicBezTo>
                  <a:cubicBezTo>
                    <a:pt x="1127283" y="524584"/>
                    <a:pt x="1126330" y="527259"/>
                    <a:pt x="1124122" y="528505"/>
                  </a:cubicBezTo>
                  <a:lnTo>
                    <a:pt x="1105783" y="537219"/>
                  </a:lnTo>
                  <a:cubicBezTo>
                    <a:pt x="1105054" y="537422"/>
                    <a:pt x="1104284" y="537422"/>
                    <a:pt x="1103554" y="537219"/>
                  </a:cubicBezTo>
                  <a:close/>
                  <a:moveTo>
                    <a:pt x="1149553" y="516346"/>
                  </a:moveTo>
                  <a:cubicBezTo>
                    <a:pt x="1147597" y="516427"/>
                    <a:pt x="1145783" y="515302"/>
                    <a:pt x="1144993" y="513509"/>
                  </a:cubicBezTo>
                  <a:cubicBezTo>
                    <a:pt x="1143757" y="510996"/>
                    <a:pt x="1144801" y="507966"/>
                    <a:pt x="1147303" y="506730"/>
                  </a:cubicBezTo>
                  <a:cubicBezTo>
                    <a:pt x="1147313" y="506730"/>
                    <a:pt x="1147313" y="506720"/>
                    <a:pt x="1147324" y="506720"/>
                  </a:cubicBezTo>
                  <a:lnTo>
                    <a:pt x="1147324" y="506720"/>
                  </a:lnTo>
                  <a:lnTo>
                    <a:pt x="1165662" y="498107"/>
                  </a:lnTo>
                  <a:cubicBezTo>
                    <a:pt x="1168023" y="496607"/>
                    <a:pt x="1171153" y="497297"/>
                    <a:pt x="1172653" y="499658"/>
                  </a:cubicBezTo>
                  <a:cubicBezTo>
                    <a:pt x="1174163" y="502018"/>
                    <a:pt x="1173474" y="505149"/>
                    <a:pt x="1171113" y="506649"/>
                  </a:cubicBezTo>
                  <a:cubicBezTo>
                    <a:pt x="1170951" y="506750"/>
                    <a:pt x="1170789" y="506842"/>
                    <a:pt x="1170626" y="506923"/>
                  </a:cubicBezTo>
                  <a:lnTo>
                    <a:pt x="1170019" y="506923"/>
                  </a:lnTo>
                  <a:lnTo>
                    <a:pt x="1151680" y="515637"/>
                  </a:lnTo>
                  <a:cubicBezTo>
                    <a:pt x="1151113" y="515738"/>
                    <a:pt x="1150525" y="515738"/>
                    <a:pt x="1149958" y="515637"/>
                  </a:cubicBezTo>
                  <a:close/>
                  <a:moveTo>
                    <a:pt x="1195348" y="494763"/>
                  </a:moveTo>
                  <a:cubicBezTo>
                    <a:pt x="1193383" y="494773"/>
                    <a:pt x="1191589" y="493618"/>
                    <a:pt x="1190789" y="491825"/>
                  </a:cubicBezTo>
                  <a:cubicBezTo>
                    <a:pt x="1189614" y="489302"/>
                    <a:pt x="1190637" y="486303"/>
                    <a:pt x="1193119" y="485036"/>
                  </a:cubicBezTo>
                  <a:lnTo>
                    <a:pt x="1193119" y="485036"/>
                  </a:lnTo>
                  <a:lnTo>
                    <a:pt x="1211458" y="476423"/>
                  </a:lnTo>
                  <a:cubicBezTo>
                    <a:pt x="1213839" y="474944"/>
                    <a:pt x="1216969" y="475663"/>
                    <a:pt x="1218449" y="478044"/>
                  </a:cubicBezTo>
                  <a:cubicBezTo>
                    <a:pt x="1219928" y="480426"/>
                    <a:pt x="1219209" y="483557"/>
                    <a:pt x="1216828" y="485036"/>
                  </a:cubicBezTo>
                  <a:lnTo>
                    <a:pt x="1215713" y="485543"/>
                  </a:lnTo>
                  <a:lnTo>
                    <a:pt x="1197374" y="494257"/>
                  </a:lnTo>
                  <a:cubicBezTo>
                    <a:pt x="1196696" y="494551"/>
                    <a:pt x="1195976" y="494753"/>
                    <a:pt x="1195247" y="494865"/>
                  </a:cubicBezTo>
                  <a:close/>
                  <a:moveTo>
                    <a:pt x="1241144" y="473079"/>
                  </a:moveTo>
                  <a:cubicBezTo>
                    <a:pt x="1239209" y="473079"/>
                    <a:pt x="1237436" y="471985"/>
                    <a:pt x="1236585" y="470242"/>
                  </a:cubicBezTo>
                  <a:cubicBezTo>
                    <a:pt x="1235409" y="467719"/>
                    <a:pt x="1236433" y="464720"/>
                    <a:pt x="1238915" y="463453"/>
                  </a:cubicBezTo>
                  <a:lnTo>
                    <a:pt x="1238915" y="463453"/>
                  </a:lnTo>
                  <a:lnTo>
                    <a:pt x="1257253" y="454739"/>
                  </a:lnTo>
                  <a:cubicBezTo>
                    <a:pt x="1259796" y="453534"/>
                    <a:pt x="1262836" y="454628"/>
                    <a:pt x="1264042" y="457171"/>
                  </a:cubicBezTo>
                  <a:cubicBezTo>
                    <a:pt x="1265247" y="459714"/>
                    <a:pt x="1264153" y="462754"/>
                    <a:pt x="1261610" y="463960"/>
                  </a:cubicBezTo>
                  <a:lnTo>
                    <a:pt x="1243272" y="472674"/>
                  </a:lnTo>
                  <a:cubicBezTo>
                    <a:pt x="1242593" y="472948"/>
                    <a:pt x="1241873" y="473090"/>
                    <a:pt x="1241144" y="473079"/>
                  </a:cubicBezTo>
                  <a:close/>
                  <a:moveTo>
                    <a:pt x="1287041" y="451396"/>
                  </a:moveTo>
                  <a:cubicBezTo>
                    <a:pt x="1285085" y="451477"/>
                    <a:pt x="1283272" y="450352"/>
                    <a:pt x="1282481" y="448558"/>
                  </a:cubicBezTo>
                  <a:cubicBezTo>
                    <a:pt x="1281306" y="446035"/>
                    <a:pt x="1282330" y="443036"/>
                    <a:pt x="1284812" y="441769"/>
                  </a:cubicBezTo>
                  <a:lnTo>
                    <a:pt x="1284812" y="441769"/>
                  </a:lnTo>
                  <a:lnTo>
                    <a:pt x="1303049" y="433157"/>
                  </a:lnTo>
                  <a:cubicBezTo>
                    <a:pt x="1305572" y="431981"/>
                    <a:pt x="1308571" y="433005"/>
                    <a:pt x="1309837" y="435487"/>
                  </a:cubicBezTo>
                  <a:lnTo>
                    <a:pt x="1309837" y="435487"/>
                  </a:lnTo>
                  <a:cubicBezTo>
                    <a:pt x="1311033" y="437889"/>
                    <a:pt x="1310050" y="440807"/>
                    <a:pt x="1307649" y="442002"/>
                  </a:cubicBezTo>
                  <a:cubicBezTo>
                    <a:pt x="1307598" y="442033"/>
                    <a:pt x="1307558" y="442053"/>
                    <a:pt x="1307507" y="442073"/>
                  </a:cubicBezTo>
                  <a:lnTo>
                    <a:pt x="1307507" y="442073"/>
                  </a:lnTo>
                  <a:lnTo>
                    <a:pt x="1289169" y="450787"/>
                  </a:lnTo>
                  <a:cubicBezTo>
                    <a:pt x="1288500" y="450939"/>
                    <a:pt x="1287811" y="450939"/>
                    <a:pt x="1287142" y="450787"/>
                  </a:cubicBezTo>
                  <a:close/>
                  <a:moveTo>
                    <a:pt x="1332836" y="429813"/>
                  </a:moveTo>
                  <a:cubicBezTo>
                    <a:pt x="1330040" y="430431"/>
                    <a:pt x="1327274" y="428658"/>
                    <a:pt x="1326656" y="425861"/>
                  </a:cubicBezTo>
                  <a:cubicBezTo>
                    <a:pt x="1326038" y="423064"/>
                    <a:pt x="1327811" y="420298"/>
                    <a:pt x="1330607" y="419680"/>
                  </a:cubicBezTo>
                  <a:lnTo>
                    <a:pt x="1348946" y="411067"/>
                  </a:lnTo>
                  <a:cubicBezTo>
                    <a:pt x="1351327" y="409588"/>
                    <a:pt x="1354458" y="410307"/>
                    <a:pt x="1355937" y="412689"/>
                  </a:cubicBezTo>
                  <a:cubicBezTo>
                    <a:pt x="1357416" y="415070"/>
                    <a:pt x="1356697" y="418201"/>
                    <a:pt x="1354316" y="419680"/>
                  </a:cubicBezTo>
                  <a:lnTo>
                    <a:pt x="1353201" y="419680"/>
                  </a:lnTo>
                  <a:lnTo>
                    <a:pt x="1334964" y="428293"/>
                  </a:lnTo>
                  <a:cubicBezTo>
                    <a:pt x="1334397" y="428810"/>
                    <a:pt x="1333688" y="429154"/>
                    <a:pt x="1332938" y="429306"/>
                  </a:cubicBezTo>
                  <a:close/>
                  <a:moveTo>
                    <a:pt x="1378531" y="408230"/>
                  </a:moveTo>
                  <a:cubicBezTo>
                    <a:pt x="1376575" y="408190"/>
                    <a:pt x="1374812" y="407055"/>
                    <a:pt x="1373972" y="405292"/>
                  </a:cubicBezTo>
                  <a:cubicBezTo>
                    <a:pt x="1372776" y="402890"/>
                    <a:pt x="1373759" y="399972"/>
                    <a:pt x="1376160" y="398776"/>
                  </a:cubicBezTo>
                  <a:cubicBezTo>
                    <a:pt x="1376211" y="398746"/>
                    <a:pt x="1376251" y="398726"/>
                    <a:pt x="1376302" y="398705"/>
                  </a:cubicBezTo>
                  <a:lnTo>
                    <a:pt x="1376302" y="398705"/>
                  </a:lnTo>
                  <a:lnTo>
                    <a:pt x="1394640" y="389991"/>
                  </a:lnTo>
                  <a:cubicBezTo>
                    <a:pt x="1397163" y="388816"/>
                    <a:pt x="1400162" y="389839"/>
                    <a:pt x="1401429" y="392322"/>
                  </a:cubicBezTo>
                  <a:lnTo>
                    <a:pt x="1401429" y="392322"/>
                  </a:lnTo>
                  <a:cubicBezTo>
                    <a:pt x="1402594" y="394865"/>
                    <a:pt x="1401510" y="397885"/>
                    <a:pt x="1398997" y="399111"/>
                  </a:cubicBezTo>
                  <a:lnTo>
                    <a:pt x="1380659" y="407723"/>
                  </a:lnTo>
                  <a:cubicBezTo>
                    <a:pt x="1379959" y="407865"/>
                    <a:pt x="1379230" y="407865"/>
                    <a:pt x="1378531" y="407723"/>
                  </a:cubicBezTo>
                  <a:close/>
                  <a:moveTo>
                    <a:pt x="1424428" y="386546"/>
                  </a:moveTo>
                  <a:cubicBezTo>
                    <a:pt x="1422472" y="386627"/>
                    <a:pt x="1420659" y="385503"/>
                    <a:pt x="1419868" y="383709"/>
                  </a:cubicBezTo>
                  <a:cubicBezTo>
                    <a:pt x="1418693" y="381186"/>
                    <a:pt x="1419717" y="378187"/>
                    <a:pt x="1422199" y="376920"/>
                  </a:cubicBezTo>
                  <a:lnTo>
                    <a:pt x="1422199" y="376920"/>
                  </a:lnTo>
                  <a:lnTo>
                    <a:pt x="1440537" y="368307"/>
                  </a:lnTo>
                  <a:cubicBezTo>
                    <a:pt x="1443192" y="367426"/>
                    <a:pt x="1446059" y="368865"/>
                    <a:pt x="1446941" y="371519"/>
                  </a:cubicBezTo>
                  <a:cubicBezTo>
                    <a:pt x="1447680" y="373749"/>
                    <a:pt x="1446789" y="376191"/>
                    <a:pt x="1444793" y="377427"/>
                  </a:cubicBezTo>
                  <a:lnTo>
                    <a:pt x="1426454" y="386141"/>
                  </a:lnTo>
                  <a:cubicBezTo>
                    <a:pt x="1425785" y="386293"/>
                    <a:pt x="1425097" y="386293"/>
                    <a:pt x="1424428" y="386141"/>
                  </a:cubicBezTo>
                  <a:close/>
                  <a:moveTo>
                    <a:pt x="1470325" y="364964"/>
                  </a:moveTo>
                  <a:cubicBezTo>
                    <a:pt x="1468339" y="364964"/>
                    <a:pt x="1466525" y="363819"/>
                    <a:pt x="1465664" y="362025"/>
                  </a:cubicBezTo>
                  <a:cubicBezTo>
                    <a:pt x="1464509" y="359502"/>
                    <a:pt x="1465593" y="356523"/>
                    <a:pt x="1468096" y="355337"/>
                  </a:cubicBezTo>
                  <a:lnTo>
                    <a:pt x="1486434" y="346623"/>
                  </a:lnTo>
                  <a:cubicBezTo>
                    <a:pt x="1488977" y="345418"/>
                    <a:pt x="1492017" y="346512"/>
                    <a:pt x="1493223" y="349055"/>
                  </a:cubicBezTo>
                  <a:cubicBezTo>
                    <a:pt x="1494428" y="351598"/>
                    <a:pt x="1493334" y="354638"/>
                    <a:pt x="1490791" y="355844"/>
                  </a:cubicBezTo>
                  <a:lnTo>
                    <a:pt x="1472452" y="364457"/>
                  </a:lnTo>
                  <a:cubicBezTo>
                    <a:pt x="1471824" y="364781"/>
                    <a:pt x="1471135" y="364953"/>
                    <a:pt x="1470426" y="364964"/>
                  </a:cubicBezTo>
                  <a:close/>
                  <a:moveTo>
                    <a:pt x="1516120" y="343280"/>
                  </a:moveTo>
                  <a:cubicBezTo>
                    <a:pt x="1514165" y="343361"/>
                    <a:pt x="1512351" y="342236"/>
                    <a:pt x="1511561" y="340442"/>
                  </a:cubicBezTo>
                  <a:cubicBezTo>
                    <a:pt x="1510386" y="337919"/>
                    <a:pt x="1511409" y="334920"/>
                    <a:pt x="1513891" y="333654"/>
                  </a:cubicBezTo>
                  <a:lnTo>
                    <a:pt x="1513891" y="333654"/>
                  </a:lnTo>
                  <a:lnTo>
                    <a:pt x="1532230" y="325041"/>
                  </a:lnTo>
                  <a:cubicBezTo>
                    <a:pt x="1534753" y="323865"/>
                    <a:pt x="1537752" y="324889"/>
                    <a:pt x="1539018" y="327371"/>
                  </a:cubicBezTo>
                  <a:lnTo>
                    <a:pt x="1539018" y="327371"/>
                  </a:lnTo>
                  <a:cubicBezTo>
                    <a:pt x="1540173" y="329894"/>
                    <a:pt x="1539089" y="332873"/>
                    <a:pt x="1536587" y="334059"/>
                  </a:cubicBezTo>
                  <a:lnTo>
                    <a:pt x="1518147" y="342773"/>
                  </a:lnTo>
                  <a:cubicBezTo>
                    <a:pt x="1517478" y="342925"/>
                    <a:pt x="1516789" y="342925"/>
                    <a:pt x="1516120" y="342773"/>
                  </a:cubicBezTo>
                  <a:close/>
                  <a:moveTo>
                    <a:pt x="1562017" y="321697"/>
                  </a:moveTo>
                  <a:cubicBezTo>
                    <a:pt x="1560062" y="321778"/>
                    <a:pt x="1558248" y="320653"/>
                    <a:pt x="1557458" y="318860"/>
                  </a:cubicBezTo>
                  <a:cubicBezTo>
                    <a:pt x="1556283" y="316337"/>
                    <a:pt x="1557306" y="313338"/>
                    <a:pt x="1559788" y="312071"/>
                  </a:cubicBezTo>
                  <a:lnTo>
                    <a:pt x="1559788" y="312071"/>
                  </a:lnTo>
                  <a:lnTo>
                    <a:pt x="1578127" y="303458"/>
                  </a:lnTo>
                  <a:cubicBezTo>
                    <a:pt x="1580782" y="302577"/>
                    <a:pt x="1583649" y="304015"/>
                    <a:pt x="1584530" y="306680"/>
                  </a:cubicBezTo>
                  <a:cubicBezTo>
                    <a:pt x="1585270" y="308899"/>
                    <a:pt x="1584378" y="311341"/>
                    <a:pt x="1582382" y="312578"/>
                  </a:cubicBezTo>
                  <a:lnTo>
                    <a:pt x="1564044" y="321190"/>
                  </a:lnTo>
                  <a:cubicBezTo>
                    <a:pt x="1563375" y="321342"/>
                    <a:pt x="1562686" y="321342"/>
                    <a:pt x="1562017" y="321190"/>
                  </a:cubicBezTo>
                  <a:close/>
                  <a:moveTo>
                    <a:pt x="1607915" y="300114"/>
                  </a:moveTo>
                  <a:cubicBezTo>
                    <a:pt x="1605929" y="300114"/>
                    <a:pt x="1604115" y="298969"/>
                    <a:pt x="1603254" y="297176"/>
                  </a:cubicBezTo>
                  <a:cubicBezTo>
                    <a:pt x="1602099" y="294653"/>
                    <a:pt x="1603183" y="291674"/>
                    <a:pt x="1605686" y="290488"/>
                  </a:cubicBezTo>
                  <a:lnTo>
                    <a:pt x="1624024" y="281774"/>
                  </a:lnTo>
                  <a:cubicBezTo>
                    <a:pt x="1626739" y="280883"/>
                    <a:pt x="1629657" y="282372"/>
                    <a:pt x="1630539" y="285077"/>
                  </a:cubicBezTo>
                  <a:cubicBezTo>
                    <a:pt x="1631268" y="287286"/>
                    <a:pt x="1630417" y="289708"/>
                    <a:pt x="1628482" y="290995"/>
                  </a:cubicBezTo>
                  <a:lnTo>
                    <a:pt x="1628482" y="290995"/>
                  </a:lnTo>
                  <a:lnTo>
                    <a:pt x="1610144" y="299608"/>
                  </a:lnTo>
                  <a:cubicBezTo>
                    <a:pt x="1609515" y="299932"/>
                    <a:pt x="1608826" y="300104"/>
                    <a:pt x="1608117" y="300114"/>
                  </a:cubicBezTo>
                  <a:close/>
                  <a:moveTo>
                    <a:pt x="1653710" y="278532"/>
                  </a:moveTo>
                  <a:cubicBezTo>
                    <a:pt x="1650914" y="279150"/>
                    <a:pt x="1648148" y="277377"/>
                    <a:pt x="1647530" y="274580"/>
                  </a:cubicBezTo>
                  <a:cubicBezTo>
                    <a:pt x="1646912" y="271783"/>
                    <a:pt x="1648685" y="269017"/>
                    <a:pt x="1651481" y="268399"/>
                  </a:cubicBezTo>
                  <a:lnTo>
                    <a:pt x="1651481" y="268399"/>
                  </a:lnTo>
                  <a:lnTo>
                    <a:pt x="1669820" y="259786"/>
                  </a:lnTo>
                  <a:cubicBezTo>
                    <a:pt x="1672363" y="258580"/>
                    <a:pt x="1675402" y="259675"/>
                    <a:pt x="1676608" y="262218"/>
                  </a:cubicBezTo>
                  <a:cubicBezTo>
                    <a:pt x="1677814" y="264761"/>
                    <a:pt x="1676719" y="267801"/>
                    <a:pt x="1674176" y="269007"/>
                  </a:cubicBezTo>
                  <a:lnTo>
                    <a:pt x="1655838" y="277620"/>
                  </a:lnTo>
                  <a:cubicBezTo>
                    <a:pt x="1655169" y="277934"/>
                    <a:pt x="1654450" y="278106"/>
                    <a:pt x="1653710" y="278126"/>
                  </a:cubicBezTo>
                  <a:close/>
                  <a:moveTo>
                    <a:pt x="1699607" y="256949"/>
                  </a:moveTo>
                  <a:cubicBezTo>
                    <a:pt x="1697642" y="256959"/>
                    <a:pt x="1695848" y="255804"/>
                    <a:pt x="1695048" y="254011"/>
                  </a:cubicBezTo>
                  <a:cubicBezTo>
                    <a:pt x="1693872" y="251488"/>
                    <a:pt x="1694896" y="248488"/>
                    <a:pt x="1697378" y="247222"/>
                  </a:cubicBezTo>
                  <a:lnTo>
                    <a:pt x="1697378" y="247222"/>
                  </a:lnTo>
                  <a:lnTo>
                    <a:pt x="1715717" y="238609"/>
                  </a:lnTo>
                  <a:cubicBezTo>
                    <a:pt x="1718239" y="237433"/>
                    <a:pt x="1721239" y="238457"/>
                    <a:pt x="1722505" y="240939"/>
                  </a:cubicBezTo>
                  <a:lnTo>
                    <a:pt x="1722505" y="240939"/>
                  </a:lnTo>
                  <a:cubicBezTo>
                    <a:pt x="1723670" y="243483"/>
                    <a:pt x="1722586" y="246502"/>
                    <a:pt x="1720073" y="247728"/>
                  </a:cubicBezTo>
                  <a:lnTo>
                    <a:pt x="1701634" y="256341"/>
                  </a:lnTo>
                  <a:cubicBezTo>
                    <a:pt x="1701005" y="256665"/>
                    <a:pt x="1700316" y="256838"/>
                    <a:pt x="1699607" y="256848"/>
                  </a:cubicBezTo>
                  <a:close/>
                  <a:moveTo>
                    <a:pt x="1745504" y="235265"/>
                  </a:moveTo>
                  <a:cubicBezTo>
                    <a:pt x="1743549" y="235346"/>
                    <a:pt x="1741735" y="234221"/>
                    <a:pt x="1740945" y="232428"/>
                  </a:cubicBezTo>
                  <a:cubicBezTo>
                    <a:pt x="1739769" y="229905"/>
                    <a:pt x="1740793" y="226906"/>
                    <a:pt x="1743275" y="225639"/>
                  </a:cubicBezTo>
                  <a:lnTo>
                    <a:pt x="1743275" y="225639"/>
                  </a:lnTo>
                  <a:lnTo>
                    <a:pt x="1761614" y="217026"/>
                  </a:lnTo>
                  <a:cubicBezTo>
                    <a:pt x="1764015" y="215831"/>
                    <a:pt x="1766933" y="216814"/>
                    <a:pt x="1768128" y="219215"/>
                  </a:cubicBezTo>
                  <a:cubicBezTo>
                    <a:pt x="1768159" y="219266"/>
                    <a:pt x="1768179" y="219306"/>
                    <a:pt x="1768199" y="219357"/>
                  </a:cubicBezTo>
                  <a:lnTo>
                    <a:pt x="1768199" y="219357"/>
                  </a:lnTo>
                  <a:cubicBezTo>
                    <a:pt x="1769374" y="221880"/>
                    <a:pt x="1768351" y="224879"/>
                    <a:pt x="1765869" y="226146"/>
                  </a:cubicBezTo>
                  <a:lnTo>
                    <a:pt x="1765869" y="226146"/>
                  </a:lnTo>
                  <a:lnTo>
                    <a:pt x="1747531" y="234759"/>
                  </a:lnTo>
                  <a:cubicBezTo>
                    <a:pt x="1746862" y="234910"/>
                    <a:pt x="1746173" y="234910"/>
                    <a:pt x="1745504" y="234759"/>
                  </a:cubicBezTo>
                  <a:close/>
                  <a:moveTo>
                    <a:pt x="1791401" y="213682"/>
                  </a:moveTo>
                  <a:cubicBezTo>
                    <a:pt x="1789446" y="213764"/>
                    <a:pt x="1787632" y="212639"/>
                    <a:pt x="1786842" y="210845"/>
                  </a:cubicBezTo>
                  <a:cubicBezTo>
                    <a:pt x="1785666" y="208322"/>
                    <a:pt x="1786690" y="205323"/>
                    <a:pt x="1789172" y="204056"/>
                  </a:cubicBezTo>
                  <a:lnTo>
                    <a:pt x="1789172" y="204056"/>
                  </a:lnTo>
                  <a:lnTo>
                    <a:pt x="1807511" y="195444"/>
                  </a:lnTo>
                  <a:cubicBezTo>
                    <a:pt x="1810165" y="194582"/>
                    <a:pt x="1813022" y="196031"/>
                    <a:pt x="1813894" y="198686"/>
                  </a:cubicBezTo>
                  <a:cubicBezTo>
                    <a:pt x="1814664" y="200905"/>
                    <a:pt x="1813772" y="203357"/>
                    <a:pt x="1811766" y="204563"/>
                  </a:cubicBezTo>
                  <a:lnTo>
                    <a:pt x="1793428" y="213277"/>
                  </a:lnTo>
                  <a:cubicBezTo>
                    <a:pt x="1792759" y="213429"/>
                    <a:pt x="1792070" y="213429"/>
                    <a:pt x="1791401" y="213277"/>
                  </a:cubicBezTo>
                  <a:close/>
                  <a:moveTo>
                    <a:pt x="1837298" y="192100"/>
                  </a:moveTo>
                  <a:cubicBezTo>
                    <a:pt x="1835343" y="192181"/>
                    <a:pt x="1833529" y="191056"/>
                    <a:pt x="1832739" y="189263"/>
                  </a:cubicBezTo>
                  <a:cubicBezTo>
                    <a:pt x="1831563" y="186740"/>
                    <a:pt x="1832587" y="183740"/>
                    <a:pt x="1835069" y="182474"/>
                  </a:cubicBezTo>
                  <a:lnTo>
                    <a:pt x="1835069" y="182474"/>
                  </a:lnTo>
                  <a:lnTo>
                    <a:pt x="1853408" y="173861"/>
                  </a:lnTo>
                  <a:cubicBezTo>
                    <a:pt x="1855809" y="172665"/>
                    <a:pt x="1858727" y="173648"/>
                    <a:pt x="1859922" y="176050"/>
                  </a:cubicBezTo>
                  <a:cubicBezTo>
                    <a:pt x="1859953" y="176100"/>
                    <a:pt x="1859973" y="176141"/>
                    <a:pt x="1859993" y="176192"/>
                  </a:cubicBezTo>
                  <a:lnTo>
                    <a:pt x="1859993" y="176192"/>
                  </a:lnTo>
                  <a:cubicBezTo>
                    <a:pt x="1861169" y="178715"/>
                    <a:pt x="1860145" y="181714"/>
                    <a:pt x="1857663" y="182980"/>
                  </a:cubicBezTo>
                  <a:lnTo>
                    <a:pt x="1857663" y="182980"/>
                  </a:lnTo>
                  <a:lnTo>
                    <a:pt x="1839325" y="191593"/>
                  </a:lnTo>
                  <a:cubicBezTo>
                    <a:pt x="1838656" y="191745"/>
                    <a:pt x="1837967" y="191745"/>
                    <a:pt x="1837298" y="191593"/>
                  </a:cubicBezTo>
                  <a:close/>
                  <a:moveTo>
                    <a:pt x="1883195" y="170517"/>
                  </a:moveTo>
                  <a:cubicBezTo>
                    <a:pt x="1881240" y="170598"/>
                    <a:pt x="1879426" y="169474"/>
                    <a:pt x="1878636" y="167680"/>
                  </a:cubicBezTo>
                  <a:cubicBezTo>
                    <a:pt x="1877460" y="165157"/>
                    <a:pt x="1878484" y="162158"/>
                    <a:pt x="1880966" y="160891"/>
                  </a:cubicBezTo>
                  <a:lnTo>
                    <a:pt x="1880966" y="160891"/>
                  </a:lnTo>
                  <a:lnTo>
                    <a:pt x="1899304" y="152278"/>
                  </a:lnTo>
                  <a:cubicBezTo>
                    <a:pt x="1901706" y="151083"/>
                    <a:pt x="1904624" y="152066"/>
                    <a:pt x="1905819" y="154467"/>
                  </a:cubicBezTo>
                  <a:cubicBezTo>
                    <a:pt x="1905850" y="154518"/>
                    <a:pt x="1905870" y="154558"/>
                    <a:pt x="1905890" y="154609"/>
                  </a:cubicBezTo>
                  <a:lnTo>
                    <a:pt x="1905890" y="154609"/>
                  </a:lnTo>
                  <a:cubicBezTo>
                    <a:pt x="1907066" y="157132"/>
                    <a:pt x="1906042" y="160131"/>
                    <a:pt x="1903560" y="161398"/>
                  </a:cubicBezTo>
                  <a:lnTo>
                    <a:pt x="1903560" y="161398"/>
                  </a:lnTo>
                  <a:lnTo>
                    <a:pt x="1885221" y="170011"/>
                  </a:lnTo>
                  <a:cubicBezTo>
                    <a:pt x="1884553" y="170163"/>
                    <a:pt x="1883864" y="170163"/>
                    <a:pt x="1883195" y="170011"/>
                  </a:cubicBezTo>
                  <a:close/>
                  <a:moveTo>
                    <a:pt x="1929092" y="149036"/>
                  </a:moveTo>
                  <a:cubicBezTo>
                    <a:pt x="1927126" y="149046"/>
                    <a:pt x="1925333" y="147891"/>
                    <a:pt x="1924533" y="146097"/>
                  </a:cubicBezTo>
                  <a:cubicBezTo>
                    <a:pt x="1923358" y="143574"/>
                    <a:pt x="1924381" y="140575"/>
                    <a:pt x="1926863" y="139309"/>
                  </a:cubicBezTo>
                  <a:lnTo>
                    <a:pt x="1926863" y="139309"/>
                  </a:lnTo>
                  <a:lnTo>
                    <a:pt x="1945201" y="130696"/>
                  </a:lnTo>
                  <a:cubicBezTo>
                    <a:pt x="1947725" y="129520"/>
                    <a:pt x="1950723" y="130544"/>
                    <a:pt x="1951990" y="133026"/>
                  </a:cubicBezTo>
                  <a:lnTo>
                    <a:pt x="1951990" y="133026"/>
                  </a:lnTo>
                  <a:cubicBezTo>
                    <a:pt x="1953155" y="135570"/>
                    <a:pt x="1952071" y="138589"/>
                    <a:pt x="1949558" y="139815"/>
                  </a:cubicBezTo>
                  <a:lnTo>
                    <a:pt x="1931118" y="148428"/>
                  </a:lnTo>
                  <a:cubicBezTo>
                    <a:pt x="1930490" y="148752"/>
                    <a:pt x="1929801" y="148924"/>
                    <a:pt x="1929092" y="148935"/>
                  </a:cubicBezTo>
                  <a:close/>
                  <a:moveTo>
                    <a:pt x="1974989" y="127453"/>
                  </a:moveTo>
                  <a:cubicBezTo>
                    <a:pt x="1972193" y="128041"/>
                    <a:pt x="1969447" y="126248"/>
                    <a:pt x="1968859" y="123451"/>
                  </a:cubicBezTo>
                  <a:cubicBezTo>
                    <a:pt x="1968272" y="120654"/>
                    <a:pt x="1970065" y="117908"/>
                    <a:pt x="1972861" y="117321"/>
                  </a:cubicBezTo>
                  <a:lnTo>
                    <a:pt x="1991200" y="108708"/>
                  </a:lnTo>
                  <a:cubicBezTo>
                    <a:pt x="1993743" y="107502"/>
                    <a:pt x="1996782" y="108596"/>
                    <a:pt x="1997988" y="111140"/>
                  </a:cubicBezTo>
                  <a:cubicBezTo>
                    <a:pt x="1999194" y="113683"/>
                    <a:pt x="1998100" y="116723"/>
                    <a:pt x="1995556" y="117929"/>
                  </a:cubicBezTo>
                  <a:lnTo>
                    <a:pt x="1977218" y="126541"/>
                  </a:lnTo>
                  <a:cubicBezTo>
                    <a:pt x="1976570" y="126967"/>
                    <a:pt x="1975850" y="127271"/>
                    <a:pt x="1975090" y="127453"/>
                  </a:cubicBezTo>
                  <a:close/>
                  <a:moveTo>
                    <a:pt x="2020987" y="105871"/>
                  </a:moveTo>
                  <a:cubicBezTo>
                    <a:pt x="2018191" y="106489"/>
                    <a:pt x="2015425" y="104716"/>
                    <a:pt x="2014807" y="101919"/>
                  </a:cubicBezTo>
                  <a:cubicBezTo>
                    <a:pt x="2014189" y="99122"/>
                    <a:pt x="2015962" y="96356"/>
                    <a:pt x="2018758" y="95738"/>
                  </a:cubicBezTo>
                  <a:lnTo>
                    <a:pt x="2037198" y="87125"/>
                  </a:lnTo>
                  <a:cubicBezTo>
                    <a:pt x="2039721" y="85970"/>
                    <a:pt x="2042700" y="87054"/>
                    <a:pt x="2043885" y="89557"/>
                  </a:cubicBezTo>
                  <a:cubicBezTo>
                    <a:pt x="2045061" y="92080"/>
                    <a:pt x="2044037" y="95079"/>
                    <a:pt x="2041555" y="96346"/>
                  </a:cubicBezTo>
                  <a:lnTo>
                    <a:pt x="2041555" y="96346"/>
                  </a:lnTo>
                  <a:lnTo>
                    <a:pt x="2023216" y="104959"/>
                  </a:lnTo>
                  <a:cubicBezTo>
                    <a:pt x="2022679" y="105384"/>
                    <a:pt x="2022051" y="105688"/>
                    <a:pt x="2021393" y="105871"/>
                  </a:cubicBezTo>
                  <a:close/>
                  <a:moveTo>
                    <a:pt x="2066884" y="84288"/>
                  </a:moveTo>
                  <a:cubicBezTo>
                    <a:pt x="2064088" y="84906"/>
                    <a:pt x="2061322" y="83133"/>
                    <a:pt x="2060704" y="80336"/>
                  </a:cubicBezTo>
                  <a:cubicBezTo>
                    <a:pt x="2060086" y="77540"/>
                    <a:pt x="2061859" y="74773"/>
                    <a:pt x="2064655" y="74155"/>
                  </a:cubicBezTo>
                  <a:lnTo>
                    <a:pt x="2064655" y="74155"/>
                  </a:lnTo>
                  <a:lnTo>
                    <a:pt x="2082994" y="65542"/>
                  </a:lnTo>
                  <a:cubicBezTo>
                    <a:pt x="2085709" y="64651"/>
                    <a:pt x="2088627" y="66140"/>
                    <a:pt x="2089509" y="68846"/>
                  </a:cubicBezTo>
                  <a:cubicBezTo>
                    <a:pt x="2090238" y="71055"/>
                    <a:pt x="2089387" y="73476"/>
                    <a:pt x="2087452" y="74763"/>
                  </a:cubicBezTo>
                  <a:lnTo>
                    <a:pt x="2087452" y="74763"/>
                  </a:lnTo>
                  <a:lnTo>
                    <a:pt x="2069113" y="83376"/>
                  </a:lnTo>
                  <a:cubicBezTo>
                    <a:pt x="2068414" y="83518"/>
                    <a:pt x="2067685" y="83518"/>
                    <a:pt x="2066986" y="83376"/>
                  </a:cubicBezTo>
                  <a:close/>
                  <a:moveTo>
                    <a:pt x="2112477" y="62705"/>
                  </a:moveTo>
                  <a:cubicBezTo>
                    <a:pt x="2109681" y="62665"/>
                    <a:pt x="2107452" y="60355"/>
                    <a:pt x="2107493" y="57558"/>
                  </a:cubicBezTo>
                  <a:cubicBezTo>
                    <a:pt x="2107523" y="55643"/>
                    <a:pt x="2108627" y="53910"/>
                    <a:pt x="2110350" y="53079"/>
                  </a:cubicBezTo>
                  <a:lnTo>
                    <a:pt x="2128688" y="44365"/>
                  </a:lnTo>
                  <a:cubicBezTo>
                    <a:pt x="2131404" y="43474"/>
                    <a:pt x="2134322" y="44963"/>
                    <a:pt x="2135203" y="47668"/>
                  </a:cubicBezTo>
                  <a:cubicBezTo>
                    <a:pt x="2135933" y="49877"/>
                    <a:pt x="2135081" y="52299"/>
                    <a:pt x="2133146" y="53586"/>
                  </a:cubicBezTo>
                  <a:lnTo>
                    <a:pt x="2133146" y="53586"/>
                  </a:lnTo>
                  <a:lnTo>
                    <a:pt x="2114706" y="62199"/>
                  </a:lnTo>
                  <a:cubicBezTo>
                    <a:pt x="2114038" y="62351"/>
                    <a:pt x="2113349" y="62351"/>
                    <a:pt x="2112680" y="62199"/>
                  </a:cubicBezTo>
                  <a:close/>
                  <a:moveTo>
                    <a:pt x="2158476" y="41123"/>
                  </a:moveTo>
                  <a:cubicBezTo>
                    <a:pt x="2155679" y="41741"/>
                    <a:pt x="2152913" y="39968"/>
                    <a:pt x="2152295" y="37171"/>
                  </a:cubicBezTo>
                  <a:cubicBezTo>
                    <a:pt x="2151677" y="34374"/>
                    <a:pt x="2153450" y="31608"/>
                    <a:pt x="2156247" y="30990"/>
                  </a:cubicBezTo>
                  <a:lnTo>
                    <a:pt x="2156247" y="30990"/>
                  </a:lnTo>
                  <a:lnTo>
                    <a:pt x="2174687" y="22377"/>
                  </a:lnTo>
                  <a:cubicBezTo>
                    <a:pt x="2177209" y="21202"/>
                    <a:pt x="2180208" y="22225"/>
                    <a:pt x="2181475" y="24708"/>
                  </a:cubicBezTo>
                  <a:lnTo>
                    <a:pt x="2181475" y="24708"/>
                  </a:lnTo>
                  <a:cubicBezTo>
                    <a:pt x="2182569" y="27281"/>
                    <a:pt x="2181455" y="30271"/>
                    <a:pt x="2178942" y="31497"/>
                  </a:cubicBezTo>
                  <a:lnTo>
                    <a:pt x="2160603" y="40109"/>
                  </a:lnTo>
                  <a:cubicBezTo>
                    <a:pt x="2159955" y="40525"/>
                    <a:pt x="2159236" y="40799"/>
                    <a:pt x="2158476" y="40920"/>
                  </a:cubicBezTo>
                  <a:close/>
                  <a:moveTo>
                    <a:pt x="2204677" y="19439"/>
                  </a:moveTo>
                  <a:cubicBezTo>
                    <a:pt x="2201880" y="20026"/>
                    <a:pt x="2199135" y="18233"/>
                    <a:pt x="2198547" y="15436"/>
                  </a:cubicBezTo>
                  <a:cubicBezTo>
                    <a:pt x="2197959" y="12640"/>
                    <a:pt x="2199753" y="9894"/>
                    <a:pt x="2202549" y="9306"/>
                  </a:cubicBezTo>
                  <a:lnTo>
                    <a:pt x="2221192" y="491"/>
                  </a:lnTo>
                  <a:cubicBezTo>
                    <a:pt x="2223734" y="-715"/>
                    <a:pt x="2226774" y="379"/>
                    <a:pt x="2227980" y="2922"/>
                  </a:cubicBezTo>
                  <a:cubicBezTo>
                    <a:pt x="2229186" y="5466"/>
                    <a:pt x="2228091" y="8506"/>
                    <a:pt x="2225548" y="9711"/>
                  </a:cubicBezTo>
                  <a:lnTo>
                    <a:pt x="2206804" y="18426"/>
                  </a:lnTo>
                  <a:cubicBezTo>
                    <a:pt x="2206207" y="18902"/>
                    <a:pt x="2205518" y="19246"/>
                    <a:pt x="2204778" y="19439"/>
                  </a:cubicBezTo>
                  <a:close/>
                </a:path>
              </a:pathLst>
            </a:custGeom>
            <a:solidFill>
              <a:srgbClr val="263238"/>
            </a:solidFill>
            <a:ln w="8801" cap="flat">
              <a:noFill/>
              <a:prstDash val="solid"/>
              <a:miter/>
            </a:ln>
          </p:spPr>
          <p:txBody>
            <a:bodyPr rtlCol="0" anchor="ctr"/>
            <a:lstStyle/>
            <a:p>
              <a:endParaRPr lang="pt-PT"/>
            </a:p>
          </p:txBody>
        </p:sp>
        <p:sp>
          <p:nvSpPr>
            <p:cNvPr id="45" name="Freeform: Shape 44">
              <a:extLst>
                <a:ext uri="{FF2B5EF4-FFF2-40B4-BE49-F238E27FC236}">
                  <a16:creationId xmlns:a16="http://schemas.microsoft.com/office/drawing/2014/main" id="{1FEA173A-D613-3969-85E6-084C4300972C}"/>
                </a:ext>
              </a:extLst>
            </p:cNvPr>
            <p:cNvSpPr/>
            <p:nvPr/>
          </p:nvSpPr>
          <p:spPr>
            <a:xfrm>
              <a:off x="9854940" y="1596480"/>
              <a:ext cx="630805" cy="190393"/>
            </a:xfrm>
            <a:custGeom>
              <a:avLst/>
              <a:gdLst>
                <a:gd name="connsiteX0" fmla="*/ 630805 w 630805"/>
                <a:gd name="connsiteY0" fmla="*/ 0 h 190393"/>
                <a:gd name="connsiteX1" fmla="*/ 0 w 630805"/>
                <a:gd name="connsiteY1" fmla="*/ 71638 h 190393"/>
                <a:gd name="connsiteX2" fmla="*/ 159373 w 630805"/>
                <a:gd name="connsiteY2" fmla="*/ 190393 h 190393"/>
                <a:gd name="connsiteX3" fmla="*/ 630805 w 630805"/>
                <a:gd name="connsiteY3" fmla="*/ 0 h 190393"/>
              </a:gdLst>
              <a:ahLst/>
              <a:cxnLst>
                <a:cxn ang="0">
                  <a:pos x="connsiteX0" y="connsiteY0"/>
                </a:cxn>
                <a:cxn ang="0">
                  <a:pos x="connsiteX1" y="connsiteY1"/>
                </a:cxn>
                <a:cxn ang="0">
                  <a:pos x="connsiteX2" y="connsiteY2"/>
                </a:cxn>
                <a:cxn ang="0">
                  <a:pos x="connsiteX3" y="connsiteY3"/>
                </a:cxn>
              </a:cxnLst>
              <a:rect l="l" t="t" r="r" b="b"/>
              <a:pathLst>
                <a:path w="630805" h="190393">
                  <a:moveTo>
                    <a:pt x="630805" y="0"/>
                  </a:moveTo>
                  <a:lnTo>
                    <a:pt x="0" y="71638"/>
                  </a:lnTo>
                  <a:lnTo>
                    <a:pt x="159373" y="190393"/>
                  </a:lnTo>
                  <a:lnTo>
                    <a:pt x="630805" y="0"/>
                  </a:lnTo>
                  <a:close/>
                </a:path>
              </a:pathLst>
            </a:custGeom>
            <a:solidFill>
              <a:srgbClr val="FFFFFF"/>
            </a:solidFill>
            <a:ln w="8801" cap="flat">
              <a:noFill/>
              <a:prstDash val="solid"/>
              <a:miter/>
            </a:ln>
          </p:spPr>
          <p:txBody>
            <a:bodyPr rtlCol="0" anchor="ctr"/>
            <a:lstStyle/>
            <a:p>
              <a:endParaRPr lang="pt-PT"/>
            </a:p>
          </p:txBody>
        </p:sp>
        <p:sp>
          <p:nvSpPr>
            <p:cNvPr id="46" name="Freeform: Shape 45">
              <a:extLst>
                <a:ext uri="{FF2B5EF4-FFF2-40B4-BE49-F238E27FC236}">
                  <a16:creationId xmlns:a16="http://schemas.microsoft.com/office/drawing/2014/main" id="{749E52E4-C5C9-98A2-EE2C-18E5C5E2FA68}"/>
                </a:ext>
              </a:extLst>
            </p:cNvPr>
            <p:cNvSpPr/>
            <p:nvPr/>
          </p:nvSpPr>
          <p:spPr>
            <a:xfrm>
              <a:off x="9849912" y="1592194"/>
              <a:ext cx="640881" cy="200251"/>
            </a:xfrm>
            <a:custGeom>
              <a:avLst/>
              <a:gdLst>
                <a:gd name="connsiteX0" fmla="*/ 164400 w 640881"/>
                <a:gd name="connsiteY0" fmla="*/ 199745 h 200251"/>
                <a:gd name="connsiteX1" fmla="*/ 161361 w 640881"/>
                <a:gd name="connsiteY1" fmla="*/ 198833 h 200251"/>
                <a:gd name="connsiteX2" fmla="*/ 2089 w 640881"/>
                <a:gd name="connsiteY2" fmla="*/ 79977 h 200251"/>
                <a:gd name="connsiteX3" fmla="*/ 164 w 640881"/>
                <a:gd name="connsiteY3" fmla="*/ 74606 h 200251"/>
                <a:gd name="connsiteX4" fmla="*/ 4521 w 640881"/>
                <a:gd name="connsiteY4" fmla="*/ 70959 h 200251"/>
                <a:gd name="connsiteX5" fmla="*/ 635224 w 640881"/>
                <a:gd name="connsiteY5" fmla="*/ 30 h 200251"/>
                <a:gd name="connsiteX6" fmla="*/ 640695 w 640881"/>
                <a:gd name="connsiteY6" fmla="*/ 3880 h 200251"/>
                <a:gd name="connsiteX7" fmla="*/ 637757 w 640881"/>
                <a:gd name="connsiteY7" fmla="*/ 9757 h 200251"/>
                <a:gd name="connsiteX8" fmla="*/ 166325 w 640881"/>
                <a:gd name="connsiteY8" fmla="*/ 200252 h 200251"/>
                <a:gd name="connsiteX9" fmla="*/ 164400 w 640881"/>
                <a:gd name="connsiteY9" fmla="*/ 199745 h 200251"/>
                <a:gd name="connsiteX10" fmla="*/ 18401 w 640881"/>
                <a:gd name="connsiteY10" fmla="*/ 79571 h 200251"/>
                <a:gd name="connsiteX11" fmla="*/ 165211 w 640881"/>
                <a:gd name="connsiteY11" fmla="*/ 189005 h 200251"/>
                <a:gd name="connsiteX12" fmla="*/ 599560 w 640881"/>
                <a:gd name="connsiteY12" fmla="*/ 13506 h 200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0881" h="200251">
                  <a:moveTo>
                    <a:pt x="164400" y="199745"/>
                  </a:moveTo>
                  <a:cubicBezTo>
                    <a:pt x="163316" y="199754"/>
                    <a:pt x="162263" y="199436"/>
                    <a:pt x="161361" y="198833"/>
                  </a:cubicBezTo>
                  <a:lnTo>
                    <a:pt x="2089" y="79977"/>
                  </a:lnTo>
                  <a:cubicBezTo>
                    <a:pt x="407" y="78753"/>
                    <a:pt x="-363" y="76622"/>
                    <a:pt x="164" y="74606"/>
                  </a:cubicBezTo>
                  <a:cubicBezTo>
                    <a:pt x="681" y="72580"/>
                    <a:pt x="2433" y="71112"/>
                    <a:pt x="4521" y="70959"/>
                  </a:cubicBezTo>
                  <a:lnTo>
                    <a:pt x="635224" y="30"/>
                  </a:lnTo>
                  <a:cubicBezTo>
                    <a:pt x="637757" y="-245"/>
                    <a:pt x="640098" y="1404"/>
                    <a:pt x="640695" y="3880"/>
                  </a:cubicBezTo>
                  <a:cubicBezTo>
                    <a:pt x="641384" y="6305"/>
                    <a:pt x="640108" y="8856"/>
                    <a:pt x="637757" y="9757"/>
                  </a:cubicBezTo>
                  <a:lnTo>
                    <a:pt x="166325" y="200252"/>
                  </a:lnTo>
                  <a:cubicBezTo>
                    <a:pt x="165657" y="200186"/>
                    <a:pt x="165008" y="200016"/>
                    <a:pt x="164400" y="199745"/>
                  </a:cubicBezTo>
                  <a:close/>
                  <a:moveTo>
                    <a:pt x="18401" y="79571"/>
                  </a:moveTo>
                  <a:lnTo>
                    <a:pt x="165211" y="189005"/>
                  </a:lnTo>
                  <a:lnTo>
                    <a:pt x="599560" y="13506"/>
                  </a:lnTo>
                  <a:close/>
                </a:path>
              </a:pathLst>
            </a:custGeom>
            <a:solidFill>
              <a:srgbClr val="263238"/>
            </a:solidFill>
            <a:ln w="8801" cap="flat">
              <a:noFill/>
              <a:prstDash val="solid"/>
              <a:miter/>
            </a:ln>
          </p:spPr>
          <p:txBody>
            <a:bodyPr rtlCol="0" anchor="ctr"/>
            <a:lstStyle/>
            <a:p>
              <a:endParaRPr lang="pt-PT"/>
            </a:p>
          </p:txBody>
        </p:sp>
        <p:sp>
          <p:nvSpPr>
            <p:cNvPr id="47" name="Freeform: Shape 46">
              <a:extLst>
                <a:ext uri="{FF2B5EF4-FFF2-40B4-BE49-F238E27FC236}">
                  <a16:creationId xmlns:a16="http://schemas.microsoft.com/office/drawing/2014/main" id="{0DC3A4FC-B10E-4CEC-DF22-B441628C1D02}"/>
                </a:ext>
              </a:extLst>
            </p:cNvPr>
            <p:cNvSpPr/>
            <p:nvPr/>
          </p:nvSpPr>
          <p:spPr>
            <a:xfrm>
              <a:off x="10013097" y="1596480"/>
              <a:ext cx="472648" cy="319179"/>
            </a:xfrm>
            <a:custGeom>
              <a:avLst/>
              <a:gdLst>
                <a:gd name="connsiteX0" fmla="*/ 1216 w 472648"/>
                <a:gd name="connsiteY0" fmla="*/ 190393 h 319179"/>
                <a:gd name="connsiteX1" fmla="*/ 0 w 472648"/>
                <a:gd name="connsiteY1" fmla="*/ 319180 h 319179"/>
                <a:gd name="connsiteX2" fmla="*/ 472648 w 472648"/>
                <a:gd name="connsiteY2" fmla="*/ 0 h 319179"/>
                <a:gd name="connsiteX3" fmla="*/ 1216 w 472648"/>
                <a:gd name="connsiteY3" fmla="*/ 190393 h 319179"/>
              </a:gdLst>
              <a:ahLst/>
              <a:cxnLst>
                <a:cxn ang="0">
                  <a:pos x="connsiteX0" y="connsiteY0"/>
                </a:cxn>
                <a:cxn ang="0">
                  <a:pos x="connsiteX1" y="connsiteY1"/>
                </a:cxn>
                <a:cxn ang="0">
                  <a:pos x="connsiteX2" y="connsiteY2"/>
                </a:cxn>
                <a:cxn ang="0">
                  <a:pos x="connsiteX3" y="connsiteY3"/>
                </a:cxn>
              </a:cxnLst>
              <a:rect l="l" t="t" r="r" b="b"/>
              <a:pathLst>
                <a:path w="472648" h="319179">
                  <a:moveTo>
                    <a:pt x="1216" y="190393"/>
                  </a:moveTo>
                  <a:lnTo>
                    <a:pt x="0" y="319180"/>
                  </a:lnTo>
                  <a:lnTo>
                    <a:pt x="472648" y="0"/>
                  </a:lnTo>
                  <a:lnTo>
                    <a:pt x="1216" y="190393"/>
                  </a:lnTo>
                  <a:close/>
                </a:path>
              </a:pathLst>
            </a:custGeom>
            <a:solidFill>
              <a:srgbClr val="FFFFFF"/>
            </a:solidFill>
            <a:ln w="8801" cap="flat">
              <a:noFill/>
              <a:prstDash val="solid"/>
              <a:miter/>
            </a:ln>
          </p:spPr>
          <p:txBody>
            <a:bodyPr rtlCol="0" anchor="ctr"/>
            <a:lstStyle/>
            <a:p>
              <a:endParaRPr lang="pt-PT"/>
            </a:p>
          </p:txBody>
        </p:sp>
        <p:sp>
          <p:nvSpPr>
            <p:cNvPr id="48" name="Freeform: Shape 47">
              <a:extLst>
                <a:ext uri="{FF2B5EF4-FFF2-40B4-BE49-F238E27FC236}">
                  <a16:creationId xmlns:a16="http://schemas.microsoft.com/office/drawing/2014/main" id="{347B0838-D349-CCD4-33FD-8F7E23470B2D}"/>
                </a:ext>
              </a:extLst>
            </p:cNvPr>
            <p:cNvSpPr/>
            <p:nvPr/>
          </p:nvSpPr>
          <p:spPr>
            <a:xfrm>
              <a:off x="10008031" y="1591520"/>
              <a:ext cx="482773" cy="329209"/>
            </a:xfrm>
            <a:custGeom>
              <a:avLst/>
              <a:gdLst>
                <a:gd name="connsiteX0" fmla="*/ 5066 w 482773"/>
                <a:gd name="connsiteY0" fmla="*/ 329206 h 329209"/>
                <a:gd name="connsiteX1" fmla="*/ 2736 w 482773"/>
                <a:gd name="connsiteY1" fmla="*/ 328598 h 329209"/>
                <a:gd name="connsiteX2" fmla="*/ 0 w 482773"/>
                <a:gd name="connsiteY2" fmla="*/ 324140 h 329209"/>
                <a:gd name="connsiteX3" fmla="*/ 1216 w 482773"/>
                <a:gd name="connsiteY3" fmla="*/ 195353 h 329209"/>
                <a:gd name="connsiteX4" fmla="*/ 4357 w 482773"/>
                <a:gd name="connsiteY4" fmla="*/ 190692 h 329209"/>
                <a:gd name="connsiteX5" fmla="*/ 475789 w 482773"/>
                <a:gd name="connsiteY5" fmla="*/ 400 h 329209"/>
                <a:gd name="connsiteX6" fmla="*/ 482172 w 482773"/>
                <a:gd name="connsiteY6" fmla="*/ 2731 h 329209"/>
                <a:gd name="connsiteX7" fmla="*/ 480551 w 482773"/>
                <a:gd name="connsiteY7" fmla="*/ 9317 h 329209"/>
                <a:gd name="connsiteX8" fmla="*/ 7903 w 482773"/>
                <a:gd name="connsiteY8" fmla="*/ 328395 h 329209"/>
                <a:gd name="connsiteX9" fmla="*/ 5066 w 482773"/>
                <a:gd name="connsiteY9" fmla="*/ 329206 h 329209"/>
                <a:gd name="connsiteX10" fmla="*/ 11348 w 482773"/>
                <a:gd name="connsiteY10" fmla="*/ 198798 h 329209"/>
                <a:gd name="connsiteX11" fmla="*/ 10233 w 482773"/>
                <a:gd name="connsiteY11" fmla="*/ 314514 h 329209"/>
                <a:gd name="connsiteX12" fmla="*/ 435059 w 482773"/>
                <a:gd name="connsiteY12" fmla="*/ 27657 h 329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2773" h="329209">
                  <a:moveTo>
                    <a:pt x="5066" y="329206"/>
                  </a:moveTo>
                  <a:cubicBezTo>
                    <a:pt x="4245" y="329206"/>
                    <a:pt x="3445" y="329003"/>
                    <a:pt x="2736" y="328598"/>
                  </a:cubicBezTo>
                  <a:cubicBezTo>
                    <a:pt x="1084" y="327717"/>
                    <a:pt x="41" y="326014"/>
                    <a:pt x="0" y="324140"/>
                  </a:cubicBezTo>
                  <a:lnTo>
                    <a:pt x="1216" y="195353"/>
                  </a:lnTo>
                  <a:cubicBezTo>
                    <a:pt x="1226" y="193307"/>
                    <a:pt x="2462" y="191469"/>
                    <a:pt x="4357" y="190692"/>
                  </a:cubicBezTo>
                  <a:lnTo>
                    <a:pt x="475789" y="400"/>
                  </a:lnTo>
                  <a:cubicBezTo>
                    <a:pt x="478200" y="-629"/>
                    <a:pt x="480996" y="391"/>
                    <a:pt x="482172" y="2731"/>
                  </a:cubicBezTo>
                  <a:cubicBezTo>
                    <a:pt x="483398" y="5018"/>
                    <a:pt x="482699" y="7861"/>
                    <a:pt x="480551" y="9317"/>
                  </a:cubicBezTo>
                  <a:lnTo>
                    <a:pt x="7903" y="328395"/>
                  </a:lnTo>
                  <a:cubicBezTo>
                    <a:pt x="7072" y="328963"/>
                    <a:pt x="6079" y="329247"/>
                    <a:pt x="5066" y="329206"/>
                  </a:cubicBezTo>
                  <a:close/>
                  <a:moveTo>
                    <a:pt x="11348" y="198798"/>
                  </a:moveTo>
                  <a:lnTo>
                    <a:pt x="10233" y="314514"/>
                  </a:lnTo>
                  <a:lnTo>
                    <a:pt x="435059" y="27657"/>
                  </a:lnTo>
                  <a:close/>
                </a:path>
              </a:pathLst>
            </a:custGeom>
            <a:solidFill>
              <a:srgbClr val="263238"/>
            </a:solidFill>
            <a:ln w="8801" cap="flat">
              <a:noFill/>
              <a:prstDash val="solid"/>
              <a:miter/>
            </a:ln>
          </p:spPr>
          <p:txBody>
            <a:bodyPr rtlCol="0" anchor="ctr"/>
            <a:lstStyle/>
            <a:p>
              <a:endParaRPr lang="pt-PT"/>
            </a:p>
          </p:txBody>
        </p:sp>
        <p:sp>
          <p:nvSpPr>
            <p:cNvPr id="49" name="Freeform: Shape 48">
              <a:extLst>
                <a:ext uri="{FF2B5EF4-FFF2-40B4-BE49-F238E27FC236}">
                  <a16:creationId xmlns:a16="http://schemas.microsoft.com/office/drawing/2014/main" id="{0CA711C3-239D-9035-C221-612751CB65F5}"/>
                </a:ext>
              </a:extLst>
            </p:cNvPr>
            <p:cNvSpPr/>
            <p:nvPr/>
          </p:nvSpPr>
          <p:spPr>
            <a:xfrm>
              <a:off x="10013097" y="1596480"/>
              <a:ext cx="472648" cy="319179"/>
            </a:xfrm>
            <a:custGeom>
              <a:avLst/>
              <a:gdLst>
                <a:gd name="connsiteX0" fmla="*/ 0 w 472648"/>
                <a:gd name="connsiteY0" fmla="*/ 319180 h 319179"/>
                <a:gd name="connsiteX1" fmla="*/ 73962 w 472648"/>
                <a:gd name="connsiteY1" fmla="*/ 214813 h 319179"/>
                <a:gd name="connsiteX2" fmla="*/ 472648 w 472648"/>
                <a:gd name="connsiteY2" fmla="*/ 0 h 319179"/>
                <a:gd name="connsiteX3" fmla="*/ 0 w 472648"/>
                <a:gd name="connsiteY3" fmla="*/ 319180 h 319179"/>
              </a:gdLst>
              <a:ahLst/>
              <a:cxnLst>
                <a:cxn ang="0">
                  <a:pos x="connsiteX0" y="connsiteY0"/>
                </a:cxn>
                <a:cxn ang="0">
                  <a:pos x="connsiteX1" y="connsiteY1"/>
                </a:cxn>
                <a:cxn ang="0">
                  <a:pos x="connsiteX2" y="connsiteY2"/>
                </a:cxn>
                <a:cxn ang="0">
                  <a:pos x="connsiteX3" y="connsiteY3"/>
                </a:cxn>
              </a:cxnLst>
              <a:rect l="l" t="t" r="r" b="b"/>
              <a:pathLst>
                <a:path w="472648" h="319179">
                  <a:moveTo>
                    <a:pt x="0" y="319180"/>
                  </a:moveTo>
                  <a:lnTo>
                    <a:pt x="73962" y="214813"/>
                  </a:lnTo>
                  <a:lnTo>
                    <a:pt x="472648" y="0"/>
                  </a:lnTo>
                  <a:lnTo>
                    <a:pt x="0" y="319180"/>
                  </a:lnTo>
                  <a:close/>
                </a:path>
              </a:pathLst>
            </a:custGeom>
            <a:solidFill>
              <a:srgbClr val="FFFFFF"/>
            </a:solidFill>
            <a:ln w="8801" cap="flat">
              <a:noFill/>
              <a:prstDash val="solid"/>
              <a:miter/>
            </a:ln>
          </p:spPr>
          <p:txBody>
            <a:bodyPr rtlCol="0" anchor="ctr"/>
            <a:lstStyle/>
            <a:p>
              <a:endParaRPr lang="pt-PT"/>
            </a:p>
          </p:txBody>
        </p:sp>
        <p:sp>
          <p:nvSpPr>
            <p:cNvPr id="50" name="Freeform: Shape 49">
              <a:extLst>
                <a:ext uri="{FF2B5EF4-FFF2-40B4-BE49-F238E27FC236}">
                  <a16:creationId xmlns:a16="http://schemas.microsoft.com/office/drawing/2014/main" id="{23D973E5-A18C-8361-B157-15D9DF98B954}"/>
                </a:ext>
              </a:extLst>
            </p:cNvPr>
            <p:cNvSpPr/>
            <p:nvPr/>
          </p:nvSpPr>
          <p:spPr>
            <a:xfrm>
              <a:off x="10008100" y="1591322"/>
              <a:ext cx="482691" cy="329404"/>
            </a:xfrm>
            <a:custGeom>
              <a:avLst/>
              <a:gdLst>
                <a:gd name="connsiteX0" fmla="*/ 4996 w 482691"/>
                <a:gd name="connsiteY0" fmla="*/ 329404 h 329404"/>
                <a:gd name="connsiteX1" fmla="*/ 1450 w 482691"/>
                <a:gd name="connsiteY1" fmla="*/ 327884 h 329404"/>
                <a:gd name="connsiteX2" fmla="*/ 944 w 482691"/>
                <a:gd name="connsiteY2" fmla="*/ 321399 h 329404"/>
                <a:gd name="connsiteX3" fmla="*/ 74804 w 482691"/>
                <a:gd name="connsiteY3" fmla="*/ 217032 h 329404"/>
                <a:gd name="connsiteX4" fmla="*/ 76527 w 482691"/>
                <a:gd name="connsiteY4" fmla="*/ 215512 h 329404"/>
                <a:gd name="connsiteX5" fmla="*/ 475213 w 482691"/>
                <a:gd name="connsiteY5" fmla="*/ 598 h 329404"/>
                <a:gd name="connsiteX6" fmla="*/ 482001 w 482691"/>
                <a:gd name="connsiteY6" fmla="*/ 2422 h 329404"/>
                <a:gd name="connsiteX7" fmla="*/ 480481 w 482691"/>
                <a:gd name="connsiteY7" fmla="*/ 9312 h 329404"/>
                <a:gd name="connsiteX8" fmla="*/ 7833 w 482691"/>
                <a:gd name="connsiteY8" fmla="*/ 328390 h 329404"/>
                <a:gd name="connsiteX9" fmla="*/ 4996 w 482691"/>
                <a:gd name="connsiteY9" fmla="*/ 329404 h 329404"/>
                <a:gd name="connsiteX10" fmla="*/ 82403 w 482691"/>
                <a:gd name="connsiteY10" fmla="*/ 223517 h 329404"/>
                <a:gd name="connsiteX11" fmla="*/ 25260 w 482691"/>
                <a:gd name="connsiteY11" fmla="*/ 304579 h 329404"/>
                <a:gd name="connsiteX12" fmla="*/ 390713 w 482691"/>
                <a:gd name="connsiteY12" fmla="*/ 57746 h 329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2691" h="329404">
                  <a:moveTo>
                    <a:pt x="4996" y="329404"/>
                  </a:moveTo>
                  <a:cubicBezTo>
                    <a:pt x="3649" y="329424"/>
                    <a:pt x="2362" y="328867"/>
                    <a:pt x="1450" y="327884"/>
                  </a:cubicBezTo>
                  <a:cubicBezTo>
                    <a:pt x="-272" y="326131"/>
                    <a:pt x="-485" y="323395"/>
                    <a:pt x="944" y="321399"/>
                  </a:cubicBezTo>
                  <a:lnTo>
                    <a:pt x="74804" y="217032"/>
                  </a:lnTo>
                  <a:cubicBezTo>
                    <a:pt x="75250" y="216400"/>
                    <a:pt x="75848" y="215880"/>
                    <a:pt x="76527" y="215512"/>
                  </a:cubicBezTo>
                  <a:lnTo>
                    <a:pt x="475213" y="598"/>
                  </a:lnTo>
                  <a:cubicBezTo>
                    <a:pt x="477604" y="-664"/>
                    <a:pt x="480562" y="131"/>
                    <a:pt x="482001" y="2422"/>
                  </a:cubicBezTo>
                  <a:cubicBezTo>
                    <a:pt x="483338" y="4768"/>
                    <a:pt x="482680" y="7743"/>
                    <a:pt x="480481" y="9312"/>
                  </a:cubicBezTo>
                  <a:lnTo>
                    <a:pt x="7833" y="328390"/>
                  </a:lnTo>
                  <a:cubicBezTo>
                    <a:pt x="7023" y="329019"/>
                    <a:pt x="6030" y="329373"/>
                    <a:pt x="4996" y="329404"/>
                  </a:cubicBezTo>
                  <a:close/>
                  <a:moveTo>
                    <a:pt x="82403" y="223517"/>
                  </a:moveTo>
                  <a:lnTo>
                    <a:pt x="25260" y="304579"/>
                  </a:lnTo>
                  <a:lnTo>
                    <a:pt x="390713" y="57746"/>
                  </a:lnTo>
                  <a:close/>
                </a:path>
              </a:pathLst>
            </a:custGeom>
            <a:solidFill>
              <a:srgbClr val="263238"/>
            </a:solidFill>
            <a:ln w="8801" cap="flat">
              <a:noFill/>
              <a:prstDash val="solid"/>
              <a:miter/>
            </a:ln>
          </p:spPr>
          <p:txBody>
            <a:bodyPr rtlCol="0" anchor="ctr"/>
            <a:lstStyle/>
            <a:p>
              <a:endParaRPr lang="pt-PT"/>
            </a:p>
          </p:txBody>
        </p:sp>
        <p:sp>
          <p:nvSpPr>
            <p:cNvPr id="51" name="Freeform: Shape 50">
              <a:extLst>
                <a:ext uri="{FF2B5EF4-FFF2-40B4-BE49-F238E27FC236}">
                  <a16:creationId xmlns:a16="http://schemas.microsoft.com/office/drawing/2014/main" id="{EB37D5A8-0931-890B-5527-1952D2EF4EC9}"/>
                </a:ext>
              </a:extLst>
            </p:cNvPr>
            <p:cNvSpPr/>
            <p:nvPr/>
          </p:nvSpPr>
          <p:spPr>
            <a:xfrm>
              <a:off x="10087059" y="1596480"/>
              <a:ext cx="398685" cy="370045"/>
            </a:xfrm>
            <a:custGeom>
              <a:avLst/>
              <a:gdLst>
                <a:gd name="connsiteX0" fmla="*/ 0 w 398685"/>
                <a:gd name="connsiteY0" fmla="*/ 214813 h 370045"/>
                <a:gd name="connsiteX1" fmla="*/ 207702 w 398685"/>
                <a:gd name="connsiteY1" fmla="*/ 370046 h 370045"/>
                <a:gd name="connsiteX2" fmla="*/ 398686 w 398685"/>
                <a:gd name="connsiteY2" fmla="*/ 0 h 370045"/>
                <a:gd name="connsiteX3" fmla="*/ 0 w 398685"/>
                <a:gd name="connsiteY3" fmla="*/ 214813 h 370045"/>
              </a:gdLst>
              <a:ahLst/>
              <a:cxnLst>
                <a:cxn ang="0">
                  <a:pos x="connsiteX0" y="connsiteY0"/>
                </a:cxn>
                <a:cxn ang="0">
                  <a:pos x="connsiteX1" y="connsiteY1"/>
                </a:cxn>
                <a:cxn ang="0">
                  <a:pos x="connsiteX2" y="connsiteY2"/>
                </a:cxn>
                <a:cxn ang="0">
                  <a:pos x="connsiteX3" y="connsiteY3"/>
                </a:cxn>
              </a:cxnLst>
              <a:rect l="l" t="t" r="r" b="b"/>
              <a:pathLst>
                <a:path w="398685" h="370045">
                  <a:moveTo>
                    <a:pt x="0" y="214813"/>
                  </a:moveTo>
                  <a:lnTo>
                    <a:pt x="207702" y="370046"/>
                  </a:lnTo>
                  <a:lnTo>
                    <a:pt x="398686" y="0"/>
                  </a:lnTo>
                  <a:lnTo>
                    <a:pt x="0" y="214813"/>
                  </a:lnTo>
                  <a:close/>
                </a:path>
              </a:pathLst>
            </a:custGeom>
            <a:solidFill>
              <a:srgbClr val="FFFFFF"/>
            </a:solidFill>
            <a:ln w="8801" cap="flat">
              <a:noFill/>
              <a:prstDash val="solid"/>
              <a:miter/>
            </a:ln>
          </p:spPr>
          <p:txBody>
            <a:bodyPr rtlCol="0" anchor="ctr"/>
            <a:lstStyle/>
            <a:p>
              <a:endParaRPr lang="pt-PT"/>
            </a:p>
          </p:txBody>
        </p:sp>
        <p:sp>
          <p:nvSpPr>
            <p:cNvPr id="52" name="Freeform: Shape 51">
              <a:extLst>
                <a:ext uri="{FF2B5EF4-FFF2-40B4-BE49-F238E27FC236}">
                  <a16:creationId xmlns:a16="http://schemas.microsoft.com/office/drawing/2014/main" id="{4B6D76F7-7705-5167-496F-C9496270FBFD}"/>
                </a:ext>
              </a:extLst>
            </p:cNvPr>
            <p:cNvSpPr/>
            <p:nvPr/>
          </p:nvSpPr>
          <p:spPr>
            <a:xfrm>
              <a:off x="10081969" y="1591337"/>
              <a:ext cx="408827" cy="380255"/>
            </a:xfrm>
            <a:custGeom>
              <a:avLst/>
              <a:gdLst>
                <a:gd name="connsiteX0" fmla="*/ 212791 w 408827"/>
                <a:gd name="connsiteY0" fmla="*/ 380255 h 380255"/>
                <a:gd name="connsiteX1" fmla="*/ 209752 w 408827"/>
                <a:gd name="connsiteY1" fmla="*/ 379242 h 380255"/>
                <a:gd name="connsiteX2" fmla="*/ 2050 w 408827"/>
                <a:gd name="connsiteY2" fmla="*/ 224009 h 380255"/>
                <a:gd name="connsiteX3" fmla="*/ 24 w 408827"/>
                <a:gd name="connsiteY3" fmla="*/ 219550 h 380255"/>
                <a:gd name="connsiteX4" fmla="*/ 2658 w 408827"/>
                <a:gd name="connsiteY4" fmla="*/ 215497 h 380255"/>
                <a:gd name="connsiteX5" fmla="*/ 401344 w 408827"/>
                <a:gd name="connsiteY5" fmla="*/ 583 h 380255"/>
                <a:gd name="connsiteX6" fmla="*/ 407321 w 408827"/>
                <a:gd name="connsiteY6" fmla="*/ 1394 h 380255"/>
                <a:gd name="connsiteX7" fmla="*/ 408234 w 408827"/>
                <a:gd name="connsiteY7" fmla="*/ 7372 h 380255"/>
                <a:gd name="connsiteX8" fmla="*/ 217350 w 408827"/>
                <a:gd name="connsiteY8" fmla="*/ 377519 h 380255"/>
                <a:gd name="connsiteX9" fmla="*/ 213906 w 408827"/>
                <a:gd name="connsiteY9" fmla="*/ 380154 h 380255"/>
                <a:gd name="connsiteX10" fmla="*/ 14208 w 408827"/>
                <a:gd name="connsiteY10" fmla="*/ 220665 h 380255"/>
                <a:gd name="connsiteX11" fmla="*/ 210866 w 408827"/>
                <a:gd name="connsiteY11" fmla="*/ 367589 h 380255"/>
                <a:gd name="connsiteX12" fmla="*/ 391516 w 408827"/>
                <a:gd name="connsiteY12" fmla="*/ 17403 h 38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8827" h="380255">
                  <a:moveTo>
                    <a:pt x="212791" y="380255"/>
                  </a:moveTo>
                  <a:cubicBezTo>
                    <a:pt x="211687" y="380275"/>
                    <a:pt x="210613" y="379921"/>
                    <a:pt x="209752" y="379242"/>
                  </a:cubicBezTo>
                  <a:lnTo>
                    <a:pt x="2050" y="224009"/>
                  </a:lnTo>
                  <a:cubicBezTo>
                    <a:pt x="622" y="222997"/>
                    <a:pt x="-148" y="221293"/>
                    <a:pt x="24" y="219550"/>
                  </a:cubicBezTo>
                  <a:cubicBezTo>
                    <a:pt x="145" y="217834"/>
                    <a:pt x="1138" y="216301"/>
                    <a:pt x="2658" y="215497"/>
                  </a:cubicBezTo>
                  <a:lnTo>
                    <a:pt x="401344" y="583"/>
                  </a:lnTo>
                  <a:cubicBezTo>
                    <a:pt x="403309" y="-427"/>
                    <a:pt x="405701" y="-104"/>
                    <a:pt x="407321" y="1394"/>
                  </a:cubicBezTo>
                  <a:cubicBezTo>
                    <a:pt x="408912" y="2966"/>
                    <a:pt x="409287" y="5396"/>
                    <a:pt x="408234" y="7372"/>
                  </a:cubicBezTo>
                  <a:lnTo>
                    <a:pt x="217350" y="377519"/>
                  </a:lnTo>
                  <a:cubicBezTo>
                    <a:pt x="216651" y="378867"/>
                    <a:pt x="215395" y="379840"/>
                    <a:pt x="213906" y="380154"/>
                  </a:cubicBezTo>
                  <a:close/>
                  <a:moveTo>
                    <a:pt x="14208" y="220665"/>
                  </a:moveTo>
                  <a:lnTo>
                    <a:pt x="210866" y="367589"/>
                  </a:lnTo>
                  <a:lnTo>
                    <a:pt x="391516" y="17403"/>
                  </a:lnTo>
                  <a:close/>
                </a:path>
              </a:pathLst>
            </a:custGeom>
            <a:solidFill>
              <a:srgbClr val="263238"/>
            </a:solidFill>
            <a:ln w="8801" cap="flat">
              <a:noFill/>
              <a:prstDash val="solid"/>
              <a:miter/>
            </a:ln>
          </p:spPr>
          <p:txBody>
            <a:bodyPr rtlCol="0" anchor="ctr"/>
            <a:lstStyle/>
            <a:p>
              <a:endParaRPr lang="pt-PT"/>
            </a:p>
          </p:txBody>
        </p:sp>
      </p:grpSp>
      <p:grpSp>
        <p:nvGrpSpPr>
          <p:cNvPr id="53" name="Picture Placeholder 5">
            <a:extLst>
              <a:ext uri="{FF2B5EF4-FFF2-40B4-BE49-F238E27FC236}">
                <a16:creationId xmlns:a16="http://schemas.microsoft.com/office/drawing/2014/main" id="{F0C9CE02-F956-FF4A-D109-1A0F4342DE64}"/>
              </a:ext>
            </a:extLst>
          </p:cNvPr>
          <p:cNvGrpSpPr/>
          <p:nvPr/>
        </p:nvGrpSpPr>
        <p:grpSpPr>
          <a:xfrm>
            <a:off x="8487832" y="1993272"/>
            <a:ext cx="1866169" cy="2919637"/>
            <a:chOff x="8487832" y="1993272"/>
            <a:chExt cx="1866169" cy="2919637"/>
          </a:xfrm>
        </p:grpSpPr>
        <p:sp>
          <p:nvSpPr>
            <p:cNvPr id="61" name="Freeform: Shape 60">
              <a:extLst>
                <a:ext uri="{FF2B5EF4-FFF2-40B4-BE49-F238E27FC236}">
                  <a16:creationId xmlns:a16="http://schemas.microsoft.com/office/drawing/2014/main" id="{602C7FC9-56CA-3A09-29CE-71A8148CEFB0}"/>
                </a:ext>
              </a:extLst>
            </p:cNvPr>
            <p:cNvSpPr/>
            <p:nvPr/>
          </p:nvSpPr>
          <p:spPr>
            <a:xfrm>
              <a:off x="8493132" y="2025529"/>
              <a:ext cx="1853852" cy="2882182"/>
            </a:xfrm>
            <a:custGeom>
              <a:avLst/>
              <a:gdLst>
                <a:gd name="connsiteX0" fmla="*/ 1692206 w 1853852"/>
                <a:gd name="connsiteY0" fmla="*/ 2723434 h 2882182"/>
                <a:gd name="connsiteX1" fmla="*/ 682776 w 1853852"/>
                <a:gd name="connsiteY1" fmla="*/ 2880998 h 2882182"/>
                <a:gd name="connsiteX2" fmla="*/ 529685 w 1853852"/>
                <a:gd name="connsiteY2" fmla="*/ 2755150 h 2882182"/>
                <a:gd name="connsiteX3" fmla="*/ 5466 w 1853852"/>
                <a:gd name="connsiteY3" fmla="*/ 322696 h 2882182"/>
                <a:gd name="connsiteX4" fmla="*/ 145589 w 1853852"/>
                <a:gd name="connsiteY4" fmla="*/ 136355 h 2882182"/>
                <a:gd name="connsiteX5" fmla="*/ 1105474 w 1853852"/>
                <a:gd name="connsiteY5" fmla="*/ 1185 h 2882182"/>
                <a:gd name="connsiteX6" fmla="*/ 1258565 w 1853852"/>
                <a:gd name="connsiteY6" fmla="*/ 127033 h 2882182"/>
                <a:gd name="connsiteX7" fmla="*/ 1850160 w 1853852"/>
                <a:gd name="connsiteY7" fmla="*/ 2555536 h 2882182"/>
                <a:gd name="connsiteX8" fmla="*/ 1692206 w 1853852"/>
                <a:gd name="connsiteY8" fmla="*/ 2723434 h 2882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3852" h="2882182">
                  <a:moveTo>
                    <a:pt x="1692206" y="2723434"/>
                  </a:moveTo>
                  <a:lnTo>
                    <a:pt x="682776" y="2880998"/>
                  </a:lnTo>
                  <a:cubicBezTo>
                    <a:pt x="615501" y="2891130"/>
                    <a:pt x="546909" y="2835198"/>
                    <a:pt x="529685" y="2755150"/>
                  </a:cubicBezTo>
                  <a:lnTo>
                    <a:pt x="5466" y="322696"/>
                  </a:lnTo>
                  <a:cubicBezTo>
                    <a:pt x="-24929" y="207994"/>
                    <a:pt x="78314" y="146893"/>
                    <a:pt x="145589" y="136355"/>
                  </a:cubicBezTo>
                  <a:lnTo>
                    <a:pt x="1105474" y="1185"/>
                  </a:lnTo>
                  <a:cubicBezTo>
                    <a:pt x="1172749" y="-8947"/>
                    <a:pt x="1241240" y="46985"/>
                    <a:pt x="1258565" y="127033"/>
                  </a:cubicBezTo>
                  <a:lnTo>
                    <a:pt x="1850160" y="2555536"/>
                  </a:lnTo>
                  <a:cubicBezTo>
                    <a:pt x="1867384" y="2635685"/>
                    <a:pt x="1825945" y="2703473"/>
                    <a:pt x="1692206" y="2723434"/>
                  </a:cubicBezTo>
                  <a:close/>
                </a:path>
              </a:pathLst>
            </a:custGeom>
            <a:solidFill>
              <a:srgbClr val="FFFFFF"/>
            </a:solidFill>
            <a:ln w="8801" cap="flat">
              <a:noFill/>
              <a:prstDash val="solid"/>
              <a:miter/>
            </a:ln>
          </p:spPr>
          <p:txBody>
            <a:bodyPr rtlCol="0" anchor="ctr"/>
            <a:lstStyle/>
            <a:p>
              <a:endParaRPr lang="pt-PT"/>
            </a:p>
          </p:txBody>
        </p:sp>
        <p:sp>
          <p:nvSpPr>
            <p:cNvPr id="62" name="Freeform: Shape 61">
              <a:extLst>
                <a:ext uri="{FF2B5EF4-FFF2-40B4-BE49-F238E27FC236}">
                  <a16:creationId xmlns:a16="http://schemas.microsoft.com/office/drawing/2014/main" id="{EABDC71F-6CB6-DC77-20B9-DE62572D402B}"/>
                </a:ext>
              </a:extLst>
            </p:cNvPr>
            <p:cNvSpPr/>
            <p:nvPr/>
          </p:nvSpPr>
          <p:spPr>
            <a:xfrm>
              <a:off x="8487832" y="2020349"/>
              <a:ext cx="1864561" cy="2892560"/>
            </a:xfrm>
            <a:custGeom>
              <a:avLst/>
              <a:gdLst>
                <a:gd name="connsiteX0" fmla="*/ 671865 w 1864561"/>
                <a:gd name="connsiteY0" fmla="*/ 2892561 h 2892560"/>
                <a:gd name="connsiteX1" fmla="*/ 530020 w 1864561"/>
                <a:gd name="connsiteY1" fmla="*/ 2761444 h 2892560"/>
                <a:gd name="connsiteX2" fmla="*/ 5801 w 1864561"/>
                <a:gd name="connsiteY2" fmla="*/ 328888 h 2892560"/>
                <a:gd name="connsiteX3" fmla="*/ 22012 w 1864561"/>
                <a:gd name="connsiteY3" fmla="*/ 215199 h 2892560"/>
                <a:gd name="connsiteX4" fmla="*/ 150179 w 1864561"/>
                <a:gd name="connsiteY4" fmla="*/ 136570 h 2892560"/>
                <a:gd name="connsiteX5" fmla="*/ 1110064 w 1864561"/>
                <a:gd name="connsiteY5" fmla="*/ 1298 h 2892560"/>
                <a:gd name="connsiteX6" fmla="*/ 1268728 w 1864561"/>
                <a:gd name="connsiteY6" fmla="*/ 131199 h 2892560"/>
                <a:gd name="connsiteX7" fmla="*/ 1860323 w 1864561"/>
                <a:gd name="connsiteY7" fmla="*/ 2559601 h 2892560"/>
                <a:gd name="connsiteX8" fmla="*/ 1843910 w 1864561"/>
                <a:gd name="connsiteY8" fmla="*/ 2660928 h 2892560"/>
                <a:gd name="connsiteX9" fmla="*/ 1698214 w 1864561"/>
                <a:gd name="connsiteY9" fmla="*/ 2733376 h 2892560"/>
                <a:gd name="connsiteX10" fmla="*/ 688886 w 1864561"/>
                <a:gd name="connsiteY10" fmla="*/ 2890939 h 2892560"/>
                <a:gd name="connsiteX11" fmla="*/ 671865 w 1864561"/>
                <a:gd name="connsiteY11" fmla="*/ 2892561 h 2892560"/>
                <a:gd name="connsiteX12" fmla="*/ 1126984 w 1864561"/>
                <a:gd name="connsiteY12" fmla="*/ 10114 h 2892560"/>
                <a:gd name="connsiteX13" fmla="*/ 1111483 w 1864561"/>
                <a:gd name="connsiteY13" fmla="*/ 11330 h 2892560"/>
                <a:gd name="connsiteX14" fmla="*/ 151597 w 1864561"/>
                <a:gd name="connsiteY14" fmla="*/ 146601 h 2892560"/>
                <a:gd name="connsiteX15" fmla="*/ 30523 w 1864561"/>
                <a:gd name="connsiteY15" fmla="*/ 220772 h 2892560"/>
                <a:gd name="connsiteX16" fmla="*/ 15629 w 1864561"/>
                <a:gd name="connsiteY16" fmla="*/ 326558 h 2892560"/>
                <a:gd name="connsiteX17" fmla="*/ 539949 w 1864561"/>
                <a:gd name="connsiteY17" fmla="*/ 2759214 h 2892560"/>
                <a:gd name="connsiteX18" fmla="*/ 687265 w 1864561"/>
                <a:gd name="connsiteY18" fmla="*/ 2880807 h 2892560"/>
                <a:gd name="connsiteX19" fmla="*/ 1696695 w 1864561"/>
                <a:gd name="connsiteY19" fmla="*/ 2722838 h 2892560"/>
                <a:gd name="connsiteX20" fmla="*/ 1696695 w 1864561"/>
                <a:gd name="connsiteY20" fmla="*/ 2722838 h 2892560"/>
                <a:gd name="connsiteX21" fmla="*/ 1835500 w 1864561"/>
                <a:gd name="connsiteY21" fmla="*/ 2654645 h 2892560"/>
                <a:gd name="connsiteX22" fmla="*/ 1850495 w 1864561"/>
                <a:gd name="connsiteY22" fmla="*/ 2561019 h 2892560"/>
                <a:gd name="connsiteX23" fmla="*/ 1258900 w 1864561"/>
                <a:gd name="connsiteY23" fmla="*/ 133429 h 2892560"/>
                <a:gd name="connsiteX24" fmla="*/ 1126984 w 1864561"/>
                <a:gd name="connsiteY24" fmla="*/ 10114 h 2892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64561" h="2892560">
                  <a:moveTo>
                    <a:pt x="671865" y="2892561"/>
                  </a:moveTo>
                  <a:cubicBezTo>
                    <a:pt x="607933" y="2892561"/>
                    <a:pt x="546433" y="2837236"/>
                    <a:pt x="530020" y="2761444"/>
                  </a:cubicBezTo>
                  <a:lnTo>
                    <a:pt x="5801" y="328888"/>
                  </a:lnTo>
                  <a:cubicBezTo>
                    <a:pt x="-5780" y="290455"/>
                    <a:pt x="157" y="248870"/>
                    <a:pt x="22012" y="215199"/>
                  </a:cubicBezTo>
                  <a:cubicBezTo>
                    <a:pt x="53623" y="166968"/>
                    <a:pt x="110766" y="142649"/>
                    <a:pt x="150179" y="136570"/>
                  </a:cubicBezTo>
                  <a:lnTo>
                    <a:pt x="1110064" y="1298"/>
                  </a:lnTo>
                  <a:cubicBezTo>
                    <a:pt x="1179771" y="-9544"/>
                    <a:pt x="1250998" y="48719"/>
                    <a:pt x="1268728" y="131199"/>
                  </a:cubicBezTo>
                  <a:lnTo>
                    <a:pt x="1860323" y="2559601"/>
                  </a:lnTo>
                  <a:cubicBezTo>
                    <a:pt x="1869543" y="2594173"/>
                    <a:pt x="1863565" y="2631036"/>
                    <a:pt x="1843910" y="2660928"/>
                  </a:cubicBezTo>
                  <a:cubicBezTo>
                    <a:pt x="1817972" y="2698418"/>
                    <a:pt x="1769035" y="2722737"/>
                    <a:pt x="1698214" y="2733376"/>
                  </a:cubicBezTo>
                  <a:lnTo>
                    <a:pt x="688886" y="2890939"/>
                  </a:lnTo>
                  <a:cubicBezTo>
                    <a:pt x="683263" y="2891932"/>
                    <a:pt x="677569" y="2892480"/>
                    <a:pt x="671865" y="2892561"/>
                  </a:cubicBezTo>
                  <a:close/>
                  <a:moveTo>
                    <a:pt x="1126984" y="10114"/>
                  </a:moveTo>
                  <a:cubicBezTo>
                    <a:pt x="1121797" y="10114"/>
                    <a:pt x="1116609" y="10519"/>
                    <a:pt x="1111483" y="11330"/>
                  </a:cubicBezTo>
                  <a:lnTo>
                    <a:pt x="151597" y="146601"/>
                  </a:lnTo>
                  <a:cubicBezTo>
                    <a:pt x="114414" y="152377"/>
                    <a:pt x="60411" y="175277"/>
                    <a:pt x="30523" y="220772"/>
                  </a:cubicBezTo>
                  <a:cubicBezTo>
                    <a:pt x="10188" y="252113"/>
                    <a:pt x="4737" y="290830"/>
                    <a:pt x="15629" y="326558"/>
                  </a:cubicBezTo>
                  <a:lnTo>
                    <a:pt x="539949" y="2759214"/>
                  </a:lnTo>
                  <a:cubicBezTo>
                    <a:pt x="556666" y="2836628"/>
                    <a:pt x="622725" y="2890939"/>
                    <a:pt x="687265" y="2880807"/>
                  </a:cubicBezTo>
                  <a:lnTo>
                    <a:pt x="1696695" y="2722838"/>
                  </a:lnTo>
                  <a:lnTo>
                    <a:pt x="1696695" y="2722838"/>
                  </a:lnTo>
                  <a:cubicBezTo>
                    <a:pt x="1764679" y="2712705"/>
                    <a:pt x="1811387" y="2689704"/>
                    <a:pt x="1835500" y="2654645"/>
                  </a:cubicBezTo>
                  <a:cubicBezTo>
                    <a:pt x="1853646" y="2627013"/>
                    <a:pt x="1859097" y="2592937"/>
                    <a:pt x="1850495" y="2561019"/>
                  </a:cubicBezTo>
                  <a:lnTo>
                    <a:pt x="1258900" y="133429"/>
                  </a:lnTo>
                  <a:cubicBezTo>
                    <a:pt x="1243601" y="62196"/>
                    <a:pt x="1186357" y="10114"/>
                    <a:pt x="1126984" y="10114"/>
                  </a:cubicBezTo>
                  <a:close/>
                </a:path>
              </a:pathLst>
            </a:custGeom>
            <a:solidFill>
              <a:srgbClr val="263238"/>
            </a:solidFill>
            <a:ln w="8801" cap="flat">
              <a:noFill/>
              <a:prstDash val="solid"/>
              <a:miter/>
            </a:ln>
          </p:spPr>
          <p:txBody>
            <a:bodyPr rtlCol="0" anchor="ctr"/>
            <a:lstStyle/>
            <a:p>
              <a:endParaRPr lang="pt-PT"/>
            </a:p>
          </p:txBody>
        </p:sp>
        <p:sp>
          <p:nvSpPr>
            <p:cNvPr id="63" name="Freeform: Shape 62">
              <a:extLst>
                <a:ext uri="{FF2B5EF4-FFF2-40B4-BE49-F238E27FC236}">
                  <a16:creationId xmlns:a16="http://schemas.microsoft.com/office/drawing/2014/main" id="{546D0E81-58FE-37DF-977A-4FA5BE0F3C15}"/>
                </a:ext>
              </a:extLst>
            </p:cNvPr>
            <p:cNvSpPr/>
            <p:nvPr/>
          </p:nvSpPr>
          <p:spPr>
            <a:xfrm>
              <a:off x="8563633" y="1997868"/>
              <a:ext cx="1785276" cy="2882280"/>
            </a:xfrm>
            <a:custGeom>
              <a:avLst/>
              <a:gdLst>
                <a:gd name="connsiteX0" fmla="*/ 1690702 w 1785276"/>
                <a:gd name="connsiteY0" fmla="*/ 2723534 h 2882280"/>
                <a:gd name="connsiteX1" fmla="*/ 681475 w 1785276"/>
                <a:gd name="connsiteY1" fmla="*/ 2881097 h 2882280"/>
                <a:gd name="connsiteX2" fmla="*/ 528485 w 1785276"/>
                <a:gd name="connsiteY2" fmla="*/ 2755148 h 2882280"/>
                <a:gd name="connsiteX3" fmla="*/ 3962 w 1785276"/>
                <a:gd name="connsiteY3" fmla="*/ 322694 h 2882280"/>
                <a:gd name="connsiteX4" fmla="*/ 94541 w 1785276"/>
                <a:gd name="connsiteY4" fmla="*/ 158747 h 2882280"/>
                <a:gd name="connsiteX5" fmla="*/ 1103970 w 1785276"/>
                <a:gd name="connsiteY5" fmla="*/ 1183 h 2882280"/>
                <a:gd name="connsiteX6" fmla="*/ 1257062 w 1785276"/>
                <a:gd name="connsiteY6" fmla="*/ 127133 h 2882280"/>
                <a:gd name="connsiteX7" fmla="*/ 1781280 w 1785276"/>
                <a:gd name="connsiteY7" fmla="*/ 2559587 h 2882280"/>
                <a:gd name="connsiteX8" fmla="*/ 1690702 w 1785276"/>
                <a:gd name="connsiteY8" fmla="*/ 2723534 h 2882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85276" h="2882280">
                  <a:moveTo>
                    <a:pt x="1690702" y="2723534"/>
                  </a:moveTo>
                  <a:lnTo>
                    <a:pt x="681475" y="2881097"/>
                  </a:lnTo>
                  <a:cubicBezTo>
                    <a:pt x="614200" y="2891230"/>
                    <a:pt x="545709" y="2835196"/>
                    <a:pt x="528485" y="2755148"/>
                  </a:cubicBezTo>
                  <a:lnTo>
                    <a:pt x="3962" y="322694"/>
                  </a:lnTo>
                  <a:cubicBezTo>
                    <a:pt x="-13262" y="242645"/>
                    <a:pt x="27265" y="169285"/>
                    <a:pt x="94541" y="158747"/>
                  </a:cubicBezTo>
                  <a:lnTo>
                    <a:pt x="1103970" y="1183"/>
                  </a:lnTo>
                  <a:cubicBezTo>
                    <a:pt x="1171245" y="-8949"/>
                    <a:pt x="1239837" y="47085"/>
                    <a:pt x="1257062" y="127133"/>
                  </a:cubicBezTo>
                  <a:lnTo>
                    <a:pt x="1781280" y="2559587"/>
                  </a:lnTo>
                  <a:cubicBezTo>
                    <a:pt x="1798606" y="2639635"/>
                    <a:pt x="1757977" y="2712996"/>
                    <a:pt x="1690702" y="2723534"/>
                  </a:cubicBezTo>
                  <a:close/>
                </a:path>
              </a:pathLst>
            </a:custGeom>
            <a:solidFill>
              <a:srgbClr val="263238"/>
            </a:solidFill>
            <a:ln w="8801" cap="flat">
              <a:noFill/>
              <a:prstDash val="solid"/>
              <a:miter/>
            </a:ln>
          </p:spPr>
          <p:txBody>
            <a:bodyPr rtlCol="0" anchor="ctr"/>
            <a:lstStyle/>
            <a:p>
              <a:endParaRPr lang="pt-PT"/>
            </a:p>
          </p:txBody>
        </p:sp>
        <p:sp>
          <p:nvSpPr>
            <p:cNvPr id="64" name="Freeform: Shape 63">
              <a:extLst>
                <a:ext uri="{FF2B5EF4-FFF2-40B4-BE49-F238E27FC236}">
                  <a16:creationId xmlns:a16="http://schemas.microsoft.com/office/drawing/2014/main" id="{0F6B317E-49F1-3D22-950F-FBE0325BA8B7}"/>
                </a:ext>
              </a:extLst>
            </p:cNvPr>
            <p:cNvSpPr/>
            <p:nvPr/>
          </p:nvSpPr>
          <p:spPr>
            <a:xfrm>
              <a:off x="8558353" y="1993272"/>
              <a:ext cx="1795648" cy="2891776"/>
            </a:xfrm>
            <a:custGeom>
              <a:avLst/>
              <a:gdLst>
                <a:gd name="connsiteX0" fmla="*/ 670442 w 1795648"/>
                <a:gd name="connsiteY0" fmla="*/ 2891773 h 2891776"/>
                <a:gd name="connsiteX1" fmla="*/ 528597 w 1795648"/>
                <a:gd name="connsiteY1" fmla="*/ 2760656 h 2891776"/>
                <a:gd name="connsiteX2" fmla="*/ 4277 w 1795648"/>
                <a:gd name="connsiteY2" fmla="*/ 328202 h 2891776"/>
                <a:gd name="connsiteX3" fmla="*/ 25048 w 1795648"/>
                <a:gd name="connsiteY3" fmla="*/ 206609 h 2891776"/>
                <a:gd name="connsiteX4" fmla="*/ 99010 w 1795648"/>
                <a:gd name="connsiteY4" fmla="*/ 158884 h 2891776"/>
                <a:gd name="connsiteX5" fmla="*/ 1108439 w 1795648"/>
                <a:gd name="connsiteY5" fmla="*/ 1321 h 2891776"/>
                <a:gd name="connsiteX6" fmla="*/ 1267306 w 1795648"/>
                <a:gd name="connsiteY6" fmla="*/ 131121 h 2891776"/>
                <a:gd name="connsiteX7" fmla="*/ 1791119 w 1795648"/>
                <a:gd name="connsiteY7" fmla="*/ 2562967 h 2891776"/>
                <a:gd name="connsiteX8" fmla="*/ 1770856 w 1795648"/>
                <a:gd name="connsiteY8" fmla="*/ 2685268 h 2891776"/>
                <a:gd name="connsiteX9" fmla="*/ 1696792 w 1795648"/>
                <a:gd name="connsiteY9" fmla="*/ 2732993 h 2891776"/>
                <a:gd name="connsiteX10" fmla="*/ 687362 w 1795648"/>
                <a:gd name="connsiteY10" fmla="*/ 2890557 h 2891776"/>
                <a:gd name="connsiteX11" fmla="*/ 670442 w 1795648"/>
                <a:gd name="connsiteY11" fmla="*/ 2891773 h 2891776"/>
                <a:gd name="connsiteX12" fmla="*/ 1125562 w 1795648"/>
                <a:gd name="connsiteY12" fmla="*/ 9427 h 2891776"/>
                <a:gd name="connsiteX13" fmla="*/ 1110061 w 1795648"/>
                <a:gd name="connsiteY13" fmla="*/ 10643 h 2891776"/>
                <a:gd name="connsiteX14" fmla="*/ 100631 w 1795648"/>
                <a:gd name="connsiteY14" fmla="*/ 168206 h 2891776"/>
                <a:gd name="connsiteX15" fmla="*/ 33356 w 1795648"/>
                <a:gd name="connsiteY15" fmla="*/ 211676 h 2891776"/>
                <a:gd name="connsiteX16" fmla="*/ 14207 w 1795648"/>
                <a:gd name="connsiteY16" fmla="*/ 326074 h 2891776"/>
                <a:gd name="connsiteX17" fmla="*/ 538425 w 1795648"/>
                <a:gd name="connsiteY17" fmla="*/ 2758528 h 2891776"/>
                <a:gd name="connsiteX18" fmla="*/ 685843 w 1795648"/>
                <a:gd name="connsiteY18" fmla="*/ 2880120 h 2891776"/>
                <a:gd name="connsiteX19" fmla="*/ 1695273 w 1795648"/>
                <a:gd name="connsiteY19" fmla="*/ 2722456 h 2891776"/>
                <a:gd name="connsiteX20" fmla="*/ 1762446 w 1795648"/>
                <a:gd name="connsiteY20" fmla="*/ 2678986 h 2891776"/>
                <a:gd name="connsiteX21" fmla="*/ 1781697 w 1795648"/>
                <a:gd name="connsiteY21" fmla="*/ 2564588 h 2891776"/>
                <a:gd name="connsiteX22" fmla="*/ 1257377 w 1795648"/>
                <a:gd name="connsiteY22" fmla="*/ 132742 h 2891776"/>
                <a:gd name="connsiteX23" fmla="*/ 1125664 w 1795648"/>
                <a:gd name="connsiteY23" fmla="*/ 9630 h 2891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95648" h="2891776">
                  <a:moveTo>
                    <a:pt x="670442" y="2891773"/>
                  </a:moveTo>
                  <a:cubicBezTo>
                    <a:pt x="606410" y="2891773"/>
                    <a:pt x="544910" y="2836448"/>
                    <a:pt x="528597" y="2760656"/>
                  </a:cubicBezTo>
                  <a:lnTo>
                    <a:pt x="4277" y="328202"/>
                  </a:lnTo>
                  <a:cubicBezTo>
                    <a:pt x="-5642" y="286536"/>
                    <a:pt x="1856" y="242621"/>
                    <a:pt x="25048" y="206609"/>
                  </a:cubicBezTo>
                  <a:cubicBezTo>
                    <a:pt x="41998" y="181115"/>
                    <a:pt x="68797" y="163819"/>
                    <a:pt x="99010" y="158884"/>
                  </a:cubicBezTo>
                  <a:lnTo>
                    <a:pt x="1108439" y="1321"/>
                  </a:lnTo>
                  <a:cubicBezTo>
                    <a:pt x="1178248" y="-9622"/>
                    <a:pt x="1249474" y="48641"/>
                    <a:pt x="1267306" y="131121"/>
                  </a:cubicBezTo>
                  <a:lnTo>
                    <a:pt x="1791119" y="2562967"/>
                  </a:lnTo>
                  <a:cubicBezTo>
                    <a:pt x="1801373" y="2604795"/>
                    <a:pt x="1794047" y="2648983"/>
                    <a:pt x="1770856" y="2685268"/>
                  </a:cubicBezTo>
                  <a:cubicBezTo>
                    <a:pt x="1753845" y="2710752"/>
                    <a:pt x="1727026" y="2728039"/>
                    <a:pt x="1696792" y="2732993"/>
                  </a:cubicBezTo>
                  <a:lnTo>
                    <a:pt x="687362" y="2890557"/>
                  </a:lnTo>
                  <a:cubicBezTo>
                    <a:pt x="681760" y="2891418"/>
                    <a:pt x="676106" y="2891824"/>
                    <a:pt x="670442" y="2891773"/>
                  </a:cubicBezTo>
                  <a:close/>
                  <a:moveTo>
                    <a:pt x="1125562" y="9427"/>
                  </a:moveTo>
                  <a:cubicBezTo>
                    <a:pt x="1120375" y="9427"/>
                    <a:pt x="1115187" y="9832"/>
                    <a:pt x="1110061" y="10643"/>
                  </a:cubicBezTo>
                  <a:lnTo>
                    <a:pt x="100631" y="168206"/>
                  </a:lnTo>
                  <a:cubicBezTo>
                    <a:pt x="73133" y="172705"/>
                    <a:pt x="48756" y="188451"/>
                    <a:pt x="33356" y="211676"/>
                  </a:cubicBezTo>
                  <a:cubicBezTo>
                    <a:pt x="11643" y="245600"/>
                    <a:pt x="4733" y="286921"/>
                    <a:pt x="14207" y="326074"/>
                  </a:cubicBezTo>
                  <a:lnTo>
                    <a:pt x="538425" y="2758528"/>
                  </a:lnTo>
                  <a:cubicBezTo>
                    <a:pt x="555143" y="2835840"/>
                    <a:pt x="621202" y="2890253"/>
                    <a:pt x="685843" y="2880120"/>
                  </a:cubicBezTo>
                  <a:lnTo>
                    <a:pt x="1695273" y="2722456"/>
                  </a:lnTo>
                  <a:cubicBezTo>
                    <a:pt x="1722740" y="2717957"/>
                    <a:pt x="1747086" y="2702200"/>
                    <a:pt x="1762446" y="2678986"/>
                  </a:cubicBezTo>
                  <a:cubicBezTo>
                    <a:pt x="1784250" y="2645092"/>
                    <a:pt x="1791200" y="2603751"/>
                    <a:pt x="1781697" y="2564588"/>
                  </a:cubicBezTo>
                  <a:lnTo>
                    <a:pt x="1257377" y="132742"/>
                  </a:lnTo>
                  <a:cubicBezTo>
                    <a:pt x="1242078" y="61813"/>
                    <a:pt x="1184833" y="9630"/>
                    <a:pt x="1125664" y="9630"/>
                  </a:cubicBezTo>
                  <a:close/>
                </a:path>
              </a:pathLst>
            </a:custGeom>
            <a:solidFill>
              <a:srgbClr val="263238"/>
            </a:solidFill>
            <a:ln w="8801" cap="flat">
              <a:noFill/>
              <a:prstDash val="solid"/>
              <a:miter/>
            </a:ln>
          </p:spPr>
          <p:txBody>
            <a:bodyPr rtlCol="0" anchor="ctr"/>
            <a:lstStyle/>
            <a:p>
              <a:endParaRPr lang="pt-PT"/>
            </a:p>
          </p:txBody>
        </p:sp>
        <p:sp>
          <p:nvSpPr>
            <p:cNvPr id="65" name="Freeform: Shape 64">
              <a:extLst>
                <a:ext uri="{FF2B5EF4-FFF2-40B4-BE49-F238E27FC236}">
                  <a16:creationId xmlns:a16="http://schemas.microsoft.com/office/drawing/2014/main" id="{999FE510-EAE1-4C0B-78E3-B13194118C60}"/>
                </a:ext>
              </a:extLst>
            </p:cNvPr>
            <p:cNvSpPr/>
            <p:nvPr/>
          </p:nvSpPr>
          <p:spPr>
            <a:xfrm>
              <a:off x="8642671" y="2218424"/>
              <a:ext cx="1616627" cy="2391821"/>
            </a:xfrm>
            <a:custGeom>
              <a:avLst/>
              <a:gdLst>
                <a:gd name="connsiteX0" fmla="*/ 1616628 w 1616627"/>
                <a:gd name="connsiteY0" fmla="*/ 2213993 h 2391821"/>
                <a:gd name="connsiteX1" fmla="*/ 477106 w 1616627"/>
                <a:gd name="connsiteY1" fmla="*/ 2391822 h 2391821"/>
                <a:gd name="connsiteX2" fmla="*/ 0 w 1616627"/>
                <a:gd name="connsiteY2" fmla="*/ 177930 h 2391821"/>
                <a:gd name="connsiteX3" fmla="*/ 1139421 w 1616627"/>
                <a:gd name="connsiteY3" fmla="*/ 0 h 2391821"/>
                <a:gd name="connsiteX4" fmla="*/ 1616628 w 1616627"/>
                <a:gd name="connsiteY4" fmla="*/ 2213993 h 2391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627" h="2391821">
                  <a:moveTo>
                    <a:pt x="1616628" y="2213993"/>
                  </a:moveTo>
                  <a:lnTo>
                    <a:pt x="477106" y="2391822"/>
                  </a:lnTo>
                  <a:lnTo>
                    <a:pt x="0" y="177930"/>
                  </a:lnTo>
                  <a:lnTo>
                    <a:pt x="1139421" y="0"/>
                  </a:lnTo>
                  <a:lnTo>
                    <a:pt x="1616628" y="2213993"/>
                  </a:lnTo>
                  <a:close/>
                </a:path>
              </a:pathLst>
            </a:custGeom>
            <a:solidFill>
              <a:srgbClr val="F9DAB7"/>
            </a:solidFill>
            <a:ln w="8801" cap="flat">
              <a:noFill/>
              <a:prstDash val="solid"/>
              <a:miter/>
            </a:ln>
          </p:spPr>
          <p:txBody>
            <a:bodyPr rtlCol="0" anchor="ctr"/>
            <a:lstStyle/>
            <a:p>
              <a:endParaRPr lang="pt-PT" dirty="0"/>
            </a:p>
          </p:txBody>
        </p:sp>
        <p:sp>
          <p:nvSpPr>
            <p:cNvPr id="66" name="Freeform: Shape 65">
              <a:extLst>
                <a:ext uri="{FF2B5EF4-FFF2-40B4-BE49-F238E27FC236}">
                  <a16:creationId xmlns:a16="http://schemas.microsoft.com/office/drawing/2014/main" id="{A95AE6C5-0BD6-222C-E20A-3C6EA984E248}"/>
                </a:ext>
              </a:extLst>
            </p:cNvPr>
            <p:cNvSpPr/>
            <p:nvPr/>
          </p:nvSpPr>
          <p:spPr>
            <a:xfrm>
              <a:off x="8637600" y="2213406"/>
              <a:ext cx="1626781" cy="2401907"/>
            </a:xfrm>
            <a:custGeom>
              <a:avLst/>
              <a:gdLst>
                <a:gd name="connsiteX0" fmla="*/ 482178 w 1626781"/>
                <a:gd name="connsiteY0" fmla="*/ 2401907 h 2401907"/>
                <a:gd name="connsiteX1" fmla="*/ 477314 w 1626781"/>
                <a:gd name="connsiteY1" fmla="*/ 2397955 h 2401907"/>
                <a:gd name="connsiteX2" fmla="*/ 107 w 1626781"/>
                <a:gd name="connsiteY2" fmla="*/ 183962 h 2401907"/>
                <a:gd name="connsiteX3" fmla="*/ 817 w 1626781"/>
                <a:gd name="connsiteY3" fmla="*/ 180010 h 2401907"/>
                <a:gd name="connsiteX4" fmla="*/ 4262 w 1626781"/>
                <a:gd name="connsiteY4" fmla="*/ 177882 h 2401907"/>
                <a:gd name="connsiteX5" fmla="*/ 1143682 w 1626781"/>
                <a:gd name="connsiteY5" fmla="*/ 54 h 2401907"/>
                <a:gd name="connsiteX6" fmla="*/ 1149457 w 1626781"/>
                <a:gd name="connsiteY6" fmla="*/ 4005 h 2401907"/>
                <a:gd name="connsiteX7" fmla="*/ 1626664 w 1626781"/>
                <a:gd name="connsiteY7" fmla="*/ 2217898 h 2401907"/>
                <a:gd name="connsiteX8" fmla="*/ 1625854 w 1626781"/>
                <a:gd name="connsiteY8" fmla="*/ 2221849 h 2401907"/>
                <a:gd name="connsiteX9" fmla="*/ 1622510 w 1626781"/>
                <a:gd name="connsiteY9" fmla="*/ 2223977 h 2401907"/>
                <a:gd name="connsiteX10" fmla="*/ 482988 w 1626781"/>
                <a:gd name="connsiteY10" fmla="*/ 2401907 h 2401907"/>
                <a:gd name="connsiteX11" fmla="*/ 11151 w 1626781"/>
                <a:gd name="connsiteY11" fmla="*/ 187103 h 2401907"/>
                <a:gd name="connsiteX12" fmla="*/ 485927 w 1626781"/>
                <a:gd name="connsiteY12" fmla="*/ 2391167 h 2401907"/>
                <a:gd name="connsiteX13" fmla="*/ 1615418 w 1626781"/>
                <a:gd name="connsiteY13" fmla="*/ 2214858 h 2401907"/>
                <a:gd name="connsiteX14" fmla="*/ 1140541 w 1626781"/>
                <a:gd name="connsiteY14" fmla="*/ 10794 h 2401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26781" h="2401907">
                  <a:moveTo>
                    <a:pt x="482178" y="2401907"/>
                  </a:moveTo>
                  <a:cubicBezTo>
                    <a:pt x="479827" y="2401907"/>
                    <a:pt x="477791" y="2400256"/>
                    <a:pt x="477314" y="2397955"/>
                  </a:cubicBezTo>
                  <a:lnTo>
                    <a:pt x="107" y="183962"/>
                  </a:lnTo>
                  <a:cubicBezTo>
                    <a:pt x="-166" y="182604"/>
                    <a:pt x="87" y="181186"/>
                    <a:pt x="817" y="180010"/>
                  </a:cubicBezTo>
                  <a:cubicBezTo>
                    <a:pt x="1627" y="178865"/>
                    <a:pt x="2873" y="178095"/>
                    <a:pt x="4262" y="177882"/>
                  </a:cubicBezTo>
                  <a:lnTo>
                    <a:pt x="1143682" y="54"/>
                  </a:lnTo>
                  <a:cubicBezTo>
                    <a:pt x="1146347" y="-331"/>
                    <a:pt x="1148849" y="1391"/>
                    <a:pt x="1149457" y="4005"/>
                  </a:cubicBezTo>
                  <a:lnTo>
                    <a:pt x="1626664" y="2217898"/>
                  </a:lnTo>
                  <a:cubicBezTo>
                    <a:pt x="1626968" y="2219266"/>
                    <a:pt x="1626675" y="2220704"/>
                    <a:pt x="1625854" y="2221849"/>
                  </a:cubicBezTo>
                  <a:cubicBezTo>
                    <a:pt x="1625064" y="2222964"/>
                    <a:pt x="1623858" y="2223734"/>
                    <a:pt x="1622510" y="2223977"/>
                  </a:cubicBezTo>
                  <a:lnTo>
                    <a:pt x="482988" y="2401907"/>
                  </a:lnTo>
                  <a:close/>
                  <a:moveTo>
                    <a:pt x="11151" y="187103"/>
                  </a:moveTo>
                  <a:lnTo>
                    <a:pt x="485927" y="2391167"/>
                  </a:lnTo>
                  <a:lnTo>
                    <a:pt x="1615418" y="2214858"/>
                  </a:lnTo>
                  <a:lnTo>
                    <a:pt x="1140541" y="10794"/>
                  </a:lnTo>
                  <a:close/>
                </a:path>
              </a:pathLst>
            </a:custGeom>
            <a:solidFill>
              <a:srgbClr val="263238"/>
            </a:solidFill>
            <a:ln w="8801" cap="flat">
              <a:noFill/>
              <a:prstDash val="solid"/>
              <a:miter/>
            </a:ln>
          </p:spPr>
          <p:txBody>
            <a:bodyPr rtlCol="0" anchor="ctr"/>
            <a:lstStyle/>
            <a:p>
              <a:endParaRPr lang="pt-PT"/>
            </a:p>
          </p:txBody>
        </p:sp>
        <p:sp>
          <p:nvSpPr>
            <p:cNvPr id="70" name="Freeform: Shape 69">
              <a:extLst>
                <a:ext uri="{FF2B5EF4-FFF2-40B4-BE49-F238E27FC236}">
                  <a16:creationId xmlns:a16="http://schemas.microsoft.com/office/drawing/2014/main" id="{128206EB-30D9-EF1F-E83A-C2B2935AC54B}"/>
                </a:ext>
              </a:extLst>
            </p:cNvPr>
            <p:cNvSpPr/>
            <p:nvPr/>
          </p:nvSpPr>
          <p:spPr>
            <a:xfrm rot="-3836400">
              <a:off x="8841882" y="3266027"/>
              <a:ext cx="118136" cy="10132"/>
            </a:xfrm>
            <a:custGeom>
              <a:avLst/>
              <a:gdLst>
                <a:gd name="connsiteX0" fmla="*/ 0 w 118136"/>
                <a:gd name="connsiteY0" fmla="*/ 0 h 10132"/>
                <a:gd name="connsiteX1" fmla="*/ 118137 w 118136"/>
                <a:gd name="connsiteY1" fmla="*/ 0 h 10132"/>
                <a:gd name="connsiteX2" fmla="*/ 118137 w 118136"/>
                <a:gd name="connsiteY2" fmla="*/ 10133 h 10132"/>
                <a:gd name="connsiteX3" fmla="*/ 0 w 118136"/>
                <a:gd name="connsiteY3" fmla="*/ 10133 h 10132"/>
              </a:gdLst>
              <a:ahLst/>
              <a:cxnLst>
                <a:cxn ang="0">
                  <a:pos x="connsiteX0" y="connsiteY0"/>
                </a:cxn>
                <a:cxn ang="0">
                  <a:pos x="connsiteX1" y="connsiteY1"/>
                </a:cxn>
                <a:cxn ang="0">
                  <a:pos x="connsiteX2" y="connsiteY2"/>
                </a:cxn>
                <a:cxn ang="0">
                  <a:pos x="connsiteX3" y="connsiteY3"/>
                </a:cxn>
              </a:cxnLst>
              <a:rect l="l" t="t" r="r" b="b"/>
              <a:pathLst>
                <a:path w="118136" h="10132">
                  <a:moveTo>
                    <a:pt x="0" y="0"/>
                  </a:moveTo>
                  <a:lnTo>
                    <a:pt x="118137" y="0"/>
                  </a:lnTo>
                  <a:lnTo>
                    <a:pt x="118137" y="10133"/>
                  </a:lnTo>
                  <a:lnTo>
                    <a:pt x="0" y="10133"/>
                  </a:lnTo>
                  <a:close/>
                </a:path>
              </a:pathLst>
            </a:custGeom>
            <a:solidFill>
              <a:srgbClr val="FFFFFF"/>
            </a:solidFill>
            <a:ln w="8801" cap="flat">
              <a:noFill/>
              <a:prstDash val="solid"/>
              <a:miter/>
            </a:ln>
          </p:spPr>
          <p:txBody>
            <a:bodyPr rtlCol="0" anchor="ctr"/>
            <a:lstStyle/>
            <a:p>
              <a:endParaRPr lang="pt-PT"/>
            </a:p>
          </p:txBody>
        </p:sp>
        <p:sp>
          <p:nvSpPr>
            <p:cNvPr id="71" name="Freeform: Shape 70">
              <a:extLst>
                <a:ext uri="{FF2B5EF4-FFF2-40B4-BE49-F238E27FC236}">
                  <a16:creationId xmlns:a16="http://schemas.microsoft.com/office/drawing/2014/main" id="{27F53534-1011-4BC0-7115-7E41C4C7AB11}"/>
                </a:ext>
              </a:extLst>
            </p:cNvPr>
            <p:cNvSpPr/>
            <p:nvPr/>
          </p:nvSpPr>
          <p:spPr>
            <a:xfrm rot="-3836400">
              <a:off x="8725737" y="2720782"/>
              <a:ext cx="884301" cy="10132"/>
            </a:xfrm>
            <a:custGeom>
              <a:avLst/>
              <a:gdLst>
                <a:gd name="connsiteX0" fmla="*/ 0 w 884301"/>
                <a:gd name="connsiteY0" fmla="*/ 0 h 10132"/>
                <a:gd name="connsiteX1" fmla="*/ 884302 w 884301"/>
                <a:gd name="connsiteY1" fmla="*/ 0 h 10132"/>
                <a:gd name="connsiteX2" fmla="*/ 884302 w 884301"/>
                <a:gd name="connsiteY2" fmla="*/ 10133 h 10132"/>
                <a:gd name="connsiteX3" fmla="*/ 0 w 884301"/>
                <a:gd name="connsiteY3" fmla="*/ 10133 h 10132"/>
              </a:gdLst>
              <a:ahLst/>
              <a:cxnLst>
                <a:cxn ang="0">
                  <a:pos x="connsiteX0" y="connsiteY0"/>
                </a:cxn>
                <a:cxn ang="0">
                  <a:pos x="connsiteX1" y="connsiteY1"/>
                </a:cxn>
                <a:cxn ang="0">
                  <a:pos x="connsiteX2" y="connsiteY2"/>
                </a:cxn>
                <a:cxn ang="0">
                  <a:pos x="connsiteX3" y="connsiteY3"/>
                </a:cxn>
              </a:cxnLst>
              <a:rect l="l" t="t" r="r" b="b"/>
              <a:pathLst>
                <a:path w="884301" h="10132">
                  <a:moveTo>
                    <a:pt x="0" y="0"/>
                  </a:moveTo>
                  <a:lnTo>
                    <a:pt x="884302" y="0"/>
                  </a:lnTo>
                  <a:lnTo>
                    <a:pt x="884302" y="10133"/>
                  </a:lnTo>
                  <a:lnTo>
                    <a:pt x="0" y="10133"/>
                  </a:lnTo>
                  <a:close/>
                </a:path>
              </a:pathLst>
            </a:custGeom>
            <a:solidFill>
              <a:srgbClr val="FFFFFF"/>
            </a:solidFill>
            <a:ln w="8801" cap="flat">
              <a:noFill/>
              <a:prstDash val="solid"/>
              <a:miter/>
            </a:ln>
          </p:spPr>
          <p:txBody>
            <a:bodyPr rtlCol="0" anchor="ctr"/>
            <a:lstStyle/>
            <a:p>
              <a:endParaRPr lang="pt-PT"/>
            </a:p>
          </p:txBody>
        </p:sp>
        <p:sp>
          <p:nvSpPr>
            <p:cNvPr id="72" name="Freeform: Shape 71">
              <a:extLst>
                <a:ext uri="{FF2B5EF4-FFF2-40B4-BE49-F238E27FC236}">
                  <a16:creationId xmlns:a16="http://schemas.microsoft.com/office/drawing/2014/main" id="{91B8BF69-F1B0-639F-72F2-30B99481CC7C}"/>
                </a:ext>
              </a:extLst>
            </p:cNvPr>
            <p:cNvSpPr/>
            <p:nvPr/>
          </p:nvSpPr>
          <p:spPr>
            <a:xfrm rot="-3745800">
              <a:off x="8983796" y="2486564"/>
              <a:ext cx="351269" cy="10132"/>
            </a:xfrm>
            <a:custGeom>
              <a:avLst/>
              <a:gdLst>
                <a:gd name="connsiteX0" fmla="*/ 0 w 351269"/>
                <a:gd name="connsiteY0" fmla="*/ 0 h 10132"/>
                <a:gd name="connsiteX1" fmla="*/ 351269 w 351269"/>
                <a:gd name="connsiteY1" fmla="*/ 0 h 10132"/>
                <a:gd name="connsiteX2" fmla="*/ 351269 w 351269"/>
                <a:gd name="connsiteY2" fmla="*/ 10133 h 10132"/>
                <a:gd name="connsiteX3" fmla="*/ 0 w 351269"/>
                <a:gd name="connsiteY3" fmla="*/ 10133 h 10132"/>
              </a:gdLst>
              <a:ahLst/>
              <a:cxnLst>
                <a:cxn ang="0">
                  <a:pos x="connsiteX0" y="connsiteY0"/>
                </a:cxn>
                <a:cxn ang="0">
                  <a:pos x="connsiteX1" y="connsiteY1"/>
                </a:cxn>
                <a:cxn ang="0">
                  <a:pos x="connsiteX2" y="connsiteY2"/>
                </a:cxn>
                <a:cxn ang="0">
                  <a:pos x="connsiteX3" y="connsiteY3"/>
                </a:cxn>
              </a:cxnLst>
              <a:rect l="l" t="t" r="r" b="b"/>
              <a:pathLst>
                <a:path w="351269" h="10132">
                  <a:moveTo>
                    <a:pt x="0" y="0"/>
                  </a:moveTo>
                  <a:lnTo>
                    <a:pt x="351269" y="0"/>
                  </a:lnTo>
                  <a:lnTo>
                    <a:pt x="351269" y="10133"/>
                  </a:lnTo>
                  <a:lnTo>
                    <a:pt x="0" y="10133"/>
                  </a:lnTo>
                  <a:close/>
                </a:path>
              </a:pathLst>
            </a:custGeom>
            <a:solidFill>
              <a:srgbClr val="FFFFFF"/>
            </a:solidFill>
            <a:ln w="8801" cap="flat">
              <a:noFill/>
              <a:prstDash val="solid"/>
              <a:miter/>
            </a:ln>
          </p:spPr>
          <p:txBody>
            <a:bodyPr rtlCol="0" anchor="ctr"/>
            <a:lstStyle/>
            <a:p>
              <a:endParaRPr lang="pt-PT"/>
            </a:p>
          </p:txBody>
        </p:sp>
        <p:sp>
          <p:nvSpPr>
            <p:cNvPr id="73" name="Freeform: Shape 72">
              <a:extLst>
                <a:ext uri="{FF2B5EF4-FFF2-40B4-BE49-F238E27FC236}">
                  <a16:creationId xmlns:a16="http://schemas.microsoft.com/office/drawing/2014/main" id="{288956D6-1B87-2163-2ACD-41BC88B9D42F}"/>
                </a:ext>
              </a:extLst>
            </p:cNvPr>
            <p:cNvSpPr/>
            <p:nvPr/>
          </p:nvSpPr>
          <p:spPr>
            <a:xfrm rot="-3790800">
              <a:off x="9713527" y="4272267"/>
              <a:ext cx="399698" cy="10132"/>
            </a:xfrm>
            <a:custGeom>
              <a:avLst/>
              <a:gdLst>
                <a:gd name="connsiteX0" fmla="*/ 0 w 399698"/>
                <a:gd name="connsiteY0" fmla="*/ 0 h 10132"/>
                <a:gd name="connsiteX1" fmla="*/ 399699 w 399698"/>
                <a:gd name="connsiteY1" fmla="*/ 0 h 10132"/>
                <a:gd name="connsiteX2" fmla="*/ 399699 w 399698"/>
                <a:gd name="connsiteY2" fmla="*/ 10133 h 10132"/>
                <a:gd name="connsiteX3" fmla="*/ 0 w 399698"/>
                <a:gd name="connsiteY3" fmla="*/ 10133 h 10132"/>
              </a:gdLst>
              <a:ahLst/>
              <a:cxnLst>
                <a:cxn ang="0">
                  <a:pos x="connsiteX0" y="connsiteY0"/>
                </a:cxn>
                <a:cxn ang="0">
                  <a:pos x="connsiteX1" y="connsiteY1"/>
                </a:cxn>
                <a:cxn ang="0">
                  <a:pos x="connsiteX2" y="connsiteY2"/>
                </a:cxn>
                <a:cxn ang="0">
                  <a:pos x="connsiteX3" y="connsiteY3"/>
                </a:cxn>
              </a:cxnLst>
              <a:rect l="l" t="t" r="r" b="b"/>
              <a:pathLst>
                <a:path w="399698" h="10132">
                  <a:moveTo>
                    <a:pt x="0" y="0"/>
                  </a:moveTo>
                  <a:lnTo>
                    <a:pt x="399699" y="0"/>
                  </a:lnTo>
                  <a:lnTo>
                    <a:pt x="399699" y="10133"/>
                  </a:lnTo>
                  <a:lnTo>
                    <a:pt x="0" y="10133"/>
                  </a:lnTo>
                  <a:close/>
                </a:path>
              </a:pathLst>
            </a:custGeom>
            <a:solidFill>
              <a:srgbClr val="FFFFFF"/>
            </a:solidFill>
            <a:ln w="8801" cap="flat">
              <a:noFill/>
              <a:prstDash val="solid"/>
              <a:miter/>
            </a:ln>
          </p:spPr>
          <p:txBody>
            <a:bodyPr rtlCol="0" anchor="ctr"/>
            <a:lstStyle/>
            <a:p>
              <a:endParaRPr lang="pt-PT"/>
            </a:p>
          </p:txBody>
        </p:sp>
        <p:sp>
          <p:nvSpPr>
            <p:cNvPr id="74" name="Freeform: Shape 73">
              <a:extLst>
                <a:ext uri="{FF2B5EF4-FFF2-40B4-BE49-F238E27FC236}">
                  <a16:creationId xmlns:a16="http://schemas.microsoft.com/office/drawing/2014/main" id="{7CED0076-D49E-579D-4C43-C4C848F7BC42}"/>
                </a:ext>
              </a:extLst>
            </p:cNvPr>
            <p:cNvSpPr/>
            <p:nvPr/>
          </p:nvSpPr>
          <p:spPr>
            <a:xfrm rot="-3790800">
              <a:off x="9997018" y="3984485"/>
              <a:ext cx="124215" cy="10132"/>
            </a:xfrm>
            <a:custGeom>
              <a:avLst/>
              <a:gdLst>
                <a:gd name="connsiteX0" fmla="*/ 0 w 124215"/>
                <a:gd name="connsiteY0" fmla="*/ 0 h 10132"/>
                <a:gd name="connsiteX1" fmla="*/ 124216 w 124215"/>
                <a:gd name="connsiteY1" fmla="*/ 0 h 10132"/>
                <a:gd name="connsiteX2" fmla="*/ 124216 w 124215"/>
                <a:gd name="connsiteY2" fmla="*/ 10133 h 10132"/>
                <a:gd name="connsiteX3" fmla="*/ 0 w 124215"/>
                <a:gd name="connsiteY3" fmla="*/ 10133 h 10132"/>
              </a:gdLst>
              <a:ahLst/>
              <a:cxnLst>
                <a:cxn ang="0">
                  <a:pos x="connsiteX0" y="connsiteY0"/>
                </a:cxn>
                <a:cxn ang="0">
                  <a:pos x="connsiteX1" y="connsiteY1"/>
                </a:cxn>
                <a:cxn ang="0">
                  <a:pos x="connsiteX2" y="connsiteY2"/>
                </a:cxn>
                <a:cxn ang="0">
                  <a:pos x="connsiteX3" y="connsiteY3"/>
                </a:cxn>
              </a:cxnLst>
              <a:rect l="l" t="t" r="r" b="b"/>
              <a:pathLst>
                <a:path w="124215" h="10132">
                  <a:moveTo>
                    <a:pt x="0" y="0"/>
                  </a:moveTo>
                  <a:lnTo>
                    <a:pt x="124216" y="0"/>
                  </a:lnTo>
                  <a:lnTo>
                    <a:pt x="124216" y="10133"/>
                  </a:lnTo>
                  <a:lnTo>
                    <a:pt x="0" y="10133"/>
                  </a:lnTo>
                  <a:close/>
                </a:path>
              </a:pathLst>
            </a:custGeom>
            <a:solidFill>
              <a:srgbClr val="FFFFFF"/>
            </a:solidFill>
            <a:ln w="8801" cap="flat">
              <a:noFill/>
              <a:prstDash val="solid"/>
              <a:miter/>
            </a:ln>
          </p:spPr>
          <p:txBody>
            <a:bodyPr rtlCol="0" anchor="ctr"/>
            <a:lstStyle/>
            <a:p>
              <a:endParaRPr lang="pt-PT"/>
            </a:p>
          </p:txBody>
        </p:sp>
        <p:sp>
          <p:nvSpPr>
            <p:cNvPr id="75" name="Freeform: Shape 74">
              <a:extLst>
                <a:ext uri="{FF2B5EF4-FFF2-40B4-BE49-F238E27FC236}">
                  <a16:creationId xmlns:a16="http://schemas.microsoft.com/office/drawing/2014/main" id="{EF602B73-C03B-AC29-45C8-76DE37099498}"/>
                </a:ext>
              </a:extLst>
            </p:cNvPr>
            <p:cNvSpPr/>
            <p:nvPr/>
          </p:nvSpPr>
          <p:spPr>
            <a:xfrm>
              <a:off x="9003889" y="2128911"/>
              <a:ext cx="361425" cy="101410"/>
            </a:xfrm>
            <a:custGeom>
              <a:avLst/>
              <a:gdLst>
                <a:gd name="connsiteX0" fmla="*/ 344056 w 361425"/>
                <a:gd name="connsiteY0" fmla="*/ 52630 h 101410"/>
                <a:gd name="connsiteX1" fmla="*/ 29261 w 361425"/>
                <a:gd name="connsiteY1" fmla="*/ 101369 h 101410"/>
                <a:gd name="connsiteX2" fmla="*/ 1297 w 361425"/>
                <a:gd name="connsiteY2" fmla="*/ 78367 h 101410"/>
                <a:gd name="connsiteX3" fmla="*/ 1297 w 361425"/>
                <a:gd name="connsiteY3" fmla="*/ 78367 h 101410"/>
                <a:gd name="connsiteX4" fmla="*/ 15755 w 361425"/>
                <a:gd name="connsiteY4" fmla="*/ 48587 h 101410"/>
                <a:gd name="connsiteX5" fmla="*/ 15786 w 361425"/>
                <a:gd name="connsiteY5" fmla="*/ 48577 h 101410"/>
                <a:gd name="connsiteX6" fmla="*/ 17812 w 361425"/>
                <a:gd name="connsiteY6" fmla="*/ 47969 h 101410"/>
                <a:gd name="connsiteX7" fmla="*/ 332404 w 361425"/>
                <a:gd name="connsiteY7" fmla="*/ 42 h 101410"/>
                <a:gd name="connsiteX8" fmla="*/ 360368 w 361425"/>
                <a:gd name="connsiteY8" fmla="*/ 23043 h 101410"/>
                <a:gd name="connsiteX9" fmla="*/ 360368 w 361425"/>
                <a:gd name="connsiteY9" fmla="*/ 23043 h 101410"/>
                <a:gd name="connsiteX10" fmla="*/ 344967 w 361425"/>
                <a:gd name="connsiteY10" fmla="*/ 52326 h 10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1425" h="101410">
                  <a:moveTo>
                    <a:pt x="344056" y="52630"/>
                  </a:moveTo>
                  <a:lnTo>
                    <a:pt x="29261" y="101369"/>
                  </a:lnTo>
                  <a:cubicBezTo>
                    <a:pt x="15381" y="102139"/>
                    <a:pt x="3222" y="92138"/>
                    <a:pt x="1297" y="78367"/>
                  </a:cubicBezTo>
                  <a:lnTo>
                    <a:pt x="1297" y="78367"/>
                  </a:lnTo>
                  <a:cubicBezTo>
                    <a:pt x="-2938" y="66147"/>
                    <a:pt x="3537" y="52823"/>
                    <a:pt x="15755" y="48587"/>
                  </a:cubicBezTo>
                  <a:cubicBezTo>
                    <a:pt x="15766" y="48587"/>
                    <a:pt x="15776" y="48577"/>
                    <a:pt x="15786" y="48577"/>
                  </a:cubicBezTo>
                  <a:lnTo>
                    <a:pt x="17812" y="47969"/>
                  </a:lnTo>
                  <a:lnTo>
                    <a:pt x="332404" y="42"/>
                  </a:lnTo>
                  <a:cubicBezTo>
                    <a:pt x="346285" y="-729"/>
                    <a:pt x="358443" y="9272"/>
                    <a:pt x="360368" y="23043"/>
                  </a:cubicBezTo>
                  <a:lnTo>
                    <a:pt x="360368" y="23043"/>
                  </a:lnTo>
                  <a:cubicBezTo>
                    <a:pt x="364198" y="35385"/>
                    <a:pt x="357298" y="48486"/>
                    <a:pt x="344967" y="52326"/>
                  </a:cubicBezTo>
                  <a:close/>
                </a:path>
              </a:pathLst>
            </a:custGeom>
            <a:solidFill>
              <a:srgbClr val="FFFFFF"/>
            </a:solidFill>
            <a:ln w="8801" cap="flat">
              <a:noFill/>
              <a:prstDash val="solid"/>
              <a:miter/>
            </a:ln>
          </p:spPr>
          <p:txBody>
            <a:bodyPr rtlCol="0" anchor="ctr"/>
            <a:lstStyle/>
            <a:p>
              <a:endParaRPr lang="pt-PT"/>
            </a:p>
          </p:txBody>
        </p:sp>
        <p:sp>
          <p:nvSpPr>
            <p:cNvPr id="76" name="Freeform: Shape 75">
              <a:extLst>
                <a:ext uri="{FF2B5EF4-FFF2-40B4-BE49-F238E27FC236}">
                  <a16:creationId xmlns:a16="http://schemas.microsoft.com/office/drawing/2014/main" id="{6A4432E0-28F3-ACED-7588-CBD6B1ACB610}"/>
                </a:ext>
              </a:extLst>
            </p:cNvPr>
            <p:cNvSpPr/>
            <p:nvPr/>
          </p:nvSpPr>
          <p:spPr>
            <a:xfrm>
              <a:off x="8999479" y="2123518"/>
              <a:ext cx="371359" cy="112436"/>
            </a:xfrm>
            <a:custGeom>
              <a:avLst/>
              <a:gdLst>
                <a:gd name="connsiteX0" fmla="*/ 30733 w 371359"/>
                <a:gd name="connsiteY0" fmla="*/ 112436 h 112436"/>
                <a:gd name="connsiteX1" fmla="*/ 226 w 371359"/>
                <a:gd name="connsiteY1" fmla="*/ 74084 h 112436"/>
                <a:gd name="connsiteX2" fmla="*/ 5201 w 371359"/>
                <a:gd name="connsiteY2" fmla="*/ 59746 h 112436"/>
                <a:gd name="connsiteX3" fmla="*/ 21412 w 371359"/>
                <a:gd name="connsiteY3" fmla="*/ 49614 h 112436"/>
                <a:gd name="connsiteX4" fmla="*/ 336814 w 371359"/>
                <a:gd name="connsiteY4" fmla="*/ 65 h 112436"/>
                <a:gd name="connsiteX5" fmla="*/ 370452 w 371359"/>
                <a:gd name="connsiteY5" fmla="*/ 27018 h 112436"/>
                <a:gd name="connsiteX6" fmla="*/ 366095 w 371359"/>
                <a:gd name="connsiteY6" fmla="*/ 52552 h 112436"/>
                <a:gd name="connsiteX7" fmla="*/ 349783 w 371359"/>
                <a:gd name="connsiteY7" fmla="*/ 62685 h 112436"/>
                <a:gd name="connsiteX8" fmla="*/ 349783 w 371359"/>
                <a:gd name="connsiteY8" fmla="*/ 62685 h 112436"/>
                <a:gd name="connsiteX9" fmla="*/ 34887 w 371359"/>
                <a:gd name="connsiteY9" fmla="*/ 111828 h 112436"/>
                <a:gd name="connsiteX10" fmla="*/ 30733 w 371359"/>
                <a:gd name="connsiteY10" fmla="*/ 112436 h 112436"/>
                <a:gd name="connsiteX11" fmla="*/ 340158 w 371359"/>
                <a:gd name="connsiteY11" fmla="*/ 9995 h 112436"/>
                <a:gd name="connsiteX12" fmla="*/ 337929 w 371359"/>
                <a:gd name="connsiteY12" fmla="*/ 9995 h 112436"/>
                <a:gd name="connsiteX13" fmla="*/ 22729 w 371359"/>
                <a:gd name="connsiteY13" fmla="*/ 59240 h 112436"/>
                <a:gd name="connsiteX14" fmla="*/ 13205 w 371359"/>
                <a:gd name="connsiteY14" fmla="*/ 65421 h 112436"/>
                <a:gd name="connsiteX15" fmla="*/ 10368 w 371359"/>
                <a:gd name="connsiteY15" fmla="*/ 83153 h 112436"/>
                <a:gd name="connsiteX16" fmla="*/ 32557 w 371359"/>
                <a:gd name="connsiteY16" fmla="*/ 102202 h 112436"/>
                <a:gd name="connsiteX17" fmla="*/ 347453 w 371359"/>
                <a:gd name="connsiteY17" fmla="*/ 53059 h 112436"/>
                <a:gd name="connsiteX18" fmla="*/ 356875 w 371359"/>
                <a:gd name="connsiteY18" fmla="*/ 46776 h 112436"/>
                <a:gd name="connsiteX19" fmla="*/ 348466 w 371359"/>
                <a:gd name="connsiteY19" fmla="*/ 13136 h 112436"/>
                <a:gd name="connsiteX20" fmla="*/ 339854 w 371359"/>
                <a:gd name="connsiteY20" fmla="*/ 9995 h 112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1359" h="112436">
                  <a:moveTo>
                    <a:pt x="30733" y="112436"/>
                  </a:moveTo>
                  <a:cubicBezTo>
                    <a:pt x="11716" y="110268"/>
                    <a:pt x="-1942" y="93103"/>
                    <a:pt x="226" y="74084"/>
                  </a:cubicBezTo>
                  <a:cubicBezTo>
                    <a:pt x="804" y="68997"/>
                    <a:pt x="2506" y="64103"/>
                    <a:pt x="5201" y="59746"/>
                  </a:cubicBezTo>
                  <a:cubicBezTo>
                    <a:pt x="8940" y="54244"/>
                    <a:pt x="14826" y="50566"/>
                    <a:pt x="21412" y="49614"/>
                  </a:cubicBezTo>
                  <a:lnTo>
                    <a:pt x="336814" y="65"/>
                  </a:lnTo>
                  <a:cubicBezTo>
                    <a:pt x="353299" y="-979"/>
                    <a:pt x="367868" y="10704"/>
                    <a:pt x="370452" y="27018"/>
                  </a:cubicBezTo>
                  <a:cubicBezTo>
                    <a:pt x="372549" y="35762"/>
                    <a:pt x="370979" y="44993"/>
                    <a:pt x="366095" y="52552"/>
                  </a:cubicBezTo>
                  <a:cubicBezTo>
                    <a:pt x="362316" y="58064"/>
                    <a:pt x="356399" y="61732"/>
                    <a:pt x="349783" y="62685"/>
                  </a:cubicBezTo>
                  <a:lnTo>
                    <a:pt x="349783" y="62685"/>
                  </a:lnTo>
                  <a:lnTo>
                    <a:pt x="34887" y="111828"/>
                  </a:lnTo>
                  <a:cubicBezTo>
                    <a:pt x="33519" y="112132"/>
                    <a:pt x="32131" y="112345"/>
                    <a:pt x="30733" y="112436"/>
                  </a:cubicBezTo>
                  <a:close/>
                  <a:moveTo>
                    <a:pt x="340158" y="9995"/>
                  </a:moveTo>
                  <a:lnTo>
                    <a:pt x="337929" y="9995"/>
                  </a:lnTo>
                  <a:lnTo>
                    <a:pt x="22729" y="59240"/>
                  </a:lnTo>
                  <a:cubicBezTo>
                    <a:pt x="18859" y="59959"/>
                    <a:pt x="15444" y="62188"/>
                    <a:pt x="13205" y="65421"/>
                  </a:cubicBezTo>
                  <a:cubicBezTo>
                    <a:pt x="9861" y="70690"/>
                    <a:pt x="8838" y="77104"/>
                    <a:pt x="10368" y="83153"/>
                  </a:cubicBezTo>
                  <a:cubicBezTo>
                    <a:pt x="11858" y="94218"/>
                    <a:pt x="21402" y="102405"/>
                    <a:pt x="32557" y="102202"/>
                  </a:cubicBezTo>
                  <a:lnTo>
                    <a:pt x="347453" y="53059"/>
                  </a:lnTo>
                  <a:cubicBezTo>
                    <a:pt x="351333" y="52360"/>
                    <a:pt x="354747" y="50090"/>
                    <a:pt x="356875" y="46776"/>
                  </a:cubicBezTo>
                  <a:cubicBezTo>
                    <a:pt x="363836" y="35164"/>
                    <a:pt x="360077" y="20107"/>
                    <a:pt x="348466" y="13136"/>
                  </a:cubicBezTo>
                  <a:cubicBezTo>
                    <a:pt x="345801" y="11586"/>
                    <a:pt x="342893" y="10522"/>
                    <a:pt x="339854" y="9995"/>
                  </a:cubicBezTo>
                  <a:close/>
                </a:path>
              </a:pathLst>
            </a:custGeom>
            <a:solidFill>
              <a:srgbClr val="263238"/>
            </a:solidFill>
            <a:ln w="8801" cap="flat">
              <a:noFill/>
              <a:prstDash val="solid"/>
              <a:miter/>
            </a:ln>
          </p:spPr>
          <p:txBody>
            <a:bodyPr rtlCol="0" anchor="ctr"/>
            <a:lstStyle/>
            <a:p>
              <a:endParaRPr lang="pt-PT"/>
            </a:p>
          </p:txBody>
        </p:sp>
        <p:sp>
          <p:nvSpPr>
            <p:cNvPr id="77" name="Freeform: Shape 76">
              <a:extLst>
                <a:ext uri="{FF2B5EF4-FFF2-40B4-BE49-F238E27FC236}">
                  <a16:creationId xmlns:a16="http://schemas.microsoft.com/office/drawing/2014/main" id="{1692E999-B2B8-5002-B84B-E0FD91DE4790}"/>
                </a:ext>
              </a:extLst>
            </p:cNvPr>
            <p:cNvSpPr/>
            <p:nvPr/>
          </p:nvSpPr>
          <p:spPr>
            <a:xfrm>
              <a:off x="9669443" y="4572023"/>
              <a:ext cx="83519" cy="97422"/>
            </a:xfrm>
            <a:custGeom>
              <a:avLst/>
              <a:gdLst>
                <a:gd name="connsiteX0" fmla="*/ 82254 w 83519"/>
                <a:gd name="connsiteY0" fmla="*/ 42378 h 97422"/>
                <a:gd name="connsiteX1" fmla="*/ 31595 w 83519"/>
                <a:gd name="connsiteY1" fmla="*/ 429 h 97422"/>
                <a:gd name="connsiteX2" fmla="*/ 1200 w 83519"/>
                <a:gd name="connsiteY2" fmla="*/ 55044 h 97422"/>
                <a:gd name="connsiteX3" fmla="*/ 51859 w 83519"/>
                <a:gd name="connsiteY3" fmla="*/ 96993 h 97422"/>
                <a:gd name="connsiteX4" fmla="*/ 82254 w 83519"/>
                <a:gd name="connsiteY4" fmla="*/ 42378 h 97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19" h="97422">
                  <a:moveTo>
                    <a:pt x="82254" y="42378"/>
                  </a:moveTo>
                  <a:cubicBezTo>
                    <a:pt x="76479" y="15729"/>
                    <a:pt x="53682" y="-3118"/>
                    <a:pt x="31595" y="429"/>
                  </a:cubicBezTo>
                  <a:cubicBezTo>
                    <a:pt x="9508" y="3975"/>
                    <a:pt x="-4272" y="28395"/>
                    <a:pt x="1200" y="55044"/>
                  </a:cubicBezTo>
                  <a:cubicBezTo>
                    <a:pt x="6671" y="81693"/>
                    <a:pt x="29771" y="100540"/>
                    <a:pt x="51859" y="96993"/>
                  </a:cubicBezTo>
                  <a:cubicBezTo>
                    <a:pt x="73946" y="93447"/>
                    <a:pt x="87928" y="69027"/>
                    <a:pt x="82254" y="42378"/>
                  </a:cubicBezTo>
                  <a:close/>
                </a:path>
              </a:pathLst>
            </a:custGeom>
            <a:solidFill>
              <a:srgbClr val="FFFFFF"/>
            </a:solidFill>
            <a:ln w="8801" cap="flat">
              <a:noFill/>
              <a:prstDash val="solid"/>
              <a:miter/>
            </a:ln>
          </p:spPr>
          <p:txBody>
            <a:bodyPr rtlCol="0" anchor="ctr"/>
            <a:lstStyle/>
            <a:p>
              <a:endParaRPr lang="pt-PT"/>
            </a:p>
          </p:txBody>
        </p:sp>
        <p:sp>
          <p:nvSpPr>
            <p:cNvPr id="78" name="Freeform: Shape 77">
              <a:extLst>
                <a:ext uri="{FF2B5EF4-FFF2-40B4-BE49-F238E27FC236}">
                  <a16:creationId xmlns:a16="http://schemas.microsoft.com/office/drawing/2014/main" id="{609A6227-5CF7-F544-67E8-36EA34AD55A3}"/>
                </a:ext>
              </a:extLst>
            </p:cNvPr>
            <p:cNvSpPr/>
            <p:nvPr/>
          </p:nvSpPr>
          <p:spPr>
            <a:xfrm>
              <a:off x="9663859" y="4567000"/>
              <a:ext cx="94244" cy="107489"/>
            </a:xfrm>
            <a:custGeom>
              <a:avLst/>
              <a:gdLst>
                <a:gd name="connsiteX0" fmla="*/ 52174 w 94244"/>
                <a:gd name="connsiteY0" fmla="*/ 107487 h 107489"/>
                <a:gd name="connsiteX1" fmla="*/ 1515 w 94244"/>
                <a:gd name="connsiteY1" fmla="*/ 61181 h 107489"/>
                <a:gd name="connsiteX2" fmla="*/ 9013 w 94244"/>
                <a:gd name="connsiteY2" fmla="*/ 17813 h 107489"/>
                <a:gd name="connsiteX3" fmla="*/ 35963 w 94244"/>
                <a:gd name="connsiteY3" fmla="*/ 486 h 107489"/>
                <a:gd name="connsiteX4" fmla="*/ 92701 w 94244"/>
                <a:gd name="connsiteY4" fmla="*/ 46387 h 107489"/>
                <a:gd name="connsiteX5" fmla="*/ 85305 w 94244"/>
                <a:gd name="connsiteY5" fmla="*/ 89654 h 107489"/>
                <a:gd name="connsiteX6" fmla="*/ 58253 w 94244"/>
                <a:gd name="connsiteY6" fmla="*/ 107082 h 107489"/>
                <a:gd name="connsiteX7" fmla="*/ 52174 w 94244"/>
                <a:gd name="connsiteY7" fmla="*/ 107487 h 107489"/>
                <a:gd name="connsiteX8" fmla="*/ 42042 w 94244"/>
                <a:gd name="connsiteY8" fmla="*/ 10112 h 107489"/>
                <a:gd name="connsiteX9" fmla="*/ 37179 w 94244"/>
                <a:gd name="connsiteY9" fmla="*/ 10112 h 107489"/>
                <a:gd name="connsiteX10" fmla="*/ 16915 w 94244"/>
                <a:gd name="connsiteY10" fmla="*/ 23183 h 107489"/>
                <a:gd name="connsiteX11" fmla="*/ 11039 w 94244"/>
                <a:gd name="connsiteY11" fmla="*/ 58749 h 107489"/>
                <a:gd name="connsiteX12" fmla="*/ 56328 w 94244"/>
                <a:gd name="connsiteY12" fmla="*/ 96747 h 107489"/>
                <a:gd name="connsiteX13" fmla="*/ 76592 w 94244"/>
                <a:gd name="connsiteY13" fmla="*/ 83676 h 107489"/>
                <a:gd name="connsiteX14" fmla="*/ 82468 w 94244"/>
                <a:gd name="connsiteY14" fmla="*/ 48211 h 107489"/>
                <a:gd name="connsiteX15" fmla="*/ 82468 w 94244"/>
                <a:gd name="connsiteY15" fmla="*/ 48211 h 107489"/>
                <a:gd name="connsiteX16" fmla="*/ 41941 w 94244"/>
                <a:gd name="connsiteY16" fmla="*/ 10112 h 107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4244" h="107489">
                  <a:moveTo>
                    <a:pt x="52174" y="107487"/>
                  </a:moveTo>
                  <a:cubicBezTo>
                    <a:pt x="29276" y="107487"/>
                    <a:pt x="7290" y="87931"/>
                    <a:pt x="1515" y="61181"/>
                  </a:cubicBezTo>
                  <a:cubicBezTo>
                    <a:pt x="-2021" y="46306"/>
                    <a:pt x="694" y="30641"/>
                    <a:pt x="9013" y="17813"/>
                  </a:cubicBezTo>
                  <a:cubicBezTo>
                    <a:pt x="15152" y="8501"/>
                    <a:pt x="24940" y="2209"/>
                    <a:pt x="35963" y="486"/>
                  </a:cubicBezTo>
                  <a:cubicBezTo>
                    <a:pt x="60989" y="-3466"/>
                    <a:pt x="86622" y="17104"/>
                    <a:pt x="92701" y="46387"/>
                  </a:cubicBezTo>
                  <a:cubicBezTo>
                    <a:pt x="96267" y="61212"/>
                    <a:pt x="93593" y="76856"/>
                    <a:pt x="85305" y="89654"/>
                  </a:cubicBezTo>
                  <a:cubicBezTo>
                    <a:pt x="79074" y="98946"/>
                    <a:pt x="69287" y="105258"/>
                    <a:pt x="58253" y="107082"/>
                  </a:cubicBezTo>
                  <a:cubicBezTo>
                    <a:pt x="56237" y="107366"/>
                    <a:pt x="54210" y="107508"/>
                    <a:pt x="52174" y="107487"/>
                  </a:cubicBezTo>
                  <a:close/>
                  <a:moveTo>
                    <a:pt x="42042" y="10112"/>
                  </a:moveTo>
                  <a:lnTo>
                    <a:pt x="37179" y="10112"/>
                  </a:lnTo>
                  <a:cubicBezTo>
                    <a:pt x="28911" y="11490"/>
                    <a:pt x="21576" y="16222"/>
                    <a:pt x="16915" y="23183"/>
                  </a:cubicBezTo>
                  <a:cubicBezTo>
                    <a:pt x="10218" y="33752"/>
                    <a:pt x="8101" y="46590"/>
                    <a:pt x="11039" y="58749"/>
                  </a:cubicBezTo>
                  <a:cubicBezTo>
                    <a:pt x="16206" y="82764"/>
                    <a:pt x="36571" y="99888"/>
                    <a:pt x="56328" y="96747"/>
                  </a:cubicBezTo>
                  <a:cubicBezTo>
                    <a:pt x="64626" y="95440"/>
                    <a:pt x="71982" y="90697"/>
                    <a:pt x="76592" y="83676"/>
                  </a:cubicBezTo>
                  <a:cubicBezTo>
                    <a:pt x="83380" y="73178"/>
                    <a:pt x="85507" y="60340"/>
                    <a:pt x="82468" y="48211"/>
                  </a:cubicBezTo>
                  <a:lnTo>
                    <a:pt x="82468" y="48211"/>
                  </a:lnTo>
                  <a:cubicBezTo>
                    <a:pt x="79165" y="27784"/>
                    <a:pt x="62529" y="12149"/>
                    <a:pt x="41941" y="10112"/>
                  </a:cubicBezTo>
                  <a:close/>
                </a:path>
              </a:pathLst>
            </a:custGeom>
            <a:solidFill>
              <a:srgbClr val="263238"/>
            </a:solidFill>
            <a:ln w="8801" cap="flat">
              <a:noFill/>
              <a:prstDash val="solid"/>
              <a:miter/>
            </a:ln>
          </p:spPr>
          <p:txBody>
            <a:bodyPr rtlCol="0" anchor="ctr"/>
            <a:lstStyle/>
            <a:p>
              <a:endParaRPr lang="pt-PT"/>
            </a:p>
          </p:txBody>
        </p:sp>
      </p:grpSp>
    </p:spTree>
    <p:extLst>
      <p:ext uri="{BB962C8B-B14F-4D97-AF65-F5344CB8AC3E}">
        <p14:creationId xmlns:p14="http://schemas.microsoft.com/office/powerpoint/2010/main" val="3326258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E17942FE-65D3-7C03-B361-8DF125B81DC1}"/>
              </a:ext>
            </a:extLst>
          </p:cNvPr>
          <p:cNvSpPr>
            <a:spLocks noGrp="1"/>
          </p:cNvSpPr>
          <p:nvPr>
            <p:ph type="title"/>
          </p:nvPr>
        </p:nvSpPr>
        <p:spPr/>
        <p:txBody>
          <a:bodyPr/>
          <a:lstStyle/>
          <a:p>
            <a:r>
              <a:rPr lang="en-US" dirty="0"/>
              <a:t>Introduction</a:t>
            </a:r>
          </a:p>
        </p:txBody>
      </p:sp>
      <p:sp>
        <p:nvSpPr>
          <p:cNvPr id="63" name="Text Placeholder 62">
            <a:extLst>
              <a:ext uri="{FF2B5EF4-FFF2-40B4-BE49-F238E27FC236}">
                <a16:creationId xmlns:a16="http://schemas.microsoft.com/office/drawing/2014/main" id="{22D79EB2-B914-5355-4D75-3AC59F0DCCC3}"/>
              </a:ext>
            </a:extLst>
          </p:cNvPr>
          <p:cNvSpPr>
            <a:spLocks noGrp="1"/>
          </p:cNvSpPr>
          <p:nvPr>
            <p:ph type="body" sz="quarter" idx="27"/>
          </p:nvPr>
        </p:nvSpPr>
        <p:spPr/>
        <p:txBody>
          <a:bodyPr/>
          <a:lstStyle/>
          <a:p>
            <a:r>
              <a:rPr lang="en-US" dirty="0"/>
              <a:t>1G </a:t>
            </a:r>
            <a:r>
              <a:rPr lang="en-US" b="0" dirty="0"/>
              <a:t>(1980s)</a:t>
            </a:r>
          </a:p>
        </p:txBody>
      </p:sp>
      <p:sp>
        <p:nvSpPr>
          <p:cNvPr id="16" name="Picture Placeholder 15">
            <a:extLst>
              <a:ext uri="{FF2B5EF4-FFF2-40B4-BE49-F238E27FC236}">
                <a16:creationId xmlns:a16="http://schemas.microsoft.com/office/drawing/2014/main" id="{7BD10CEB-2241-4246-B0F4-96E0DB642C4C}"/>
              </a:ext>
            </a:extLst>
          </p:cNvPr>
          <p:cNvSpPr>
            <a:spLocks noGrp="1"/>
          </p:cNvSpPr>
          <p:nvPr>
            <p:ph type="body" sz="quarter" idx="28"/>
          </p:nvPr>
        </p:nvSpPr>
        <p:spPr>
          <a:xfrm>
            <a:off x="1579280" y="4437562"/>
            <a:ext cx="1733286" cy="866793"/>
          </a:xfrm>
        </p:spPr>
        <p:txBody>
          <a:bodyPr/>
          <a:lstStyle/>
          <a:p>
            <a:pPr lvl="0" algn="l">
              <a:lnSpc>
                <a:spcPct val="100000"/>
              </a:lnSpc>
            </a:pPr>
            <a:r>
              <a:rPr lang="en-US" altLang="zh-CN" sz="1200" dirty="0"/>
              <a:t>Data rate</a:t>
            </a:r>
          </a:p>
          <a:p>
            <a:pPr marL="180000" lvl="1" indent="-144000">
              <a:lnSpc>
                <a:spcPct val="100000"/>
              </a:lnSpc>
            </a:pPr>
            <a:r>
              <a:rPr lang="en-US" altLang="zh-CN" sz="900" dirty="0"/>
              <a:t>2.4kbps</a:t>
            </a:r>
          </a:p>
          <a:p>
            <a:pPr algn="l">
              <a:lnSpc>
                <a:spcPct val="100000"/>
              </a:lnSpc>
            </a:pPr>
            <a:r>
              <a:rPr lang="en-US" altLang="zh-CN" sz="1200" dirty="0"/>
              <a:t>Analog</a:t>
            </a:r>
          </a:p>
        </p:txBody>
      </p:sp>
      <p:sp>
        <p:nvSpPr>
          <p:cNvPr id="65" name="Text Placeholder 64">
            <a:extLst>
              <a:ext uri="{FF2B5EF4-FFF2-40B4-BE49-F238E27FC236}">
                <a16:creationId xmlns:a16="http://schemas.microsoft.com/office/drawing/2014/main" id="{0ECD9490-0BE0-6A65-01CD-D54CAB839511}"/>
              </a:ext>
            </a:extLst>
          </p:cNvPr>
          <p:cNvSpPr>
            <a:spLocks noGrp="1"/>
          </p:cNvSpPr>
          <p:nvPr>
            <p:ph type="body" sz="quarter" idx="38"/>
          </p:nvPr>
        </p:nvSpPr>
        <p:spPr/>
        <p:txBody>
          <a:bodyPr/>
          <a:lstStyle/>
          <a:p>
            <a:r>
              <a:rPr lang="en-US" dirty="0"/>
              <a:t>2G </a:t>
            </a:r>
            <a:r>
              <a:rPr lang="en-US" b="0" dirty="0"/>
              <a:t>(1990s)</a:t>
            </a:r>
          </a:p>
        </p:txBody>
      </p:sp>
      <p:sp>
        <p:nvSpPr>
          <p:cNvPr id="67" name="Text Placeholder 66">
            <a:extLst>
              <a:ext uri="{FF2B5EF4-FFF2-40B4-BE49-F238E27FC236}">
                <a16:creationId xmlns:a16="http://schemas.microsoft.com/office/drawing/2014/main" id="{CEEED1DD-BCBD-5246-2A2C-BCED87782D53}"/>
              </a:ext>
            </a:extLst>
          </p:cNvPr>
          <p:cNvSpPr>
            <a:spLocks noGrp="1"/>
          </p:cNvSpPr>
          <p:nvPr>
            <p:ph type="body" sz="quarter" idx="40"/>
          </p:nvPr>
        </p:nvSpPr>
        <p:spPr/>
        <p:txBody>
          <a:bodyPr/>
          <a:lstStyle/>
          <a:p>
            <a:r>
              <a:rPr lang="en-US" dirty="0"/>
              <a:t>3G </a:t>
            </a:r>
            <a:r>
              <a:rPr lang="en-US" b="0" dirty="0"/>
              <a:t>(2000s)</a:t>
            </a:r>
          </a:p>
        </p:txBody>
      </p:sp>
      <p:sp>
        <p:nvSpPr>
          <p:cNvPr id="21" name="Picture Placeholder 20">
            <a:extLst>
              <a:ext uri="{FF2B5EF4-FFF2-40B4-BE49-F238E27FC236}">
                <a16:creationId xmlns:a16="http://schemas.microsoft.com/office/drawing/2014/main" id="{DD441F7A-4624-45D2-AE88-EEBA65185E6D}"/>
              </a:ext>
            </a:extLst>
          </p:cNvPr>
          <p:cNvSpPr>
            <a:spLocks noGrp="1"/>
          </p:cNvSpPr>
          <p:nvPr>
            <p:ph type="body" sz="quarter" idx="41"/>
          </p:nvPr>
        </p:nvSpPr>
        <p:spPr>
          <a:xfrm>
            <a:off x="4905555" y="5047235"/>
            <a:ext cx="2596386" cy="866792"/>
          </a:xfrm>
        </p:spPr>
        <p:txBody>
          <a:bodyPr/>
          <a:lstStyle/>
          <a:p>
            <a:pPr lvl="0" algn="l">
              <a:lnSpc>
                <a:spcPct val="100000"/>
              </a:lnSpc>
            </a:pPr>
            <a:r>
              <a:rPr lang="en-US" altLang="zh-CN" sz="1200" dirty="0"/>
              <a:t>Data rate</a:t>
            </a:r>
          </a:p>
          <a:p>
            <a:pPr marL="180000" lvl="1" indent="-144000">
              <a:lnSpc>
                <a:spcPct val="100000"/>
              </a:lnSpc>
            </a:pPr>
            <a:r>
              <a:rPr lang="en-US" altLang="zh-CN" sz="900" dirty="0"/>
              <a:t>384kbps (3G -&gt; UMTS and CDMA2000)</a:t>
            </a:r>
            <a:endParaRPr lang="en-US" altLang="zh-CN" sz="1200" dirty="0"/>
          </a:p>
          <a:p>
            <a:pPr marL="180000" lvl="1" indent="-144000">
              <a:lnSpc>
                <a:spcPct val="100000"/>
              </a:lnSpc>
            </a:pPr>
            <a:r>
              <a:rPr lang="en-US" altLang="zh-CN" sz="900" dirty="0"/>
              <a:t>30mbps (3.5G -&gt; HSPA)</a:t>
            </a:r>
          </a:p>
          <a:p>
            <a:pPr marL="180000" lvl="1" indent="-144000">
              <a:lnSpc>
                <a:spcPct val="100000"/>
              </a:lnSpc>
            </a:pPr>
            <a:r>
              <a:rPr lang="en-US" altLang="zh-CN" sz="900" dirty="0"/>
              <a:t>Higher speed by using 64QAM (3.75G -&gt; HSPA+)</a:t>
            </a:r>
          </a:p>
        </p:txBody>
      </p:sp>
      <p:sp>
        <p:nvSpPr>
          <p:cNvPr id="69" name="Text Placeholder 68">
            <a:extLst>
              <a:ext uri="{FF2B5EF4-FFF2-40B4-BE49-F238E27FC236}">
                <a16:creationId xmlns:a16="http://schemas.microsoft.com/office/drawing/2014/main" id="{868536F0-BECB-41C2-208F-CAAC89E244FF}"/>
              </a:ext>
            </a:extLst>
          </p:cNvPr>
          <p:cNvSpPr>
            <a:spLocks noGrp="1"/>
          </p:cNvSpPr>
          <p:nvPr>
            <p:ph type="body" sz="quarter" idx="42"/>
          </p:nvPr>
        </p:nvSpPr>
        <p:spPr/>
        <p:txBody>
          <a:bodyPr/>
          <a:lstStyle/>
          <a:p>
            <a:r>
              <a:rPr lang="en-US" dirty="0"/>
              <a:t>4G </a:t>
            </a:r>
            <a:r>
              <a:rPr lang="en-US" b="0" dirty="0"/>
              <a:t>(2010s)</a:t>
            </a:r>
          </a:p>
        </p:txBody>
      </p:sp>
      <p:sp>
        <p:nvSpPr>
          <p:cNvPr id="71" name="Text Placeholder 70">
            <a:extLst>
              <a:ext uri="{FF2B5EF4-FFF2-40B4-BE49-F238E27FC236}">
                <a16:creationId xmlns:a16="http://schemas.microsoft.com/office/drawing/2014/main" id="{FAFB92ED-EE9E-1E13-228D-2A33EE0B2FC2}"/>
              </a:ext>
            </a:extLst>
          </p:cNvPr>
          <p:cNvSpPr>
            <a:spLocks noGrp="1"/>
          </p:cNvSpPr>
          <p:nvPr>
            <p:ph type="body" sz="quarter" idx="44"/>
          </p:nvPr>
        </p:nvSpPr>
        <p:spPr/>
        <p:txBody>
          <a:bodyPr/>
          <a:lstStyle/>
          <a:p>
            <a:r>
              <a:rPr lang="en-US" dirty="0"/>
              <a:t>5G </a:t>
            </a:r>
            <a:r>
              <a:rPr lang="en-US" b="0" dirty="0"/>
              <a:t>(2020s)</a:t>
            </a:r>
          </a:p>
        </p:txBody>
      </p:sp>
      <p:sp>
        <p:nvSpPr>
          <p:cNvPr id="25" name="Picture Placeholder 24">
            <a:extLst>
              <a:ext uri="{FF2B5EF4-FFF2-40B4-BE49-F238E27FC236}">
                <a16:creationId xmlns:a16="http://schemas.microsoft.com/office/drawing/2014/main" id="{5140B95D-A59E-4E6C-BF07-5DD5E0E818A0}"/>
              </a:ext>
            </a:extLst>
          </p:cNvPr>
          <p:cNvSpPr>
            <a:spLocks noGrp="1"/>
          </p:cNvSpPr>
          <p:nvPr>
            <p:ph type="body" sz="quarter" idx="45"/>
          </p:nvPr>
        </p:nvSpPr>
        <p:spPr>
          <a:xfrm>
            <a:off x="8493189" y="2937719"/>
            <a:ext cx="2384725" cy="885800"/>
          </a:xfrm>
        </p:spPr>
        <p:txBody>
          <a:bodyPr/>
          <a:lstStyle/>
          <a:p>
            <a:pPr lvl="0" algn="l">
              <a:lnSpc>
                <a:spcPct val="100000"/>
              </a:lnSpc>
            </a:pPr>
            <a:r>
              <a:rPr lang="en-US" altLang="zh-CN" sz="1200" dirty="0"/>
              <a:t>Data rate</a:t>
            </a:r>
          </a:p>
          <a:p>
            <a:pPr marL="180000" lvl="1" indent="-144000">
              <a:lnSpc>
                <a:spcPct val="100000"/>
              </a:lnSpc>
            </a:pPr>
            <a:r>
              <a:rPr lang="en-US" altLang="zh-CN" sz="900" dirty="0"/>
              <a:t>10gbps</a:t>
            </a:r>
          </a:p>
          <a:p>
            <a:pPr lvl="0" algn="l">
              <a:lnSpc>
                <a:spcPct val="100000"/>
              </a:lnSpc>
            </a:pPr>
            <a:endParaRPr lang="en-US" altLang="zh-CN" sz="1200" dirty="0"/>
          </a:p>
          <a:p>
            <a:endParaRPr lang="pt-PT" dirty="0"/>
          </a:p>
          <a:p>
            <a:pPr algn="l">
              <a:lnSpc>
                <a:spcPct val="100000"/>
              </a:lnSpc>
            </a:pPr>
            <a:endParaRPr lang="en-US" altLang="zh-CN" sz="1200" dirty="0"/>
          </a:p>
        </p:txBody>
      </p:sp>
      <p:sp>
        <p:nvSpPr>
          <p:cNvPr id="3" name="Picture Placeholder 15">
            <a:extLst>
              <a:ext uri="{FF2B5EF4-FFF2-40B4-BE49-F238E27FC236}">
                <a16:creationId xmlns:a16="http://schemas.microsoft.com/office/drawing/2014/main" id="{3F2EB195-B9E8-5272-0AD1-739CCB77B327}"/>
              </a:ext>
            </a:extLst>
          </p:cNvPr>
          <p:cNvSpPr txBox="1">
            <a:spLocks/>
          </p:cNvSpPr>
          <p:nvPr/>
        </p:nvSpPr>
        <p:spPr>
          <a:xfrm>
            <a:off x="3647026" y="2757079"/>
            <a:ext cx="2596386" cy="13133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0"/>
              </a:spcBef>
              <a:buFont typeface="Arial" panose="020B0604020202020204" pitchFamily="34" charset="0"/>
              <a:buNone/>
              <a:defRPr lang="en-US" altLang="zh-CN" sz="1400" b="0" kern="1200" dirty="0">
                <a:solidFill>
                  <a:schemeClr val="accent6"/>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pPr>
            <a:r>
              <a:rPr lang="en-US" altLang="zh-CN" sz="1200" dirty="0"/>
              <a:t>Data rate</a:t>
            </a:r>
          </a:p>
          <a:p>
            <a:pPr marL="180000" lvl="1" indent="-144000">
              <a:lnSpc>
                <a:spcPct val="100000"/>
              </a:lnSpc>
            </a:pPr>
            <a:r>
              <a:rPr lang="en-US" altLang="zh-CN" sz="900" dirty="0"/>
              <a:t>10kbps (2G -&gt; GSM)</a:t>
            </a:r>
          </a:p>
          <a:p>
            <a:pPr marL="180000" lvl="1" indent="-144000">
              <a:lnSpc>
                <a:spcPct val="100000"/>
              </a:lnSpc>
            </a:pPr>
            <a:r>
              <a:rPr lang="en-US" altLang="zh-CN" sz="900" dirty="0"/>
              <a:t>50kbps (2.5G -&gt; GPRS) </a:t>
            </a:r>
          </a:p>
          <a:p>
            <a:pPr marL="180000" lvl="1" indent="-144000">
              <a:lnSpc>
                <a:spcPct val="100000"/>
              </a:lnSpc>
            </a:pPr>
            <a:r>
              <a:rPr lang="en-US" altLang="zh-CN" sz="900" dirty="0"/>
              <a:t>Higher speed by using 8PSK (2.75G -&gt; EDGE)</a:t>
            </a:r>
          </a:p>
          <a:p>
            <a:pPr lvl="0" algn="l">
              <a:lnSpc>
                <a:spcPct val="100000"/>
              </a:lnSpc>
            </a:pPr>
            <a:r>
              <a:rPr lang="en-US" altLang="zh-CN" sz="1200" dirty="0"/>
              <a:t>Digital</a:t>
            </a:r>
          </a:p>
        </p:txBody>
      </p:sp>
      <p:pic>
        <p:nvPicPr>
          <p:cNvPr id="42" name="Graphic 41" descr="Video camera outline">
            <a:extLst>
              <a:ext uri="{FF2B5EF4-FFF2-40B4-BE49-F238E27FC236}">
                <a16:creationId xmlns:a16="http://schemas.microsoft.com/office/drawing/2014/main" id="{E0D3DDF4-E969-9B50-BD84-1019E1DF3C6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06093" y="4151078"/>
            <a:ext cx="429596" cy="429596"/>
          </a:xfrm>
          <a:prstGeom prst="rect">
            <a:avLst/>
          </a:prstGeom>
        </p:spPr>
      </p:pic>
      <p:pic>
        <p:nvPicPr>
          <p:cNvPr id="44" name="Graphic 43" descr="Wireless outline">
            <a:extLst>
              <a:ext uri="{FF2B5EF4-FFF2-40B4-BE49-F238E27FC236}">
                <a16:creationId xmlns:a16="http://schemas.microsoft.com/office/drawing/2014/main" id="{F5D08F30-7541-8164-0B7D-781BA589ADF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56392" y="4203308"/>
            <a:ext cx="429596" cy="429596"/>
          </a:xfrm>
          <a:prstGeom prst="rect">
            <a:avLst/>
          </a:prstGeom>
        </p:spPr>
      </p:pic>
      <p:pic>
        <p:nvPicPr>
          <p:cNvPr id="46" name="Graphic 45" descr="Speaker phone outline">
            <a:extLst>
              <a:ext uri="{FF2B5EF4-FFF2-40B4-BE49-F238E27FC236}">
                <a16:creationId xmlns:a16="http://schemas.microsoft.com/office/drawing/2014/main" id="{52CB1D62-745B-2B7F-BC5B-0E16D4D6CF4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232733" y="3559367"/>
            <a:ext cx="429596" cy="429596"/>
          </a:xfrm>
          <a:prstGeom prst="rect">
            <a:avLst/>
          </a:prstGeom>
        </p:spPr>
      </p:pic>
      <p:pic>
        <p:nvPicPr>
          <p:cNvPr id="47" name="Graphic 46" descr="Chat bubble outline">
            <a:extLst>
              <a:ext uri="{FF2B5EF4-FFF2-40B4-BE49-F238E27FC236}">
                <a16:creationId xmlns:a16="http://schemas.microsoft.com/office/drawing/2014/main" id="{5A96DE00-9F7C-25FF-9F05-6C8506825AC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14801" y="2149925"/>
            <a:ext cx="429596" cy="429596"/>
          </a:xfrm>
          <a:prstGeom prst="rect">
            <a:avLst/>
          </a:prstGeom>
        </p:spPr>
      </p:pic>
      <p:pic>
        <p:nvPicPr>
          <p:cNvPr id="48" name="Graphic 47" descr="Speaker phone outline">
            <a:extLst>
              <a:ext uri="{FF2B5EF4-FFF2-40B4-BE49-F238E27FC236}">
                <a16:creationId xmlns:a16="http://schemas.microsoft.com/office/drawing/2014/main" id="{ECA9F89F-4ADC-4149-0A2A-DEF69B88B59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340005" y="2149925"/>
            <a:ext cx="429596" cy="429596"/>
          </a:xfrm>
          <a:prstGeom prst="rect">
            <a:avLst/>
          </a:prstGeom>
        </p:spPr>
      </p:pic>
      <p:pic>
        <p:nvPicPr>
          <p:cNvPr id="49" name="Graphic 48" descr="Chat bubble outline">
            <a:extLst>
              <a:ext uri="{FF2B5EF4-FFF2-40B4-BE49-F238E27FC236}">
                <a16:creationId xmlns:a16="http://schemas.microsoft.com/office/drawing/2014/main" id="{E423EEC7-95BA-185D-A52C-72845A0C6A2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842660" y="4231580"/>
            <a:ext cx="429596" cy="429596"/>
          </a:xfrm>
          <a:prstGeom prst="rect">
            <a:avLst/>
          </a:prstGeom>
        </p:spPr>
      </p:pic>
      <p:pic>
        <p:nvPicPr>
          <p:cNvPr id="50" name="Graphic 49" descr="Speaker phone outline">
            <a:extLst>
              <a:ext uri="{FF2B5EF4-FFF2-40B4-BE49-F238E27FC236}">
                <a16:creationId xmlns:a16="http://schemas.microsoft.com/office/drawing/2014/main" id="{46D397BC-8EE5-831B-E000-5F6ACAFBD52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09071" y="4203308"/>
            <a:ext cx="429596" cy="429596"/>
          </a:xfrm>
          <a:prstGeom prst="rect">
            <a:avLst/>
          </a:prstGeom>
        </p:spPr>
      </p:pic>
      <p:pic>
        <p:nvPicPr>
          <p:cNvPr id="51" name="Graphic 50" descr="Wireless outline">
            <a:extLst>
              <a:ext uri="{FF2B5EF4-FFF2-40B4-BE49-F238E27FC236}">
                <a16:creationId xmlns:a16="http://schemas.microsoft.com/office/drawing/2014/main" id="{23822E25-69B9-6FD3-6B82-A51D4ACC95E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019825" y="4366964"/>
            <a:ext cx="429596" cy="429596"/>
          </a:xfrm>
          <a:prstGeom prst="rect">
            <a:avLst/>
          </a:prstGeom>
        </p:spPr>
      </p:pic>
      <p:pic>
        <p:nvPicPr>
          <p:cNvPr id="52" name="Graphic 51" descr="Chat bubble outline">
            <a:extLst>
              <a:ext uri="{FF2B5EF4-FFF2-40B4-BE49-F238E27FC236}">
                <a16:creationId xmlns:a16="http://schemas.microsoft.com/office/drawing/2014/main" id="{B05A0AA9-6C62-33DA-2515-FF50E7CC374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39475" y="4178606"/>
            <a:ext cx="429596" cy="429596"/>
          </a:xfrm>
          <a:prstGeom prst="rect">
            <a:avLst/>
          </a:prstGeom>
        </p:spPr>
      </p:pic>
      <p:pic>
        <p:nvPicPr>
          <p:cNvPr id="53" name="Graphic 52" descr="Speaker phone outline">
            <a:extLst>
              <a:ext uri="{FF2B5EF4-FFF2-40B4-BE49-F238E27FC236}">
                <a16:creationId xmlns:a16="http://schemas.microsoft.com/office/drawing/2014/main" id="{E147E2E3-864D-C8F4-76E9-B3B68A34D54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437734" y="4446378"/>
            <a:ext cx="429596" cy="429596"/>
          </a:xfrm>
          <a:prstGeom prst="rect">
            <a:avLst/>
          </a:prstGeom>
        </p:spPr>
      </p:pic>
      <p:pic>
        <p:nvPicPr>
          <p:cNvPr id="54" name="Graphic 53" descr="Video camera outline">
            <a:extLst>
              <a:ext uri="{FF2B5EF4-FFF2-40B4-BE49-F238E27FC236}">
                <a16:creationId xmlns:a16="http://schemas.microsoft.com/office/drawing/2014/main" id="{7C3ECA82-0DE9-A18B-73E4-C378B18607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31507" y="2065168"/>
            <a:ext cx="429596" cy="429596"/>
          </a:xfrm>
          <a:prstGeom prst="rect">
            <a:avLst/>
          </a:prstGeom>
        </p:spPr>
      </p:pic>
      <p:pic>
        <p:nvPicPr>
          <p:cNvPr id="55" name="Graphic 54" descr="Wireless outline">
            <a:extLst>
              <a:ext uri="{FF2B5EF4-FFF2-40B4-BE49-F238E27FC236}">
                <a16:creationId xmlns:a16="http://schemas.microsoft.com/office/drawing/2014/main" id="{BD69ED39-C2DE-AF0F-F3D1-A7844334478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223512" y="2271285"/>
            <a:ext cx="429596" cy="429596"/>
          </a:xfrm>
          <a:prstGeom prst="rect">
            <a:avLst/>
          </a:prstGeom>
        </p:spPr>
      </p:pic>
      <p:pic>
        <p:nvPicPr>
          <p:cNvPr id="56" name="Graphic 55" descr="Chat bubble outline">
            <a:extLst>
              <a:ext uri="{FF2B5EF4-FFF2-40B4-BE49-F238E27FC236}">
                <a16:creationId xmlns:a16="http://schemas.microsoft.com/office/drawing/2014/main" id="{0F255C34-405E-24E8-9B35-F933D104F5B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172299" y="2081849"/>
            <a:ext cx="429596" cy="429596"/>
          </a:xfrm>
          <a:prstGeom prst="rect">
            <a:avLst/>
          </a:prstGeom>
        </p:spPr>
      </p:pic>
      <p:pic>
        <p:nvPicPr>
          <p:cNvPr id="57" name="Graphic 56" descr="Speaker phone outline">
            <a:extLst>
              <a:ext uri="{FF2B5EF4-FFF2-40B4-BE49-F238E27FC236}">
                <a16:creationId xmlns:a16="http://schemas.microsoft.com/office/drawing/2014/main" id="{5D639730-CD5D-4F25-A760-E3403CBA64C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63937" y="2283056"/>
            <a:ext cx="429596" cy="429596"/>
          </a:xfrm>
          <a:prstGeom prst="rect">
            <a:avLst/>
          </a:prstGeom>
        </p:spPr>
      </p:pic>
      <p:cxnSp>
        <p:nvCxnSpPr>
          <p:cNvPr id="4" name="Straight Arrow Connector 3">
            <a:extLst>
              <a:ext uri="{FF2B5EF4-FFF2-40B4-BE49-F238E27FC236}">
                <a16:creationId xmlns:a16="http://schemas.microsoft.com/office/drawing/2014/main" id="{023107BB-5AAD-E456-923B-F6686F273F4C}"/>
              </a:ext>
            </a:extLst>
          </p:cNvPr>
          <p:cNvCxnSpPr>
            <a:cxnSpLocks/>
          </p:cNvCxnSpPr>
          <p:nvPr/>
        </p:nvCxnSpPr>
        <p:spPr>
          <a:xfrm flipV="1">
            <a:off x="6046017" y="3406053"/>
            <a:ext cx="535758" cy="329291"/>
          </a:xfrm>
          <a:prstGeom prst="straightConnector1">
            <a:avLst/>
          </a:prstGeom>
          <a:ln w="76200">
            <a:solidFill>
              <a:srgbClr val="DCE9F7"/>
            </a:solidFill>
            <a:tailEnd type="triangle"/>
          </a:ln>
        </p:spPr>
        <p:style>
          <a:lnRef idx="1">
            <a:schemeClr val="accent1"/>
          </a:lnRef>
          <a:fillRef idx="0">
            <a:schemeClr val="accent1"/>
          </a:fillRef>
          <a:effectRef idx="0">
            <a:schemeClr val="accent1"/>
          </a:effectRef>
          <a:fontRef idx="minor">
            <a:schemeClr val="tx1"/>
          </a:fontRef>
        </p:style>
      </p:cxnSp>
      <p:sp>
        <p:nvSpPr>
          <p:cNvPr id="5" name="Text Placeholder 64">
            <a:extLst>
              <a:ext uri="{FF2B5EF4-FFF2-40B4-BE49-F238E27FC236}">
                <a16:creationId xmlns:a16="http://schemas.microsoft.com/office/drawing/2014/main" id="{A21013A7-E8C1-E2C5-36B4-34EC90B6E796}"/>
              </a:ext>
            </a:extLst>
          </p:cNvPr>
          <p:cNvSpPr txBox="1">
            <a:spLocks/>
          </p:cNvSpPr>
          <p:nvPr/>
        </p:nvSpPr>
        <p:spPr>
          <a:xfrm>
            <a:off x="5991589" y="2700988"/>
            <a:ext cx="1877575" cy="506399"/>
          </a:xfrm>
          <a:prstGeom prst="rect">
            <a:avLst/>
          </a:prstGeom>
        </p:spPr>
        <p:txBody>
          <a:bodyPr vert="horz" lIns="91440" tIns="45720" rIns="91440" bIns="45720" rtlCol="0" anchor="b">
            <a:noAutofit/>
          </a:bodyPr>
          <a:lstStyle>
            <a:lvl1pPr marL="0" indent="0" algn="ctr" defTabSz="914400" rtl="0" eaLnBrk="1" latinLnBrk="0" hangingPunct="1">
              <a:lnSpc>
                <a:spcPct val="100000"/>
              </a:lnSpc>
              <a:spcBef>
                <a:spcPts val="1000"/>
              </a:spcBef>
              <a:buFont typeface="Arial" panose="020B0604020202020204" pitchFamily="34" charset="0"/>
              <a:buNone/>
              <a:defRPr sz="1800" b="1"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LTE</a:t>
            </a:r>
            <a:endParaRPr lang="en-US" b="0" dirty="0"/>
          </a:p>
        </p:txBody>
      </p:sp>
      <p:sp>
        <p:nvSpPr>
          <p:cNvPr id="6" name="Picture Placeholder 15">
            <a:extLst>
              <a:ext uri="{FF2B5EF4-FFF2-40B4-BE49-F238E27FC236}">
                <a16:creationId xmlns:a16="http://schemas.microsoft.com/office/drawing/2014/main" id="{917915DD-E1D7-373C-6568-59B4A1C4AE10}"/>
              </a:ext>
            </a:extLst>
          </p:cNvPr>
          <p:cNvSpPr txBox="1">
            <a:spLocks/>
          </p:cNvSpPr>
          <p:nvPr/>
        </p:nvSpPr>
        <p:spPr>
          <a:xfrm>
            <a:off x="6534631" y="3159400"/>
            <a:ext cx="953646" cy="52496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0"/>
              </a:spcBef>
              <a:buFont typeface="Arial" panose="020B0604020202020204" pitchFamily="34" charset="0"/>
              <a:buNone/>
              <a:defRPr lang="en-US" altLang="zh-CN" sz="1400" b="0" kern="1200" dirty="0">
                <a:solidFill>
                  <a:schemeClr val="accent6"/>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pPr>
            <a:r>
              <a:rPr lang="en-US" altLang="zh-CN" sz="1200" dirty="0"/>
              <a:t>Data rate</a:t>
            </a:r>
          </a:p>
          <a:p>
            <a:pPr marL="180000" lvl="1" indent="-144000">
              <a:lnSpc>
                <a:spcPct val="100000"/>
              </a:lnSpc>
            </a:pPr>
            <a:r>
              <a:rPr lang="en-US" altLang="zh-CN" sz="900" dirty="0"/>
              <a:t>200mbps</a:t>
            </a:r>
          </a:p>
          <a:p>
            <a:pPr lvl="0" algn="l">
              <a:lnSpc>
                <a:spcPct val="100000"/>
              </a:lnSpc>
            </a:pPr>
            <a:endParaRPr lang="en-US" altLang="zh-CN" sz="1200" dirty="0"/>
          </a:p>
        </p:txBody>
      </p:sp>
      <p:sp>
        <p:nvSpPr>
          <p:cNvPr id="12" name="Text Placeholder 11">
            <a:extLst>
              <a:ext uri="{FF2B5EF4-FFF2-40B4-BE49-F238E27FC236}">
                <a16:creationId xmlns:a16="http://schemas.microsoft.com/office/drawing/2014/main" id="{B873183B-216E-6B58-2A76-13642CA7F963}"/>
              </a:ext>
            </a:extLst>
          </p:cNvPr>
          <p:cNvSpPr>
            <a:spLocks noGrp="1"/>
          </p:cNvSpPr>
          <p:nvPr>
            <p:ph type="body" sz="quarter" idx="43"/>
          </p:nvPr>
        </p:nvSpPr>
        <p:spPr/>
        <p:txBody>
          <a:bodyPr/>
          <a:lstStyle/>
          <a:p>
            <a:pPr lvl="0" algn="l">
              <a:lnSpc>
                <a:spcPct val="100000"/>
              </a:lnSpc>
            </a:pPr>
            <a:r>
              <a:rPr lang="en-US" altLang="zh-CN" sz="1200" dirty="0"/>
              <a:t>Data rate</a:t>
            </a:r>
          </a:p>
          <a:p>
            <a:pPr marL="180000" lvl="1" indent="-144000">
              <a:lnSpc>
                <a:spcPct val="100000"/>
              </a:lnSpc>
            </a:pPr>
            <a:r>
              <a:rPr lang="en-US" altLang="zh-CN" sz="900" dirty="0"/>
              <a:t>3gbps</a:t>
            </a:r>
          </a:p>
          <a:p>
            <a:pPr lvl="0" algn="l">
              <a:lnSpc>
                <a:spcPct val="100000"/>
              </a:lnSpc>
            </a:pPr>
            <a:endParaRPr lang="en-US" altLang="zh-CN" sz="1200" dirty="0"/>
          </a:p>
          <a:p>
            <a:endParaRPr lang="pt-PT" dirty="0"/>
          </a:p>
        </p:txBody>
      </p:sp>
    </p:spTree>
    <p:extLst>
      <p:ext uri="{BB962C8B-B14F-4D97-AF65-F5344CB8AC3E}">
        <p14:creationId xmlns:p14="http://schemas.microsoft.com/office/powerpoint/2010/main" val="3760906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FD0E9-5E6B-BD5E-97A2-9966ADC117CD}"/>
              </a:ext>
            </a:extLst>
          </p:cNvPr>
          <p:cNvSpPr>
            <a:spLocks noGrp="1"/>
          </p:cNvSpPr>
          <p:nvPr>
            <p:ph type="title"/>
          </p:nvPr>
        </p:nvSpPr>
        <p:spPr/>
        <p:txBody>
          <a:bodyPr/>
          <a:lstStyle/>
          <a:p>
            <a:r>
              <a:rPr lang="pt-PT" dirty="0" err="1"/>
              <a:t>How</a:t>
            </a:r>
            <a:r>
              <a:rPr lang="pt-PT" dirty="0"/>
              <a:t> does 5G </a:t>
            </a:r>
            <a:r>
              <a:rPr lang="pt-PT" dirty="0" err="1"/>
              <a:t>Work</a:t>
            </a:r>
            <a:r>
              <a:rPr lang="pt-PT" dirty="0"/>
              <a:t>?</a:t>
            </a:r>
          </a:p>
        </p:txBody>
      </p:sp>
      <p:sp>
        <p:nvSpPr>
          <p:cNvPr id="3" name="Table Placeholder 2">
            <a:extLst>
              <a:ext uri="{FF2B5EF4-FFF2-40B4-BE49-F238E27FC236}">
                <a16:creationId xmlns:a16="http://schemas.microsoft.com/office/drawing/2014/main" id="{FA1379A0-A957-31BA-55FD-843573928E13}"/>
              </a:ext>
            </a:extLst>
          </p:cNvPr>
          <p:cNvSpPr>
            <a:spLocks noGrp="1"/>
          </p:cNvSpPr>
          <p:nvPr>
            <p:ph type="tbl" sz="quarter" idx="27"/>
          </p:nvPr>
        </p:nvSpPr>
        <p:spPr>
          <a:xfrm>
            <a:off x="581709" y="1614198"/>
            <a:ext cx="10889796" cy="1693527"/>
          </a:xfrm>
        </p:spPr>
        <p:txBody>
          <a:bodyPr/>
          <a:lstStyle/>
          <a:p>
            <a:pPr algn="just"/>
            <a:r>
              <a:rPr lang="en-US" sz="1600" dirty="0"/>
              <a:t>5G uses cell towers connected wirelessly or via wired connections to networks transmitting data via radio waves.</a:t>
            </a:r>
          </a:p>
          <a:p>
            <a:pPr algn="just"/>
            <a:r>
              <a:rPr lang="en-US" sz="1600" dirty="0"/>
              <a:t>Works by modifying the way data is encoded, considerably increasing the number of radio waves usable for operators.</a:t>
            </a:r>
          </a:p>
          <a:p>
            <a:pPr algn="just"/>
            <a:r>
              <a:rPr lang="en-US" sz="1600" dirty="0"/>
              <a:t>To achieve the high speeds, 5G incorporates a new band of radio spectrum from 4G, broadcasting between 30 and 300 GHz. </a:t>
            </a:r>
          </a:p>
          <a:p>
            <a:pPr marL="0" indent="0" algn="just">
              <a:buNone/>
            </a:pPr>
            <a:endParaRPr lang="en-US" sz="1600" dirty="0"/>
          </a:p>
          <a:p>
            <a:pPr marL="0" indent="0" algn="just">
              <a:buNone/>
            </a:pPr>
            <a:r>
              <a:rPr lang="en-US" sz="1600" dirty="0"/>
              <a:t>This frequency range is then divided into three subcategories:</a:t>
            </a:r>
          </a:p>
          <a:p>
            <a:pPr algn="just"/>
            <a:endParaRPr lang="en-US" sz="1600" dirty="0"/>
          </a:p>
          <a:p>
            <a:pPr algn="just"/>
            <a:endParaRPr lang="pt-PT" sz="1600" dirty="0"/>
          </a:p>
        </p:txBody>
      </p:sp>
      <p:sp>
        <p:nvSpPr>
          <p:cNvPr id="4" name="Text Placeholder 36">
            <a:extLst>
              <a:ext uri="{FF2B5EF4-FFF2-40B4-BE49-F238E27FC236}">
                <a16:creationId xmlns:a16="http://schemas.microsoft.com/office/drawing/2014/main" id="{3AFD675E-670C-9A31-D114-CA88B7D07D6B}"/>
              </a:ext>
            </a:extLst>
          </p:cNvPr>
          <p:cNvSpPr txBox="1">
            <a:spLocks/>
          </p:cNvSpPr>
          <p:nvPr/>
        </p:nvSpPr>
        <p:spPr>
          <a:xfrm>
            <a:off x="581709" y="3769720"/>
            <a:ext cx="2669686" cy="3723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Sub-6GHz (Low Band)</a:t>
            </a:r>
          </a:p>
          <a:p>
            <a:pPr marL="0" indent="0">
              <a:buNone/>
            </a:pPr>
            <a:endParaRPr lang="en-US" sz="1800" dirty="0"/>
          </a:p>
        </p:txBody>
      </p:sp>
      <p:sp>
        <p:nvSpPr>
          <p:cNvPr id="5" name="Text Placeholder 42">
            <a:extLst>
              <a:ext uri="{FF2B5EF4-FFF2-40B4-BE49-F238E27FC236}">
                <a16:creationId xmlns:a16="http://schemas.microsoft.com/office/drawing/2014/main" id="{A0B426EE-7270-CD26-0E4B-29FB8E69E8FD}"/>
              </a:ext>
            </a:extLst>
          </p:cNvPr>
          <p:cNvSpPr txBox="1">
            <a:spLocks/>
          </p:cNvSpPr>
          <p:nvPr/>
        </p:nvSpPr>
        <p:spPr>
          <a:xfrm>
            <a:off x="539965" y="4142022"/>
            <a:ext cx="3126887" cy="1043417"/>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600" dirty="0"/>
              <a:t>Uses existing 3G/4G frequencies for wider coverage but has limited speed gains over 4G.</a:t>
            </a:r>
          </a:p>
        </p:txBody>
      </p:sp>
      <p:sp>
        <p:nvSpPr>
          <p:cNvPr id="6" name="Text Placeholder 34">
            <a:extLst>
              <a:ext uri="{FF2B5EF4-FFF2-40B4-BE49-F238E27FC236}">
                <a16:creationId xmlns:a16="http://schemas.microsoft.com/office/drawing/2014/main" id="{7819E8C1-7751-0B91-0EFB-101E37C529C2}"/>
              </a:ext>
            </a:extLst>
          </p:cNvPr>
          <p:cNvSpPr txBox="1">
            <a:spLocks/>
          </p:cNvSpPr>
          <p:nvPr/>
        </p:nvSpPr>
        <p:spPr>
          <a:xfrm>
            <a:off x="7509796" y="3769720"/>
            <a:ext cx="1332576" cy="3723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err="1"/>
              <a:t>mmWave</a:t>
            </a:r>
            <a:endParaRPr lang="en-US" sz="1800" dirty="0"/>
          </a:p>
        </p:txBody>
      </p:sp>
      <p:sp>
        <p:nvSpPr>
          <p:cNvPr id="8" name="Text Placeholder 42">
            <a:extLst>
              <a:ext uri="{FF2B5EF4-FFF2-40B4-BE49-F238E27FC236}">
                <a16:creationId xmlns:a16="http://schemas.microsoft.com/office/drawing/2014/main" id="{45DDAC7D-AEDF-DB02-685A-AF9523A2E97C}"/>
              </a:ext>
            </a:extLst>
          </p:cNvPr>
          <p:cNvSpPr txBox="1">
            <a:spLocks/>
          </p:cNvSpPr>
          <p:nvPr/>
        </p:nvSpPr>
        <p:spPr>
          <a:xfrm>
            <a:off x="7509797" y="4200385"/>
            <a:ext cx="2978910" cy="1242984"/>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600" dirty="0"/>
              <a:t>Broadcasts between 30 GHz and 300 GHz, providing high-speed performance but limited coverage without numerous small network cells.</a:t>
            </a:r>
          </a:p>
        </p:txBody>
      </p:sp>
      <p:sp>
        <p:nvSpPr>
          <p:cNvPr id="9" name="Text Placeholder 34">
            <a:extLst>
              <a:ext uri="{FF2B5EF4-FFF2-40B4-BE49-F238E27FC236}">
                <a16:creationId xmlns:a16="http://schemas.microsoft.com/office/drawing/2014/main" id="{EDCD729D-23A9-D436-4ACA-5891825E8A1C}"/>
              </a:ext>
            </a:extLst>
          </p:cNvPr>
          <p:cNvSpPr txBox="1">
            <a:spLocks/>
          </p:cNvSpPr>
          <p:nvPr/>
        </p:nvSpPr>
        <p:spPr>
          <a:xfrm>
            <a:off x="3915395" y="3769720"/>
            <a:ext cx="3265366" cy="3958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Sub-6GHz (Midband/C-band)</a:t>
            </a:r>
          </a:p>
        </p:txBody>
      </p:sp>
      <p:sp>
        <p:nvSpPr>
          <p:cNvPr id="10" name="Text Placeholder 42">
            <a:extLst>
              <a:ext uri="{FF2B5EF4-FFF2-40B4-BE49-F238E27FC236}">
                <a16:creationId xmlns:a16="http://schemas.microsoft.com/office/drawing/2014/main" id="{2A306750-58A0-EB7A-8D53-6E164784755D}"/>
              </a:ext>
            </a:extLst>
          </p:cNvPr>
          <p:cNvSpPr txBox="1">
            <a:spLocks/>
          </p:cNvSpPr>
          <p:nvPr/>
        </p:nvSpPr>
        <p:spPr>
          <a:xfrm>
            <a:off x="3915395" y="4122491"/>
            <a:ext cx="3345858" cy="1078279"/>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600" dirty="0"/>
              <a:t>Frequencies between 2.5 GHz and 4.7 GHz offer a balance of range and speed, delivering near-gigabit performance levels.</a:t>
            </a:r>
          </a:p>
        </p:txBody>
      </p:sp>
    </p:spTree>
    <p:extLst>
      <p:ext uri="{BB962C8B-B14F-4D97-AF65-F5344CB8AC3E}">
        <p14:creationId xmlns:p14="http://schemas.microsoft.com/office/powerpoint/2010/main" val="2052226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FD0E9-5E6B-BD5E-97A2-9966ADC117CD}"/>
              </a:ext>
            </a:extLst>
          </p:cNvPr>
          <p:cNvSpPr>
            <a:spLocks noGrp="1"/>
          </p:cNvSpPr>
          <p:nvPr>
            <p:ph type="title"/>
          </p:nvPr>
        </p:nvSpPr>
        <p:spPr/>
        <p:txBody>
          <a:bodyPr/>
          <a:lstStyle/>
          <a:p>
            <a:r>
              <a:rPr lang="pt-PT" dirty="0" err="1"/>
              <a:t>Advancements</a:t>
            </a:r>
            <a:r>
              <a:rPr lang="pt-PT" dirty="0"/>
              <a:t> </a:t>
            </a:r>
            <a:r>
              <a:rPr lang="pt-PT" dirty="0" err="1"/>
              <a:t>Compared</a:t>
            </a:r>
            <a:r>
              <a:rPr lang="pt-PT" dirty="0"/>
              <a:t> to 4G</a:t>
            </a:r>
          </a:p>
        </p:txBody>
      </p:sp>
      <p:sp>
        <p:nvSpPr>
          <p:cNvPr id="3" name="Table Placeholder 2">
            <a:extLst>
              <a:ext uri="{FF2B5EF4-FFF2-40B4-BE49-F238E27FC236}">
                <a16:creationId xmlns:a16="http://schemas.microsoft.com/office/drawing/2014/main" id="{FA1379A0-A957-31BA-55FD-843573928E13}"/>
              </a:ext>
            </a:extLst>
          </p:cNvPr>
          <p:cNvSpPr>
            <a:spLocks noGrp="1"/>
          </p:cNvSpPr>
          <p:nvPr>
            <p:ph type="tbl" sz="quarter" idx="27"/>
          </p:nvPr>
        </p:nvSpPr>
        <p:spPr/>
        <p:txBody>
          <a:bodyPr/>
          <a:lstStyle/>
          <a:p>
            <a:pPr algn="just"/>
            <a:r>
              <a:rPr lang="en-US" sz="1600" dirty="0"/>
              <a:t>5G has better </a:t>
            </a:r>
            <a:r>
              <a:rPr lang="en-US" sz="1600" b="1" dirty="0"/>
              <a:t>speed</a:t>
            </a:r>
            <a:r>
              <a:rPr lang="en-US" sz="1600" dirty="0"/>
              <a:t>, </a:t>
            </a:r>
            <a:r>
              <a:rPr lang="en-US" sz="1600" b="1" dirty="0"/>
              <a:t>coverage</a:t>
            </a:r>
            <a:r>
              <a:rPr lang="en-US" sz="1600" dirty="0"/>
              <a:t>, lower</a:t>
            </a:r>
            <a:r>
              <a:rPr lang="en-US" sz="1600" b="1" dirty="0"/>
              <a:t> latency</a:t>
            </a:r>
            <a:r>
              <a:rPr lang="en-US" sz="1600" dirty="0"/>
              <a:t>, bigger </a:t>
            </a:r>
            <a:r>
              <a:rPr lang="en-US" sz="1600" b="1" dirty="0"/>
              <a:t>bandwidth</a:t>
            </a:r>
            <a:r>
              <a:rPr lang="en-US" sz="1600" dirty="0"/>
              <a:t> than 4G.</a:t>
            </a:r>
          </a:p>
          <a:p>
            <a:pPr algn="just"/>
            <a:r>
              <a:rPr lang="en-US" sz="1600" b="1" dirty="0"/>
              <a:t>Techniques Driving Advancements:</a:t>
            </a:r>
          </a:p>
          <a:p>
            <a:pPr lvl="1" algn="just"/>
            <a:r>
              <a:rPr lang="en-US" sz="1600" u="sng" dirty="0"/>
              <a:t>Massive MIMO (Multiple-Input Multiple-Output)</a:t>
            </a:r>
          </a:p>
          <a:p>
            <a:pPr lvl="2" algn="just"/>
            <a:r>
              <a:rPr lang="en-US" sz="1600" dirty="0"/>
              <a:t>Utilizes numerous antennas for simultaneous user connections.</a:t>
            </a:r>
          </a:p>
          <a:p>
            <a:pPr lvl="2" algn="just"/>
            <a:r>
              <a:rPr lang="en-US" sz="1600" dirty="0"/>
              <a:t>Enhances capacity and spectral efficiency.</a:t>
            </a:r>
          </a:p>
          <a:p>
            <a:pPr lvl="1" algn="just"/>
            <a:r>
              <a:rPr lang="en-US" sz="1600" u="sng" dirty="0"/>
              <a:t>Beamforming</a:t>
            </a:r>
          </a:p>
          <a:p>
            <a:pPr lvl="2" algn="just"/>
            <a:r>
              <a:rPr lang="en-US" sz="1600" dirty="0"/>
              <a:t>Increases the effectiveness of the transmission by directing wireless signals toward specific users.</a:t>
            </a:r>
          </a:p>
          <a:p>
            <a:pPr lvl="2" algn="just"/>
            <a:r>
              <a:rPr lang="en-US" sz="1600" dirty="0"/>
              <a:t>Reduces interference and improves transmission effectiveness.</a:t>
            </a:r>
          </a:p>
          <a:p>
            <a:pPr algn="just"/>
            <a:r>
              <a:rPr lang="en-US" sz="1600" b="1" dirty="0"/>
              <a:t>Security Enhancements:</a:t>
            </a:r>
          </a:p>
          <a:p>
            <a:pPr lvl="1" algn="just"/>
            <a:r>
              <a:rPr lang="en-US" sz="1600" dirty="0"/>
              <a:t>5G encrypts user identification and position data.</a:t>
            </a:r>
          </a:p>
          <a:p>
            <a:pPr algn="just"/>
            <a:r>
              <a:rPr lang="en-US" sz="1600" b="1" dirty="0"/>
              <a:t>Network Slicing:</a:t>
            </a:r>
          </a:p>
          <a:p>
            <a:pPr lvl="1" algn="just"/>
            <a:r>
              <a:rPr lang="en-US" sz="1600" dirty="0"/>
              <a:t>Gives isolation and protection to sensitive data.</a:t>
            </a:r>
            <a:endParaRPr lang="pt-PT" sz="1600" dirty="0"/>
          </a:p>
        </p:txBody>
      </p:sp>
    </p:spTree>
    <p:extLst>
      <p:ext uri="{BB962C8B-B14F-4D97-AF65-F5344CB8AC3E}">
        <p14:creationId xmlns:p14="http://schemas.microsoft.com/office/powerpoint/2010/main" val="2736351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FD0E9-5E6B-BD5E-97A2-9966ADC117CD}"/>
              </a:ext>
            </a:extLst>
          </p:cNvPr>
          <p:cNvSpPr>
            <a:spLocks noGrp="1"/>
          </p:cNvSpPr>
          <p:nvPr>
            <p:ph type="title"/>
          </p:nvPr>
        </p:nvSpPr>
        <p:spPr>
          <a:xfrm>
            <a:off x="581709" y="721538"/>
            <a:ext cx="10889796" cy="803022"/>
          </a:xfrm>
        </p:spPr>
        <p:txBody>
          <a:bodyPr/>
          <a:lstStyle/>
          <a:p>
            <a:r>
              <a:rPr lang="pt-PT" dirty="0" err="1"/>
              <a:t>Possible</a:t>
            </a:r>
            <a:r>
              <a:rPr lang="pt-PT" dirty="0"/>
              <a:t> </a:t>
            </a:r>
            <a:r>
              <a:rPr lang="pt-PT" dirty="0" err="1"/>
              <a:t>and</a:t>
            </a:r>
            <a:r>
              <a:rPr lang="pt-PT" dirty="0"/>
              <a:t> </a:t>
            </a:r>
            <a:r>
              <a:rPr lang="pt-PT" dirty="0" err="1"/>
              <a:t>Potential</a:t>
            </a:r>
            <a:r>
              <a:rPr lang="pt-PT" dirty="0"/>
              <a:t> </a:t>
            </a:r>
            <a:r>
              <a:rPr lang="pt-PT" dirty="0" err="1"/>
              <a:t>Applications</a:t>
            </a:r>
            <a:endParaRPr lang="pt-PT" dirty="0"/>
          </a:p>
        </p:txBody>
      </p:sp>
      <p:pic>
        <p:nvPicPr>
          <p:cNvPr id="16" name="Picture 15">
            <a:extLst>
              <a:ext uri="{FF2B5EF4-FFF2-40B4-BE49-F238E27FC236}">
                <a16:creationId xmlns:a16="http://schemas.microsoft.com/office/drawing/2014/main" id="{E407061E-FDA0-EDAD-AF9B-46252BB2CC85}"/>
              </a:ext>
            </a:extLst>
          </p:cNvPr>
          <p:cNvPicPr>
            <a:picLocks noChangeAspect="1"/>
          </p:cNvPicPr>
          <p:nvPr/>
        </p:nvPicPr>
        <p:blipFill>
          <a:blip r:embed="rId3"/>
          <a:stretch>
            <a:fillRect/>
          </a:stretch>
        </p:blipFill>
        <p:spPr>
          <a:xfrm>
            <a:off x="334989" y="2154278"/>
            <a:ext cx="3624142" cy="3179162"/>
          </a:xfrm>
          <a:prstGeom prst="rect">
            <a:avLst/>
          </a:prstGeom>
        </p:spPr>
      </p:pic>
      <p:sp>
        <p:nvSpPr>
          <p:cNvPr id="19" name="TextBox 18">
            <a:extLst>
              <a:ext uri="{FF2B5EF4-FFF2-40B4-BE49-F238E27FC236}">
                <a16:creationId xmlns:a16="http://schemas.microsoft.com/office/drawing/2014/main" id="{A2715122-C981-86FB-0D96-3F028148570B}"/>
              </a:ext>
            </a:extLst>
          </p:cNvPr>
          <p:cNvSpPr txBox="1"/>
          <p:nvPr/>
        </p:nvSpPr>
        <p:spPr>
          <a:xfrm>
            <a:off x="4106174" y="2691442"/>
            <a:ext cx="3743864" cy="1492369"/>
          </a:xfrm>
          <a:prstGeom prst="rect">
            <a:avLst/>
          </a:prstGeom>
        </p:spPr>
        <p:txBody>
          <a:bodyPr wrap="square" rtlCol="0">
            <a:spAutoFit/>
          </a:bodyPr>
          <a:lstStyle/>
          <a:p>
            <a:pPr marL="0" indent="0" algn="ctr">
              <a:lnSpc>
                <a:spcPct val="100000"/>
              </a:lnSpc>
              <a:spcBef>
                <a:spcPts val="0"/>
              </a:spcBef>
              <a:buFontTx/>
              <a:buNone/>
            </a:pPr>
            <a:endParaRPr lang="pt-PT" sz="1800" dirty="0">
              <a:solidFill>
                <a:prstClr val="white"/>
              </a:solidFill>
              <a:latin typeface="Posterama" panose="020B0504020200020000" pitchFamily="34" charset="0"/>
              <a:ea typeface="微软雅黑"/>
              <a:cs typeface="Posterama" panose="020B0504020200020000" pitchFamily="34" charset="0"/>
            </a:endParaRPr>
          </a:p>
        </p:txBody>
      </p:sp>
      <p:sp>
        <p:nvSpPr>
          <p:cNvPr id="21" name="TextBox 20">
            <a:extLst>
              <a:ext uri="{FF2B5EF4-FFF2-40B4-BE49-F238E27FC236}">
                <a16:creationId xmlns:a16="http://schemas.microsoft.com/office/drawing/2014/main" id="{98A21321-D50D-2806-BBF0-4F8E5281197A}"/>
              </a:ext>
            </a:extLst>
          </p:cNvPr>
          <p:cNvSpPr txBox="1"/>
          <p:nvPr/>
        </p:nvSpPr>
        <p:spPr>
          <a:xfrm>
            <a:off x="410999" y="2253727"/>
            <a:ext cx="3619399" cy="646331"/>
          </a:xfrm>
          <a:prstGeom prst="rect">
            <a:avLst/>
          </a:prstGeom>
          <a:noFill/>
        </p:spPr>
        <p:txBody>
          <a:bodyPr wrap="square">
            <a:spAutoFit/>
          </a:bodyPr>
          <a:lstStyle/>
          <a:p>
            <a:r>
              <a:rPr lang="pt-PT" dirty="0" err="1">
                <a:solidFill>
                  <a:schemeClr val="accent6"/>
                </a:solidFill>
              </a:rPr>
              <a:t>Enhanced</a:t>
            </a:r>
            <a:r>
              <a:rPr lang="pt-PT" dirty="0">
                <a:solidFill>
                  <a:schemeClr val="accent6"/>
                </a:solidFill>
              </a:rPr>
              <a:t> Mobile </a:t>
            </a:r>
            <a:r>
              <a:rPr lang="pt-PT" dirty="0" err="1">
                <a:solidFill>
                  <a:schemeClr val="accent6"/>
                </a:solidFill>
              </a:rPr>
              <a:t>Broadband</a:t>
            </a:r>
            <a:r>
              <a:rPr lang="pt-PT" dirty="0">
                <a:solidFill>
                  <a:schemeClr val="accent6"/>
                </a:solidFill>
              </a:rPr>
              <a:t> (</a:t>
            </a:r>
            <a:r>
              <a:rPr lang="pt-PT" dirty="0" err="1">
                <a:solidFill>
                  <a:schemeClr val="accent6"/>
                </a:solidFill>
              </a:rPr>
              <a:t>eMBB</a:t>
            </a:r>
            <a:r>
              <a:rPr lang="pt-PT" dirty="0">
                <a:solidFill>
                  <a:schemeClr val="accent6"/>
                </a:solidFill>
              </a:rPr>
              <a:t>)</a:t>
            </a:r>
          </a:p>
        </p:txBody>
      </p:sp>
      <p:pic>
        <p:nvPicPr>
          <p:cNvPr id="22" name="Picture 21">
            <a:extLst>
              <a:ext uri="{FF2B5EF4-FFF2-40B4-BE49-F238E27FC236}">
                <a16:creationId xmlns:a16="http://schemas.microsoft.com/office/drawing/2014/main" id="{8B99B485-56F4-E83E-0305-45952A737BBA}"/>
              </a:ext>
            </a:extLst>
          </p:cNvPr>
          <p:cNvPicPr>
            <a:picLocks noChangeAspect="1"/>
          </p:cNvPicPr>
          <p:nvPr/>
        </p:nvPicPr>
        <p:blipFill>
          <a:blip r:embed="rId3"/>
          <a:stretch>
            <a:fillRect/>
          </a:stretch>
        </p:blipFill>
        <p:spPr>
          <a:xfrm>
            <a:off x="4101666" y="2154278"/>
            <a:ext cx="3592903" cy="3179162"/>
          </a:xfrm>
          <a:prstGeom prst="rect">
            <a:avLst/>
          </a:prstGeom>
        </p:spPr>
      </p:pic>
      <p:sp>
        <p:nvSpPr>
          <p:cNvPr id="25" name="TextBox 24">
            <a:extLst>
              <a:ext uri="{FF2B5EF4-FFF2-40B4-BE49-F238E27FC236}">
                <a16:creationId xmlns:a16="http://schemas.microsoft.com/office/drawing/2014/main" id="{EFB74F7E-8473-9A14-40FD-62139AC6DC12}"/>
              </a:ext>
            </a:extLst>
          </p:cNvPr>
          <p:cNvSpPr txBox="1"/>
          <p:nvPr/>
        </p:nvSpPr>
        <p:spPr>
          <a:xfrm>
            <a:off x="4185867" y="2252716"/>
            <a:ext cx="3316856" cy="646331"/>
          </a:xfrm>
          <a:prstGeom prst="rect">
            <a:avLst/>
          </a:prstGeom>
          <a:noFill/>
        </p:spPr>
        <p:txBody>
          <a:bodyPr wrap="square">
            <a:spAutoFit/>
          </a:bodyPr>
          <a:lstStyle/>
          <a:p>
            <a:r>
              <a:rPr lang="en-US" dirty="0">
                <a:solidFill>
                  <a:schemeClr val="accent6"/>
                </a:solidFill>
              </a:rPr>
              <a:t>Ultra-Reliable and Low Latency Communications (URLLC)</a:t>
            </a:r>
            <a:endParaRPr lang="pt-PT" dirty="0">
              <a:solidFill>
                <a:schemeClr val="accent6"/>
              </a:solidFill>
            </a:endParaRPr>
          </a:p>
        </p:txBody>
      </p:sp>
      <p:pic>
        <p:nvPicPr>
          <p:cNvPr id="26" name="Picture 25">
            <a:extLst>
              <a:ext uri="{FF2B5EF4-FFF2-40B4-BE49-F238E27FC236}">
                <a16:creationId xmlns:a16="http://schemas.microsoft.com/office/drawing/2014/main" id="{235ABCB0-DD55-714E-1894-CE085F82F943}"/>
              </a:ext>
            </a:extLst>
          </p:cNvPr>
          <p:cNvPicPr>
            <a:picLocks noChangeAspect="1"/>
          </p:cNvPicPr>
          <p:nvPr/>
        </p:nvPicPr>
        <p:blipFill>
          <a:blip r:embed="rId3"/>
          <a:stretch>
            <a:fillRect/>
          </a:stretch>
        </p:blipFill>
        <p:spPr>
          <a:xfrm>
            <a:off x="7850038" y="2154278"/>
            <a:ext cx="3592903" cy="3179162"/>
          </a:xfrm>
          <a:prstGeom prst="rect">
            <a:avLst/>
          </a:prstGeom>
        </p:spPr>
      </p:pic>
      <p:sp>
        <p:nvSpPr>
          <p:cNvPr id="27" name="TextBox 26">
            <a:extLst>
              <a:ext uri="{FF2B5EF4-FFF2-40B4-BE49-F238E27FC236}">
                <a16:creationId xmlns:a16="http://schemas.microsoft.com/office/drawing/2014/main" id="{C0DA49D7-6DE4-C0C7-4CB9-97CAFFB028CC}"/>
              </a:ext>
            </a:extLst>
          </p:cNvPr>
          <p:cNvSpPr txBox="1"/>
          <p:nvPr/>
        </p:nvSpPr>
        <p:spPr>
          <a:xfrm>
            <a:off x="7949146" y="2252716"/>
            <a:ext cx="3316856" cy="646331"/>
          </a:xfrm>
          <a:prstGeom prst="rect">
            <a:avLst/>
          </a:prstGeom>
          <a:noFill/>
        </p:spPr>
        <p:txBody>
          <a:bodyPr wrap="square">
            <a:spAutoFit/>
          </a:bodyPr>
          <a:lstStyle/>
          <a:p>
            <a:r>
              <a:rPr lang="fr-FR" dirty="0">
                <a:solidFill>
                  <a:schemeClr val="accent6"/>
                </a:solidFill>
              </a:rPr>
              <a:t>Massive Machine Type Communications (</a:t>
            </a:r>
            <a:r>
              <a:rPr lang="fr-FR" dirty="0" err="1">
                <a:solidFill>
                  <a:schemeClr val="accent6"/>
                </a:solidFill>
              </a:rPr>
              <a:t>mMTC</a:t>
            </a:r>
            <a:r>
              <a:rPr lang="fr-FR" dirty="0">
                <a:solidFill>
                  <a:schemeClr val="accent6"/>
                </a:solidFill>
              </a:rPr>
              <a:t>)</a:t>
            </a:r>
            <a:endParaRPr lang="pt-PT" dirty="0">
              <a:solidFill>
                <a:schemeClr val="accent6"/>
              </a:solidFill>
            </a:endParaRPr>
          </a:p>
        </p:txBody>
      </p:sp>
      <p:sp>
        <p:nvSpPr>
          <p:cNvPr id="29" name="TextBox 28">
            <a:extLst>
              <a:ext uri="{FF2B5EF4-FFF2-40B4-BE49-F238E27FC236}">
                <a16:creationId xmlns:a16="http://schemas.microsoft.com/office/drawing/2014/main" id="{28BFF660-0C91-307B-1013-3A02F9B4E3BD}"/>
              </a:ext>
            </a:extLst>
          </p:cNvPr>
          <p:cNvSpPr txBox="1"/>
          <p:nvPr/>
        </p:nvSpPr>
        <p:spPr>
          <a:xfrm>
            <a:off x="320378" y="3100581"/>
            <a:ext cx="3698715" cy="2215991"/>
          </a:xfrm>
          <a:prstGeom prst="rect">
            <a:avLst/>
          </a:prstGeom>
          <a:noFill/>
        </p:spPr>
        <p:txBody>
          <a:bodyPr wrap="square">
            <a:spAutoFit/>
          </a:bodyPr>
          <a:lstStyle/>
          <a:p>
            <a:pPr marL="285750" indent="-285750">
              <a:spcBef>
                <a:spcPts val="600"/>
              </a:spcBef>
              <a:buFont typeface="Arial" panose="020B0604020202020204" pitchFamily="34" charset="0"/>
              <a:buChar char="•"/>
            </a:pPr>
            <a:r>
              <a:rPr lang="en-US" sz="1600" dirty="0">
                <a:solidFill>
                  <a:schemeClr val="accent6"/>
                </a:solidFill>
              </a:rPr>
              <a:t>Faster data rates and increased bandwidth</a:t>
            </a:r>
          </a:p>
          <a:p>
            <a:pPr marL="285750" indent="-285750">
              <a:spcBef>
                <a:spcPts val="600"/>
              </a:spcBef>
              <a:buFont typeface="Arial" panose="020B0604020202020204" pitchFamily="34" charset="0"/>
              <a:buChar char="•"/>
            </a:pPr>
            <a:r>
              <a:rPr lang="en-US" sz="1600" dirty="0">
                <a:solidFill>
                  <a:schemeClr val="accent6"/>
                </a:solidFill>
              </a:rPr>
              <a:t>Enables high-resolution multimedia streaming, fast downloads, and smooth online gaming experiences</a:t>
            </a:r>
          </a:p>
          <a:p>
            <a:pPr marL="285750" indent="-285750">
              <a:spcBef>
                <a:spcPts val="600"/>
              </a:spcBef>
              <a:buFont typeface="Arial" panose="020B0604020202020204" pitchFamily="34" charset="0"/>
              <a:buChar char="•"/>
            </a:pPr>
            <a:r>
              <a:rPr lang="en-US" sz="1600" dirty="0">
                <a:solidFill>
                  <a:schemeClr val="accent6"/>
                </a:solidFill>
              </a:rPr>
              <a:t>Facilitates innovative services like virtual reality (VR) and augmented reality (AR)</a:t>
            </a:r>
            <a:endParaRPr lang="pt-PT" sz="1600" dirty="0">
              <a:solidFill>
                <a:schemeClr val="accent6"/>
              </a:solidFill>
            </a:endParaRPr>
          </a:p>
        </p:txBody>
      </p:sp>
      <p:sp>
        <p:nvSpPr>
          <p:cNvPr id="35" name="TextBox 34">
            <a:extLst>
              <a:ext uri="{FF2B5EF4-FFF2-40B4-BE49-F238E27FC236}">
                <a16:creationId xmlns:a16="http://schemas.microsoft.com/office/drawing/2014/main" id="{45A8B7A0-AC48-D0C4-F82D-5B2E6F65ECF6}"/>
              </a:ext>
            </a:extLst>
          </p:cNvPr>
          <p:cNvSpPr txBox="1"/>
          <p:nvPr/>
        </p:nvSpPr>
        <p:spPr>
          <a:xfrm>
            <a:off x="4114600" y="3100581"/>
            <a:ext cx="3592903" cy="1969770"/>
          </a:xfrm>
          <a:prstGeom prst="rect">
            <a:avLst/>
          </a:prstGeom>
          <a:noFill/>
        </p:spPr>
        <p:txBody>
          <a:bodyPr wrap="square">
            <a:spAutoFit/>
          </a:bodyPr>
          <a:lstStyle/>
          <a:p>
            <a:pPr marL="285750" indent="-285750">
              <a:spcBef>
                <a:spcPts val="600"/>
              </a:spcBef>
              <a:buFont typeface="Arial" panose="020B0604020202020204" pitchFamily="34" charset="0"/>
              <a:buChar char="•"/>
            </a:pPr>
            <a:r>
              <a:rPr lang="en-US" sz="1600" dirty="0">
                <a:solidFill>
                  <a:schemeClr val="accent6"/>
                </a:solidFill>
              </a:rPr>
              <a:t>Ultra-fast real-time responsiveness and high reliability</a:t>
            </a:r>
          </a:p>
          <a:p>
            <a:pPr marL="285750" indent="-285750">
              <a:spcBef>
                <a:spcPts val="600"/>
              </a:spcBef>
              <a:buFont typeface="Arial" panose="020B0604020202020204" pitchFamily="34" charset="0"/>
              <a:buChar char="•"/>
            </a:pPr>
            <a:r>
              <a:rPr lang="en-US" sz="1600" dirty="0">
                <a:solidFill>
                  <a:schemeClr val="accent6"/>
                </a:solidFill>
              </a:rPr>
              <a:t>Beneficial for applications such as assisted driving, remote medical services, and industrial automation</a:t>
            </a:r>
          </a:p>
          <a:p>
            <a:pPr marL="285750" indent="-285750">
              <a:spcBef>
                <a:spcPts val="600"/>
              </a:spcBef>
              <a:buFont typeface="Arial" panose="020B0604020202020204" pitchFamily="34" charset="0"/>
              <a:buChar char="•"/>
            </a:pPr>
            <a:r>
              <a:rPr lang="en-US" sz="1600" dirty="0">
                <a:solidFill>
                  <a:schemeClr val="accent6"/>
                </a:solidFill>
              </a:rPr>
              <a:t>Focuses on high mobility and moderate data rates</a:t>
            </a:r>
            <a:endParaRPr lang="pt-PT" sz="1600" dirty="0">
              <a:solidFill>
                <a:schemeClr val="accent6"/>
              </a:solidFill>
            </a:endParaRPr>
          </a:p>
        </p:txBody>
      </p:sp>
      <p:sp>
        <p:nvSpPr>
          <p:cNvPr id="37" name="TextBox 36">
            <a:extLst>
              <a:ext uri="{FF2B5EF4-FFF2-40B4-BE49-F238E27FC236}">
                <a16:creationId xmlns:a16="http://schemas.microsoft.com/office/drawing/2014/main" id="{3749064B-2249-9294-5161-C734496B3905}"/>
              </a:ext>
            </a:extLst>
          </p:cNvPr>
          <p:cNvSpPr txBox="1"/>
          <p:nvPr/>
        </p:nvSpPr>
        <p:spPr>
          <a:xfrm>
            <a:off x="7858464" y="3100581"/>
            <a:ext cx="3455932" cy="1723549"/>
          </a:xfrm>
          <a:prstGeom prst="rect">
            <a:avLst/>
          </a:prstGeom>
          <a:noFill/>
        </p:spPr>
        <p:txBody>
          <a:bodyPr wrap="square">
            <a:spAutoFit/>
          </a:bodyPr>
          <a:lstStyle/>
          <a:p>
            <a:pPr marL="285750" indent="-285750">
              <a:spcBef>
                <a:spcPts val="600"/>
              </a:spcBef>
              <a:buFont typeface="Arial" panose="020B0604020202020204" pitchFamily="34" charset="0"/>
              <a:buChar char="•"/>
            </a:pPr>
            <a:r>
              <a:rPr lang="en-US" sz="1600" dirty="0">
                <a:solidFill>
                  <a:schemeClr val="accent6"/>
                </a:solidFill>
              </a:rPr>
              <a:t>Supports many IoT devices</a:t>
            </a:r>
          </a:p>
          <a:p>
            <a:pPr marL="285750" indent="-285750">
              <a:spcBef>
                <a:spcPts val="600"/>
              </a:spcBef>
              <a:buFont typeface="Arial" panose="020B0604020202020204" pitchFamily="34" charset="0"/>
              <a:buChar char="•"/>
            </a:pPr>
            <a:r>
              <a:rPr lang="en-US" sz="1600" dirty="0">
                <a:solidFill>
                  <a:schemeClr val="accent6"/>
                </a:solidFill>
              </a:rPr>
              <a:t>Enables communication of moderate data amounts over long periods</a:t>
            </a:r>
          </a:p>
          <a:p>
            <a:pPr marL="285750" indent="-285750">
              <a:spcBef>
                <a:spcPts val="600"/>
              </a:spcBef>
              <a:buFont typeface="Arial" panose="020B0604020202020204" pitchFamily="34" charset="0"/>
              <a:buChar char="•"/>
            </a:pPr>
            <a:r>
              <a:rPr lang="en-US" sz="1600" dirty="0">
                <a:solidFill>
                  <a:schemeClr val="accent6"/>
                </a:solidFill>
              </a:rPr>
              <a:t>Impacts sectors like smart cities, healthcare, and manufacturing</a:t>
            </a:r>
            <a:endParaRPr lang="pt-PT" sz="1600" dirty="0">
              <a:solidFill>
                <a:schemeClr val="accent6"/>
              </a:solidFill>
            </a:endParaRPr>
          </a:p>
        </p:txBody>
      </p:sp>
    </p:spTree>
    <p:extLst>
      <p:ext uri="{BB962C8B-B14F-4D97-AF65-F5344CB8AC3E}">
        <p14:creationId xmlns:p14="http://schemas.microsoft.com/office/powerpoint/2010/main" val="3260139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FD0E9-5E6B-BD5E-97A2-9966ADC117CD}"/>
              </a:ext>
            </a:extLst>
          </p:cNvPr>
          <p:cNvSpPr>
            <a:spLocks noGrp="1"/>
          </p:cNvSpPr>
          <p:nvPr>
            <p:ph type="title"/>
          </p:nvPr>
        </p:nvSpPr>
        <p:spPr>
          <a:xfrm>
            <a:off x="581709" y="721538"/>
            <a:ext cx="10889796" cy="892660"/>
          </a:xfrm>
        </p:spPr>
        <p:txBody>
          <a:bodyPr/>
          <a:lstStyle/>
          <a:p>
            <a:r>
              <a:rPr lang="pt-PT" dirty="0" err="1"/>
              <a:t>Challenges</a:t>
            </a:r>
            <a:r>
              <a:rPr lang="pt-PT" dirty="0"/>
              <a:t> </a:t>
            </a:r>
            <a:r>
              <a:rPr lang="pt-PT" dirty="0" err="1"/>
              <a:t>of</a:t>
            </a:r>
            <a:r>
              <a:rPr lang="pt-PT" dirty="0"/>
              <a:t> 5G</a:t>
            </a:r>
          </a:p>
        </p:txBody>
      </p:sp>
      <p:sp>
        <p:nvSpPr>
          <p:cNvPr id="3" name="Table Placeholder 2">
            <a:extLst>
              <a:ext uri="{FF2B5EF4-FFF2-40B4-BE49-F238E27FC236}">
                <a16:creationId xmlns:a16="http://schemas.microsoft.com/office/drawing/2014/main" id="{FA1379A0-A957-31BA-55FD-843573928E13}"/>
              </a:ext>
            </a:extLst>
          </p:cNvPr>
          <p:cNvSpPr>
            <a:spLocks noGrp="1"/>
          </p:cNvSpPr>
          <p:nvPr>
            <p:ph type="tbl" sz="quarter" idx="27"/>
          </p:nvPr>
        </p:nvSpPr>
        <p:spPr>
          <a:xfrm>
            <a:off x="581709" y="1614198"/>
            <a:ext cx="10889796" cy="4657206"/>
          </a:xfrm>
        </p:spPr>
        <p:txBody>
          <a:bodyPr/>
          <a:lstStyle/>
          <a:p>
            <a:pPr algn="just"/>
            <a:r>
              <a:rPr lang="en-US" sz="1600" b="1" dirty="0"/>
              <a:t>Spectrum Availability</a:t>
            </a:r>
          </a:p>
          <a:p>
            <a:pPr lvl="1" algn="just"/>
            <a:r>
              <a:rPr lang="en-US" sz="1600" dirty="0"/>
              <a:t>Issue: Finite and saturated frequency spectrum</a:t>
            </a:r>
          </a:p>
          <a:p>
            <a:pPr lvl="1" algn="just"/>
            <a:r>
              <a:rPr lang="en-US" sz="1600" dirty="0"/>
              <a:t>Solution: Utilization of higher, currently unsaturated frequencies alongside traditional bands (300 MHz to 3 GHz)</a:t>
            </a:r>
          </a:p>
          <a:p>
            <a:pPr algn="just"/>
            <a:r>
              <a:rPr lang="en-US" sz="1600" b="1" dirty="0"/>
              <a:t>Security</a:t>
            </a:r>
          </a:p>
          <a:p>
            <a:pPr lvl="1" algn="just"/>
            <a:r>
              <a:rPr lang="en-US" sz="1600" dirty="0"/>
              <a:t>Concern: Mitigating eavesdropping and ensuring customer security and privacy</a:t>
            </a:r>
          </a:p>
          <a:p>
            <a:pPr lvl="1" algn="just"/>
            <a:r>
              <a:rPr lang="en-US" sz="1600" dirty="0"/>
              <a:t>Challenge: Implementing robust security measures across 5G networks</a:t>
            </a:r>
          </a:p>
          <a:p>
            <a:pPr algn="just"/>
            <a:r>
              <a:rPr lang="en-US" sz="1600" b="1" dirty="0"/>
              <a:t>Access Mode</a:t>
            </a:r>
          </a:p>
          <a:p>
            <a:pPr lvl="1" algn="just"/>
            <a:r>
              <a:rPr lang="en-US" sz="1600" dirty="0"/>
              <a:t>Deployment Modes: </a:t>
            </a:r>
            <a:r>
              <a:rPr lang="en-US" sz="1600" dirty="0" err="1"/>
              <a:t>StandAlone</a:t>
            </a:r>
            <a:r>
              <a:rPr lang="en-US" sz="1600" dirty="0"/>
              <a:t> (SA) and Not-</a:t>
            </a:r>
            <a:r>
              <a:rPr lang="en-US" sz="1600" dirty="0" err="1"/>
              <a:t>StandAlone</a:t>
            </a:r>
            <a:r>
              <a:rPr lang="en-US" sz="1600" dirty="0"/>
              <a:t> (NSA)</a:t>
            </a:r>
          </a:p>
          <a:p>
            <a:pPr lvl="1" algn="just"/>
            <a:r>
              <a:rPr lang="en-US" sz="1600" dirty="0"/>
              <a:t>Considerations:</a:t>
            </a:r>
          </a:p>
          <a:p>
            <a:pPr lvl="2" algn="just"/>
            <a:r>
              <a:rPr lang="en-US" sz="1600" dirty="0"/>
              <a:t>Varying capacities, features, and costs</a:t>
            </a:r>
          </a:p>
          <a:p>
            <a:pPr lvl="2" algn="just"/>
            <a:r>
              <a:rPr lang="en-US" sz="1600" dirty="0"/>
              <a:t>Operators choose deployment mode based on specific scenarios and needs.</a:t>
            </a:r>
          </a:p>
          <a:p>
            <a:pPr algn="just"/>
            <a:r>
              <a:rPr lang="en-US" sz="1600" b="1" dirty="0"/>
              <a:t>Device-to-Device Communication</a:t>
            </a:r>
          </a:p>
          <a:p>
            <a:pPr lvl="1" algn="just"/>
            <a:r>
              <a:rPr lang="en-US" sz="1600" dirty="0"/>
              <a:t>Feature: Direct communication between devices with minimal network involvement</a:t>
            </a:r>
          </a:p>
          <a:p>
            <a:pPr lvl="1" algn="just"/>
            <a:r>
              <a:rPr lang="en-US" sz="1600" dirty="0"/>
              <a:t>Challenges:</a:t>
            </a:r>
          </a:p>
          <a:p>
            <a:pPr lvl="2" algn="just"/>
            <a:r>
              <a:rPr lang="en-US" sz="1600" dirty="0"/>
              <a:t>Security concerns due to reduced network oversight</a:t>
            </a:r>
          </a:p>
          <a:p>
            <a:pPr lvl="2" algn="just"/>
            <a:r>
              <a:rPr lang="en-US" sz="1600" dirty="0"/>
              <a:t>Pricing considerations for operators due to decentralized communication</a:t>
            </a:r>
          </a:p>
          <a:p>
            <a:pPr algn="just"/>
            <a:endParaRPr lang="pt-PT" sz="1600" dirty="0"/>
          </a:p>
        </p:txBody>
      </p:sp>
    </p:spTree>
    <p:extLst>
      <p:ext uri="{BB962C8B-B14F-4D97-AF65-F5344CB8AC3E}">
        <p14:creationId xmlns:p14="http://schemas.microsoft.com/office/powerpoint/2010/main" val="2467256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449970" y="1597722"/>
            <a:ext cx="9823998" cy="1325563"/>
          </a:xfrm>
        </p:spPr>
        <p:txBody>
          <a:bodyPr/>
          <a:lstStyle/>
          <a:p>
            <a:r>
              <a:rPr lang="en-US" altLang="zh-CN" dirty="0"/>
              <a:t>Conclusion</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449969" y="2353353"/>
            <a:ext cx="5821621" cy="3669759"/>
          </a:xfrm>
        </p:spPr>
        <p:txBody>
          <a:bodyPr/>
          <a:lstStyle/>
          <a:p>
            <a:pPr marL="285750" indent="-285750" algn="just">
              <a:lnSpc>
                <a:spcPct val="150000"/>
              </a:lnSpc>
              <a:buFont typeface="Arial" panose="020B0604020202020204" pitchFamily="34" charset="0"/>
              <a:buChar char="•"/>
            </a:pPr>
            <a:r>
              <a:rPr lang="en-US" sz="1600" dirty="0"/>
              <a:t>Mobile communications technology has evolved and will continue to do so in the foreseeable future. 5G represents a big evolution in mobile communications technology, enabling more use cases, higher data rates, higher efficiency, and a better perceived quality of service.</a:t>
            </a:r>
          </a:p>
          <a:p>
            <a:pPr marL="285750" indent="-285750" algn="just">
              <a:lnSpc>
                <a:spcPct val="150000"/>
              </a:lnSpc>
              <a:buFont typeface="Arial" panose="020B0604020202020204" pitchFamily="34" charset="0"/>
              <a:buChar char="•"/>
            </a:pPr>
            <a:r>
              <a:rPr lang="en-US" sz="1600" dirty="0"/>
              <a:t>In this presentation, we went over some of the improvements of 5G in comparison to previous iterations, how it works, exploring its advancements, some of its new features, and design and implementation challenges.</a:t>
            </a:r>
          </a:p>
          <a:p>
            <a:pPr marL="285750" indent="-285750" algn="just">
              <a:lnSpc>
                <a:spcPct val="150000"/>
              </a:lnSpc>
              <a:buFont typeface="Arial" panose="020B0604020202020204" pitchFamily="34" charset="0"/>
              <a:buChar char="•"/>
            </a:pPr>
            <a:endParaRPr lang="en-US" sz="1600" dirty="0"/>
          </a:p>
        </p:txBody>
      </p:sp>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0"/>
          </p:nvPr>
        </p:nvSpPr>
        <p:spPr/>
        <p:txBody>
          <a:bodyPr/>
          <a:lstStyle/>
          <a:p>
            <a:fld id="{47FEACEE-25B4-4A2D-B147-27296E36371D}" type="slidenum">
              <a:rPr lang="en-US" altLang="zh-CN" smtClean="0"/>
              <a:pPr/>
              <a:t>7</a:t>
            </a:fld>
            <a:endParaRPr lang="en-US" altLang="zh-CN" dirty="0"/>
          </a:p>
        </p:txBody>
      </p:sp>
      <p:pic>
        <p:nvPicPr>
          <p:cNvPr id="8" name="Picture Placeholder 7" descr="A city skyline with blue circles and symbols&#10;&#10;Description automatically generated with medium confidence">
            <a:extLst>
              <a:ext uri="{FF2B5EF4-FFF2-40B4-BE49-F238E27FC236}">
                <a16:creationId xmlns:a16="http://schemas.microsoft.com/office/drawing/2014/main" id="{FB1E0F61-5438-1EB2-3466-D6C040C83D76}"/>
              </a:ext>
            </a:extLst>
          </p:cNvPr>
          <p:cNvPicPr>
            <a:picLocks noGrp="1" noChangeAspect="1"/>
          </p:cNvPicPr>
          <p:nvPr>
            <p:ph type="pic" sz="quarter" idx="48"/>
          </p:nvPr>
        </p:nvPicPr>
        <p:blipFill>
          <a:blip r:embed="rId4"/>
          <a:srcRect l="20069" r="20069"/>
          <a:stretch>
            <a:fillRect/>
          </a:stretch>
        </p:blipFill>
        <p:spPr/>
      </p:pic>
    </p:spTree>
    <p:extLst>
      <p:ext uri="{BB962C8B-B14F-4D97-AF65-F5344CB8AC3E}">
        <p14:creationId xmlns:p14="http://schemas.microsoft.com/office/powerpoint/2010/main" val="4157533387"/>
      </p:ext>
    </p:extLst>
  </p:cSld>
  <p:clrMapOvr>
    <a:masterClrMapping/>
  </p:clrMapOvr>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AD51DF-C727-4608-B606-5D6C957D4C4D}">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E0D8C9A-C895-482B-B501-694996FFDE4D}">
  <ds:schemaRefs>
    <ds:schemaRef ds:uri="http://schemas.microsoft.com/sharepoint/v3/contenttype/forms"/>
  </ds:schemaRefs>
</ds:datastoreItem>
</file>

<file path=customXml/itemProps3.xml><?xml version="1.0" encoding="utf-8"?>
<ds:datastoreItem xmlns:ds="http://schemas.openxmlformats.org/officeDocument/2006/customXml" ds:itemID="{C511997D-2559-4D54-8469-327570B187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0</TotalTime>
  <Words>1356</Words>
  <Application>Microsoft Office PowerPoint</Application>
  <PresentationFormat>Widescreen</PresentationFormat>
  <Paragraphs>142</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等线</vt:lpstr>
      <vt:lpstr>Abadi</vt:lpstr>
      <vt:lpstr>Arial</vt:lpstr>
      <vt:lpstr>Calibri</vt:lpstr>
      <vt:lpstr>Posterama</vt:lpstr>
      <vt:lpstr>Posterama Text Black</vt:lpstr>
      <vt:lpstr>Posterama Text SemiBold</vt:lpstr>
      <vt:lpstr>Custom</vt:lpstr>
      <vt:lpstr>5G - General</vt:lpstr>
      <vt:lpstr>Introduction</vt:lpstr>
      <vt:lpstr>How does 5G Work?</vt:lpstr>
      <vt:lpstr>Advancements Compared to 4G</vt:lpstr>
      <vt:lpstr>Possible and Potential Applications</vt:lpstr>
      <vt:lpstr>Challenges of 5G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2023-09-14T06:03:51Z</dcterms:created>
  <dcterms:modified xsi:type="dcterms:W3CDTF">2024-05-16T11:51:01Z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