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27"/>
  </p:notesMasterIdLst>
  <p:handoutMasterIdLst>
    <p:handoutMasterId r:id="rId28"/>
  </p:handoutMasterIdLst>
  <p:sldIdLst>
    <p:sldId id="298" r:id="rId2"/>
    <p:sldId id="315" r:id="rId3"/>
    <p:sldId id="296" r:id="rId4"/>
    <p:sldId id="316" r:id="rId5"/>
    <p:sldId id="305" r:id="rId6"/>
    <p:sldId id="299" r:id="rId7"/>
    <p:sldId id="323" r:id="rId8"/>
    <p:sldId id="317" r:id="rId9"/>
    <p:sldId id="318" r:id="rId10"/>
    <p:sldId id="314" r:id="rId11"/>
    <p:sldId id="307" r:id="rId12"/>
    <p:sldId id="309" r:id="rId13"/>
    <p:sldId id="310" r:id="rId14"/>
    <p:sldId id="311" r:id="rId15"/>
    <p:sldId id="320" r:id="rId16"/>
    <p:sldId id="321" r:id="rId17"/>
    <p:sldId id="326" r:id="rId18"/>
    <p:sldId id="313" r:id="rId19"/>
    <p:sldId id="322" r:id="rId20"/>
    <p:sldId id="319" r:id="rId21"/>
    <p:sldId id="328" r:id="rId22"/>
    <p:sldId id="327" r:id="rId23"/>
    <p:sldId id="329" r:id="rId24"/>
    <p:sldId id="303" r:id="rId25"/>
    <p:sldId id="31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49B01DF-2080-4C18-A0EB-7C8E5C2FA1F3}">
          <p14:sldIdLst>
            <p14:sldId id="298"/>
            <p14:sldId id="315"/>
            <p14:sldId id="296"/>
            <p14:sldId id="316"/>
            <p14:sldId id="305"/>
            <p14:sldId id="299"/>
            <p14:sldId id="323"/>
            <p14:sldId id="317"/>
            <p14:sldId id="318"/>
            <p14:sldId id="314"/>
            <p14:sldId id="307"/>
            <p14:sldId id="309"/>
            <p14:sldId id="310"/>
            <p14:sldId id="311"/>
            <p14:sldId id="320"/>
            <p14:sldId id="321"/>
            <p14:sldId id="326"/>
            <p14:sldId id="313"/>
            <p14:sldId id="322"/>
            <p14:sldId id="319"/>
            <p14:sldId id="328"/>
            <p14:sldId id="327"/>
            <p14:sldId id="329"/>
            <p14:sldId id="303"/>
            <p14:sldId id="312"/>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317C49-CCA7-43BA-91F4-8F4C072BAB68}">
  <a:tblStyle styleId="{AB317C49-CCA7-43BA-91F4-8F4C072BAB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093372-93BF-4487-8E6D-6DADF9529F2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76877" autoAdjust="0"/>
  </p:normalViewPr>
  <p:slideViewPr>
    <p:cSldViewPr snapToGrid="0">
      <p:cViewPr varScale="1">
        <p:scale>
          <a:sx n="112" d="100"/>
          <a:sy n="112" d="100"/>
        </p:scale>
        <p:origin x="1524" y="102"/>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8D728-0C19-48D3-B41B-70FB723E4AB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pt-PT"/>
        </a:p>
      </dgm:t>
    </dgm:pt>
    <dgm:pt modelId="{A8EC59E9-1726-46F2-89D4-471BC7551E53}">
      <dgm:prSet phldrT="[Text]" custT="1"/>
      <dgm:spPr/>
      <dgm:t>
        <a:bodyPr/>
        <a:lstStyle/>
        <a:p>
          <a:r>
            <a:rPr lang="pt-PT" sz="1000" i="0" dirty="0" err="1">
              <a:latin typeface="Archivo"/>
            </a:rPr>
            <a:t>Optimization</a:t>
          </a:r>
          <a:endParaRPr lang="pt-PT" sz="1000" i="0" dirty="0">
            <a:latin typeface="Archivo"/>
          </a:endParaRPr>
        </a:p>
      </dgm:t>
    </dgm:pt>
    <dgm:pt modelId="{8F927F4C-04F2-4D67-8D70-83EBCD849549}" type="parTrans" cxnId="{12BEC609-D03B-4BB1-8107-5451625E4AA4}">
      <dgm:prSet/>
      <dgm:spPr/>
      <dgm:t>
        <a:bodyPr/>
        <a:lstStyle/>
        <a:p>
          <a:endParaRPr lang="pt-PT"/>
        </a:p>
      </dgm:t>
    </dgm:pt>
    <dgm:pt modelId="{1C67F166-6399-4864-B3FA-EA322BB2E80C}" type="sibTrans" cxnId="{12BEC609-D03B-4BB1-8107-5451625E4AA4}">
      <dgm:prSet/>
      <dgm:spPr/>
      <dgm:t>
        <a:bodyPr/>
        <a:lstStyle/>
        <a:p>
          <a:endParaRPr lang="pt-PT"/>
        </a:p>
      </dgm:t>
    </dgm:pt>
    <dgm:pt modelId="{48E6C4F9-D552-4FA3-B889-45738FDC951F}">
      <dgm:prSet phldrT="[Text]" custT="1"/>
      <dgm:spPr/>
      <dgm:t>
        <a:bodyPr/>
        <a:lstStyle/>
        <a:p>
          <a:r>
            <a:rPr lang="pt-PT" sz="1000" i="0" dirty="0" err="1">
              <a:latin typeface="Archivo"/>
            </a:rPr>
            <a:t>Combinatorial</a:t>
          </a:r>
          <a:r>
            <a:rPr lang="pt-PT" sz="1000" i="0" dirty="0">
              <a:latin typeface="Archivo"/>
            </a:rPr>
            <a:t> </a:t>
          </a:r>
          <a:r>
            <a:rPr lang="pt-PT" sz="1000" i="0" dirty="0" err="1">
              <a:latin typeface="Archivo"/>
            </a:rPr>
            <a:t>Optimization</a:t>
          </a:r>
          <a:r>
            <a:rPr lang="pt-PT" sz="1000" i="0" dirty="0">
              <a:latin typeface="Archivo"/>
            </a:rPr>
            <a:t> </a:t>
          </a:r>
          <a:r>
            <a:rPr lang="pt-PT" sz="1000" i="0" dirty="0" err="1">
              <a:latin typeface="Archivo"/>
            </a:rPr>
            <a:t>Problem</a:t>
          </a:r>
          <a:endParaRPr lang="pt-PT" sz="1000" i="0" dirty="0">
            <a:latin typeface="Archivo"/>
          </a:endParaRPr>
        </a:p>
      </dgm:t>
    </dgm:pt>
    <dgm:pt modelId="{32ABCE94-46FB-4516-84A7-3B928C603D37}" type="parTrans" cxnId="{8E01287F-8BD8-45E8-AEEE-887B411C11A4}">
      <dgm:prSet/>
      <dgm:spPr/>
      <dgm:t>
        <a:bodyPr/>
        <a:lstStyle/>
        <a:p>
          <a:endParaRPr lang="pt-PT" sz="1000" i="0"/>
        </a:p>
      </dgm:t>
    </dgm:pt>
    <dgm:pt modelId="{025E854F-C294-4A33-9578-563DB4587D90}" type="sibTrans" cxnId="{8E01287F-8BD8-45E8-AEEE-887B411C11A4}">
      <dgm:prSet/>
      <dgm:spPr/>
      <dgm:t>
        <a:bodyPr/>
        <a:lstStyle/>
        <a:p>
          <a:endParaRPr lang="pt-PT"/>
        </a:p>
      </dgm:t>
    </dgm:pt>
    <dgm:pt modelId="{BCE4F156-F881-431F-B309-3AD9500CD7B9}">
      <dgm:prSet phldrT="[Text]" custT="1"/>
      <dgm:spPr/>
      <dgm:t>
        <a:bodyPr/>
        <a:lstStyle/>
        <a:p>
          <a:r>
            <a:rPr lang="pt-PT" sz="1000" i="0" dirty="0" err="1">
              <a:latin typeface="Archivo"/>
            </a:rPr>
            <a:t>Scheduling</a:t>
          </a:r>
          <a:endParaRPr lang="pt-PT" sz="1000" i="0" dirty="0">
            <a:latin typeface="Archivo"/>
          </a:endParaRPr>
        </a:p>
      </dgm:t>
    </dgm:pt>
    <dgm:pt modelId="{5E56E821-F8DD-451F-ABE0-54175C59AC04}" type="parTrans" cxnId="{09215BC1-D57A-4E68-B8AB-D4991F834637}">
      <dgm:prSet/>
      <dgm:spPr/>
      <dgm:t>
        <a:bodyPr/>
        <a:lstStyle/>
        <a:p>
          <a:endParaRPr lang="pt-PT" sz="1000" i="0"/>
        </a:p>
      </dgm:t>
    </dgm:pt>
    <dgm:pt modelId="{0284B436-FE51-4B7E-B2E2-D7F4E32F4B3F}" type="sibTrans" cxnId="{09215BC1-D57A-4E68-B8AB-D4991F834637}">
      <dgm:prSet/>
      <dgm:spPr/>
      <dgm:t>
        <a:bodyPr/>
        <a:lstStyle/>
        <a:p>
          <a:endParaRPr lang="pt-PT"/>
        </a:p>
      </dgm:t>
    </dgm:pt>
    <dgm:pt modelId="{9894362B-170F-4839-A5AB-A1637BC71F24}">
      <dgm:prSet phldrT="[Text]" custT="1"/>
      <dgm:spPr/>
      <dgm:t>
        <a:bodyPr/>
        <a:lstStyle/>
        <a:p>
          <a:r>
            <a:rPr lang="pt-PT" sz="1000" i="0" dirty="0">
              <a:latin typeface="Archivo"/>
            </a:rPr>
            <a:t>…</a:t>
          </a:r>
        </a:p>
      </dgm:t>
    </dgm:pt>
    <dgm:pt modelId="{45BF23C2-7626-4EAB-875A-EDF97989F28C}" type="parTrans" cxnId="{02463B61-E56F-4C12-9A62-DC8A48E5C3AA}">
      <dgm:prSet/>
      <dgm:spPr/>
      <dgm:t>
        <a:bodyPr/>
        <a:lstStyle/>
        <a:p>
          <a:endParaRPr lang="pt-PT" sz="1000" i="0"/>
        </a:p>
      </dgm:t>
    </dgm:pt>
    <dgm:pt modelId="{C9AA52EA-F1F2-4F6E-A9A0-C5C7BF52BD1E}" type="sibTrans" cxnId="{02463B61-E56F-4C12-9A62-DC8A48E5C3AA}">
      <dgm:prSet/>
      <dgm:spPr/>
      <dgm:t>
        <a:bodyPr/>
        <a:lstStyle/>
        <a:p>
          <a:endParaRPr lang="pt-PT"/>
        </a:p>
      </dgm:t>
    </dgm:pt>
    <dgm:pt modelId="{50ECF387-D73F-402B-AA20-D6DCA1A2B2C2}">
      <dgm:prSet phldrT="[Text]" custT="1"/>
      <dgm:spPr/>
      <dgm:t>
        <a:bodyPr/>
        <a:lstStyle/>
        <a:p>
          <a:r>
            <a:rPr lang="pt-PT" sz="1000" i="0" dirty="0" err="1">
              <a:latin typeface="Archivo"/>
            </a:rPr>
            <a:t>Educational</a:t>
          </a:r>
          <a:r>
            <a:rPr lang="pt-PT" sz="1000" i="0" dirty="0">
              <a:latin typeface="Archivo"/>
            </a:rPr>
            <a:t> </a:t>
          </a:r>
          <a:r>
            <a:rPr lang="pt-PT" sz="1000" i="0" dirty="0" err="1">
              <a:latin typeface="Archivo"/>
            </a:rPr>
            <a:t>Timetabling</a:t>
          </a:r>
          <a:endParaRPr lang="pt-PT" sz="1000" i="0" dirty="0">
            <a:latin typeface="Archivo"/>
          </a:endParaRPr>
        </a:p>
      </dgm:t>
    </dgm:pt>
    <dgm:pt modelId="{F0AE2D77-B551-4FD6-B9D2-60595F986C43}" type="parTrans" cxnId="{5587250D-28E6-4D13-9858-046C5F9D20F5}">
      <dgm:prSet/>
      <dgm:spPr/>
      <dgm:t>
        <a:bodyPr/>
        <a:lstStyle/>
        <a:p>
          <a:endParaRPr lang="pt-PT" sz="1000" i="0"/>
        </a:p>
      </dgm:t>
    </dgm:pt>
    <dgm:pt modelId="{40BC3E1C-8DFC-4000-81B2-F7975D0F9D66}" type="sibTrans" cxnId="{5587250D-28E6-4D13-9858-046C5F9D20F5}">
      <dgm:prSet/>
      <dgm:spPr/>
      <dgm:t>
        <a:bodyPr/>
        <a:lstStyle/>
        <a:p>
          <a:endParaRPr lang="pt-PT"/>
        </a:p>
      </dgm:t>
    </dgm:pt>
    <dgm:pt modelId="{4F580D29-E9B0-47BC-AB30-80A60AA8D49B}">
      <dgm:prSet phldrT="[Text]" custT="1"/>
      <dgm:spPr/>
      <dgm:t>
        <a:bodyPr/>
        <a:lstStyle/>
        <a:p>
          <a:r>
            <a:rPr lang="pt-PT" sz="1000" i="0" dirty="0">
              <a:latin typeface="Archivo"/>
            </a:rPr>
            <a:t>…</a:t>
          </a:r>
        </a:p>
      </dgm:t>
    </dgm:pt>
    <dgm:pt modelId="{E899F11B-993F-4846-AA64-8ED9CC1CCA15}" type="parTrans" cxnId="{36ABC661-8CFC-4948-BEBA-23C594B128E6}">
      <dgm:prSet/>
      <dgm:spPr/>
      <dgm:t>
        <a:bodyPr/>
        <a:lstStyle/>
        <a:p>
          <a:endParaRPr lang="pt-PT" sz="1000" i="0"/>
        </a:p>
      </dgm:t>
    </dgm:pt>
    <dgm:pt modelId="{9549CB24-425D-4E63-A540-AD318F6BA3BA}" type="sibTrans" cxnId="{36ABC661-8CFC-4948-BEBA-23C594B128E6}">
      <dgm:prSet/>
      <dgm:spPr/>
      <dgm:t>
        <a:bodyPr/>
        <a:lstStyle/>
        <a:p>
          <a:endParaRPr lang="pt-PT"/>
        </a:p>
      </dgm:t>
    </dgm:pt>
    <dgm:pt modelId="{195CD905-8ACB-4576-B129-84494E6CAB48}">
      <dgm:prSet phldrT="[Text]" custT="1"/>
      <dgm:spPr/>
      <dgm:t>
        <a:bodyPr/>
        <a:lstStyle/>
        <a:p>
          <a:r>
            <a:rPr lang="pt-PT" sz="1000" i="0" dirty="0">
              <a:latin typeface="Archivo"/>
            </a:rPr>
            <a:t>…</a:t>
          </a:r>
        </a:p>
      </dgm:t>
    </dgm:pt>
    <dgm:pt modelId="{BB094654-03BC-4FFB-97B7-BD1D0A9462D9}" type="sibTrans" cxnId="{2611A740-8C90-44AA-978E-5FDEEFF30DA4}">
      <dgm:prSet/>
      <dgm:spPr/>
      <dgm:t>
        <a:bodyPr/>
        <a:lstStyle/>
        <a:p>
          <a:endParaRPr lang="pt-PT"/>
        </a:p>
      </dgm:t>
    </dgm:pt>
    <dgm:pt modelId="{4C85D7AA-09BF-4F29-B2B2-C2944D122473}" type="parTrans" cxnId="{2611A740-8C90-44AA-978E-5FDEEFF30DA4}">
      <dgm:prSet/>
      <dgm:spPr/>
      <dgm:t>
        <a:bodyPr/>
        <a:lstStyle/>
        <a:p>
          <a:endParaRPr lang="pt-PT" sz="1000" i="0"/>
        </a:p>
      </dgm:t>
    </dgm:pt>
    <dgm:pt modelId="{9581B7B4-B6C0-4DF2-B201-94CF4B9A45C4}">
      <dgm:prSet phldrT="[Text]" custT="1"/>
      <dgm:spPr/>
      <dgm:t>
        <a:bodyPr/>
        <a:lstStyle/>
        <a:p>
          <a:r>
            <a:rPr lang="pt-PT" sz="1000" i="0" dirty="0" err="1">
              <a:latin typeface="Archivo"/>
            </a:rPr>
            <a:t>University</a:t>
          </a:r>
          <a:endParaRPr lang="pt-PT" sz="1000" i="0" dirty="0">
            <a:latin typeface="Archivo"/>
          </a:endParaRPr>
        </a:p>
      </dgm:t>
    </dgm:pt>
    <dgm:pt modelId="{DF96C157-6BFB-4672-8837-42FC2B17C760}" type="parTrans" cxnId="{51CF419D-B109-4C65-8C8A-9E03BF3F2140}">
      <dgm:prSet/>
      <dgm:spPr/>
      <dgm:t>
        <a:bodyPr/>
        <a:lstStyle/>
        <a:p>
          <a:endParaRPr lang="pt-PT" sz="1000" i="0"/>
        </a:p>
      </dgm:t>
    </dgm:pt>
    <dgm:pt modelId="{04BF5227-90FA-4A20-AABE-A75C9343A4D9}" type="sibTrans" cxnId="{51CF419D-B109-4C65-8C8A-9E03BF3F2140}">
      <dgm:prSet/>
      <dgm:spPr/>
      <dgm:t>
        <a:bodyPr/>
        <a:lstStyle/>
        <a:p>
          <a:endParaRPr lang="pt-PT"/>
        </a:p>
      </dgm:t>
    </dgm:pt>
    <dgm:pt modelId="{1C2F317D-852C-4B8D-B4BB-1FF5E4AAF4DC}">
      <dgm:prSet phldrT="[Text]" custT="1"/>
      <dgm:spPr/>
      <dgm:t>
        <a:bodyPr/>
        <a:lstStyle/>
        <a:p>
          <a:r>
            <a:rPr lang="pt-PT" sz="1000" i="0" dirty="0" err="1">
              <a:latin typeface="Archivo"/>
            </a:rPr>
            <a:t>School</a:t>
          </a:r>
          <a:endParaRPr lang="pt-PT" sz="1000" i="0" dirty="0">
            <a:latin typeface="Archivo"/>
          </a:endParaRPr>
        </a:p>
      </dgm:t>
    </dgm:pt>
    <dgm:pt modelId="{D8650CB7-8D06-49CD-A0C2-BEF1ED08F753}" type="parTrans" cxnId="{055DFFB2-D0C4-414E-AB06-80604F02A3C6}">
      <dgm:prSet/>
      <dgm:spPr/>
      <dgm:t>
        <a:bodyPr/>
        <a:lstStyle/>
        <a:p>
          <a:endParaRPr lang="pt-PT" sz="1000" i="0"/>
        </a:p>
      </dgm:t>
    </dgm:pt>
    <dgm:pt modelId="{18FDC358-9CDD-410B-94CD-314940340651}" type="sibTrans" cxnId="{055DFFB2-D0C4-414E-AB06-80604F02A3C6}">
      <dgm:prSet/>
      <dgm:spPr/>
      <dgm:t>
        <a:bodyPr/>
        <a:lstStyle/>
        <a:p>
          <a:endParaRPr lang="pt-PT"/>
        </a:p>
      </dgm:t>
    </dgm:pt>
    <dgm:pt modelId="{813B6BA7-2AA3-4DE4-9C04-CAE562161C78}">
      <dgm:prSet phldrT="[Text]" custT="1"/>
      <dgm:spPr/>
      <dgm:t>
        <a:bodyPr/>
        <a:lstStyle/>
        <a:p>
          <a:r>
            <a:rPr lang="pt-PT" sz="1000" b="0" i="0" dirty="0" err="1">
              <a:latin typeface="Archivo"/>
            </a:rPr>
            <a:t>Course</a:t>
          </a:r>
          <a:r>
            <a:rPr lang="pt-PT" sz="1000" b="0" i="0" dirty="0">
              <a:latin typeface="Archivo"/>
            </a:rPr>
            <a:t> </a:t>
          </a:r>
          <a:r>
            <a:rPr lang="pt-PT" sz="1000" b="0" i="0" dirty="0" err="1">
              <a:latin typeface="Archivo"/>
            </a:rPr>
            <a:t>Timetabling</a:t>
          </a:r>
          <a:endParaRPr lang="pt-PT" sz="1000" b="0" i="0" dirty="0">
            <a:latin typeface="Archivo"/>
          </a:endParaRPr>
        </a:p>
      </dgm:t>
    </dgm:pt>
    <dgm:pt modelId="{2F95BF5E-7BEC-474E-8916-7D1A79FC4711}" type="parTrans" cxnId="{53C2F2DE-5852-49BA-AADF-5FCCD2A8291B}">
      <dgm:prSet/>
      <dgm:spPr/>
      <dgm:t>
        <a:bodyPr/>
        <a:lstStyle/>
        <a:p>
          <a:endParaRPr lang="pt-PT" sz="1000" i="0"/>
        </a:p>
      </dgm:t>
    </dgm:pt>
    <dgm:pt modelId="{0012C1F5-BAF8-4E26-925A-86B97412C3BC}" type="sibTrans" cxnId="{53C2F2DE-5852-49BA-AADF-5FCCD2A8291B}">
      <dgm:prSet/>
      <dgm:spPr/>
      <dgm:t>
        <a:bodyPr/>
        <a:lstStyle/>
        <a:p>
          <a:endParaRPr lang="pt-PT"/>
        </a:p>
      </dgm:t>
    </dgm:pt>
    <dgm:pt modelId="{D962A61A-8CDA-4CD9-ACD3-E2E2C41B4705}">
      <dgm:prSet phldrT="[Text]" custT="1"/>
      <dgm:spPr/>
      <dgm:t>
        <a:bodyPr/>
        <a:lstStyle/>
        <a:p>
          <a:r>
            <a:rPr lang="pt-PT" sz="1000" i="0" dirty="0" err="1">
              <a:latin typeface="Archivo"/>
            </a:rPr>
            <a:t>Examination</a:t>
          </a:r>
          <a:r>
            <a:rPr lang="pt-PT" sz="1000" i="0" dirty="0">
              <a:latin typeface="Archivo"/>
            </a:rPr>
            <a:t> </a:t>
          </a:r>
          <a:r>
            <a:rPr lang="pt-PT" sz="1000" i="0" dirty="0" err="1">
              <a:latin typeface="Archivo"/>
            </a:rPr>
            <a:t>Timetabling</a:t>
          </a:r>
          <a:endParaRPr lang="pt-PT" sz="1000" i="0" dirty="0">
            <a:latin typeface="Archivo"/>
          </a:endParaRPr>
        </a:p>
      </dgm:t>
    </dgm:pt>
    <dgm:pt modelId="{1A531715-076A-4224-8B8E-BD18F30A8036}" type="parTrans" cxnId="{09E6F996-CBE6-4BC2-851F-84E282C89BE2}">
      <dgm:prSet/>
      <dgm:spPr/>
      <dgm:t>
        <a:bodyPr/>
        <a:lstStyle/>
        <a:p>
          <a:endParaRPr lang="pt-PT" sz="1000" i="0"/>
        </a:p>
      </dgm:t>
    </dgm:pt>
    <dgm:pt modelId="{025DE8E9-AA91-49E6-9F75-F0B34F36FD2C}" type="sibTrans" cxnId="{09E6F996-CBE6-4BC2-851F-84E282C89BE2}">
      <dgm:prSet/>
      <dgm:spPr/>
      <dgm:t>
        <a:bodyPr/>
        <a:lstStyle/>
        <a:p>
          <a:endParaRPr lang="pt-PT"/>
        </a:p>
      </dgm:t>
    </dgm:pt>
    <dgm:pt modelId="{4C304F01-3355-474A-A7C4-D3D8171A3FDB}">
      <dgm:prSet phldrT="[Text]" custT="1"/>
      <dgm:spPr/>
      <dgm:t>
        <a:bodyPr/>
        <a:lstStyle/>
        <a:p>
          <a:r>
            <a:rPr lang="pt-PT" sz="1000" b="1" i="0" dirty="0">
              <a:latin typeface="Archivo"/>
            </a:rPr>
            <a:t>CB-CTT</a:t>
          </a:r>
        </a:p>
      </dgm:t>
    </dgm:pt>
    <dgm:pt modelId="{CD9A3BD5-3B8E-4C27-B6BC-E019E6BFAB51}" type="parTrans" cxnId="{CD3FC5DA-E1AC-4077-AE12-49F04A63DA3C}">
      <dgm:prSet/>
      <dgm:spPr/>
      <dgm:t>
        <a:bodyPr/>
        <a:lstStyle/>
        <a:p>
          <a:endParaRPr lang="pt-PT"/>
        </a:p>
      </dgm:t>
    </dgm:pt>
    <dgm:pt modelId="{2CDA77AD-1F4D-4FD3-BB0E-19CAC384F6E4}" type="sibTrans" cxnId="{CD3FC5DA-E1AC-4077-AE12-49F04A63DA3C}">
      <dgm:prSet/>
      <dgm:spPr/>
      <dgm:t>
        <a:bodyPr/>
        <a:lstStyle/>
        <a:p>
          <a:endParaRPr lang="pt-PT"/>
        </a:p>
      </dgm:t>
    </dgm:pt>
    <dgm:pt modelId="{81BA853D-2EC9-48A8-83CF-B61005D0C6B7}">
      <dgm:prSet phldrT="[Text]" custT="1"/>
      <dgm:spPr/>
      <dgm:t>
        <a:bodyPr/>
        <a:lstStyle/>
        <a:p>
          <a:r>
            <a:rPr lang="pt-PT" sz="1000" b="0" i="0" dirty="0">
              <a:latin typeface="Archivo"/>
            </a:rPr>
            <a:t>PE-CTT</a:t>
          </a:r>
        </a:p>
      </dgm:t>
    </dgm:pt>
    <dgm:pt modelId="{78FECB33-8851-4AFA-81D0-085E9688E560}" type="parTrans" cxnId="{9312338C-DF45-4D7F-9A82-3AFD66C2C148}">
      <dgm:prSet/>
      <dgm:spPr/>
      <dgm:t>
        <a:bodyPr/>
        <a:lstStyle/>
        <a:p>
          <a:endParaRPr lang="pt-PT"/>
        </a:p>
      </dgm:t>
    </dgm:pt>
    <dgm:pt modelId="{3356E33F-C005-4FEE-BD99-8D8E413B061B}" type="sibTrans" cxnId="{9312338C-DF45-4D7F-9A82-3AFD66C2C148}">
      <dgm:prSet/>
      <dgm:spPr/>
      <dgm:t>
        <a:bodyPr/>
        <a:lstStyle/>
        <a:p>
          <a:endParaRPr lang="pt-PT"/>
        </a:p>
      </dgm:t>
    </dgm:pt>
    <dgm:pt modelId="{1C65C9FC-866A-4E62-ABBB-5D856E670504}" type="pres">
      <dgm:prSet presAssocID="{11B8D728-0C19-48D3-B41B-70FB723E4AB8}" presName="Name0" presStyleCnt="0">
        <dgm:presLayoutVars>
          <dgm:orgChart val="1"/>
          <dgm:chPref val="1"/>
          <dgm:dir/>
          <dgm:animOne val="branch"/>
          <dgm:animLvl val="lvl"/>
          <dgm:resizeHandles/>
        </dgm:presLayoutVars>
      </dgm:prSet>
      <dgm:spPr/>
    </dgm:pt>
    <dgm:pt modelId="{B9413964-0B05-4F0A-8660-2775BF43CE30}" type="pres">
      <dgm:prSet presAssocID="{A8EC59E9-1726-46F2-89D4-471BC7551E53}" presName="hierRoot1" presStyleCnt="0">
        <dgm:presLayoutVars>
          <dgm:hierBranch val="init"/>
        </dgm:presLayoutVars>
      </dgm:prSet>
      <dgm:spPr/>
    </dgm:pt>
    <dgm:pt modelId="{FF5D6A3A-59CF-4D09-BAC0-2F87A3286605}" type="pres">
      <dgm:prSet presAssocID="{A8EC59E9-1726-46F2-89D4-471BC7551E53}" presName="rootComposite1" presStyleCnt="0"/>
      <dgm:spPr/>
    </dgm:pt>
    <dgm:pt modelId="{1021C3EB-3C53-4942-8CB1-2770F4F1E37C}" type="pres">
      <dgm:prSet presAssocID="{A8EC59E9-1726-46F2-89D4-471BC7551E53}" presName="rootText1" presStyleLbl="alignAcc1" presStyleIdx="0" presStyleCnt="0" custScaleX="284437" custScaleY="187031" custLinFactNeighborX="61951" custLinFactNeighborY="-25176">
        <dgm:presLayoutVars>
          <dgm:chPref val="3"/>
        </dgm:presLayoutVars>
      </dgm:prSet>
      <dgm:spPr/>
    </dgm:pt>
    <dgm:pt modelId="{993EA7ED-E668-4531-AC46-D183759A2260}" type="pres">
      <dgm:prSet presAssocID="{A8EC59E9-1726-46F2-89D4-471BC7551E53}" presName="topArc1" presStyleLbl="parChTrans1D1" presStyleIdx="0" presStyleCnt="26"/>
      <dgm:spPr/>
    </dgm:pt>
    <dgm:pt modelId="{EDC81888-4110-4FFE-A995-A4DBDF5A6F2F}" type="pres">
      <dgm:prSet presAssocID="{A8EC59E9-1726-46F2-89D4-471BC7551E53}" presName="bottomArc1" presStyleLbl="parChTrans1D1" presStyleIdx="1" presStyleCnt="26"/>
      <dgm:spPr/>
    </dgm:pt>
    <dgm:pt modelId="{6EDBB6CE-C8D3-45A1-93AB-E9359A751F6C}" type="pres">
      <dgm:prSet presAssocID="{A8EC59E9-1726-46F2-89D4-471BC7551E53}" presName="topConnNode1" presStyleLbl="node1" presStyleIdx="0" presStyleCnt="0"/>
      <dgm:spPr/>
    </dgm:pt>
    <dgm:pt modelId="{D921027C-C1BB-4942-B818-92909059DF85}" type="pres">
      <dgm:prSet presAssocID="{A8EC59E9-1726-46F2-89D4-471BC7551E53}" presName="hierChild2" presStyleCnt="0"/>
      <dgm:spPr/>
    </dgm:pt>
    <dgm:pt modelId="{29AA3A08-DFF1-46F2-91E8-641A4451A97E}" type="pres">
      <dgm:prSet presAssocID="{32ABCE94-46FB-4516-84A7-3B928C603D37}" presName="Name28" presStyleLbl="parChTrans1D2" presStyleIdx="0" presStyleCnt="2"/>
      <dgm:spPr/>
    </dgm:pt>
    <dgm:pt modelId="{F6626C86-9B31-4FE2-8051-292832D98157}" type="pres">
      <dgm:prSet presAssocID="{48E6C4F9-D552-4FA3-B889-45738FDC951F}" presName="hierRoot2" presStyleCnt="0">
        <dgm:presLayoutVars>
          <dgm:hierBranch/>
        </dgm:presLayoutVars>
      </dgm:prSet>
      <dgm:spPr/>
    </dgm:pt>
    <dgm:pt modelId="{E506235A-1D5E-49D3-805C-1A98AAB7E639}" type="pres">
      <dgm:prSet presAssocID="{48E6C4F9-D552-4FA3-B889-45738FDC951F}" presName="rootComposite2" presStyleCnt="0"/>
      <dgm:spPr/>
    </dgm:pt>
    <dgm:pt modelId="{66E51F68-4D2D-4D56-B6A0-AD0EF420AEB0}" type="pres">
      <dgm:prSet presAssocID="{48E6C4F9-D552-4FA3-B889-45738FDC951F}" presName="rootText2" presStyleLbl="alignAcc1" presStyleIdx="0" presStyleCnt="0" custScaleX="364202" custScaleY="194004" custLinFactNeighborX="49835" custLinFactNeighborY="-18882">
        <dgm:presLayoutVars>
          <dgm:chPref val="3"/>
        </dgm:presLayoutVars>
      </dgm:prSet>
      <dgm:spPr/>
    </dgm:pt>
    <dgm:pt modelId="{69419174-702C-4DC9-8297-FEBA74CA1C09}" type="pres">
      <dgm:prSet presAssocID="{48E6C4F9-D552-4FA3-B889-45738FDC951F}" presName="topArc2" presStyleLbl="parChTrans1D1" presStyleIdx="2" presStyleCnt="26"/>
      <dgm:spPr/>
    </dgm:pt>
    <dgm:pt modelId="{CFB7F957-E9B7-4CEC-A9D8-BA8B86341D92}" type="pres">
      <dgm:prSet presAssocID="{48E6C4F9-D552-4FA3-B889-45738FDC951F}" presName="bottomArc2" presStyleLbl="parChTrans1D1" presStyleIdx="3" presStyleCnt="26"/>
      <dgm:spPr/>
    </dgm:pt>
    <dgm:pt modelId="{0843E4B9-2322-40F9-83FD-DF36C57EBA24}" type="pres">
      <dgm:prSet presAssocID="{48E6C4F9-D552-4FA3-B889-45738FDC951F}" presName="topConnNode2" presStyleLbl="node2" presStyleIdx="0" presStyleCnt="0"/>
      <dgm:spPr/>
    </dgm:pt>
    <dgm:pt modelId="{1574AB90-CE6B-4EF7-96F9-3F9EEF19D535}" type="pres">
      <dgm:prSet presAssocID="{48E6C4F9-D552-4FA3-B889-45738FDC951F}" presName="hierChild4" presStyleCnt="0"/>
      <dgm:spPr/>
    </dgm:pt>
    <dgm:pt modelId="{DAE799D7-42D9-4A83-BA25-22210184C425}" type="pres">
      <dgm:prSet presAssocID="{5E56E821-F8DD-451F-ABE0-54175C59AC04}" presName="Name28" presStyleLbl="parChTrans1D3" presStyleIdx="0" presStyleCnt="2"/>
      <dgm:spPr/>
    </dgm:pt>
    <dgm:pt modelId="{F778E398-C2B6-4CB0-8C6F-6B6007CF7052}" type="pres">
      <dgm:prSet presAssocID="{BCE4F156-F881-431F-B309-3AD9500CD7B9}" presName="hierRoot2" presStyleCnt="0">
        <dgm:presLayoutVars>
          <dgm:hierBranch/>
        </dgm:presLayoutVars>
      </dgm:prSet>
      <dgm:spPr/>
    </dgm:pt>
    <dgm:pt modelId="{69DD1B81-3270-41A5-87EA-AE757328F70D}" type="pres">
      <dgm:prSet presAssocID="{BCE4F156-F881-431F-B309-3AD9500CD7B9}" presName="rootComposite2" presStyleCnt="0"/>
      <dgm:spPr/>
    </dgm:pt>
    <dgm:pt modelId="{DDCD9DA2-CC29-44FE-ADD5-1C0EBF92827C}" type="pres">
      <dgm:prSet presAssocID="{BCE4F156-F881-431F-B309-3AD9500CD7B9}" presName="rootText2" presStyleLbl="alignAcc1" presStyleIdx="0" presStyleCnt="0" custScaleX="223107" custScaleY="193510" custLinFactNeighborX="60940" custLinFactNeighborY="6294">
        <dgm:presLayoutVars>
          <dgm:chPref val="3"/>
        </dgm:presLayoutVars>
      </dgm:prSet>
      <dgm:spPr/>
    </dgm:pt>
    <dgm:pt modelId="{08A9668D-DB48-465A-8042-025417EBBB57}" type="pres">
      <dgm:prSet presAssocID="{BCE4F156-F881-431F-B309-3AD9500CD7B9}" presName="topArc2" presStyleLbl="parChTrans1D1" presStyleIdx="4" presStyleCnt="26"/>
      <dgm:spPr/>
    </dgm:pt>
    <dgm:pt modelId="{5F27A70A-C898-4FD9-BFC2-BB6F5D8DA1FD}" type="pres">
      <dgm:prSet presAssocID="{BCE4F156-F881-431F-B309-3AD9500CD7B9}" presName="bottomArc2" presStyleLbl="parChTrans1D1" presStyleIdx="5" presStyleCnt="26"/>
      <dgm:spPr/>
    </dgm:pt>
    <dgm:pt modelId="{E65521C0-2753-4E50-82E5-C8ED021AAA7F}" type="pres">
      <dgm:prSet presAssocID="{BCE4F156-F881-431F-B309-3AD9500CD7B9}" presName="topConnNode2" presStyleLbl="node3" presStyleIdx="0" presStyleCnt="0"/>
      <dgm:spPr/>
    </dgm:pt>
    <dgm:pt modelId="{A715644E-B740-46CD-AEF9-A894CC7032DD}" type="pres">
      <dgm:prSet presAssocID="{BCE4F156-F881-431F-B309-3AD9500CD7B9}" presName="hierChild4" presStyleCnt="0"/>
      <dgm:spPr/>
    </dgm:pt>
    <dgm:pt modelId="{3A349521-FE5C-4317-AAFD-453FE2F226A9}" type="pres">
      <dgm:prSet presAssocID="{F0AE2D77-B551-4FD6-B9D2-60595F986C43}" presName="Name28" presStyleLbl="parChTrans1D4" presStyleIdx="0" presStyleCnt="8"/>
      <dgm:spPr/>
    </dgm:pt>
    <dgm:pt modelId="{BF4DABA9-38D9-4F85-ABCE-D09C2C634BF3}" type="pres">
      <dgm:prSet presAssocID="{50ECF387-D73F-402B-AA20-D6DCA1A2B2C2}" presName="hierRoot2" presStyleCnt="0">
        <dgm:presLayoutVars>
          <dgm:hierBranch val="init"/>
        </dgm:presLayoutVars>
      </dgm:prSet>
      <dgm:spPr/>
    </dgm:pt>
    <dgm:pt modelId="{C8B980C5-698D-406D-8437-9A75A711009B}" type="pres">
      <dgm:prSet presAssocID="{50ECF387-D73F-402B-AA20-D6DCA1A2B2C2}" presName="rootComposite2" presStyleCnt="0"/>
      <dgm:spPr/>
    </dgm:pt>
    <dgm:pt modelId="{868A907A-3AED-49DB-8190-38270E353A1E}" type="pres">
      <dgm:prSet presAssocID="{50ECF387-D73F-402B-AA20-D6DCA1A2B2C2}" presName="rootText2" presStyleLbl="alignAcc1" presStyleIdx="0" presStyleCnt="0" custScaleX="241090" custScaleY="200437" custLinFactNeighborX="48802" custLinFactNeighborY="25176">
        <dgm:presLayoutVars>
          <dgm:chPref val="3"/>
        </dgm:presLayoutVars>
      </dgm:prSet>
      <dgm:spPr/>
    </dgm:pt>
    <dgm:pt modelId="{041CF45C-E4AD-431B-BFD3-7775548B71A4}" type="pres">
      <dgm:prSet presAssocID="{50ECF387-D73F-402B-AA20-D6DCA1A2B2C2}" presName="topArc2" presStyleLbl="parChTrans1D1" presStyleIdx="6" presStyleCnt="26"/>
      <dgm:spPr/>
    </dgm:pt>
    <dgm:pt modelId="{B615ACFF-6AC1-4A63-8EB7-5615253FEB8C}" type="pres">
      <dgm:prSet presAssocID="{50ECF387-D73F-402B-AA20-D6DCA1A2B2C2}" presName="bottomArc2" presStyleLbl="parChTrans1D1" presStyleIdx="7" presStyleCnt="26"/>
      <dgm:spPr/>
    </dgm:pt>
    <dgm:pt modelId="{5BE9F8AA-0DC0-4E1F-A9AE-33527C9DD94A}" type="pres">
      <dgm:prSet presAssocID="{50ECF387-D73F-402B-AA20-D6DCA1A2B2C2}" presName="topConnNode2" presStyleLbl="node4" presStyleIdx="0" presStyleCnt="0"/>
      <dgm:spPr/>
    </dgm:pt>
    <dgm:pt modelId="{78B64E03-871C-4AE2-B0AF-AC1FD3F2895E}" type="pres">
      <dgm:prSet presAssocID="{50ECF387-D73F-402B-AA20-D6DCA1A2B2C2}" presName="hierChild4" presStyleCnt="0"/>
      <dgm:spPr/>
    </dgm:pt>
    <dgm:pt modelId="{CE180929-FC08-4FBC-8056-1158969E30E5}" type="pres">
      <dgm:prSet presAssocID="{DF96C157-6BFB-4672-8837-42FC2B17C760}" presName="Name28" presStyleLbl="parChTrans1D4" presStyleIdx="1" presStyleCnt="8"/>
      <dgm:spPr/>
    </dgm:pt>
    <dgm:pt modelId="{DA7BF5E0-FD65-4BBC-9DFF-3074C8F65E88}" type="pres">
      <dgm:prSet presAssocID="{9581B7B4-B6C0-4DF2-B201-94CF4B9A45C4}" presName="hierRoot2" presStyleCnt="0">
        <dgm:presLayoutVars>
          <dgm:hierBranch/>
        </dgm:presLayoutVars>
      </dgm:prSet>
      <dgm:spPr/>
    </dgm:pt>
    <dgm:pt modelId="{1AA2EE82-9B43-4687-B61E-1ABF132F9CBE}" type="pres">
      <dgm:prSet presAssocID="{9581B7B4-B6C0-4DF2-B201-94CF4B9A45C4}" presName="rootComposite2" presStyleCnt="0"/>
      <dgm:spPr/>
    </dgm:pt>
    <dgm:pt modelId="{6BC618F6-AD56-47C8-B2A3-1888D86D269B}" type="pres">
      <dgm:prSet presAssocID="{9581B7B4-B6C0-4DF2-B201-94CF4B9A45C4}" presName="rootText2" presStyleLbl="alignAcc1" presStyleIdx="0" presStyleCnt="0" custScaleX="223636" custScaleY="190729" custLinFactNeighborX="47602" custLinFactNeighborY="37059">
        <dgm:presLayoutVars>
          <dgm:chPref val="3"/>
        </dgm:presLayoutVars>
      </dgm:prSet>
      <dgm:spPr/>
    </dgm:pt>
    <dgm:pt modelId="{26EF0044-E4D4-4DCA-8690-08F817B54DCA}" type="pres">
      <dgm:prSet presAssocID="{9581B7B4-B6C0-4DF2-B201-94CF4B9A45C4}" presName="topArc2" presStyleLbl="parChTrans1D1" presStyleIdx="8" presStyleCnt="26"/>
      <dgm:spPr/>
    </dgm:pt>
    <dgm:pt modelId="{AEDD6128-0369-40BD-BBC9-F5C2DDD197C2}" type="pres">
      <dgm:prSet presAssocID="{9581B7B4-B6C0-4DF2-B201-94CF4B9A45C4}" presName="bottomArc2" presStyleLbl="parChTrans1D1" presStyleIdx="9" presStyleCnt="26"/>
      <dgm:spPr/>
    </dgm:pt>
    <dgm:pt modelId="{771F20B0-D246-4451-A2BA-F7B86B1C75BD}" type="pres">
      <dgm:prSet presAssocID="{9581B7B4-B6C0-4DF2-B201-94CF4B9A45C4}" presName="topConnNode2" presStyleLbl="node4" presStyleIdx="0" presStyleCnt="0"/>
      <dgm:spPr/>
    </dgm:pt>
    <dgm:pt modelId="{095FC1C5-F8EC-4051-B168-EDDD9E000B50}" type="pres">
      <dgm:prSet presAssocID="{9581B7B4-B6C0-4DF2-B201-94CF4B9A45C4}" presName="hierChild4" presStyleCnt="0"/>
      <dgm:spPr/>
    </dgm:pt>
    <dgm:pt modelId="{981F9700-2EDC-49B4-83AF-B1C52C1C6DEC}" type="pres">
      <dgm:prSet presAssocID="{2F95BF5E-7BEC-474E-8916-7D1A79FC4711}" presName="Name28" presStyleLbl="parChTrans1D4" presStyleIdx="2" presStyleCnt="8"/>
      <dgm:spPr/>
    </dgm:pt>
    <dgm:pt modelId="{DBEDC7BC-1762-42CE-8275-B4255F4658B6}" type="pres">
      <dgm:prSet presAssocID="{813B6BA7-2AA3-4DE4-9C04-CAE562161C78}" presName="hierRoot2" presStyleCnt="0">
        <dgm:presLayoutVars>
          <dgm:hierBranch val="init"/>
        </dgm:presLayoutVars>
      </dgm:prSet>
      <dgm:spPr/>
    </dgm:pt>
    <dgm:pt modelId="{6C8CFB4B-5D56-408A-ACCB-F824EDB79CB3}" type="pres">
      <dgm:prSet presAssocID="{813B6BA7-2AA3-4DE4-9C04-CAE562161C78}" presName="rootComposite2" presStyleCnt="0"/>
      <dgm:spPr/>
    </dgm:pt>
    <dgm:pt modelId="{32E851CB-44F3-490F-9446-A9E3C4386048}" type="pres">
      <dgm:prSet presAssocID="{813B6BA7-2AA3-4DE4-9C04-CAE562161C78}" presName="rootText2" presStyleLbl="alignAcc1" presStyleIdx="0" presStyleCnt="0" custScaleX="256609" custScaleY="197485" custLinFactNeighborX="88133" custLinFactNeighborY="55473">
        <dgm:presLayoutVars>
          <dgm:chPref val="3"/>
        </dgm:presLayoutVars>
      </dgm:prSet>
      <dgm:spPr/>
    </dgm:pt>
    <dgm:pt modelId="{03E8DE57-2A21-419C-9CFE-8363BCE41C40}" type="pres">
      <dgm:prSet presAssocID="{813B6BA7-2AA3-4DE4-9C04-CAE562161C78}" presName="topArc2" presStyleLbl="parChTrans1D1" presStyleIdx="10" presStyleCnt="26"/>
      <dgm:spPr/>
    </dgm:pt>
    <dgm:pt modelId="{7AA3BA4E-BD0B-4F02-99C1-4D70021404FD}" type="pres">
      <dgm:prSet presAssocID="{813B6BA7-2AA3-4DE4-9C04-CAE562161C78}" presName="bottomArc2" presStyleLbl="parChTrans1D1" presStyleIdx="11" presStyleCnt="26"/>
      <dgm:spPr/>
    </dgm:pt>
    <dgm:pt modelId="{A761B2F5-7CF5-4EF7-958E-EFE20EDC64FA}" type="pres">
      <dgm:prSet presAssocID="{813B6BA7-2AA3-4DE4-9C04-CAE562161C78}" presName="topConnNode2" presStyleLbl="node4" presStyleIdx="0" presStyleCnt="0"/>
      <dgm:spPr/>
    </dgm:pt>
    <dgm:pt modelId="{14A60592-19BE-407F-AFE3-5464B7432700}" type="pres">
      <dgm:prSet presAssocID="{813B6BA7-2AA3-4DE4-9C04-CAE562161C78}" presName="hierChild4" presStyleCnt="0"/>
      <dgm:spPr/>
    </dgm:pt>
    <dgm:pt modelId="{E732211C-81DB-4547-ADC2-373B00C5E6F0}" type="pres">
      <dgm:prSet presAssocID="{CD9A3BD5-3B8E-4C27-B6BC-E019E6BFAB51}" presName="Name28" presStyleLbl="parChTrans1D4" presStyleIdx="3" presStyleCnt="8"/>
      <dgm:spPr/>
    </dgm:pt>
    <dgm:pt modelId="{38D5119B-4C06-443D-B7D0-0B622C1019FA}" type="pres">
      <dgm:prSet presAssocID="{4C304F01-3355-474A-A7C4-D3D8171A3FDB}" presName="hierRoot2" presStyleCnt="0">
        <dgm:presLayoutVars>
          <dgm:hierBranch val="init"/>
        </dgm:presLayoutVars>
      </dgm:prSet>
      <dgm:spPr/>
    </dgm:pt>
    <dgm:pt modelId="{8DC8C37E-521C-4CE6-97E1-6CDADAA3A595}" type="pres">
      <dgm:prSet presAssocID="{4C304F01-3355-474A-A7C4-D3D8171A3FDB}" presName="rootComposite2" presStyleCnt="0"/>
      <dgm:spPr/>
    </dgm:pt>
    <dgm:pt modelId="{2DB787C5-3DA8-4C83-9A60-AC115D354F0B}" type="pres">
      <dgm:prSet presAssocID="{4C304F01-3355-474A-A7C4-D3D8171A3FDB}" presName="rootText2" presStyleLbl="alignAcc1" presStyleIdx="0" presStyleCnt="0" custScaleX="177197" custScaleY="142683" custLinFactNeighborX="78678" custLinFactNeighborY="74621">
        <dgm:presLayoutVars>
          <dgm:chPref val="3"/>
        </dgm:presLayoutVars>
      </dgm:prSet>
      <dgm:spPr/>
    </dgm:pt>
    <dgm:pt modelId="{1870277C-D13E-49E7-A807-4DB587C45BFC}" type="pres">
      <dgm:prSet presAssocID="{4C304F01-3355-474A-A7C4-D3D8171A3FDB}" presName="topArc2" presStyleLbl="parChTrans1D1" presStyleIdx="12" presStyleCnt="26"/>
      <dgm:spPr/>
    </dgm:pt>
    <dgm:pt modelId="{FAD42AF7-879B-4F8C-A081-B6CB16589635}" type="pres">
      <dgm:prSet presAssocID="{4C304F01-3355-474A-A7C4-D3D8171A3FDB}" presName="bottomArc2" presStyleLbl="parChTrans1D1" presStyleIdx="13" presStyleCnt="26"/>
      <dgm:spPr/>
    </dgm:pt>
    <dgm:pt modelId="{317617D1-2368-4EE6-BA6E-124739E7CFF7}" type="pres">
      <dgm:prSet presAssocID="{4C304F01-3355-474A-A7C4-D3D8171A3FDB}" presName="topConnNode2" presStyleLbl="node4" presStyleIdx="0" presStyleCnt="0"/>
      <dgm:spPr/>
    </dgm:pt>
    <dgm:pt modelId="{A665001D-AA48-4BC2-BA46-4DF62D013D07}" type="pres">
      <dgm:prSet presAssocID="{4C304F01-3355-474A-A7C4-D3D8171A3FDB}" presName="hierChild4" presStyleCnt="0"/>
      <dgm:spPr/>
    </dgm:pt>
    <dgm:pt modelId="{554C6B5D-7F2C-46EC-B7BF-8E3EE46840E2}" type="pres">
      <dgm:prSet presAssocID="{4C304F01-3355-474A-A7C4-D3D8171A3FDB}" presName="hierChild5" presStyleCnt="0"/>
      <dgm:spPr/>
    </dgm:pt>
    <dgm:pt modelId="{E69A342B-FD52-41B6-AC93-822DB97B91EC}" type="pres">
      <dgm:prSet presAssocID="{78FECB33-8851-4AFA-81D0-085E9688E560}" presName="Name28" presStyleLbl="parChTrans1D4" presStyleIdx="4" presStyleCnt="8"/>
      <dgm:spPr/>
    </dgm:pt>
    <dgm:pt modelId="{07FF51FB-2E3F-4F66-8AD7-F213643AC76D}" type="pres">
      <dgm:prSet presAssocID="{81BA853D-2EC9-48A8-83CF-B61005D0C6B7}" presName="hierRoot2" presStyleCnt="0">
        <dgm:presLayoutVars>
          <dgm:hierBranch val="init"/>
        </dgm:presLayoutVars>
      </dgm:prSet>
      <dgm:spPr/>
    </dgm:pt>
    <dgm:pt modelId="{579F510A-56FA-4473-97F2-17CB57C413C1}" type="pres">
      <dgm:prSet presAssocID="{81BA853D-2EC9-48A8-83CF-B61005D0C6B7}" presName="rootComposite2" presStyleCnt="0"/>
      <dgm:spPr/>
    </dgm:pt>
    <dgm:pt modelId="{F9C3121E-898D-4EDF-A491-018749F50383}" type="pres">
      <dgm:prSet presAssocID="{81BA853D-2EC9-48A8-83CF-B61005D0C6B7}" presName="rootText2" presStyleLbl="alignAcc1" presStyleIdx="0" presStyleCnt="0" custScaleX="158732" custScaleY="153964" custLinFactX="-42650" custLinFactY="-100000" custLinFactNeighborX="-100000" custLinFactNeighborY="-123183">
        <dgm:presLayoutVars>
          <dgm:chPref val="3"/>
        </dgm:presLayoutVars>
      </dgm:prSet>
      <dgm:spPr/>
    </dgm:pt>
    <dgm:pt modelId="{29D04C63-2501-41D6-B7AC-D6C540B50F59}" type="pres">
      <dgm:prSet presAssocID="{81BA853D-2EC9-48A8-83CF-B61005D0C6B7}" presName="topArc2" presStyleLbl="parChTrans1D1" presStyleIdx="14" presStyleCnt="26"/>
      <dgm:spPr/>
    </dgm:pt>
    <dgm:pt modelId="{38344B01-8692-4706-8B5F-92FA791217FD}" type="pres">
      <dgm:prSet presAssocID="{81BA853D-2EC9-48A8-83CF-B61005D0C6B7}" presName="bottomArc2" presStyleLbl="parChTrans1D1" presStyleIdx="15" presStyleCnt="26"/>
      <dgm:spPr/>
    </dgm:pt>
    <dgm:pt modelId="{2DA62329-3CA4-45C0-906F-E06B56F4E723}" type="pres">
      <dgm:prSet presAssocID="{81BA853D-2EC9-48A8-83CF-B61005D0C6B7}" presName="topConnNode2" presStyleLbl="node4" presStyleIdx="0" presStyleCnt="0"/>
      <dgm:spPr/>
    </dgm:pt>
    <dgm:pt modelId="{8BFBAC25-25C0-4363-895E-9F256195C13C}" type="pres">
      <dgm:prSet presAssocID="{81BA853D-2EC9-48A8-83CF-B61005D0C6B7}" presName="hierChild4" presStyleCnt="0"/>
      <dgm:spPr/>
    </dgm:pt>
    <dgm:pt modelId="{469DCC5D-832E-46AB-A6C7-C7A7D80D92F4}" type="pres">
      <dgm:prSet presAssocID="{81BA853D-2EC9-48A8-83CF-B61005D0C6B7}" presName="hierChild5" presStyleCnt="0"/>
      <dgm:spPr/>
    </dgm:pt>
    <dgm:pt modelId="{92DCE8AD-FA3E-46D4-862D-6F5B02D3E08A}" type="pres">
      <dgm:prSet presAssocID="{813B6BA7-2AA3-4DE4-9C04-CAE562161C78}" presName="hierChild5" presStyleCnt="0"/>
      <dgm:spPr/>
    </dgm:pt>
    <dgm:pt modelId="{8DCC4AB4-7442-4425-ACA1-425AB4FA35C7}" type="pres">
      <dgm:prSet presAssocID="{1A531715-076A-4224-8B8E-BD18F30A8036}" presName="Name28" presStyleLbl="parChTrans1D4" presStyleIdx="5" presStyleCnt="8"/>
      <dgm:spPr/>
    </dgm:pt>
    <dgm:pt modelId="{B4D92251-4CFB-4C81-A66A-EE779E8429F0}" type="pres">
      <dgm:prSet presAssocID="{D962A61A-8CDA-4CD9-ACD3-E2E2C41B4705}" presName="hierRoot2" presStyleCnt="0">
        <dgm:presLayoutVars>
          <dgm:hierBranch val="init"/>
        </dgm:presLayoutVars>
      </dgm:prSet>
      <dgm:spPr/>
    </dgm:pt>
    <dgm:pt modelId="{EC4E85E9-EBD2-4FE1-826A-8FB3489E07CE}" type="pres">
      <dgm:prSet presAssocID="{D962A61A-8CDA-4CD9-ACD3-E2E2C41B4705}" presName="rootComposite2" presStyleCnt="0"/>
      <dgm:spPr/>
    </dgm:pt>
    <dgm:pt modelId="{E2F89803-C344-43E5-B64F-714C3355042B}" type="pres">
      <dgm:prSet presAssocID="{D962A61A-8CDA-4CD9-ACD3-E2E2C41B4705}" presName="rootText2" presStyleLbl="alignAcc1" presStyleIdx="0" presStyleCnt="0" custScaleX="285833" custScaleY="194697" custLinFactNeighborX="18014" custLinFactNeighborY="55005">
        <dgm:presLayoutVars>
          <dgm:chPref val="3"/>
        </dgm:presLayoutVars>
      </dgm:prSet>
      <dgm:spPr/>
    </dgm:pt>
    <dgm:pt modelId="{F03BAADD-8D54-4776-B360-9B56F1A77CE3}" type="pres">
      <dgm:prSet presAssocID="{D962A61A-8CDA-4CD9-ACD3-E2E2C41B4705}" presName="topArc2" presStyleLbl="parChTrans1D1" presStyleIdx="16" presStyleCnt="26"/>
      <dgm:spPr/>
    </dgm:pt>
    <dgm:pt modelId="{D3DCD5F6-223E-44EA-A610-EC230F1F4D1E}" type="pres">
      <dgm:prSet presAssocID="{D962A61A-8CDA-4CD9-ACD3-E2E2C41B4705}" presName="bottomArc2" presStyleLbl="parChTrans1D1" presStyleIdx="17" presStyleCnt="26"/>
      <dgm:spPr/>
    </dgm:pt>
    <dgm:pt modelId="{4F32AC70-9FA4-43C4-B92B-FEE1256D423D}" type="pres">
      <dgm:prSet presAssocID="{D962A61A-8CDA-4CD9-ACD3-E2E2C41B4705}" presName="topConnNode2" presStyleLbl="node4" presStyleIdx="0" presStyleCnt="0"/>
      <dgm:spPr/>
    </dgm:pt>
    <dgm:pt modelId="{FEB9E1B3-A271-4076-9896-E69B8E79D3F4}" type="pres">
      <dgm:prSet presAssocID="{D962A61A-8CDA-4CD9-ACD3-E2E2C41B4705}" presName="hierChild4" presStyleCnt="0"/>
      <dgm:spPr/>
    </dgm:pt>
    <dgm:pt modelId="{2E824F54-622C-4B70-BC9D-A296982AC274}" type="pres">
      <dgm:prSet presAssocID="{D962A61A-8CDA-4CD9-ACD3-E2E2C41B4705}" presName="hierChild5" presStyleCnt="0"/>
      <dgm:spPr/>
    </dgm:pt>
    <dgm:pt modelId="{A88CB98E-90F4-4F57-9D22-DC1E177B2842}" type="pres">
      <dgm:prSet presAssocID="{9581B7B4-B6C0-4DF2-B201-94CF4B9A45C4}" presName="hierChild5" presStyleCnt="0"/>
      <dgm:spPr/>
    </dgm:pt>
    <dgm:pt modelId="{F6CA9F63-812D-4908-9A6D-D8D9756BDCCA}" type="pres">
      <dgm:prSet presAssocID="{D8650CB7-8D06-49CD-A0C2-BEF1ED08F753}" presName="Name28" presStyleLbl="parChTrans1D4" presStyleIdx="6" presStyleCnt="8"/>
      <dgm:spPr/>
    </dgm:pt>
    <dgm:pt modelId="{D8AA8B7A-6FF5-4FA7-8930-90B1454D7760}" type="pres">
      <dgm:prSet presAssocID="{1C2F317D-852C-4B8D-B4BB-1FF5E4AAF4DC}" presName="hierRoot2" presStyleCnt="0">
        <dgm:presLayoutVars>
          <dgm:hierBranch val="init"/>
        </dgm:presLayoutVars>
      </dgm:prSet>
      <dgm:spPr/>
    </dgm:pt>
    <dgm:pt modelId="{38295196-0FF1-4BB8-8722-195B52084AE0}" type="pres">
      <dgm:prSet presAssocID="{1C2F317D-852C-4B8D-B4BB-1FF5E4AAF4DC}" presName="rootComposite2" presStyleCnt="0"/>
      <dgm:spPr/>
    </dgm:pt>
    <dgm:pt modelId="{68077388-5A38-45FC-B680-ECB46E8A49C4}" type="pres">
      <dgm:prSet presAssocID="{1C2F317D-852C-4B8D-B4BB-1FF5E4AAF4DC}" presName="rootText2" presStyleLbl="alignAcc1" presStyleIdx="0" presStyleCnt="0" custScaleX="219084" custScaleY="183646" custLinFactNeighborX="60806" custLinFactNeighborY="37059">
        <dgm:presLayoutVars>
          <dgm:chPref val="3"/>
        </dgm:presLayoutVars>
      </dgm:prSet>
      <dgm:spPr/>
    </dgm:pt>
    <dgm:pt modelId="{C11B6491-705C-4ABD-BE20-97C647CD9334}" type="pres">
      <dgm:prSet presAssocID="{1C2F317D-852C-4B8D-B4BB-1FF5E4AAF4DC}" presName="topArc2" presStyleLbl="parChTrans1D1" presStyleIdx="18" presStyleCnt="26"/>
      <dgm:spPr/>
    </dgm:pt>
    <dgm:pt modelId="{3F21C9D9-B4F7-4545-963F-570EA72CC4DD}" type="pres">
      <dgm:prSet presAssocID="{1C2F317D-852C-4B8D-B4BB-1FF5E4AAF4DC}" presName="bottomArc2" presStyleLbl="parChTrans1D1" presStyleIdx="19" presStyleCnt="26"/>
      <dgm:spPr/>
    </dgm:pt>
    <dgm:pt modelId="{CE0E5523-2D15-4D0B-8F94-3891E13D80DF}" type="pres">
      <dgm:prSet presAssocID="{1C2F317D-852C-4B8D-B4BB-1FF5E4AAF4DC}" presName="topConnNode2" presStyleLbl="node4" presStyleIdx="0" presStyleCnt="0"/>
      <dgm:spPr/>
    </dgm:pt>
    <dgm:pt modelId="{31E0870C-14F1-4877-ADDF-E6BFB9DAB2D8}" type="pres">
      <dgm:prSet presAssocID="{1C2F317D-852C-4B8D-B4BB-1FF5E4AAF4DC}" presName="hierChild4" presStyleCnt="0"/>
      <dgm:spPr/>
    </dgm:pt>
    <dgm:pt modelId="{59ACA91B-1705-4737-9C51-FE5AEE49C346}" type="pres">
      <dgm:prSet presAssocID="{1C2F317D-852C-4B8D-B4BB-1FF5E4AAF4DC}" presName="hierChild5" presStyleCnt="0"/>
      <dgm:spPr/>
    </dgm:pt>
    <dgm:pt modelId="{07C408DC-A217-44D1-BB86-6D27AD140167}" type="pres">
      <dgm:prSet presAssocID="{50ECF387-D73F-402B-AA20-D6DCA1A2B2C2}" presName="hierChild5" presStyleCnt="0"/>
      <dgm:spPr/>
    </dgm:pt>
    <dgm:pt modelId="{6828C591-DDF6-4862-9CC4-B63B73E334CA}" type="pres">
      <dgm:prSet presAssocID="{E899F11B-993F-4846-AA64-8ED9CC1CCA15}" presName="Name28" presStyleLbl="parChTrans1D4" presStyleIdx="7" presStyleCnt="8"/>
      <dgm:spPr/>
    </dgm:pt>
    <dgm:pt modelId="{1B3898FA-DDCD-4B0C-8229-F78CA9834A63}" type="pres">
      <dgm:prSet presAssocID="{4F580D29-E9B0-47BC-AB30-80A60AA8D49B}" presName="hierRoot2" presStyleCnt="0">
        <dgm:presLayoutVars>
          <dgm:hierBranch val="init"/>
        </dgm:presLayoutVars>
      </dgm:prSet>
      <dgm:spPr/>
    </dgm:pt>
    <dgm:pt modelId="{6F24E50C-1026-492C-ADCA-6111C650B61A}" type="pres">
      <dgm:prSet presAssocID="{4F580D29-E9B0-47BC-AB30-80A60AA8D49B}" presName="rootComposite2" presStyleCnt="0"/>
      <dgm:spPr/>
    </dgm:pt>
    <dgm:pt modelId="{4313FFCF-6476-4AFE-A39E-94A2EB745F49}" type="pres">
      <dgm:prSet presAssocID="{4F580D29-E9B0-47BC-AB30-80A60AA8D49B}" presName="rootText2" presStyleLbl="alignAcc1" presStyleIdx="0" presStyleCnt="0" custScaleX="178724" custScaleY="149964" custLinFactNeighborX="54384" custLinFactNeighborY="25176">
        <dgm:presLayoutVars>
          <dgm:chPref val="3"/>
        </dgm:presLayoutVars>
      </dgm:prSet>
      <dgm:spPr/>
    </dgm:pt>
    <dgm:pt modelId="{680EEDB8-08D0-44B0-B0AE-64076CF78428}" type="pres">
      <dgm:prSet presAssocID="{4F580D29-E9B0-47BC-AB30-80A60AA8D49B}" presName="topArc2" presStyleLbl="parChTrans1D1" presStyleIdx="20" presStyleCnt="26"/>
      <dgm:spPr/>
    </dgm:pt>
    <dgm:pt modelId="{EDCBA3E1-30E4-48E6-B555-86B6B85CFC1A}" type="pres">
      <dgm:prSet presAssocID="{4F580D29-E9B0-47BC-AB30-80A60AA8D49B}" presName="bottomArc2" presStyleLbl="parChTrans1D1" presStyleIdx="21" presStyleCnt="26"/>
      <dgm:spPr/>
    </dgm:pt>
    <dgm:pt modelId="{E703A831-7566-40B4-8AA4-835E1AA9BF04}" type="pres">
      <dgm:prSet presAssocID="{4F580D29-E9B0-47BC-AB30-80A60AA8D49B}" presName="topConnNode2" presStyleLbl="node4" presStyleIdx="0" presStyleCnt="0"/>
      <dgm:spPr/>
    </dgm:pt>
    <dgm:pt modelId="{C4AEE563-785E-429E-BA98-B88C550A93F3}" type="pres">
      <dgm:prSet presAssocID="{4F580D29-E9B0-47BC-AB30-80A60AA8D49B}" presName="hierChild4" presStyleCnt="0"/>
      <dgm:spPr/>
    </dgm:pt>
    <dgm:pt modelId="{2B65FB3D-58EE-4255-B893-340C26840575}" type="pres">
      <dgm:prSet presAssocID="{4F580D29-E9B0-47BC-AB30-80A60AA8D49B}" presName="hierChild5" presStyleCnt="0"/>
      <dgm:spPr/>
    </dgm:pt>
    <dgm:pt modelId="{E64D5062-AE53-4B80-A289-092B183ED6EF}" type="pres">
      <dgm:prSet presAssocID="{BCE4F156-F881-431F-B309-3AD9500CD7B9}" presName="hierChild5" presStyleCnt="0"/>
      <dgm:spPr/>
    </dgm:pt>
    <dgm:pt modelId="{F966F9E8-F3CE-487A-90C1-1D5E7392CB24}" type="pres">
      <dgm:prSet presAssocID="{45BF23C2-7626-4EAB-875A-EDF97989F28C}" presName="Name28" presStyleLbl="parChTrans1D3" presStyleIdx="1" presStyleCnt="2"/>
      <dgm:spPr/>
    </dgm:pt>
    <dgm:pt modelId="{C60B81A7-E24D-4FD5-8E50-4B0E1AAED61A}" type="pres">
      <dgm:prSet presAssocID="{9894362B-170F-4839-A5AB-A1637BC71F24}" presName="hierRoot2" presStyleCnt="0">
        <dgm:presLayoutVars>
          <dgm:hierBranch val="init"/>
        </dgm:presLayoutVars>
      </dgm:prSet>
      <dgm:spPr/>
    </dgm:pt>
    <dgm:pt modelId="{5AD03A5F-6581-441B-9B59-1072C7DAD2C0}" type="pres">
      <dgm:prSet presAssocID="{9894362B-170F-4839-A5AB-A1637BC71F24}" presName="rootComposite2" presStyleCnt="0"/>
      <dgm:spPr/>
    </dgm:pt>
    <dgm:pt modelId="{43632DD5-4D2D-4899-95E7-E96DABB5DEC0}" type="pres">
      <dgm:prSet presAssocID="{9894362B-170F-4839-A5AB-A1637BC71F24}" presName="rootText2" presStyleLbl="alignAcc1" presStyleIdx="0" presStyleCnt="0" custScaleX="195009" custScaleY="150637" custLinFactNeighborX="33058" custLinFactNeighborY="6294">
        <dgm:presLayoutVars>
          <dgm:chPref val="3"/>
        </dgm:presLayoutVars>
      </dgm:prSet>
      <dgm:spPr/>
    </dgm:pt>
    <dgm:pt modelId="{9FB75BB9-E5BF-497B-A6BE-5C386A00E76C}" type="pres">
      <dgm:prSet presAssocID="{9894362B-170F-4839-A5AB-A1637BC71F24}" presName="topArc2" presStyleLbl="parChTrans1D1" presStyleIdx="22" presStyleCnt="26"/>
      <dgm:spPr/>
    </dgm:pt>
    <dgm:pt modelId="{51545471-71B1-4E93-B381-781D9DABC2FE}" type="pres">
      <dgm:prSet presAssocID="{9894362B-170F-4839-A5AB-A1637BC71F24}" presName="bottomArc2" presStyleLbl="parChTrans1D1" presStyleIdx="23" presStyleCnt="26"/>
      <dgm:spPr/>
    </dgm:pt>
    <dgm:pt modelId="{3328A5DA-A8D7-4B33-ABF0-BA448B07623B}" type="pres">
      <dgm:prSet presAssocID="{9894362B-170F-4839-A5AB-A1637BC71F24}" presName="topConnNode2" presStyleLbl="node3" presStyleIdx="0" presStyleCnt="0"/>
      <dgm:spPr/>
    </dgm:pt>
    <dgm:pt modelId="{E94744D7-5B21-4ECA-BDF1-372CF20530CD}" type="pres">
      <dgm:prSet presAssocID="{9894362B-170F-4839-A5AB-A1637BC71F24}" presName="hierChild4" presStyleCnt="0"/>
      <dgm:spPr/>
    </dgm:pt>
    <dgm:pt modelId="{65052799-1009-431A-871A-29C4111ABB68}" type="pres">
      <dgm:prSet presAssocID="{9894362B-170F-4839-A5AB-A1637BC71F24}" presName="hierChild5" presStyleCnt="0"/>
      <dgm:spPr/>
    </dgm:pt>
    <dgm:pt modelId="{87A2CE99-1574-49D0-9526-861B4854AA19}" type="pres">
      <dgm:prSet presAssocID="{48E6C4F9-D552-4FA3-B889-45738FDC951F}" presName="hierChild5" presStyleCnt="0"/>
      <dgm:spPr/>
    </dgm:pt>
    <dgm:pt modelId="{6CBD481B-9BBB-4020-A0D5-0DE699C2A642}" type="pres">
      <dgm:prSet presAssocID="{4C85D7AA-09BF-4F29-B2B2-C2944D122473}" presName="Name28" presStyleLbl="parChTrans1D2" presStyleIdx="1" presStyleCnt="2"/>
      <dgm:spPr/>
    </dgm:pt>
    <dgm:pt modelId="{EB2B1AA3-BE0C-4C7D-86F8-DB44D9CC647B}" type="pres">
      <dgm:prSet presAssocID="{195CD905-8ACB-4576-B129-84494E6CAB48}" presName="hierRoot2" presStyleCnt="0">
        <dgm:presLayoutVars>
          <dgm:hierBranch val="init"/>
        </dgm:presLayoutVars>
      </dgm:prSet>
      <dgm:spPr/>
    </dgm:pt>
    <dgm:pt modelId="{12ACF8EC-1D34-47FA-881C-C8FDF8B8D55D}" type="pres">
      <dgm:prSet presAssocID="{195CD905-8ACB-4576-B129-84494E6CAB48}" presName="rootComposite2" presStyleCnt="0"/>
      <dgm:spPr/>
    </dgm:pt>
    <dgm:pt modelId="{17B86C4A-A4FB-4F5E-A593-F60D19BC0911}" type="pres">
      <dgm:prSet presAssocID="{195CD905-8ACB-4576-B129-84494E6CAB48}" presName="rootText2" presStyleLbl="alignAcc1" presStyleIdx="0" presStyleCnt="0" custScaleX="172498" custScaleY="149523" custLinFactNeighborX="-35393" custLinFactNeighborY="-18871">
        <dgm:presLayoutVars>
          <dgm:chPref val="3"/>
        </dgm:presLayoutVars>
      </dgm:prSet>
      <dgm:spPr/>
    </dgm:pt>
    <dgm:pt modelId="{FEC30A9C-9136-4C3E-A1E8-2F7D7BA48159}" type="pres">
      <dgm:prSet presAssocID="{195CD905-8ACB-4576-B129-84494E6CAB48}" presName="topArc2" presStyleLbl="parChTrans1D1" presStyleIdx="24" presStyleCnt="26"/>
      <dgm:spPr/>
    </dgm:pt>
    <dgm:pt modelId="{57AC61F5-CA5C-4FDE-AD79-83F4A9E82A77}" type="pres">
      <dgm:prSet presAssocID="{195CD905-8ACB-4576-B129-84494E6CAB48}" presName="bottomArc2" presStyleLbl="parChTrans1D1" presStyleIdx="25" presStyleCnt="26"/>
      <dgm:spPr/>
    </dgm:pt>
    <dgm:pt modelId="{F30F8050-9CBB-470C-9821-9FFFC3B1A4BE}" type="pres">
      <dgm:prSet presAssocID="{195CD905-8ACB-4576-B129-84494E6CAB48}" presName="topConnNode2" presStyleLbl="node2" presStyleIdx="0" presStyleCnt="0"/>
      <dgm:spPr/>
    </dgm:pt>
    <dgm:pt modelId="{24F8941A-6609-4B9B-82F9-6C3837454CEF}" type="pres">
      <dgm:prSet presAssocID="{195CD905-8ACB-4576-B129-84494E6CAB48}" presName="hierChild4" presStyleCnt="0"/>
      <dgm:spPr/>
    </dgm:pt>
    <dgm:pt modelId="{6E5291E5-908A-49DD-B2A5-617CED430179}" type="pres">
      <dgm:prSet presAssocID="{195CD905-8ACB-4576-B129-84494E6CAB48}" presName="hierChild5" presStyleCnt="0"/>
      <dgm:spPr/>
    </dgm:pt>
    <dgm:pt modelId="{981FEFA2-A5D8-4FD9-B18E-8C6758029F79}" type="pres">
      <dgm:prSet presAssocID="{A8EC59E9-1726-46F2-89D4-471BC7551E53}" presName="hierChild3" presStyleCnt="0"/>
      <dgm:spPr/>
    </dgm:pt>
  </dgm:ptLst>
  <dgm:cxnLst>
    <dgm:cxn modelId="{6F119501-2890-4F45-8357-9A081CCDE8F7}" type="presOf" srcId="{32ABCE94-46FB-4516-84A7-3B928C603D37}" destId="{29AA3A08-DFF1-46F2-91E8-641A4451A97E}" srcOrd="0" destOrd="0" presId="urn:microsoft.com/office/officeart/2008/layout/HalfCircleOrganizationChart"/>
    <dgm:cxn modelId="{99129908-455D-420D-BE22-A2084EEBF8B6}" type="presOf" srcId="{81BA853D-2EC9-48A8-83CF-B61005D0C6B7}" destId="{F9C3121E-898D-4EDF-A491-018749F50383}" srcOrd="0" destOrd="0" presId="urn:microsoft.com/office/officeart/2008/layout/HalfCircleOrganizationChart"/>
    <dgm:cxn modelId="{12BEC609-D03B-4BB1-8107-5451625E4AA4}" srcId="{11B8D728-0C19-48D3-B41B-70FB723E4AB8}" destId="{A8EC59E9-1726-46F2-89D4-471BC7551E53}" srcOrd="0" destOrd="0" parTransId="{8F927F4C-04F2-4D67-8D70-83EBCD849549}" sibTransId="{1C67F166-6399-4864-B3FA-EA322BB2E80C}"/>
    <dgm:cxn modelId="{381D330A-DB49-4443-94D0-A90DD8DF9A76}" type="presOf" srcId="{A8EC59E9-1726-46F2-89D4-471BC7551E53}" destId="{6EDBB6CE-C8D3-45A1-93AB-E9359A751F6C}" srcOrd="1" destOrd="0" presId="urn:microsoft.com/office/officeart/2008/layout/HalfCircleOrganizationChart"/>
    <dgm:cxn modelId="{5587250D-28E6-4D13-9858-046C5F9D20F5}" srcId="{BCE4F156-F881-431F-B309-3AD9500CD7B9}" destId="{50ECF387-D73F-402B-AA20-D6DCA1A2B2C2}" srcOrd="0" destOrd="0" parTransId="{F0AE2D77-B551-4FD6-B9D2-60595F986C43}" sibTransId="{40BC3E1C-8DFC-4000-81B2-F7975D0F9D66}"/>
    <dgm:cxn modelId="{27F1F916-E50A-41EA-8BA0-83AA18404455}" type="presOf" srcId="{48E6C4F9-D552-4FA3-B889-45738FDC951F}" destId="{0843E4B9-2322-40F9-83FD-DF36C57EBA24}" srcOrd="1" destOrd="0" presId="urn:microsoft.com/office/officeart/2008/layout/HalfCircleOrganizationChart"/>
    <dgm:cxn modelId="{B7C0BF17-714A-4AF3-8E7B-4F378E25588C}" type="presOf" srcId="{81BA853D-2EC9-48A8-83CF-B61005D0C6B7}" destId="{2DA62329-3CA4-45C0-906F-E06B56F4E723}" srcOrd="1" destOrd="0" presId="urn:microsoft.com/office/officeart/2008/layout/HalfCircleOrganizationChart"/>
    <dgm:cxn modelId="{37C2C724-22FD-4217-AB2C-35D18BE85796}" type="presOf" srcId="{50ECF387-D73F-402B-AA20-D6DCA1A2B2C2}" destId="{5BE9F8AA-0DC0-4E1F-A9AE-33527C9DD94A}" srcOrd="1" destOrd="0" presId="urn:microsoft.com/office/officeart/2008/layout/HalfCircleOrganizationChart"/>
    <dgm:cxn modelId="{7ABA1836-F983-4FF6-BEB6-CE45653D31A8}" type="presOf" srcId="{2F95BF5E-7BEC-474E-8916-7D1A79FC4711}" destId="{981F9700-2EDC-49B4-83AF-B1C52C1C6DEC}" srcOrd="0" destOrd="0" presId="urn:microsoft.com/office/officeart/2008/layout/HalfCircleOrganizationChart"/>
    <dgm:cxn modelId="{0A191638-E0F2-457E-B36C-47E30FD5BA2B}" type="presOf" srcId="{9581B7B4-B6C0-4DF2-B201-94CF4B9A45C4}" destId="{6BC618F6-AD56-47C8-B2A3-1888D86D269B}" srcOrd="0" destOrd="0" presId="urn:microsoft.com/office/officeart/2008/layout/HalfCircleOrganizationChart"/>
    <dgm:cxn modelId="{2611A740-8C90-44AA-978E-5FDEEFF30DA4}" srcId="{A8EC59E9-1726-46F2-89D4-471BC7551E53}" destId="{195CD905-8ACB-4576-B129-84494E6CAB48}" srcOrd="1" destOrd="0" parTransId="{4C85D7AA-09BF-4F29-B2B2-C2944D122473}" sibTransId="{BB094654-03BC-4FFB-97B7-BD1D0A9462D9}"/>
    <dgm:cxn modelId="{C3EB045C-9090-426B-8D9E-B9592BAB357B}" type="presOf" srcId="{BCE4F156-F881-431F-B309-3AD9500CD7B9}" destId="{DDCD9DA2-CC29-44FE-ADD5-1C0EBF92827C}" srcOrd="0" destOrd="0" presId="urn:microsoft.com/office/officeart/2008/layout/HalfCircleOrganizationChart"/>
    <dgm:cxn modelId="{DCBCE85D-CB17-4E0D-8EB0-139E9896BB25}" type="presOf" srcId="{4F580D29-E9B0-47BC-AB30-80A60AA8D49B}" destId="{E703A831-7566-40B4-8AA4-835E1AA9BF04}" srcOrd="1" destOrd="0" presId="urn:microsoft.com/office/officeart/2008/layout/HalfCircleOrganizationChart"/>
    <dgm:cxn modelId="{02463B61-E56F-4C12-9A62-DC8A48E5C3AA}" srcId="{48E6C4F9-D552-4FA3-B889-45738FDC951F}" destId="{9894362B-170F-4839-A5AB-A1637BC71F24}" srcOrd="1" destOrd="0" parTransId="{45BF23C2-7626-4EAB-875A-EDF97989F28C}" sibTransId="{C9AA52EA-F1F2-4F6E-A9A0-C5C7BF52BD1E}"/>
    <dgm:cxn modelId="{36ABC661-8CFC-4948-BEBA-23C594B128E6}" srcId="{BCE4F156-F881-431F-B309-3AD9500CD7B9}" destId="{4F580D29-E9B0-47BC-AB30-80A60AA8D49B}" srcOrd="1" destOrd="0" parTransId="{E899F11B-993F-4846-AA64-8ED9CC1CCA15}" sibTransId="{9549CB24-425D-4E63-A540-AD318F6BA3BA}"/>
    <dgm:cxn modelId="{44951A6C-2053-46C9-BC0C-6D9434D95B98}" type="presOf" srcId="{9894362B-170F-4839-A5AB-A1637BC71F24}" destId="{43632DD5-4D2D-4899-95E7-E96DABB5DEC0}" srcOrd="0" destOrd="0" presId="urn:microsoft.com/office/officeart/2008/layout/HalfCircleOrganizationChart"/>
    <dgm:cxn modelId="{288F284C-4CC7-44BC-9402-F1BE3B00B251}" type="presOf" srcId="{E899F11B-993F-4846-AA64-8ED9CC1CCA15}" destId="{6828C591-DDF6-4862-9CC4-B63B73E334CA}" srcOrd="0" destOrd="0" presId="urn:microsoft.com/office/officeart/2008/layout/HalfCircleOrganizationChart"/>
    <dgm:cxn modelId="{A0975F78-AA4D-49BB-8095-D98983D098CB}" type="presOf" srcId="{813B6BA7-2AA3-4DE4-9C04-CAE562161C78}" destId="{32E851CB-44F3-490F-9446-A9E3C4386048}" srcOrd="0" destOrd="0" presId="urn:microsoft.com/office/officeart/2008/layout/HalfCircleOrganizationChart"/>
    <dgm:cxn modelId="{2EDA0E7C-526E-48DE-9CAB-040CA68A8178}" type="presOf" srcId="{195CD905-8ACB-4576-B129-84494E6CAB48}" destId="{F30F8050-9CBB-470C-9821-9FFFC3B1A4BE}" srcOrd="1" destOrd="0" presId="urn:microsoft.com/office/officeart/2008/layout/HalfCircleOrganizationChart"/>
    <dgm:cxn modelId="{8E01287F-8BD8-45E8-AEEE-887B411C11A4}" srcId="{A8EC59E9-1726-46F2-89D4-471BC7551E53}" destId="{48E6C4F9-D552-4FA3-B889-45738FDC951F}" srcOrd="0" destOrd="0" parTransId="{32ABCE94-46FB-4516-84A7-3B928C603D37}" sibTransId="{025E854F-C294-4A33-9578-563DB4587D90}"/>
    <dgm:cxn modelId="{9312338C-DF45-4D7F-9A82-3AFD66C2C148}" srcId="{813B6BA7-2AA3-4DE4-9C04-CAE562161C78}" destId="{81BA853D-2EC9-48A8-83CF-B61005D0C6B7}" srcOrd="1" destOrd="0" parTransId="{78FECB33-8851-4AFA-81D0-085E9688E560}" sibTransId="{3356E33F-C005-4FEE-BD99-8D8E413B061B}"/>
    <dgm:cxn modelId="{4EA0318F-B819-4247-A0F8-A26FFA5BD2CF}" type="presOf" srcId="{BCE4F156-F881-431F-B309-3AD9500CD7B9}" destId="{E65521C0-2753-4E50-82E5-C8ED021AAA7F}" srcOrd="1" destOrd="0" presId="urn:microsoft.com/office/officeart/2008/layout/HalfCircleOrganizationChart"/>
    <dgm:cxn modelId="{CFE1C895-D0A1-4AF7-9EAE-F9C9ACBD9725}" type="presOf" srcId="{D962A61A-8CDA-4CD9-ACD3-E2E2C41B4705}" destId="{4F32AC70-9FA4-43C4-B92B-FEE1256D423D}" srcOrd="1" destOrd="0" presId="urn:microsoft.com/office/officeart/2008/layout/HalfCircleOrganizationChart"/>
    <dgm:cxn modelId="{09E6F996-CBE6-4BC2-851F-84E282C89BE2}" srcId="{9581B7B4-B6C0-4DF2-B201-94CF4B9A45C4}" destId="{D962A61A-8CDA-4CD9-ACD3-E2E2C41B4705}" srcOrd="1" destOrd="0" parTransId="{1A531715-076A-4224-8B8E-BD18F30A8036}" sibTransId="{025DE8E9-AA91-49E6-9F75-F0B34F36FD2C}"/>
    <dgm:cxn modelId="{B6936898-3A08-4DF2-B3BE-219E74D3C8A0}" type="presOf" srcId="{4C304F01-3355-474A-A7C4-D3D8171A3FDB}" destId="{2DB787C5-3DA8-4C83-9A60-AC115D354F0B}" srcOrd="0" destOrd="0" presId="urn:microsoft.com/office/officeart/2008/layout/HalfCircleOrganizationChart"/>
    <dgm:cxn modelId="{0B0DDA98-F7BC-4C0D-B6A9-DC81E5267ECC}" type="presOf" srcId="{195CD905-8ACB-4576-B129-84494E6CAB48}" destId="{17B86C4A-A4FB-4F5E-A593-F60D19BC0911}" srcOrd="0" destOrd="0" presId="urn:microsoft.com/office/officeart/2008/layout/HalfCircleOrganizationChart"/>
    <dgm:cxn modelId="{26AC089D-EC22-40F8-BF7F-2A44D09ECC40}" type="presOf" srcId="{A8EC59E9-1726-46F2-89D4-471BC7551E53}" destId="{1021C3EB-3C53-4942-8CB1-2770F4F1E37C}" srcOrd="0" destOrd="0" presId="urn:microsoft.com/office/officeart/2008/layout/HalfCircleOrganizationChart"/>
    <dgm:cxn modelId="{51CF419D-B109-4C65-8C8A-9E03BF3F2140}" srcId="{50ECF387-D73F-402B-AA20-D6DCA1A2B2C2}" destId="{9581B7B4-B6C0-4DF2-B201-94CF4B9A45C4}" srcOrd="0" destOrd="0" parTransId="{DF96C157-6BFB-4672-8837-42FC2B17C760}" sibTransId="{04BF5227-90FA-4A20-AABE-A75C9343A4D9}"/>
    <dgm:cxn modelId="{86A6CDA6-0C00-4239-954A-01521DCA2383}" type="presOf" srcId="{4F580D29-E9B0-47BC-AB30-80A60AA8D49B}" destId="{4313FFCF-6476-4AFE-A39E-94A2EB745F49}" srcOrd="0" destOrd="0" presId="urn:microsoft.com/office/officeart/2008/layout/HalfCircleOrganizationChart"/>
    <dgm:cxn modelId="{DAE6A9A9-FFCB-4A73-A12E-190C5412BBE3}" type="presOf" srcId="{5E56E821-F8DD-451F-ABE0-54175C59AC04}" destId="{DAE799D7-42D9-4A83-BA25-22210184C425}" srcOrd="0" destOrd="0" presId="urn:microsoft.com/office/officeart/2008/layout/HalfCircleOrganizationChart"/>
    <dgm:cxn modelId="{FEF3F7AB-5546-4200-BE57-944DA2B50D98}" type="presOf" srcId="{1C2F317D-852C-4B8D-B4BB-1FF5E4AAF4DC}" destId="{68077388-5A38-45FC-B680-ECB46E8A49C4}" srcOrd="0" destOrd="0" presId="urn:microsoft.com/office/officeart/2008/layout/HalfCircleOrganizationChart"/>
    <dgm:cxn modelId="{055DFFB2-D0C4-414E-AB06-80604F02A3C6}" srcId="{50ECF387-D73F-402B-AA20-D6DCA1A2B2C2}" destId="{1C2F317D-852C-4B8D-B4BB-1FF5E4AAF4DC}" srcOrd="1" destOrd="0" parTransId="{D8650CB7-8D06-49CD-A0C2-BEF1ED08F753}" sibTransId="{18FDC358-9CDD-410B-94CD-314940340651}"/>
    <dgm:cxn modelId="{6D7C5AB4-3E93-46EB-948E-B090EAC7932F}" type="presOf" srcId="{CD9A3BD5-3B8E-4C27-B6BC-E019E6BFAB51}" destId="{E732211C-81DB-4547-ADC2-373B00C5E6F0}" srcOrd="0" destOrd="0" presId="urn:microsoft.com/office/officeart/2008/layout/HalfCircleOrganizationChart"/>
    <dgm:cxn modelId="{B2F1C2B6-3E0F-4350-B511-6D8292FA933E}" type="presOf" srcId="{D8650CB7-8D06-49CD-A0C2-BEF1ED08F753}" destId="{F6CA9F63-812D-4908-9A6D-D8D9756BDCCA}" srcOrd="0" destOrd="0" presId="urn:microsoft.com/office/officeart/2008/layout/HalfCircleOrganizationChart"/>
    <dgm:cxn modelId="{761CFFBD-603F-4B20-8ADE-E82D2CC1953D}" type="presOf" srcId="{78FECB33-8851-4AFA-81D0-085E9688E560}" destId="{E69A342B-FD52-41B6-AC93-822DB97B91EC}" srcOrd="0" destOrd="0" presId="urn:microsoft.com/office/officeart/2008/layout/HalfCircleOrganizationChart"/>
    <dgm:cxn modelId="{6E1167BE-E3C4-4F6B-81B8-B266B5AD07C9}" type="presOf" srcId="{50ECF387-D73F-402B-AA20-D6DCA1A2B2C2}" destId="{868A907A-3AED-49DB-8190-38270E353A1E}" srcOrd="0" destOrd="0" presId="urn:microsoft.com/office/officeart/2008/layout/HalfCircleOrganizationChart"/>
    <dgm:cxn modelId="{09215BC1-D57A-4E68-B8AB-D4991F834637}" srcId="{48E6C4F9-D552-4FA3-B889-45738FDC951F}" destId="{BCE4F156-F881-431F-B309-3AD9500CD7B9}" srcOrd="0" destOrd="0" parTransId="{5E56E821-F8DD-451F-ABE0-54175C59AC04}" sibTransId="{0284B436-FE51-4B7E-B2E2-D7F4E32F4B3F}"/>
    <dgm:cxn modelId="{0B1FBBC5-9A68-4C0E-9579-2CCB221F180A}" type="presOf" srcId="{1C2F317D-852C-4B8D-B4BB-1FF5E4AAF4DC}" destId="{CE0E5523-2D15-4D0B-8F94-3891E13D80DF}" srcOrd="1" destOrd="0" presId="urn:microsoft.com/office/officeart/2008/layout/HalfCircleOrganizationChart"/>
    <dgm:cxn modelId="{1B50A7C8-E9E8-4175-80B7-083B6B97752E}" type="presOf" srcId="{48E6C4F9-D552-4FA3-B889-45738FDC951F}" destId="{66E51F68-4D2D-4D56-B6A0-AD0EF420AEB0}" srcOrd="0" destOrd="0" presId="urn:microsoft.com/office/officeart/2008/layout/HalfCircleOrganizationChart"/>
    <dgm:cxn modelId="{3F7492CD-41BD-4302-86F5-03702187A9A2}" type="presOf" srcId="{F0AE2D77-B551-4FD6-B9D2-60595F986C43}" destId="{3A349521-FE5C-4317-AAFD-453FE2F226A9}" srcOrd="0" destOrd="0" presId="urn:microsoft.com/office/officeart/2008/layout/HalfCircleOrganizationChart"/>
    <dgm:cxn modelId="{AA4EEACF-5980-461D-92FB-8FCD69981DCE}" type="presOf" srcId="{45BF23C2-7626-4EAB-875A-EDF97989F28C}" destId="{F966F9E8-F3CE-487A-90C1-1D5E7392CB24}" srcOrd="0" destOrd="0" presId="urn:microsoft.com/office/officeart/2008/layout/HalfCircleOrganizationChart"/>
    <dgm:cxn modelId="{740439D0-0E1F-4497-8C98-F6B2D73183AE}" type="presOf" srcId="{4C85D7AA-09BF-4F29-B2B2-C2944D122473}" destId="{6CBD481B-9BBB-4020-A0D5-0DE699C2A642}" srcOrd="0" destOrd="0" presId="urn:microsoft.com/office/officeart/2008/layout/HalfCircleOrganizationChart"/>
    <dgm:cxn modelId="{93B673D3-BFCC-40EB-A9E8-27E3347B9412}" type="presOf" srcId="{4C304F01-3355-474A-A7C4-D3D8171A3FDB}" destId="{317617D1-2368-4EE6-BA6E-124739E7CFF7}" srcOrd="1" destOrd="0" presId="urn:microsoft.com/office/officeart/2008/layout/HalfCircleOrganizationChart"/>
    <dgm:cxn modelId="{C485C1D5-D76C-410C-B2A3-3C23293CEAFE}" type="presOf" srcId="{9581B7B4-B6C0-4DF2-B201-94CF4B9A45C4}" destId="{771F20B0-D246-4451-A2BA-F7B86B1C75BD}" srcOrd="1" destOrd="0" presId="urn:microsoft.com/office/officeart/2008/layout/HalfCircleOrganizationChart"/>
    <dgm:cxn modelId="{CD3FC5DA-E1AC-4077-AE12-49F04A63DA3C}" srcId="{813B6BA7-2AA3-4DE4-9C04-CAE562161C78}" destId="{4C304F01-3355-474A-A7C4-D3D8171A3FDB}" srcOrd="0" destOrd="0" parTransId="{CD9A3BD5-3B8E-4C27-B6BC-E019E6BFAB51}" sibTransId="{2CDA77AD-1F4D-4FD3-BB0E-19CAC384F6E4}"/>
    <dgm:cxn modelId="{53C2F2DE-5852-49BA-AADF-5FCCD2A8291B}" srcId="{9581B7B4-B6C0-4DF2-B201-94CF4B9A45C4}" destId="{813B6BA7-2AA3-4DE4-9C04-CAE562161C78}" srcOrd="0" destOrd="0" parTransId="{2F95BF5E-7BEC-474E-8916-7D1A79FC4711}" sibTransId="{0012C1F5-BAF8-4E26-925A-86B97412C3BC}"/>
    <dgm:cxn modelId="{6E5AD0E3-3F69-408D-98B0-4C5E470C212C}" type="presOf" srcId="{1A531715-076A-4224-8B8E-BD18F30A8036}" destId="{8DCC4AB4-7442-4425-ACA1-425AB4FA35C7}" srcOrd="0" destOrd="0" presId="urn:microsoft.com/office/officeart/2008/layout/HalfCircleOrganizationChart"/>
    <dgm:cxn modelId="{82EB4AEC-B851-49B5-A9DB-E12A65AFB6C2}" type="presOf" srcId="{11B8D728-0C19-48D3-B41B-70FB723E4AB8}" destId="{1C65C9FC-866A-4E62-ABBB-5D856E670504}" srcOrd="0" destOrd="0" presId="urn:microsoft.com/office/officeart/2008/layout/HalfCircleOrganizationChart"/>
    <dgm:cxn modelId="{1EB41BEE-BC49-413D-B1C1-6D81525F14C6}" type="presOf" srcId="{D962A61A-8CDA-4CD9-ACD3-E2E2C41B4705}" destId="{E2F89803-C344-43E5-B64F-714C3355042B}" srcOrd="0" destOrd="0" presId="urn:microsoft.com/office/officeart/2008/layout/HalfCircleOrganizationChart"/>
    <dgm:cxn modelId="{AFFE61EF-A1EA-477F-B92B-0F910B8FCE38}" type="presOf" srcId="{9894362B-170F-4839-A5AB-A1637BC71F24}" destId="{3328A5DA-A8D7-4B33-ABF0-BA448B07623B}" srcOrd="1" destOrd="0" presId="urn:microsoft.com/office/officeart/2008/layout/HalfCircleOrganizationChart"/>
    <dgm:cxn modelId="{8C6815F4-3EAE-4E35-82BA-94CA0DD835F0}" type="presOf" srcId="{DF96C157-6BFB-4672-8837-42FC2B17C760}" destId="{CE180929-FC08-4FBC-8056-1158969E30E5}" srcOrd="0" destOrd="0" presId="urn:microsoft.com/office/officeart/2008/layout/HalfCircleOrganizationChart"/>
    <dgm:cxn modelId="{5B5993F4-4789-4E48-8C3C-484B6B39CA1D}" type="presOf" srcId="{813B6BA7-2AA3-4DE4-9C04-CAE562161C78}" destId="{A761B2F5-7CF5-4EF7-958E-EFE20EDC64FA}" srcOrd="1" destOrd="0" presId="urn:microsoft.com/office/officeart/2008/layout/HalfCircleOrganizationChart"/>
    <dgm:cxn modelId="{C06639DD-E529-4690-A885-83D0D8F78984}" type="presParOf" srcId="{1C65C9FC-866A-4E62-ABBB-5D856E670504}" destId="{B9413964-0B05-4F0A-8660-2775BF43CE30}" srcOrd="0" destOrd="0" presId="urn:microsoft.com/office/officeart/2008/layout/HalfCircleOrganizationChart"/>
    <dgm:cxn modelId="{973EA7F1-BE92-4DBA-B17B-8172B09B247B}" type="presParOf" srcId="{B9413964-0B05-4F0A-8660-2775BF43CE30}" destId="{FF5D6A3A-59CF-4D09-BAC0-2F87A3286605}" srcOrd="0" destOrd="0" presId="urn:microsoft.com/office/officeart/2008/layout/HalfCircleOrganizationChart"/>
    <dgm:cxn modelId="{C552C7EC-A19A-4C6E-ABA1-6CAD0DE8C037}" type="presParOf" srcId="{FF5D6A3A-59CF-4D09-BAC0-2F87A3286605}" destId="{1021C3EB-3C53-4942-8CB1-2770F4F1E37C}" srcOrd="0" destOrd="0" presId="urn:microsoft.com/office/officeart/2008/layout/HalfCircleOrganizationChart"/>
    <dgm:cxn modelId="{43ED716F-161F-4DBA-BED5-B278C0092ADB}" type="presParOf" srcId="{FF5D6A3A-59CF-4D09-BAC0-2F87A3286605}" destId="{993EA7ED-E668-4531-AC46-D183759A2260}" srcOrd="1" destOrd="0" presId="urn:microsoft.com/office/officeart/2008/layout/HalfCircleOrganizationChart"/>
    <dgm:cxn modelId="{9D4F7A7C-23BD-4629-9EA8-B3F93990533A}" type="presParOf" srcId="{FF5D6A3A-59CF-4D09-BAC0-2F87A3286605}" destId="{EDC81888-4110-4FFE-A995-A4DBDF5A6F2F}" srcOrd="2" destOrd="0" presId="urn:microsoft.com/office/officeart/2008/layout/HalfCircleOrganizationChart"/>
    <dgm:cxn modelId="{F038A255-E131-406F-989B-FF3B842F8E22}" type="presParOf" srcId="{FF5D6A3A-59CF-4D09-BAC0-2F87A3286605}" destId="{6EDBB6CE-C8D3-45A1-93AB-E9359A751F6C}" srcOrd="3" destOrd="0" presId="urn:microsoft.com/office/officeart/2008/layout/HalfCircleOrganizationChart"/>
    <dgm:cxn modelId="{F556ADA5-60A9-4A3C-BEE4-8FEBB5E0761C}" type="presParOf" srcId="{B9413964-0B05-4F0A-8660-2775BF43CE30}" destId="{D921027C-C1BB-4942-B818-92909059DF85}" srcOrd="1" destOrd="0" presId="urn:microsoft.com/office/officeart/2008/layout/HalfCircleOrganizationChart"/>
    <dgm:cxn modelId="{7E926982-DB01-4509-A742-76A417F488BF}" type="presParOf" srcId="{D921027C-C1BB-4942-B818-92909059DF85}" destId="{29AA3A08-DFF1-46F2-91E8-641A4451A97E}" srcOrd="0" destOrd="0" presId="urn:microsoft.com/office/officeart/2008/layout/HalfCircleOrganizationChart"/>
    <dgm:cxn modelId="{17DE21B4-C908-411D-9C3A-DFE42D9E37FA}" type="presParOf" srcId="{D921027C-C1BB-4942-B818-92909059DF85}" destId="{F6626C86-9B31-4FE2-8051-292832D98157}" srcOrd="1" destOrd="0" presId="urn:microsoft.com/office/officeart/2008/layout/HalfCircleOrganizationChart"/>
    <dgm:cxn modelId="{76B80FB3-0DBE-4E6B-9869-ED8CD36F0286}" type="presParOf" srcId="{F6626C86-9B31-4FE2-8051-292832D98157}" destId="{E506235A-1D5E-49D3-805C-1A98AAB7E639}" srcOrd="0" destOrd="0" presId="urn:microsoft.com/office/officeart/2008/layout/HalfCircleOrganizationChart"/>
    <dgm:cxn modelId="{9BAC2F56-9EEA-48EA-92D2-4535E975549E}" type="presParOf" srcId="{E506235A-1D5E-49D3-805C-1A98AAB7E639}" destId="{66E51F68-4D2D-4D56-B6A0-AD0EF420AEB0}" srcOrd="0" destOrd="0" presId="urn:microsoft.com/office/officeart/2008/layout/HalfCircleOrganizationChart"/>
    <dgm:cxn modelId="{6A28D024-FB52-4686-8092-98418808915A}" type="presParOf" srcId="{E506235A-1D5E-49D3-805C-1A98AAB7E639}" destId="{69419174-702C-4DC9-8297-FEBA74CA1C09}" srcOrd="1" destOrd="0" presId="urn:microsoft.com/office/officeart/2008/layout/HalfCircleOrganizationChart"/>
    <dgm:cxn modelId="{CC2ECBBE-AAB6-4D52-AB83-C593F6ED9846}" type="presParOf" srcId="{E506235A-1D5E-49D3-805C-1A98AAB7E639}" destId="{CFB7F957-E9B7-4CEC-A9D8-BA8B86341D92}" srcOrd="2" destOrd="0" presId="urn:microsoft.com/office/officeart/2008/layout/HalfCircleOrganizationChart"/>
    <dgm:cxn modelId="{E699CEAF-D804-49E8-A427-F63A91AC81C1}" type="presParOf" srcId="{E506235A-1D5E-49D3-805C-1A98AAB7E639}" destId="{0843E4B9-2322-40F9-83FD-DF36C57EBA24}" srcOrd="3" destOrd="0" presId="urn:microsoft.com/office/officeart/2008/layout/HalfCircleOrganizationChart"/>
    <dgm:cxn modelId="{1F5AC6CF-A9F8-4999-AF6E-1C715C82CEFE}" type="presParOf" srcId="{F6626C86-9B31-4FE2-8051-292832D98157}" destId="{1574AB90-CE6B-4EF7-96F9-3F9EEF19D535}" srcOrd="1" destOrd="0" presId="urn:microsoft.com/office/officeart/2008/layout/HalfCircleOrganizationChart"/>
    <dgm:cxn modelId="{7FA0D29B-E532-4862-B39D-5D21C4D3A4BC}" type="presParOf" srcId="{1574AB90-CE6B-4EF7-96F9-3F9EEF19D535}" destId="{DAE799D7-42D9-4A83-BA25-22210184C425}" srcOrd="0" destOrd="0" presId="urn:microsoft.com/office/officeart/2008/layout/HalfCircleOrganizationChart"/>
    <dgm:cxn modelId="{2A8A1799-2564-4232-A818-65A4844E86E4}" type="presParOf" srcId="{1574AB90-CE6B-4EF7-96F9-3F9EEF19D535}" destId="{F778E398-C2B6-4CB0-8C6F-6B6007CF7052}" srcOrd="1" destOrd="0" presId="urn:microsoft.com/office/officeart/2008/layout/HalfCircleOrganizationChart"/>
    <dgm:cxn modelId="{BB3B9206-C982-402E-9803-1213EB121BA4}" type="presParOf" srcId="{F778E398-C2B6-4CB0-8C6F-6B6007CF7052}" destId="{69DD1B81-3270-41A5-87EA-AE757328F70D}" srcOrd="0" destOrd="0" presId="urn:microsoft.com/office/officeart/2008/layout/HalfCircleOrganizationChart"/>
    <dgm:cxn modelId="{C49A7C56-86F8-4DC7-8E06-187A5065ACE6}" type="presParOf" srcId="{69DD1B81-3270-41A5-87EA-AE757328F70D}" destId="{DDCD9DA2-CC29-44FE-ADD5-1C0EBF92827C}" srcOrd="0" destOrd="0" presId="urn:microsoft.com/office/officeart/2008/layout/HalfCircleOrganizationChart"/>
    <dgm:cxn modelId="{DDC1E099-4345-4568-8FD2-8C5A166191E7}" type="presParOf" srcId="{69DD1B81-3270-41A5-87EA-AE757328F70D}" destId="{08A9668D-DB48-465A-8042-025417EBBB57}" srcOrd="1" destOrd="0" presId="urn:microsoft.com/office/officeart/2008/layout/HalfCircleOrganizationChart"/>
    <dgm:cxn modelId="{D9806D1E-5A94-4247-A545-625B22B468CB}" type="presParOf" srcId="{69DD1B81-3270-41A5-87EA-AE757328F70D}" destId="{5F27A70A-C898-4FD9-BFC2-BB6F5D8DA1FD}" srcOrd="2" destOrd="0" presId="urn:microsoft.com/office/officeart/2008/layout/HalfCircleOrganizationChart"/>
    <dgm:cxn modelId="{2372A52F-089A-465A-A528-6D62B53241D7}" type="presParOf" srcId="{69DD1B81-3270-41A5-87EA-AE757328F70D}" destId="{E65521C0-2753-4E50-82E5-C8ED021AAA7F}" srcOrd="3" destOrd="0" presId="urn:microsoft.com/office/officeart/2008/layout/HalfCircleOrganizationChart"/>
    <dgm:cxn modelId="{81E31C0C-CB20-473B-95FB-F4A468FFBA88}" type="presParOf" srcId="{F778E398-C2B6-4CB0-8C6F-6B6007CF7052}" destId="{A715644E-B740-46CD-AEF9-A894CC7032DD}" srcOrd="1" destOrd="0" presId="urn:microsoft.com/office/officeart/2008/layout/HalfCircleOrganizationChart"/>
    <dgm:cxn modelId="{D321546E-4E29-4B7F-B756-06C4512A1167}" type="presParOf" srcId="{A715644E-B740-46CD-AEF9-A894CC7032DD}" destId="{3A349521-FE5C-4317-AAFD-453FE2F226A9}" srcOrd="0" destOrd="0" presId="urn:microsoft.com/office/officeart/2008/layout/HalfCircleOrganizationChart"/>
    <dgm:cxn modelId="{2E863A1E-4184-4BE5-A2B7-EB964F25B043}" type="presParOf" srcId="{A715644E-B740-46CD-AEF9-A894CC7032DD}" destId="{BF4DABA9-38D9-4F85-ABCE-D09C2C634BF3}" srcOrd="1" destOrd="0" presId="urn:microsoft.com/office/officeart/2008/layout/HalfCircleOrganizationChart"/>
    <dgm:cxn modelId="{A9BF7A95-0A32-4F69-97C0-B4C9F9B922AA}" type="presParOf" srcId="{BF4DABA9-38D9-4F85-ABCE-D09C2C634BF3}" destId="{C8B980C5-698D-406D-8437-9A75A711009B}" srcOrd="0" destOrd="0" presId="urn:microsoft.com/office/officeart/2008/layout/HalfCircleOrganizationChart"/>
    <dgm:cxn modelId="{DA431846-A05B-4FFD-B327-1847151F4C74}" type="presParOf" srcId="{C8B980C5-698D-406D-8437-9A75A711009B}" destId="{868A907A-3AED-49DB-8190-38270E353A1E}" srcOrd="0" destOrd="0" presId="urn:microsoft.com/office/officeart/2008/layout/HalfCircleOrganizationChart"/>
    <dgm:cxn modelId="{E42DFE3E-A2A6-4AC8-B8C0-04738DB0F6E1}" type="presParOf" srcId="{C8B980C5-698D-406D-8437-9A75A711009B}" destId="{041CF45C-E4AD-431B-BFD3-7775548B71A4}" srcOrd="1" destOrd="0" presId="urn:microsoft.com/office/officeart/2008/layout/HalfCircleOrganizationChart"/>
    <dgm:cxn modelId="{621AF9A4-4D2B-4B12-B14F-3C18D6C35517}" type="presParOf" srcId="{C8B980C5-698D-406D-8437-9A75A711009B}" destId="{B615ACFF-6AC1-4A63-8EB7-5615253FEB8C}" srcOrd="2" destOrd="0" presId="urn:microsoft.com/office/officeart/2008/layout/HalfCircleOrganizationChart"/>
    <dgm:cxn modelId="{256367F1-91A6-43E9-904B-64522B0C8869}" type="presParOf" srcId="{C8B980C5-698D-406D-8437-9A75A711009B}" destId="{5BE9F8AA-0DC0-4E1F-A9AE-33527C9DD94A}" srcOrd="3" destOrd="0" presId="urn:microsoft.com/office/officeart/2008/layout/HalfCircleOrganizationChart"/>
    <dgm:cxn modelId="{A22D0753-83FF-47BF-B612-0565716786B3}" type="presParOf" srcId="{BF4DABA9-38D9-4F85-ABCE-D09C2C634BF3}" destId="{78B64E03-871C-4AE2-B0AF-AC1FD3F2895E}" srcOrd="1" destOrd="0" presId="urn:microsoft.com/office/officeart/2008/layout/HalfCircleOrganizationChart"/>
    <dgm:cxn modelId="{0FA7E3CB-0A18-4270-B427-3921BC9B435C}" type="presParOf" srcId="{78B64E03-871C-4AE2-B0AF-AC1FD3F2895E}" destId="{CE180929-FC08-4FBC-8056-1158969E30E5}" srcOrd="0" destOrd="0" presId="urn:microsoft.com/office/officeart/2008/layout/HalfCircleOrganizationChart"/>
    <dgm:cxn modelId="{EC3059A7-F257-4D16-A4E3-6CE0F54B0510}" type="presParOf" srcId="{78B64E03-871C-4AE2-B0AF-AC1FD3F2895E}" destId="{DA7BF5E0-FD65-4BBC-9DFF-3074C8F65E88}" srcOrd="1" destOrd="0" presId="urn:microsoft.com/office/officeart/2008/layout/HalfCircleOrganizationChart"/>
    <dgm:cxn modelId="{06CEFB01-F24D-41D9-9312-1E1230A7D8F4}" type="presParOf" srcId="{DA7BF5E0-FD65-4BBC-9DFF-3074C8F65E88}" destId="{1AA2EE82-9B43-4687-B61E-1ABF132F9CBE}" srcOrd="0" destOrd="0" presId="urn:microsoft.com/office/officeart/2008/layout/HalfCircleOrganizationChart"/>
    <dgm:cxn modelId="{FA914169-38CA-4F2C-9D0E-0A8AE4AA260F}" type="presParOf" srcId="{1AA2EE82-9B43-4687-B61E-1ABF132F9CBE}" destId="{6BC618F6-AD56-47C8-B2A3-1888D86D269B}" srcOrd="0" destOrd="0" presId="urn:microsoft.com/office/officeart/2008/layout/HalfCircleOrganizationChart"/>
    <dgm:cxn modelId="{729A7757-56E5-44FB-A039-A85572340548}" type="presParOf" srcId="{1AA2EE82-9B43-4687-B61E-1ABF132F9CBE}" destId="{26EF0044-E4D4-4DCA-8690-08F817B54DCA}" srcOrd="1" destOrd="0" presId="urn:microsoft.com/office/officeart/2008/layout/HalfCircleOrganizationChart"/>
    <dgm:cxn modelId="{16F13E98-2D48-4589-B06A-36B5AB353B50}" type="presParOf" srcId="{1AA2EE82-9B43-4687-B61E-1ABF132F9CBE}" destId="{AEDD6128-0369-40BD-BBC9-F5C2DDD197C2}" srcOrd="2" destOrd="0" presId="urn:microsoft.com/office/officeart/2008/layout/HalfCircleOrganizationChart"/>
    <dgm:cxn modelId="{95AE22C2-9D29-4470-83F6-3DECAC29FE85}" type="presParOf" srcId="{1AA2EE82-9B43-4687-B61E-1ABF132F9CBE}" destId="{771F20B0-D246-4451-A2BA-F7B86B1C75BD}" srcOrd="3" destOrd="0" presId="urn:microsoft.com/office/officeart/2008/layout/HalfCircleOrganizationChart"/>
    <dgm:cxn modelId="{3A8CF072-9FB4-42D5-8AD3-32D23001072C}" type="presParOf" srcId="{DA7BF5E0-FD65-4BBC-9DFF-3074C8F65E88}" destId="{095FC1C5-F8EC-4051-B168-EDDD9E000B50}" srcOrd="1" destOrd="0" presId="urn:microsoft.com/office/officeart/2008/layout/HalfCircleOrganizationChart"/>
    <dgm:cxn modelId="{27A96714-D843-4180-9A5C-50DF77D7DFFD}" type="presParOf" srcId="{095FC1C5-F8EC-4051-B168-EDDD9E000B50}" destId="{981F9700-2EDC-49B4-83AF-B1C52C1C6DEC}" srcOrd="0" destOrd="0" presId="urn:microsoft.com/office/officeart/2008/layout/HalfCircleOrganizationChart"/>
    <dgm:cxn modelId="{4EEB1265-9827-4A67-805F-0E116320E982}" type="presParOf" srcId="{095FC1C5-F8EC-4051-B168-EDDD9E000B50}" destId="{DBEDC7BC-1762-42CE-8275-B4255F4658B6}" srcOrd="1" destOrd="0" presId="urn:microsoft.com/office/officeart/2008/layout/HalfCircleOrganizationChart"/>
    <dgm:cxn modelId="{FDE4A3E1-C18E-4180-BF86-A743CEE77273}" type="presParOf" srcId="{DBEDC7BC-1762-42CE-8275-B4255F4658B6}" destId="{6C8CFB4B-5D56-408A-ACCB-F824EDB79CB3}" srcOrd="0" destOrd="0" presId="urn:microsoft.com/office/officeart/2008/layout/HalfCircleOrganizationChart"/>
    <dgm:cxn modelId="{F8C5937A-491A-45FC-904A-26839C316927}" type="presParOf" srcId="{6C8CFB4B-5D56-408A-ACCB-F824EDB79CB3}" destId="{32E851CB-44F3-490F-9446-A9E3C4386048}" srcOrd="0" destOrd="0" presId="urn:microsoft.com/office/officeart/2008/layout/HalfCircleOrganizationChart"/>
    <dgm:cxn modelId="{BA4CAD1E-45C8-427E-B7BE-A45F31B7DB95}" type="presParOf" srcId="{6C8CFB4B-5D56-408A-ACCB-F824EDB79CB3}" destId="{03E8DE57-2A21-419C-9CFE-8363BCE41C40}" srcOrd="1" destOrd="0" presId="urn:microsoft.com/office/officeart/2008/layout/HalfCircleOrganizationChart"/>
    <dgm:cxn modelId="{8DC754D7-732A-46C3-8F39-C13ACCE7CA42}" type="presParOf" srcId="{6C8CFB4B-5D56-408A-ACCB-F824EDB79CB3}" destId="{7AA3BA4E-BD0B-4F02-99C1-4D70021404FD}" srcOrd="2" destOrd="0" presId="urn:microsoft.com/office/officeart/2008/layout/HalfCircleOrganizationChart"/>
    <dgm:cxn modelId="{52370DF3-B20E-42C5-AA21-13C28E5340DE}" type="presParOf" srcId="{6C8CFB4B-5D56-408A-ACCB-F824EDB79CB3}" destId="{A761B2F5-7CF5-4EF7-958E-EFE20EDC64FA}" srcOrd="3" destOrd="0" presId="urn:microsoft.com/office/officeart/2008/layout/HalfCircleOrganizationChart"/>
    <dgm:cxn modelId="{F407FE08-579C-4F4E-B77C-4E92DDDB2DBA}" type="presParOf" srcId="{DBEDC7BC-1762-42CE-8275-B4255F4658B6}" destId="{14A60592-19BE-407F-AFE3-5464B7432700}" srcOrd="1" destOrd="0" presId="urn:microsoft.com/office/officeart/2008/layout/HalfCircleOrganizationChart"/>
    <dgm:cxn modelId="{5372D658-B309-4C9A-B395-0F2C2D5661ED}" type="presParOf" srcId="{14A60592-19BE-407F-AFE3-5464B7432700}" destId="{E732211C-81DB-4547-ADC2-373B00C5E6F0}" srcOrd="0" destOrd="0" presId="urn:microsoft.com/office/officeart/2008/layout/HalfCircleOrganizationChart"/>
    <dgm:cxn modelId="{833A540F-B7DF-4507-BD69-61990A626A09}" type="presParOf" srcId="{14A60592-19BE-407F-AFE3-5464B7432700}" destId="{38D5119B-4C06-443D-B7D0-0B622C1019FA}" srcOrd="1" destOrd="0" presId="urn:microsoft.com/office/officeart/2008/layout/HalfCircleOrganizationChart"/>
    <dgm:cxn modelId="{D672D82E-A284-49C1-BD78-B58082CFE5CD}" type="presParOf" srcId="{38D5119B-4C06-443D-B7D0-0B622C1019FA}" destId="{8DC8C37E-521C-4CE6-97E1-6CDADAA3A595}" srcOrd="0" destOrd="0" presId="urn:microsoft.com/office/officeart/2008/layout/HalfCircleOrganizationChart"/>
    <dgm:cxn modelId="{49E1E02C-816B-431B-98B3-34DC47EE22FF}" type="presParOf" srcId="{8DC8C37E-521C-4CE6-97E1-6CDADAA3A595}" destId="{2DB787C5-3DA8-4C83-9A60-AC115D354F0B}" srcOrd="0" destOrd="0" presId="urn:microsoft.com/office/officeart/2008/layout/HalfCircleOrganizationChart"/>
    <dgm:cxn modelId="{98FF6873-6CDE-4D9D-8EAE-915A6ACE5313}" type="presParOf" srcId="{8DC8C37E-521C-4CE6-97E1-6CDADAA3A595}" destId="{1870277C-D13E-49E7-A807-4DB587C45BFC}" srcOrd="1" destOrd="0" presId="urn:microsoft.com/office/officeart/2008/layout/HalfCircleOrganizationChart"/>
    <dgm:cxn modelId="{4B1DF607-E970-4CC2-A66D-3A4123464349}" type="presParOf" srcId="{8DC8C37E-521C-4CE6-97E1-6CDADAA3A595}" destId="{FAD42AF7-879B-4F8C-A081-B6CB16589635}" srcOrd="2" destOrd="0" presId="urn:microsoft.com/office/officeart/2008/layout/HalfCircleOrganizationChart"/>
    <dgm:cxn modelId="{574678D7-ED22-4A38-A13E-3496F364169E}" type="presParOf" srcId="{8DC8C37E-521C-4CE6-97E1-6CDADAA3A595}" destId="{317617D1-2368-4EE6-BA6E-124739E7CFF7}" srcOrd="3" destOrd="0" presId="urn:microsoft.com/office/officeart/2008/layout/HalfCircleOrganizationChart"/>
    <dgm:cxn modelId="{9BF5249D-6540-4C36-8A2A-B9D08AF8B41E}" type="presParOf" srcId="{38D5119B-4C06-443D-B7D0-0B622C1019FA}" destId="{A665001D-AA48-4BC2-BA46-4DF62D013D07}" srcOrd="1" destOrd="0" presId="urn:microsoft.com/office/officeart/2008/layout/HalfCircleOrganizationChart"/>
    <dgm:cxn modelId="{BD585F76-70A6-422D-8C62-EC887E132468}" type="presParOf" srcId="{38D5119B-4C06-443D-B7D0-0B622C1019FA}" destId="{554C6B5D-7F2C-46EC-B7BF-8E3EE46840E2}" srcOrd="2" destOrd="0" presId="urn:microsoft.com/office/officeart/2008/layout/HalfCircleOrganizationChart"/>
    <dgm:cxn modelId="{E5F3FC65-0A76-4150-BFA9-1F575DC41F1B}" type="presParOf" srcId="{14A60592-19BE-407F-AFE3-5464B7432700}" destId="{E69A342B-FD52-41B6-AC93-822DB97B91EC}" srcOrd="2" destOrd="0" presId="urn:microsoft.com/office/officeart/2008/layout/HalfCircleOrganizationChart"/>
    <dgm:cxn modelId="{548256B8-E7FA-4BBE-AADA-8FB3E8BF695C}" type="presParOf" srcId="{14A60592-19BE-407F-AFE3-5464B7432700}" destId="{07FF51FB-2E3F-4F66-8AD7-F213643AC76D}" srcOrd="3" destOrd="0" presId="urn:microsoft.com/office/officeart/2008/layout/HalfCircleOrganizationChart"/>
    <dgm:cxn modelId="{577904BF-9DE3-4D87-8BE9-00ED301DD654}" type="presParOf" srcId="{07FF51FB-2E3F-4F66-8AD7-F213643AC76D}" destId="{579F510A-56FA-4473-97F2-17CB57C413C1}" srcOrd="0" destOrd="0" presId="urn:microsoft.com/office/officeart/2008/layout/HalfCircleOrganizationChart"/>
    <dgm:cxn modelId="{D524DA2C-57E0-48E0-AACA-DE9AFAB8B594}" type="presParOf" srcId="{579F510A-56FA-4473-97F2-17CB57C413C1}" destId="{F9C3121E-898D-4EDF-A491-018749F50383}" srcOrd="0" destOrd="0" presId="urn:microsoft.com/office/officeart/2008/layout/HalfCircleOrganizationChart"/>
    <dgm:cxn modelId="{C78CFE32-7C4A-4365-96CF-B7DFC4B390CB}" type="presParOf" srcId="{579F510A-56FA-4473-97F2-17CB57C413C1}" destId="{29D04C63-2501-41D6-B7AC-D6C540B50F59}" srcOrd="1" destOrd="0" presId="urn:microsoft.com/office/officeart/2008/layout/HalfCircleOrganizationChart"/>
    <dgm:cxn modelId="{312C7A64-1963-407A-BE1E-F4C1CA1B2AA5}" type="presParOf" srcId="{579F510A-56FA-4473-97F2-17CB57C413C1}" destId="{38344B01-8692-4706-8B5F-92FA791217FD}" srcOrd="2" destOrd="0" presId="urn:microsoft.com/office/officeart/2008/layout/HalfCircleOrganizationChart"/>
    <dgm:cxn modelId="{C8F1C2BC-0792-4941-BDEB-D28058EE0E15}" type="presParOf" srcId="{579F510A-56FA-4473-97F2-17CB57C413C1}" destId="{2DA62329-3CA4-45C0-906F-E06B56F4E723}" srcOrd="3" destOrd="0" presId="urn:microsoft.com/office/officeart/2008/layout/HalfCircleOrganizationChart"/>
    <dgm:cxn modelId="{40FCB33F-2B47-4654-AE17-2E2DEA142E6F}" type="presParOf" srcId="{07FF51FB-2E3F-4F66-8AD7-F213643AC76D}" destId="{8BFBAC25-25C0-4363-895E-9F256195C13C}" srcOrd="1" destOrd="0" presId="urn:microsoft.com/office/officeart/2008/layout/HalfCircleOrganizationChart"/>
    <dgm:cxn modelId="{91EF3497-A85A-4CC1-B716-FE6859D6CF25}" type="presParOf" srcId="{07FF51FB-2E3F-4F66-8AD7-F213643AC76D}" destId="{469DCC5D-832E-46AB-A6C7-C7A7D80D92F4}" srcOrd="2" destOrd="0" presId="urn:microsoft.com/office/officeart/2008/layout/HalfCircleOrganizationChart"/>
    <dgm:cxn modelId="{DF49BC94-3157-439C-8B15-129B3EC9A846}" type="presParOf" srcId="{DBEDC7BC-1762-42CE-8275-B4255F4658B6}" destId="{92DCE8AD-FA3E-46D4-862D-6F5B02D3E08A}" srcOrd="2" destOrd="0" presId="urn:microsoft.com/office/officeart/2008/layout/HalfCircleOrganizationChart"/>
    <dgm:cxn modelId="{94C392B7-B9FF-45E2-9500-CF8C70194973}" type="presParOf" srcId="{095FC1C5-F8EC-4051-B168-EDDD9E000B50}" destId="{8DCC4AB4-7442-4425-ACA1-425AB4FA35C7}" srcOrd="2" destOrd="0" presId="urn:microsoft.com/office/officeart/2008/layout/HalfCircleOrganizationChart"/>
    <dgm:cxn modelId="{D5294EAE-BFC8-42B4-8001-CFFEFE9A2CA4}" type="presParOf" srcId="{095FC1C5-F8EC-4051-B168-EDDD9E000B50}" destId="{B4D92251-4CFB-4C81-A66A-EE779E8429F0}" srcOrd="3" destOrd="0" presId="urn:microsoft.com/office/officeart/2008/layout/HalfCircleOrganizationChart"/>
    <dgm:cxn modelId="{E8964715-53CA-43C2-ADA0-DC2E130E7B66}" type="presParOf" srcId="{B4D92251-4CFB-4C81-A66A-EE779E8429F0}" destId="{EC4E85E9-EBD2-4FE1-826A-8FB3489E07CE}" srcOrd="0" destOrd="0" presId="urn:microsoft.com/office/officeart/2008/layout/HalfCircleOrganizationChart"/>
    <dgm:cxn modelId="{5CCE76E7-1027-46C3-9466-07D6130E1ADC}" type="presParOf" srcId="{EC4E85E9-EBD2-4FE1-826A-8FB3489E07CE}" destId="{E2F89803-C344-43E5-B64F-714C3355042B}" srcOrd="0" destOrd="0" presId="urn:microsoft.com/office/officeart/2008/layout/HalfCircleOrganizationChart"/>
    <dgm:cxn modelId="{22DCA8F1-19B8-498F-B050-D0ABE9671E07}" type="presParOf" srcId="{EC4E85E9-EBD2-4FE1-826A-8FB3489E07CE}" destId="{F03BAADD-8D54-4776-B360-9B56F1A77CE3}" srcOrd="1" destOrd="0" presId="urn:microsoft.com/office/officeart/2008/layout/HalfCircleOrganizationChart"/>
    <dgm:cxn modelId="{EB8AD309-966E-4DA8-8D0F-F0EB9B1FF4B4}" type="presParOf" srcId="{EC4E85E9-EBD2-4FE1-826A-8FB3489E07CE}" destId="{D3DCD5F6-223E-44EA-A610-EC230F1F4D1E}" srcOrd="2" destOrd="0" presId="urn:microsoft.com/office/officeart/2008/layout/HalfCircleOrganizationChart"/>
    <dgm:cxn modelId="{F7299A33-7337-443A-BD99-DE568F95E0E5}" type="presParOf" srcId="{EC4E85E9-EBD2-4FE1-826A-8FB3489E07CE}" destId="{4F32AC70-9FA4-43C4-B92B-FEE1256D423D}" srcOrd="3" destOrd="0" presId="urn:microsoft.com/office/officeart/2008/layout/HalfCircleOrganizationChart"/>
    <dgm:cxn modelId="{BD60EBFD-09A0-4D85-9391-C9A1BF75D746}" type="presParOf" srcId="{B4D92251-4CFB-4C81-A66A-EE779E8429F0}" destId="{FEB9E1B3-A271-4076-9896-E69B8E79D3F4}" srcOrd="1" destOrd="0" presId="urn:microsoft.com/office/officeart/2008/layout/HalfCircleOrganizationChart"/>
    <dgm:cxn modelId="{699F85CE-7E4D-441E-9AD7-D3681C345C05}" type="presParOf" srcId="{B4D92251-4CFB-4C81-A66A-EE779E8429F0}" destId="{2E824F54-622C-4B70-BC9D-A296982AC274}" srcOrd="2" destOrd="0" presId="urn:microsoft.com/office/officeart/2008/layout/HalfCircleOrganizationChart"/>
    <dgm:cxn modelId="{FEFA3F0E-42D8-4B49-AE1E-9A95488C6FA5}" type="presParOf" srcId="{DA7BF5E0-FD65-4BBC-9DFF-3074C8F65E88}" destId="{A88CB98E-90F4-4F57-9D22-DC1E177B2842}" srcOrd="2" destOrd="0" presId="urn:microsoft.com/office/officeart/2008/layout/HalfCircleOrganizationChart"/>
    <dgm:cxn modelId="{E4907612-DA08-46DE-B424-A870DB4EAB66}" type="presParOf" srcId="{78B64E03-871C-4AE2-B0AF-AC1FD3F2895E}" destId="{F6CA9F63-812D-4908-9A6D-D8D9756BDCCA}" srcOrd="2" destOrd="0" presId="urn:microsoft.com/office/officeart/2008/layout/HalfCircleOrganizationChart"/>
    <dgm:cxn modelId="{71DA5BF2-CD75-4AE2-99AD-057470744EF1}" type="presParOf" srcId="{78B64E03-871C-4AE2-B0AF-AC1FD3F2895E}" destId="{D8AA8B7A-6FF5-4FA7-8930-90B1454D7760}" srcOrd="3" destOrd="0" presId="urn:microsoft.com/office/officeart/2008/layout/HalfCircleOrganizationChart"/>
    <dgm:cxn modelId="{4B075058-300D-488F-949E-BA1838CB5428}" type="presParOf" srcId="{D8AA8B7A-6FF5-4FA7-8930-90B1454D7760}" destId="{38295196-0FF1-4BB8-8722-195B52084AE0}" srcOrd="0" destOrd="0" presId="urn:microsoft.com/office/officeart/2008/layout/HalfCircleOrganizationChart"/>
    <dgm:cxn modelId="{7D1779A9-182E-46B8-9F37-AC1688AB600B}" type="presParOf" srcId="{38295196-0FF1-4BB8-8722-195B52084AE0}" destId="{68077388-5A38-45FC-B680-ECB46E8A49C4}" srcOrd="0" destOrd="0" presId="urn:microsoft.com/office/officeart/2008/layout/HalfCircleOrganizationChart"/>
    <dgm:cxn modelId="{6F0EAC48-802E-43A1-B691-E4FF45E8FF25}" type="presParOf" srcId="{38295196-0FF1-4BB8-8722-195B52084AE0}" destId="{C11B6491-705C-4ABD-BE20-97C647CD9334}" srcOrd="1" destOrd="0" presId="urn:microsoft.com/office/officeart/2008/layout/HalfCircleOrganizationChart"/>
    <dgm:cxn modelId="{A33C21DE-13B1-4C41-B74C-BDF6A0BD9014}" type="presParOf" srcId="{38295196-0FF1-4BB8-8722-195B52084AE0}" destId="{3F21C9D9-B4F7-4545-963F-570EA72CC4DD}" srcOrd="2" destOrd="0" presId="urn:microsoft.com/office/officeart/2008/layout/HalfCircleOrganizationChart"/>
    <dgm:cxn modelId="{FA730B95-3287-4E4E-90AE-7EA3DD42F2F8}" type="presParOf" srcId="{38295196-0FF1-4BB8-8722-195B52084AE0}" destId="{CE0E5523-2D15-4D0B-8F94-3891E13D80DF}" srcOrd="3" destOrd="0" presId="urn:microsoft.com/office/officeart/2008/layout/HalfCircleOrganizationChart"/>
    <dgm:cxn modelId="{D7D3D314-B8C8-47D4-85C9-CDC78219D274}" type="presParOf" srcId="{D8AA8B7A-6FF5-4FA7-8930-90B1454D7760}" destId="{31E0870C-14F1-4877-ADDF-E6BFB9DAB2D8}" srcOrd="1" destOrd="0" presId="urn:microsoft.com/office/officeart/2008/layout/HalfCircleOrganizationChart"/>
    <dgm:cxn modelId="{1F7A1E58-6461-484A-A964-440DD5077A9B}" type="presParOf" srcId="{D8AA8B7A-6FF5-4FA7-8930-90B1454D7760}" destId="{59ACA91B-1705-4737-9C51-FE5AEE49C346}" srcOrd="2" destOrd="0" presId="urn:microsoft.com/office/officeart/2008/layout/HalfCircleOrganizationChart"/>
    <dgm:cxn modelId="{86D075DC-46F4-4F1B-8564-BB1933328E45}" type="presParOf" srcId="{BF4DABA9-38D9-4F85-ABCE-D09C2C634BF3}" destId="{07C408DC-A217-44D1-BB86-6D27AD140167}" srcOrd="2" destOrd="0" presId="urn:microsoft.com/office/officeart/2008/layout/HalfCircleOrganizationChart"/>
    <dgm:cxn modelId="{2A942529-E46F-4180-B3F1-CE6971DDD90D}" type="presParOf" srcId="{A715644E-B740-46CD-AEF9-A894CC7032DD}" destId="{6828C591-DDF6-4862-9CC4-B63B73E334CA}" srcOrd="2" destOrd="0" presId="urn:microsoft.com/office/officeart/2008/layout/HalfCircleOrganizationChart"/>
    <dgm:cxn modelId="{4792A3E9-7AB8-4C14-8B26-3EEF5E49BC05}" type="presParOf" srcId="{A715644E-B740-46CD-AEF9-A894CC7032DD}" destId="{1B3898FA-DDCD-4B0C-8229-F78CA9834A63}" srcOrd="3" destOrd="0" presId="urn:microsoft.com/office/officeart/2008/layout/HalfCircleOrganizationChart"/>
    <dgm:cxn modelId="{3F93EE38-4CE7-4C63-AB0E-01A3FE903F41}" type="presParOf" srcId="{1B3898FA-DDCD-4B0C-8229-F78CA9834A63}" destId="{6F24E50C-1026-492C-ADCA-6111C650B61A}" srcOrd="0" destOrd="0" presId="urn:microsoft.com/office/officeart/2008/layout/HalfCircleOrganizationChart"/>
    <dgm:cxn modelId="{8EABBD5C-A079-46F8-B7C8-FC5954A83D1C}" type="presParOf" srcId="{6F24E50C-1026-492C-ADCA-6111C650B61A}" destId="{4313FFCF-6476-4AFE-A39E-94A2EB745F49}" srcOrd="0" destOrd="0" presId="urn:microsoft.com/office/officeart/2008/layout/HalfCircleOrganizationChart"/>
    <dgm:cxn modelId="{9FB82190-5521-4C5B-8389-941C2F86A3A1}" type="presParOf" srcId="{6F24E50C-1026-492C-ADCA-6111C650B61A}" destId="{680EEDB8-08D0-44B0-B0AE-64076CF78428}" srcOrd="1" destOrd="0" presId="urn:microsoft.com/office/officeart/2008/layout/HalfCircleOrganizationChart"/>
    <dgm:cxn modelId="{4AF7FD07-6B8E-428D-BEE0-F1EA3CFAF4E6}" type="presParOf" srcId="{6F24E50C-1026-492C-ADCA-6111C650B61A}" destId="{EDCBA3E1-30E4-48E6-B555-86B6B85CFC1A}" srcOrd="2" destOrd="0" presId="urn:microsoft.com/office/officeart/2008/layout/HalfCircleOrganizationChart"/>
    <dgm:cxn modelId="{E1C29CFC-4911-4B42-9869-C68427EED874}" type="presParOf" srcId="{6F24E50C-1026-492C-ADCA-6111C650B61A}" destId="{E703A831-7566-40B4-8AA4-835E1AA9BF04}" srcOrd="3" destOrd="0" presId="urn:microsoft.com/office/officeart/2008/layout/HalfCircleOrganizationChart"/>
    <dgm:cxn modelId="{A1172A22-8B47-4DD6-9DA1-CFF17378F00C}" type="presParOf" srcId="{1B3898FA-DDCD-4B0C-8229-F78CA9834A63}" destId="{C4AEE563-785E-429E-BA98-B88C550A93F3}" srcOrd="1" destOrd="0" presId="urn:microsoft.com/office/officeart/2008/layout/HalfCircleOrganizationChart"/>
    <dgm:cxn modelId="{BE7BD8A0-9307-4278-BB62-97DB103CE95C}" type="presParOf" srcId="{1B3898FA-DDCD-4B0C-8229-F78CA9834A63}" destId="{2B65FB3D-58EE-4255-B893-340C26840575}" srcOrd="2" destOrd="0" presId="urn:microsoft.com/office/officeart/2008/layout/HalfCircleOrganizationChart"/>
    <dgm:cxn modelId="{C1F6E31F-3539-439D-A034-66DE45438893}" type="presParOf" srcId="{F778E398-C2B6-4CB0-8C6F-6B6007CF7052}" destId="{E64D5062-AE53-4B80-A289-092B183ED6EF}" srcOrd="2" destOrd="0" presId="urn:microsoft.com/office/officeart/2008/layout/HalfCircleOrganizationChart"/>
    <dgm:cxn modelId="{BF376B25-0815-4C97-9725-1E65BB8A455E}" type="presParOf" srcId="{1574AB90-CE6B-4EF7-96F9-3F9EEF19D535}" destId="{F966F9E8-F3CE-487A-90C1-1D5E7392CB24}" srcOrd="2" destOrd="0" presId="urn:microsoft.com/office/officeart/2008/layout/HalfCircleOrganizationChart"/>
    <dgm:cxn modelId="{0241F0C2-B3A1-48C0-AA56-E7C37A76A7BD}" type="presParOf" srcId="{1574AB90-CE6B-4EF7-96F9-3F9EEF19D535}" destId="{C60B81A7-E24D-4FD5-8E50-4B0E1AAED61A}" srcOrd="3" destOrd="0" presId="urn:microsoft.com/office/officeart/2008/layout/HalfCircleOrganizationChart"/>
    <dgm:cxn modelId="{BA4FBF7A-B7D5-4898-BE83-B51415E36D50}" type="presParOf" srcId="{C60B81A7-E24D-4FD5-8E50-4B0E1AAED61A}" destId="{5AD03A5F-6581-441B-9B59-1072C7DAD2C0}" srcOrd="0" destOrd="0" presId="urn:microsoft.com/office/officeart/2008/layout/HalfCircleOrganizationChart"/>
    <dgm:cxn modelId="{9652E7A4-A9A0-49E7-98A4-46F52DD0F71A}" type="presParOf" srcId="{5AD03A5F-6581-441B-9B59-1072C7DAD2C0}" destId="{43632DD5-4D2D-4899-95E7-E96DABB5DEC0}" srcOrd="0" destOrd="0" presId="urn:microsoft.com/office/officeart/2008/layout/HalfCircleOrganizationChart"/>
    <dgm:cxn modelId="{3EBBE3AF-077E-4949-8FDE-4E63DEC9BFF9}" type="presParOf" srcId="{5AD03A5F-6581-441B-9B59-1072C7DAD2C0}" destId="{9FB75BB9-E5BF-497B-A6BE-5C386A00E76C}" srcOrd="1" destOrd="0" presId="urn:microsoft.com/office/officeart/2008/layout/HalfCircleOrganizationChart"/>
    <dgm:cxn modelId="{D7352859-A010-4A52-A062-449038F96059}" type="presParOf" srcId="{5AD03A5F-6581-441B-9B59-1072C7DAD2C0}" destId="{51545471-71B1-4E93-B381-781D9DABC2FE}" srcOrd="2" destOrd="0" presId="urn:microsoft.com/office/officeart/2008/layout/HalfCircleOrganizationChart"/>
    <dgm:cxn modelId="{4C4694AB-FA1C-4F31-A9F3-59E45512E942}" type="presParOf" srcId="{5AD03A5F-6581-441B-9B59-1072C7DAD2C0}" destId="{3328A5DA-A8D7-4B33-ABF0-BA448B07623B}" srcOrd="3" destOrd="0" presId="urn:microsoft.com/office/officeart/2008/layout/HalfCircleOrganizationChart"/>
    <dgm:cxn modelId="{71B6D5FA-39A8-44F7-93AF-7BA2E17DB7FC}" type="presParOf" srcId="{C60B81A7-E24D-4FD5-8E50-4B0E1AAED61A}" destId="{E94744D7-5B21-4ECA-BDF1-372CF20530CD}" srcOrd="1" destOrd="0" presId="urn:microsoft.com/office/officeart/2008/layout/HalfCircleOrganizationChart"/>
    <dgm:cxn modelId="{5AED574B-1722-4DD8-9A43-FB7E464425F5}" type="presParOf" srcId="{C60B81A7-E24D-4FD5-8E50-4B0E1AAED61A}" destId="{65052799-1009-431A-871A-29C4111ABB68}" srcOrd="2" destOrd="0" presId="urn:microsoft.com/office/officeart/2008/layout/HalfCircleOrganizationChart"/>
    <dgm:cxn modelId="{A90CAF0E-74E0-470F-B2A1-8350C372232A}" type="presParOf" srcId="{F6626C86-9B31-4FE2-8051-292832D98157}" destId="{87A2CE99-1574-49D0-9526-861B4854AA19}" srcOrd="2" destOrd="0" presId="urn:microsoft.com/office/officeart/2008/layout/HalfCircleOrganizationChart"/>
    <dgm:cxn modelId="{45786BC7-241C-46D8-BDE4-5AAF4521B8C6}" type="presParOf" srcId="{D921027C-C1BB-4942-B818-92909059DF85}" destId="{6CBD481B-9BBB-4020-A0D5-0DE699C2A642}" srcOrd="2" destOrd="0" presId="urn:microsoft.com/office/officeart/2008/layout/HalfCircleOrganizationChart"/>
    <dgm:cxn modelId="{6468D679-EED3-4404-8662-0B7F6F7D32F7}" type="presParOf" srcId="{D921027C-C1BB-4942-B818-92909059DF85}" destId="{EB2B1AA3-BE0C-4C7D-86F8-DB44D9CC647B}" srcOrd="3" destOrd="0" presId="urn:microsoft.com/office/officeart/2008/layout/HalfCircleOrganizationChart"/>
    <dgm:cxn modelId="{1791A842-01D1-48ED-8F7D-ABFED9E14694}" type="presParOf" srcId="{EB2B1AA3-BE0C-4C7D-86F8-DB44D9CC647B}" destId="{12ACF8EC-1D34-47FA-881C-C8FDF8B8D55D}" srcOrd="0" destOrd="0" presId="urn:microsoft.com/office/officeart/2008/layout/HalfCircleOrganizationChart"/>
    <dgm:cxn modelId="{F22DB09D-46CF-49C7-BEC3-38C6ABADAD97}" type="presParOf" srcId="{12ACF8EC-1D34-47FA-881C-C8FDF8B8D55D}" destId="{17B86C4A-A4FB-4F5E-A593-F60D19BC0911}" srcOrd="0" destOrd="0" presId="urn:microsoft.com/office/officeart/2008/layout/HalfCircleOrganizationChart"/>
    <dgm:cxn modelId="{2CC6239A-022C-46AB-905C-2D565A5DB1DA}" type="presParOf" srcId="{12ACF8EC-1D34-47FA-881C-C8FDF8B8D55D}" destId="{FEC30A9C-9136-4C3E-A1E8-2F7D7BA48159}" srcOrd="1" destOrd="0" presId="urn:microsoft.com/office/officeart/2008/layout/HalfCircleOrganizationChart"/>
    <dgm:cxn modelId="{9ACDD6E2-ADC1-40A6-82FC-8EC347C94326}" type="presParOf" srcId="{12ACF8EC-1D34-47FA-881C-C8FDF8B8D55D}" destId="{57AC61F5-CA5C-4FDE-AD79-83F4A9E82A77}" srcOrd="2" destOrd="0" presId="urn:microsoft.com/office/officeart/2008/layout/HalfCircleOrganizationChart"/>
    <dgm:cxn modelId="{67E4C81D-C856-452E-BEDD-B70278798001}" type="presParOf" srcId="{12ACF8EC-1D34-47FA-881C-C8FDF8B8D55D}" destId="{F30F8050-9CBB-470C-9821-9FFFC3B1A4BE}" srcOrd="3" destOrd="0" presId="urn:microsoft.com/office/officeart/2008/layout/HalfCircleOrganizationChart"/>
    <dgm:cxn modelId="{5226D850-A838-4759-9EFF-38CEEBFE5346}" type="presParOf" srcId="{EB2B1AA3-BE0C-4C7D-86F8-DB44D9CC647B}" destId="{24F8941A-6609-4B9B-82F9-6C3837454CEF}" srcOrd="1" destOrd="0" presId="urn:microsoft.com/office/officeart/2008/layout/HalfCircleOrganizationChart"/>
    <dgm:cxn modelId="{C5CF25E8-A7F5-4F4D-BAEE-D83AE1D7F971}" type="presParOf" srcId="{EB2B1AA3-BE0C-4C7D-86F8-DB44D9CC647B}" destId="{6E5291E5-908A-49DD-B2A5-617CED430179}" srcOrd="2" destOrd="0" presId="urn:microsoft.com/office/officeart/2008/layout/HalfCircleOrganizationChart"/>
    <dgm:cxn modelId="{B645B986-E3B9-4487-9D93-042B82B83114}" type="presParOf" srcId="{B9413964-0B05-4F0A-8660-2775BF43CE30}" destId="{981FEFA2-A5D8-4FD9-B18E-8C6758029F7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D481B-9BBB-4020-A0D5-0DE699C2A642}">
      <dsp:nvSpPr>
        <dsp:cNvPr id="0" name=""/>
        <dsp:cNvSpPr/>
      </dsp:nvSpPr>
      <dsp:spPr>
        <a:xfrm>
          <a:off x="2976330" y="454112"/>
          <a:ext cx="368937" cy="91440"/>
        </a:xfrm>
        <a:custGeom>
          <a:avLst/>
          <a:gdLst/>
          <a:ahLst/>
          <a:cxnLst/>
          <a:rect l="0" t="0" r="0" b="0"/>
          <a:pathLst>
            <a:path>
              <a:moveTo>
                <a:pt x="0" y="45720"/>
              </a:moveTo>
              <a:lnTo>
                <a:pt x="0" y="94201"/>
              </a:lnTo>
              <a:lnTo>
                <a:pt x="368937" y="94201"/>
              </a:lnTo>
              <a:lnTo>
                <a:pt x="368937" y="13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6F9E8-F3CE-487A-90C1-1D5E7392CB24}">
      <dsp:nvSpPr>
        <dsp:cNvPr id="0" name=""/>
        <dsp:cNvSpPr/>
      </dsp:nvSpPr>
      <dsp:spPr>
        <a:xfrm>
          <a:off x="2554687" y="964663"/>
          <a:ext cx="407743" cy="112537"/>
        </a:xfrm>
        <a:custGeom>
          <a:avLst/>
          <a:gdLst/>
          <a:ahLst/>
          <a:cxnLst/>
          <a:rect l="0" t="0" r="0" b="0"/>
          <a:pathLst>
            <a:path>
              <a:moveTo>
                <a:pt x="0" y="0"/>
              </a:moveTo>
              <a:lnTo>
                <a:pt x="0" y="71870"/>
              </a:lnTo>
              <a:lnTo>
                <a:pt x="407743" y="71870"/>
              </a:lnTo>
              <a:lnTo>
                <a:pt x="407743"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8C591-DDF6-4862-9CC4-B63B73E334CA}">
      <dsp:nvSpPr>
        <dsp:cNvPr id="0" name=""/>
        <dsp:cNvSpPr/>
      </dsp:nvSpPr>
      <dsp:spPr>
        <a:xfrm>
          <a:off x="2179388" y="1451940"/>
          <a:ext cx="482155" cy="104736"/>
        </a:xfrm>
        <a:custGeom>
          <a:avLst/>
          <a:gdLst/>
          <a:ahLst/>
          <a:cxnLst/>
          <a:rect l="0" t="0" r="0" b="0"/>
          <a:pathLst>
            <a:path>
              <a:moveTo>
                <a:pt x="0" y="0"/>
              </a:moveTo>
              <a:lnTo>
                <a:pt x="0" y="64069"/>
              </a:lnTo>
              <a:lnTo>
                <a:pt x="482155" y="64069"/>
              </a:lnTo>
              <a:lnTo>
                <a:pt x="482155"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A9F63-812D-4908-9A6D-D8D9756BDCCA}">
      <dsp:nvSpPr>
        <dsp:cNvPr id="0" name=""/>
        <dsp:cNvSpPr/>
      </dsp:nvSpPr>
      <dsp:spPr>
        <a:xfrm>
          <a:off x="1745604" y="1944830"/>
          <a:ext cx="520239" cy="96062"/>
        </a:xfrm>
        <a:custGeom>
          <a:avLst/>
          <a:gdLst/>
          <a:ahLst/>
          <a:cxnLst/>
          <a:rect l="0" t="0" r="0" b="0"/>
          <a:pathLst>
            <a:path>
              <a:moveTo>
                <a:pt x="0" y="0"/>
              </a:moveTo>
              <a:lnTo>
                <a:pt x="0" y="55394"/>
              </a:lnTo>
              <a:lnTo>
                <a:pt x="520239" y="55394"/>
              </a:lnTo>
              <a:lnTo>
                <a:pt x="520239"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C4AB4-7442-4425-ACA1-425AB4FA35C7}">
      <dsp:nvSpPr>
        <dsp:cNvPr id="0" name=""/>
        <dsp:cNvSpPr/>
      </dsp:nvSpPr>
      <dsp:spPr>
        <a:xfrm>
          <a:off x="1276025" y="2410246"/>
          <a:ext cx="423003" cy="103576"/>
        </a:xfrm>
        <a:custGeom>
          <a:avLst/>
          <a:gdLst/>
          <a:ahLst/>
          <a:cxnLst/>
          <a:rect l="0" t="0" r="0" b="0"/>
          <a:pathLst>
            <a:path>
              <a:moveTo>
                <a:pt x="0" y="0"/>
              </a:moveTo>
              <a:lnTo>
                <a:pt x="0" y="62909"/>
              </a:lnTo>
              <a:lnTo>
                <a:pt x="423003" y="62909"/>
              </a:lnTo>
              <a:lnTo>
                <a:pt x="423003" y="1035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A342B-FD52-41B6-AC93-822DB97B91EC}">
      <dsp:nvSpPr>
        <dsp:cNvPr id="0" name=""/>
        <dsp:cNvSpPr/>
      </dsp:nvSpPr>
      <dsp:spPr>
        <a:xfrm>
          <a:off x="518250" y="2896840"/>
          <a:ext cx="320561" cy="190132"/>
        </a:xfrm>
        <a:custGeom>
          <a:avLst/>
          <a:gdLst/>
          <a:ahLst/>
          <a:cxnLst/>
          <a:rect l="0" t="0" r="0" b="0"/>
          <a:pathLst>
            <a:path>
              <a:moveTo>
                <a:pt x="320561" y="0"/>
              </a:moveTo>
              <a:lnTo>
                <a:pt x="320561" y="190132"/>
              </a:lnTo>
              <a:lnTo>
                <a:pt x="0" y="1901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2211C-81DB-4547-ADC2-373B00C5E6F0}">
      <dsp:nvSpPr>
        <dsp:cNvPr id="0" name=""/>
        <dsp:cNvSpPr/>
      </dsp:nvSpPr>
      <dsp:spPr>
        <a:xfrm>
          <a:off x="838811" y="2896840"/>
          <a:ext cx="325212" cy="188691"/>
        </a:xfrm>
        <a:custGeom>
          <a:avLst/>
          <a:gdLst/>
          <a:ahLst/>
          <a:cxnLst/>
          <a:rect l="0" t="0" r="0" b="0"/>
          <a:pathLst>
            <a:path>
              <a:moveTo>
                <a:pt x="0" y="0"/>
              </a:moveTo>
              <a:lnTo>
                <a:pt x="0" y="188691"/>
              </a:lnTo>
              <a:lnTo>
                <a:pt x="325212" y="1886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F9700-2EDC-49B4-83AF-B1C52C1C6DEC}">
      <dsp:nvSpPr>
        <dsp:cNvPr id="0" name=""/>
        <dsp:cNvSpPr/>
      </dsp:nvSpPr>
      <dsp:spPr>
        <a:xfrm>
          <a:off x="838811" y="2410246"/>
          <a:ext cx="437213" cy="104156"/>
        </a:xfrm>
        <a:custGeom>
          <a:avLst/>
          <a:gdLst/>
          <a:ahLst/>
          <a:cxnLst/>
          <a:rect l="0" t="0" r="0" b="0"/>
          <a:pathLst>
            <a:path>
              <a:moveTo>
                <a:pt x="437213" y="0"/>
              </a:moveTo>
              <a:lnTo>
                <a:pt x="437213" y="63489"/>
              </a:lnTo>
              <a:lnTo>
                <a:pt x="0" y="63489"/>
              </a:lnTo>
              <a:lnTo>
                <a:pt x="0" y="1041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80929-FC08-4FBC-8056-1158969E30E5}">
      <dsp:nvSpPr>
        <dsp:cNvPr id="0" name=""/>
        <dsp:cNvSpPr/>
      </dsp:nvSpPr>
      <dsp:spPr>
        <a:xfrm>
          <a:off x="1276025" y="1944830"/>
          <a:ext cx="469579" cy="96062"/>
        </a:xfrm>
        <a:custGeom>
          <a:avLst/>
          <a:gdLst/>
          <a:ahLst/>
          <a:cxnLst/>
          <a:rect l="0" t="0" r="0" b="0"/>
          <a:pathLst>
            <a:path>
              <a:moveTo>
                <a:pt x="469579" y="0"/>
              </a:moveTo>
              <a:lnTo>
                <a:pt x="469579" y="55394"/>
              </a:lnTo>
              <a:lnTo>
                <a:pt x="0" y="55394"/>
              </a:lnTo>
              <a:lnTo>
                <a:pt x="0"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49521-FE5C-4317-AAFD-453FE2F226A9}">
      <dsp:nvSpPr>
        <dsp:cNvPr id="0" name=""/>
        <dsp:cNvSpPr/>
      </dsp:nvSpPr>
      <dsp:spPr>
        <a:xfrm>
          <a:off x="1745604" y="1451940"/>
          <a:ext cx="433784" cy="104736"/>
        </a:xfrm>
        <a:custGeom>
          <a:avLst/>
          <a:gdLst/>
          <a:ahLst/>
          <a:cxnLst/>
          <a:rect l="0" t="0" r="0" b="0"/>
          <a:pathLst>
            <a:path>
              <a:moveTo>
                <a:pt x="433784" y="0"/>
              </a:moveTo>
              <a:lnTo>
                <a:pt x="433784" y="64069"/>
              </a:lnTo>
              <a:lnTo>
                <a:pt x="0" y="64069"/>
              </a:lnTo>
              <a:lnTo>
                <a:pt x="0"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799D7-42D9-4A83-BA25-22210184C425}">
      <dsp:nvSpPr>
        <dsp:cNvPr id="0" name=""/>
        <dsp:cNvSpPr/>
      </dsp:nvSpPr>
      <dsp:spPr>
        <a:xfrm>
          <a:off x="2179388" y="964663"/>
          <a:ext cx="375298" cy="112537"/>
        </a:xfrm>
        <a:custGeom>
          <a:avLst/>
          <a:gdLst/>
          <a:ahLst/>
          <a:cxnLst/>
          <a:rect l="0" t="0" r="0" b="0"/>
          <a:pathLst>
            <a:path>
              <a:moveTo>
                <a:pt x="375298" y="0"/>
              </a:moveTo>
              <a:lnTo>
                <a:pt x="375298" y="71870"/>
              </a:lnTo>
              <a:lnTo>
                <a:pt x="0" y="71870"/>
              </a:lnTo>
              <a:lnTo>
                <a:pt x="0"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A3A08-DFF1-46F2-91E8-641A4451A97E}">
      <dsp:nvSpPr>
        <dsp:cNvPr id="0" name=""/>
        <dsp:cNvSpPr/>
      </dsp:nvSpPr>
      <dsp:spPr>
        <a:xfrm>
          <a:off x="2554687" y="454112"/>
          <a:ext cx="421642" cy="91440"/>
        </a:xfrm>
        <a:custGeom>
          <a:avLst/>
          <a:gdLst/>
          <a:ahLst/>
          <a:cxnLst/>
          <a:rect l="0" t="0" r="0" b="0"/>
          <a:pathLst>
            <a:path>
              <a:moveTo>
                <a:pt x="421642" y="45720"/>
              </a:moveTo>
              <a:lnTo>
                <a:pt x="421642" y="94187"/>
              </a:lnTo>
              <a:lnTo>
                <a:pt x="0" y="94187"/>
              </a:lnTo>
              <a:lnTo>
                <a:pt x="0" y="1348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EA7ED-E668-4531-AC46-D183759A2260}">
      <dsp:nvSpPr>
        <dsp:cNvPr id="0" name=""/>
        <dsp:cNvSpPr/>
      </dsp:nvSpPr>
      <dsp:spPr>
        <a:xfrm>
          <a:off x="2700918" y="137640"/>
          <a:ext cx="550822" cy="3621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1888-4110-4FFE-A995-A4DBDF5A6F2F}">
      <dsp:nvSpPr>
        <dsp:cNvPr id="0" name=""/>
        <dsp:cNvSpPr/>
      </dsp:nvSpPr>
      <dsp:spPr>
        <a:xfrm>
          <a:off x="2700918" y="137640"/>
          <a:ext cx="550822" cy="3621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1C3EB-3C53-4942-8CB1-2770F4F1E37C}">
      <dsp:nvSpPr>
        <dsp:cNvPr id="0" name=""/>
        <dsp:cNvSpPr/>
      </dsp:nvSpPr>
      <dsp:spPr>
        <a:xfrm>
          <a:off x="2425507" y="202834"/>
          <a:ext cx="1101645" cy="2318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Optimization</a:t>
          </a:r>
          <a:endParaRPr lang="pt-PT" sz="1000" i="0" kern="1200" dirty="0">
            <a:latin typeface="Archivo"/>
          </a:endParaRPr>
        </a:p>
      </dsp:txBody>
      <dsp:txXfrm>
        <a:off x="2425507" y="202834"/>
        <a:ext cx="1101645" cy="231803"/>
      </dsp:txXfrm>
    </dsp:sp>
    <dsp:sp modelId="{69419174-702C-4DC9-8297-FEBA74CA1C09}">
      <dsp:nvSpPr>
        <dsp:cNvPr id="0" name=""/>
        <dsp:cNvSpPr/>
      </dsp:nvSpPr>
      <dsp:spPr>
        <a:xfrm>
          <a:off x="2202042" y="588968"/>
          <a:ext cx="705290" cy="37569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7F957-E9B7-4CEC-A9D8-BA8B86341D92}">
      <dsp:nvSpPr>
        <dsp:cNvPr id="0" name=""/>
        <dsp:cNvSpPr/>
      </dsp:nvSpPr>
      <dsp:spPr>
        <a:xfrm>
          <a:off x="2202042" y="588968"/>
          <a:ext cx="705290" cy="37569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51F68-4D2D-4D56-B6A0-AD0EF420AEB0}">
      <dsp:nvSpPr>
        <dsp:cNvPr id="0" name=""/>
        <dsp:cNvSpPr/>
      </dsp:nvSpPr>
      <dsp:spPr>
        <a:xfrm>
          <a:off x="1849397" y="656593"/>
          <a:ext cx="1410581" cy="2404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Combinatorial</a:t>
          </a:r>
          <a:r>
            <a:rPr lang="pt-PT" sz="1000" i="0" kern="1200" dirty="0">
              <a:latin typeface="Archivo"/>
            </a:rPr>
            <a:t> </a:t>
          </a:r>
          <a:r>
            <a:rPr lang="pt-PT" sz="1000" i="0" kern="1200" dirty="0" err="1">
              <a:latin typeface="Archivo"/>
            </a:rPr>
            <a:t>Optimization</a:t>
          </a:r>
          <a:r>
            <a:rPr lang="pt-PT" sz="1000" i="0" kern="1200" dirty="0">
              <a:latin typeface="Archivo"/>
            </a:rPr>
            <a:t> </a:t>
          </a:r>
          <a:r>
            <a:rPr lang="pt-PT" sz="1000" i="0" kern="1200" dirty="0" err="1">
              <a:latin typeface="Archivo"/>
            </a:rPr>
            <a:t>Problem</a:t>
          </a:r>
          <a:endParaRPr lang="pt-PT" sz="1000" i="0" kern="1200" dirty="0">
            <a:latin typeface="Archivo"/>
          </a:endParaRPr>
        </a:p>
      </dsp:txBody>
      <dsp:txXfrm>
        <a:off x="1849397" y="656593"/>
        <a:ext cx="1410581" cy="240445"/>
      </dsp:txXfrm>
    </dsp:sp>
    <dsp:sp modelId="{08A9668D-DB48-465A-8042-025417EBBB57}">
      <dsp:nvSpPr>
        <dsp:cNvPr id="0" name=""/>
        <dsp:cNvSpPr/>
      </dsp:nvSpPr>
      <dsp:spPr>
        <a:xfrm>
          <a:off x="1963361" y="1077201"/>
          <a:ext cx="432054" cy="37473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7A70A-C898-4FD9-BFC2-BB6F5D8DA1FD}">
      <dsp:nvSpPr>
        <dsp:cNvPr id="0" name=""/>
        <dsp:cNvSpPr/>
      </dsp:nvSpPr>
      <dsp:spPr>
        <a:xfrm>
          <a:off x="1963361" y="1077201"/>
          <a:ext cx="432054" cy="37473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D9DA2-CC29-44FE-ADD5-1C0EBF92827C}">
      <dsp:nvSpPr>
        <dsp:cNvPr id="0" name=""/>
        <dsp:cNvSpPr/>
      </dsp:nvSpPr>
      <dsp:spPr>
        <a:xfrm>
          <a:off x="1747333" y="1144654"/>
          <a:ext cx="864109" cy="2398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Scheduling</a:t>
          </a:r>
          <a:endParaRPr lang="pt-PT" sz="1000" i="0" kern="1200" dirty="0">
            <a:latin typeface="Archivo"/>
          </a:endParaRPr>
        </a:p>
      </dsp:txBody>
      <dsp:txXfrm>
        <a:off x="1747333" y="1144654"/>
        <a:ext cx="864109" cy="239833"/>
      </dsp:txXfrm>
    </dsp:sp>
    <dsp:sp modelId="{041CF45C-E4AD-431B-BFD3-7775548B71A4}">
      <dsp:nvSpPr>
        <dsp:cNvPr id="0" name=""/>
        <dsp:cNvSpPr/>
      </dsp:nvSpPr>
      <dsp:spPr>
        <a:xfrm>
          <a:off x="1512164" y="1556677"/>
          <a:ext cx="466879" cy="3881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5ACFF-6AC1-4A63-8EB7-5615253FEB8C}">
      <dsp:nvSpPr>
        <dsp:cNvPr id="0" name=""/>
        <dsp:cNvSpPr/>
      </dsp:nvSpPr>
      <dsp:spPr>
        <a:xfrm>
          <a:off x="1512164" y="1556677"/>
          <a:ext cx="466879" cy="3881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A907A-3AED-49DB-8190-38270E353A1E}">
      <dsp:nvSpPr>
        <dsp:cNvPr id="0" name=""/>
        <dsp:cNvSpPr/>
      </dsp:nvSpPr>
      <dsp:spPr>
        <a:xfrm>
          <a:off x="1278724" y="1626544"/>
          <a:ext cx="933759" cy="2484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Educational</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278724" y="1626544"/>
        <a:ext cx="933759" cy="248418"/>
      </dsp:txXfrm>
    </dsp:sp>
    <dsp:sp modelId="{26EF0044-E4D4-4DCA-8690-08F817B54DCA}">
      <dsp:nvSpPr>
        <dsp:cNvPr id="0" name=""/>
        <dsp:cNvSpPr/>
      </dsp:nvSpPr>
      <dsp:spPr>
        <a:xfrm>
          <a:off x="1059485" y="2040892"/>
          <a:ext cx="433079" cy="3693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D6128-0369-40BD-BBC9-F5C2DDD197C2}">
      <dsp:nvSpPr>
        <dsp:cNvPr id="0" name=""/>
        <dsp:cNvSpPr/>
      </dsp:nvSpPr>
      <dsp:spPr>
        <a:xfrm>
          <a:off x="1059485" y="2040892"/>
          <a:ext cx="433079" cy="3693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618F6-AD56-47C8-B2A3-1888D86D269B}">
      <dsp:nvSpPr>
        <dsp:cNvPr id="0" name=""/>
        <dsp:cNvSpPr/>
      </dsp:nvSpPr>
      <dsp:spPr>
        <a:xfrm>
          <a:off x="842946" y="2107376"/>
          <a:ext cx="866158" cy="23638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University</a:t>
          </a:r>
          <a:endParaRPr lang="pt-PT" sz="1000" i="0" kern="1200" dirty="0">
            <a:latin typeface="Archivo"/>
          </a:endParaRPr>
        </a:p>
      </dsp:txBody>
      <dsp:txXfrm>
        <a:off x="842946" y="2107376"/>
        <a:ext cx="866158" cy="236386"/>
      </dsp:txXfrm>
    </dsp:sp>
    <dsp:sp modelId="{03E8DE57-2A21-419C-9CFE-8363BCE41C40}">
      <dsp:nvSpPr>
        <dsp:cNvPr id="0" name=""/>
        <dsp:cNvSpPr/>
      </dsp:nvSpPr>
      <dsp:spPr>
        <a:xfrm>
          <a:off x="590345" y="2514403"/>
          <a:ext cx="496932" cy="3824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3BA4E-BD0B-4F02-99C1-4D70021404FD}">
      <dsp:nvSpPr>
        <dsp:cNvPr id="0" name=""/>
        <dsp:cNvSpPr/>
      </dsp:nvSpPr>
      <dsp:spPr>
        <a:xfrm>
          <a:off x="590345" y="2514403"/>
          <a:ext cx="496932" cy="3824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851CB-44F3-490F-9446-A9E3C4386048}">
      <dsp:nvSpPr>
        <dsp:cNvPr id="0" name=""/>
        <dsp:cNvSpPr/>
      </dsp:nvSpPr>
      <dsp:spPr>
        <a:xfrm>
          <a:off x="341878" y="2583241"/>
          <a:ext cx="993865" cy="2447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err="1">
              <a:latin typeface="Archivo"/>
            </a:rPr>
            <a:t>Course</a:t>
          </a:r>
          <a:r>
            <a:rPr lang="pt-PT" sz="1000" b="0" i="0" kern="1200" dirty="0">
              <a:latin typeface="Archivo"/>
            </a:rPr>
            <a:t> </a:t>
          </a:r>
          <a:r>
            <a:rPr lang="pt-PT" sz="1000" b="0" i="0" kern="1200" dirty="0" err="1">
              <a:latin typeface="Archivo"/>
            </a:rPr>
            <a:t>Timetabling</a:t>
          </a:r>
          <a:endParaRPr lang="pt-PT" sz="1000" b="0" i="0" kern="1200" dirty="0">
            <a:latin typeface="Archivo"/>
          </a:endParaRPr>
        </a:p>
      </dsp:txBody>
      <dsp:txXfrm>
        <a:off x="341878" y="2583241"/>
        <a:ext cx="993865" cy="244759"/>
      </dsp:txXfrm>
    </dsp:sp>
    <dsp:sp modelId="{1870277C-D13E-49E7-A807-4DB587C45BFC}">
      <dsp:nvSpPr>
        <dsp:cNvPr id="0" name=""/>
        <dsp:cNvSpPr/>
      </dsp:nvSpPr>
      <dsp:spPr>
        <a:xfrm>
          <a:off x="1122845" y="3001906"/>
          <a:ext cx="343148" cy="2763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42AF7-879B-4F8C-A081-B6CB16589635}">
      <dsp:nvSpPr>
        <dsp:cNvPr id="0" name=""/>
        <dsp:cNvSpPr/>
      </dsp:nvSpPr>
      <dsp:spPr>
        <a:xfrm>
          <a:off x="1122845" y="3001906"/>
          <a:ext cx="343148" cy="2763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787C5-3DA8-4C83-9A60-AC115D354F0B}">
      <dsp:nvSpPr>
        <dsp:cNvPr id="0" name=""/>
        <dsp:cNvSpPr/>
      </dsp:nvSpPr>
      <dsp:spPr>
        <a:xfrm>
          <a:off x="951271" y="3051642"/>
          <a:ext cx="686297" cy="1768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1" i="0" kern="1200" dirty="0">
              <a:latin typeface="Archivo"/>
            </a:rPr>
            <a:t>CB-CTT</a:t>
          </a:r>
        </a:p>
      </dsp:txBody>
      <dsp:txXfrm>
        <a:off x="951271" y="3051642"/>
        <a:ext cx="686297" cy="176838"/>
      </dsp:txXfrm>
    </dsp:sp>
    <dsp:sp modelId="{29D04C63-2501-41D6-B7AC-D6C540B50F59}">
      <dsp:nvSpPr>
        <dsp:cNvPr id="0" name=""/>
        <dsp:cNvSpPr/>
      </dsp:nvSpPr>
      <dsp:spPr>
        <a:xfrm>
          <a:off x="247746" y="2990458"/>
          <a:ext cx="307390" cy="2981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44B01-8692-4706-8B5F-92FA791217FD}">
      <dsp:nvSpPr>
        <dsp:cNvPr id="0" name=""/>
        <dsp:cNvSpPr/>
      </dsp:nvSpPr>
      <dsp:spPr>
        <a:xfrm>
          <a:off x="247746" y="2990458"/>
          <a:ext cx="307390" cy="2981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3121E-898D-4EDF-A491-018749F50383}">
      <dsp:nvSpPr>
        <dsp:cNvPr id="0" name=""/>
        <dsp:cNvSpPr/>
      </dsp:nvSpPr>
      <dsp:spPr>
        <a:xfrm>
          <a:off x="94051" y="3044126"/>
          <a:ext cx="614780" cy="1908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a:latin typeface="Archivo"/>
            </a:rPr>
            <a:t>PE-CTT</a:t>
          </a:r>
        </a:p>
      </dsp:txBody>
      <dsp:txXfrm>
        <a:off x="94051" y="3044126"/>
        <a:ext cx="614780" cy="190820"/>
      </dsp:txXfrm>
    </dsp:sp>
    <dsp:sp modelId="{F03BAADD-8D54-4776-B360-9B56F1A77CE3}">
      <dsp:nvSpPr>
        <dsp:cNvPr id="0" name=""/>
        <dsp:cNvSpPr/>
      </dsp:nvSpPr>
      <dsp:spPr>
        <a:xfrm>
          <a:off x="1422265" y="2513823"/>
          <a:ext cx="553526" cy="3770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CD5F6-223E-44EA-A610-EC230F1F4D1E}">
      <dsp:nvSpPr>
        <dsp:cNvPr id="0" name=""/>
        <dsp:cNvSpPr/>
      </dsp:nvSpPr>
      <dsp:spPr>
        <a:xfrm>
          <a:off x="1422265" y="2513823"/>
          <a:ext cx="553526" cy="3770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89803-C344-43E5-B64F-714C3355042B}">
      <dsp:nvSpPr>
        <dsp:cNvPr id="0" name=""/>
        <dsp:cNvSpPr/>
      </dsp:nvSpPr>
      <dsp:spPr>
        <a:xfrm>
          <a:off x="1145502" y="2581690"/>
          <a:ext cx="1107052" cy="2413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Examination</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145502" y="2581690"/>
        <a:ext cx="1107052" cy="241304"/>
      </dsp:txXfrm>
    </dsp:sp>
    <dsp:sp modelId="{C11B6491-705C-4ABD-BE20-97C647CD9334}">
      <dsp:nvSpPr>
        <dsp:cNvPr id="0" name=""/>
        <dsp:cNvSpPr/>
      </dsp:nvSpPr>
      <dsp:spPr>
        <a:xfrm>
          <a:off x="2053711" y="2040892"/>
          <a:ext cx="424264" cy="3556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1C9D9-B4F7-4545-963F-570EA72CC4DD}">
      <dsp:nvSpPr>
        <dsp:cNvPr id="0" name=""/>
        <dsp:cNvSpPr/>
      </dsp:nvSpPr>
      <dsp:spPr>
        <a:xfrm>
          <a:off x="2053711" y="2040892"/>
          <a:ext cx="424264" cy="3556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77388-5A38-45FC-B680-ECB46E8A49C4}">
      <dsp:nvSpPr>
        <dsp:cNvPr id="0" name=""/>
        <dsp:cNvSpPr/>
      </dsp:nvSpPr>
      <dsp:spPr>
        <a:xfrm>
          <a:off x="1841579" y="2104907"/>
          <a:ext cx="848528" cy="2276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School</a:t>
          </a:r>
          <a:endParaRPr lang="pt-PT" sz="1000" i="0" kern="1200" dirty="0">
            <a:latin typeface="Archivo"/>
          </a:endParaRPr>
        </a:p>
      </dsp:txBody>
      <dsp:txXfrm>
        <a:off x="1841579" y="2104907"/>
        <a:ext cx="848528" cy="227607"/>
      </dsp:txXfrm>
    </dsp:sp>
    <dsp:sp modelId="{680EEDB8-08D0-44B0-B0AE-64076CF78428}">
      <dsp:nvSpPr>
        <dsp:cNvPr id="0" name=""/>
        <dsp:cNvSpPr/>
      </dsp:nvSpPr>
      <dsp:spPr>
        <a:xfrm>
          <a:off x="2488491" y="1556677"/>
          <a:ext cx="346105" cy="2904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BA3E1-30E4-48E6-B555-86B6B85CFC1A}">
      <dsp:nvSpPr>
        <dsp:cNvPr id="0" name=""/>
        <dsp:cNvSpPr/>
      </dsp:nvSpPr>
      <dsp:spPr>
        <a:xfrm>
          <a:off x="2488491" y="1556677"/>
          <a:ext cx="346105" cy="2904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3FFCF-6476-4AFE-A39E-94A2EB745F49}">
      <dsp:nvSpPr>
        <dsp:cNvPr id="0" name=""/>
        <dsp:cNvSpPr/>
      </dsp:nvSpPr>
      <dsp:spPr>
        <a:xfrm>
          <a:off x="2315438" y="1608951"/>
          <a:ext cx="692211" cy="1858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315438" y="1608951"/>
        <a:ext cx="692211" cy="185862"/>
      </dsp:txXfrm>
    </dsp:sp>
    <dsp:sp modelId="{9FB75BB9-E5BF-497B-A6BE-5C386A00E76C}">
      <dsp:nvSpPr>
        <dsp:cNvPr id="0" name=""/>
        <dsp:cNvSpPr/>
      </dsp:nvSpPr>
      <dsp:spPr>
        <a:xfrm>
          <a:off x="2773610" y="1077201"/>
          <a:ext cx="377642" cy="29171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45471-71B1-4E93-B381-781D9DABC2FE}">
      <dsp:nvSpPr>
        <dsp:cNvPr id="0" name=""/>
        <dsp:cNvSpPr/>
      </dsp:nvSpPr>
      <dsp:spPr>
        <a:xfrm>
          <a:off x="2773610" y="1077201"/>
          <a:ext cx="377642" cy="29171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32DD5-4D2D-4899-95E7-E96DABB5DEC0}">
      <dsp:nvSpPr>
        <dsp:cNvPr id="0" name=""/>
        <dsp:cNvSpPr/>
      </dsp:nvSpPr>
      <dsp:spPr>
        <a:xfrm>
          <a:off x="2584789" y="1129709"/>
          <a:ext cx="755284" cy="1866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584789" y="1129709"/>
        <a:ext cx="755284" cy="186697"/>
      </dsp:txXfrm>
    </dsp:sp>
    <dsp:sp modelId="{FEC30A9C-9136-4C3E-A1E8-2F7D7BA48159}">
      <dsp:nvSpPr>
        <dsp:cNvPr id="0" name=""/>
        <dsp:cNvSpPr/>
      </dsp:nvSpPr>
      <dsp:spPr>
        <a:xfrm>
          <a:off x="3178243" y="588981"/>
          <a:ext cx="334048" cy="2895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C61F5-CA5C-4FDE-AD79-83F4A9E82A77}">
      <dsp:nvSpPr>
        <dsp:cNvPr id="0" name=""/>
        <dsp:cNvSpPr/>
      </dsp:nvSpPr>
      <dsp:spPr>
        <a:xfrm>
          <a:off x="3178243" y="588981"/>
          <a:ext cx="334048" cy="2895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86C4A-A4FB-4F5E-A593-F60D19BC0911}">
      <dsp:nvSpPr>
        <dsp:cNvPr id="0" name=""/>
        <dsp:cNvSpPr/>
      </dsp:nvSpPr>
      <dsp:spPr>
        <a:xfrm>
          <a:off x="3011218" y="641101"/>
          <a:ext cx="668097" cy="185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3011218" y="641101"/>
        <a:ext cx="668097" cy="18531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426A22-0EEF-5589-CA8B-B336F96CA8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34AD2F57-3E53-3A8F-356A-0D5E59280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AE051E-4971-4F36-901C-869D0DCBC810}" type="datetimeFigureOut">
              <a:rPr lang="pt-PT" smtClean="0"/>
              <a:t>07/07/2025</a:t>
            </a:fld>
            <a:endParaRPr lang="pt-PT"/>
          </a:p>
        </p:txBody>
      </p:sp>
      <p:sp>
        <p:nvSpPr>
          <p:cNvPr id="4" name="Footer Placeholder 3">
            <a:extLst>
              <a:ext uri="{FF2B5EF4-FFF2-40B4-BE49-F238E27FC236}">
                <a16:creationId xmlns:a16="http://schemas.microsoft.com/office/drawing/2014/main" id="{8032A786-0776-4C22-BC1E-7E8181870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9E6908D7-3A45-7140-1242-66C2D43190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DE8AC-4FE0-4C7D-BEC1-CE82786ED047}" type="slidenum">
              <a:rPr lang="pt-PT" smtClean="0"/>
              <a:t>‹#›</a:t>
            </a:fld>
            <a:endParaRPr lang="pt-PT"/>
          </a:p>
        </p:txBody>
      </p:sp>
    </p:spTree>
    <p:extLst>
      <p:ext uri="{BB962C8B-B14F-4D97-AF65-F5344CB8AC3E}">
        <p14:creationId xmlns:p14="http://schemas.microsoft.com/office/powerpoint/2010/main" val="1276469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i="0" u="none" strike="noStrike" cap="none" dirty="0">
                <a:solidFill>
                  <a:srgbClr val="000000"/>
                </a:solidFill>
                <a:effectLst/>
                <a:latin typeface="Arial"/>
                <a:ea typeface="Arial"/>
                <a:cs typeface="Arial"/>
                <a:sym typeface="Arial"/>
              </a:rPr>
              <a:t>MCTS combinado com HC e </a:t>
            </a:r>
            <a:r>
              <a:rPr lang="pt-PT" sz="1050" b="0" i="0" u="none" strike="noStrike" cap="none" dirty="0" err="1">
                <a:solidFill>
                  <a:srgbClr val="000000"/>
                </a:solidFill>
                <a:effectLst/>
                <a:latin typeface="Arial"/>
                <a:ea typeface="Arial"/>
                <a:cs typeface="Arial"/>
                <a:sym typeface="Arial"/>
              </a:rPr>
              <a:t>Diving</a:t>
            </a:r>
            <a:r>
              <a:rPr lang="pt-PT" sz="1050" b="0" i="0" u="none" strike="noStrike" cap="none" dirty="0">
                <a:solidFill>
                  <a:srgbClr val="000000"/>
                </a:solidFill>
                <a:effectLst/>
                <a:latin typeface="Arial"/>
                <a:ea typeface="Arial"/>
                <a:cs typeface="Arial"/>
                <a:sym typeface="Arial"/>
              </a:rPr>
              <a:t> para o problema de alocação de horários universitários. </a:t>
            </a:r>
            <a:endParaRPr lang="pt-PT" sz="1050" dirty="0"/>
          </a:p>
        </p:txBody>
      </p:sp>
    </p:spTree>
    <p:extLst>
      <p:ext uri="{BB962C8B-B14F-4D97-AF65-F5344CB8AC3E}">
        <p14:creationId xmlns:p14="http://schemas.microsoft.com/office/powerpoint/2010/main" val="310815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Temos então alocados já alguns eventos da raiz até à folha. Selecionamos um evento que não está alocado na árvore, alocamos todos os períodos e salas e avaliamos quanto a restrições hard e soft.</a:t>
            </a:r>
          </a:p>
        </p:txBody>
      </p:sp>
    </p:spTree>
    <p:extLst>
      <p:ext uri="{BB962C8B-B14F-4D97-AF65-F5344CB8AC3E}">
        <p14:creationId xmlns:p14="http://schemas.microsoft.com/office/powerpoint/2010/main" val="91346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Quando encontramos uma solução de uma simulação que parece promissora, vamos mais em profundidade nesse caminho, expandindo cada vez mais para encontrar soluções vizinhas, em vez de começarmos sempre de novo. </a:t>
            </a:r>
          </a:p>
          <a:p>
            <a:pPr marL="158750" indent="0">
              <a:buNone/>
            </a:pPr>
            <a:endParaRPr lang="pt-PT" dirty="0"/>
          </a:p>
          <a:p>
            <a:pPr marL="158750" indent="0">
              <a:buNone/>
            </a:pPr>
            <a:r>
              <a:rPr lang="pt-PT" dirty="0"/>
              <a:t>Para isto é usada uma fila. Sempre que o MCTS faz uma simulação e encontra uma </a:t>
            </a:r>
            <a:r>
              <a:rPr lang="pt-PT" b="0" dirty="0"/>
              <a:t>solução promissora</a:t>
            </a:r>
            <a:r>
              <a:rPr lang="pt-PT" dirty="0"/>
              <a:t>, a informação do nó e dessa simulação é guardada na fila para ser explorada depois com mais profundidade.</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Isto ajuda o algoritmo a concentrar-se em áreas de elevado potencial do espaço de pesquisa e a encontrar melhores soluções mais rapidamente.</a:t>
            </a:r>
          </a:p>
        </p:txBody>
      </p:sp>
    </p:spTree>
    <p:extLst>
      <p:ext uri="{BB962C8B-B14F-4D97-AF65-F5344CB8AC3E}">
        <p14:creationId xmlns:p14="http://schemas.microsoft.com/office/powerpoint/2010/main" val="408645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A técnica de </a:t>
            </a:r>
            <a:r>
              <a:rPr lang="pt-PT" dirty="0" err="1"/>
              <a:t>pruning</a:t>
            </a:r>
            <a:r>
              <a:rPr lang="pt-PT" dirty="0"/>
              <a:t> eliminou ramos fixos da árvore com penalizações hard, o que acabou por evitar simulações desnecessárias. Contudo, hard </a:t>
            </a:r>
            <a:r>
              <a:rPr lang="pt-PT" dirty="0" err="1"/>
              <a:t>constraints</a:t>
            </a:r>
            <a:r>
              <a:rPr lang="pt-PT" dirty="0"/>
              <a:t> podem continuar a existir nas simulações apesar de não ter acontecido neste caso, porque o </a:t>
            </a:r>
            <a:r>
              <a:rPr lang="pt-PT" dirty="0" err="1"/>
              <a:t>pruning</a:t>
            </a:r>
            <a:r>
              <a:rPr lang="pt-PT" dirty="0"/>
              <a:t> elimina só nós que iam ser expandidos.</a:t>
            </a:r>
          </a:p>
        </p:txBody>
      </p:sp>
    </p:spTree>
    <p:extLst>
      <p:ext uri="{BB962C8B-B14F-4D97-AF65-F5344CB8AC3E}">
        <p14:creationId xmlns:p14="http://schemas.microsoft.com/office/powerpoint/2010/main" val="37881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Em ambos, o </a:t>
            </a:r>
            <a:r>
              <a:rPr lang="en-US" dirty="0" err="1"/>
              <a:t>algoritmo</a:t>
            </a:r>
            <a:r>
              <a:rPr lang="en-US" dirty="0"/>
              <a:t> </a:t>
            </a:r>
            <a:r>
              <a:rPr lang="en-US" dirty="0" err="1"/>
              <a:t>eventualmente</a:t>
            </a:r>
            <a:r>
              <a:rPr lang="en-US" dirty="0"/>
              <a:t> </a:t>
            </a:r>
            <a:r>
              <a:rPr lang="en-US" dirty="0" err="1"/>
              <a:t>fica</a:t>
            </a:r>
            <a:r>
              <a:rPr lang="en-US" dirty="0"/>
              <a:t> </a:t>
            </a:r>
            <a:r>
              <a:rPr lang="en-US" dirty="0" err="1"/>
              <a:t>estagnado</a:t>
            </a:r>
            <a:r>
              <a:rPr lang="en-US" dirty="0"/>
              <a:t>, mas com a </a:t>
            </a:r>
            <a:r>
              <a:rPr lang="en-US" dirty="0" err="1"/>
              <a:t>estratégia</a:t>
            </a:r>
            <a:r>
              <a:rPr lang="en-US" dirty="0"/>
              <a:t> de diving, as soft constraints </a:t>
            </a:r>
            <a:r>
              <a:rPr lang="en-US" dirty="0" err="1"/>
              <a:t>em</a:t>
            </a:r>
            <a:r>
              <a:rPr lang="en-US" dirty="0"/>
              <a:t> </a:t>
            </a:r>
            <a:r>
              <a:rPr lang="en-US" dirty="0" err="1"/>
              <a:t>cada</a:t>
            </a:r>
            <a:r>
              <a:rPr lang="en-US" dirty="0"/>
              <a:t> </a:t>
            </a:r>
            <a:r>
              <a:rPr lang="en-US" dirty="0" err="1"/>
              <a:t>iteração</a:t>
            </a:r>
            <a:r>
              <a:rPr lang="en-US" dirty="0"/>
              <a:t> </a:t>
            </a:r>
            <a:r>
              <a:rPr lang="en-US" dirty="0" err="1"/>
              <a:t>tendem</a:t>
            </a:r>
            <a:r>
              <a:rPr lang="en-US" dirty="0"/>
              <a:t> a </a:t>
            </a:r>
            <a:r>
              <a:rPr lang="en-US" dirty="0" err="1"/>
              <a:t>ficar</a:t>
            </a:r>
            <a:r>
              <a:rPr lang="en-US" dirty="0"/>
              <a:t>  </a:t>
            </a:r>
            <a:r>
              <a:rPr lang="en-US" dirty="0" err="1"/>
              <a:t>mais</a:t>
            </a:r>
            <a:r>
              <a:rPr lang="en-US" dirty="0"/>
              <a:t> </a:t>
            </a:r>
            <a:r>
              <a:rPr lang="en-US" dirty="0" err="1"/>
              <a:t>perto</a:t>
            </a:r>
            <a:r>
              <a:rPr lang="en-US" dirty="0"/>
              <a:t> da </a:t>
            </a:r>
            <a:r>
              <a:rPr lang="en-US" dirty="0" err="1"/>
              <a:t>melhor</a:t>
            </a:r>
            <a:r>
              <a:rPr lang="en-US" dirty="0"/>
              <a:t> </a:t>
            </a:r>
            <a:r>
              <a:rPr lang="en-US" dirty="0" err="1"/>
              <a:t>solução</a:t>
            </a:r>
            <a:r>
              <a:rPr lang="en-US" dirty="0"/>
              <a:t> </a:t>
            </a:r>
            <a:r>
              <a:rPr lang="en-US" dirty="0" err="1"/>
              <a:t>encontrada</a:t>
            </a:r>
            <a:r>
              <a:rPr lang="en-US" dirty="0"/>
              <a:t>, </a:t>
            </a:r>
            <a:r>
              <a:rPr lang="en-US" dirty="0" err="1"/>
              <a:t>mostrando</a:t>
            </a:r>
            <a:r>
              <a:rPr lang="en-US" dirty="0"/>
              <a:t> </a:t>
            </a:r>
            <a:r>
              <a:rPr lang="en-US" dirty="0" err="1"/>
              <a:t>uma</a:t>
            </a:r>
            <a:r>
              <a:rPr lang="en-US" dirty="0"/>
              <a:t> </a:t>
            </a:r>
            <a:r>
              <a:rPr lang="en-US" dirty="0" err="1"/>
              <a:t>trajetória</a:t>
            </a:r>
            <a:r>
              <a:rPr lang="en-US" dirty="0"/>
              <a:t> </a:t>
            </a:r>
            <a:r>
              <a:rPr lang="en-US" dirty="0" err="1"/>
              <a:t>mais</a:t>
            </a:r>
            <a:r>
              <a:rPr lang="en-US" dirty="0"/>
              <a:t> </a:t>
            </a:r>
            <a:r>
              <a:rPr lang="en-US" dirty="0" err="1"/>
              <a:t>focada</a:t>
            </a:r>
            <a:r>
              <a:rPr lang="en-US" dirty="0"/>
              <a:t>.</a:t>
            </a:r>
            <a:endParaRPr lang="pt-PT" dirty="0"/>
          </a:p>
        </p:txBody>
      </p:sp>
    </p:spTree>
    <p:extLst>
      <p:ext uri="{BB962C8B-B14F-4D97-AF65-F5344CB8AC3E}">
        <p14:creationId xmlns:p14="http://schemas.microsoft.com/office/powerpoint/2010/main" val="2586225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Esta dissertação apresenta uma nova forma de aplicar MCTS ao problema de horários universitários. Os resultados não foram os esperados mas mostram que, com mais ajustes – como melhorias de performance ou integração com outras heurísticas – esta abordagem pode evoluir.</a:t>
            </a:r>
          </a:p>
        </p:txBody>
      </p:sp>
    </p:spTree>
    <p:extLst>
      <p:ext uri="{BB962C8B-B14F-4D97-AF65-F5344CB8AC3E}">
        <p14:creationId xmlns:p14="http://schemas.microsoft.com/office/powerpoint/2010/main" val="727372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7AB67-63F5-B6F5-CC98-BC4B935AFC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AF490-6195-8852-6935-90C7DF4413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804A8C6-294D-D490-AD85-9C6135F954CD}"/>
              </a:ext>
            </a:extLst>
          </p:cNvPr>
          <p:cNvSpPr>
            <a:spLocks noGrp="1"/>
          </p:cNvSpPr>
          <p:nvPr>
            <p:ph type="body" idx="1"/>
          </p:nvPr>
        </p:nvSpPr>
        <p:spPr/>
        <p:txBody>
          <a:bodyPr/>
          <a:lstStyle/>
          <a:p>
            <a:pPr marL="158750" indent="0">
              <a:buNone/>
            </a:pPr>
            <a:endParaRPr lang="pt-PT" dirty="0"/>
          </a:p>
        </p:txBody>
      </p:sp>
    </p:spTree>
    <p:extLst>
      <p:ext uri="{BB962C8B-B14F-4D97-AF65-F5344CB8AC3E}">
        <p14:creationId xmlns:p14="http://schemas.microsoft.com/office/powerpoint/2010/main" val="1280391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402749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330B1-30D8-6057-A19C-276B91DF6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630B4-0044-B45B-724B-CC130902935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08B9D6-A076-1A55-BBA6-CF4AE5EE24E1}"/>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60061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dirty="0">
                <a:solidFill>
                  <a:schemeClr val="dk1"/>
                </a:solidFill>
                <a:latin typeface="+mj-lt"/>
                <a:ea typeface="Archivo"/>
                <a:cs typeface="Archivo"/>
                <a:sym typeface="Archivo"/>
              </a:rPr>
              <a:t>Since 2002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b="1" dirty="0">
                <a:solidFill>
                  <a:schemeClr val="dk1"/>
                </a:solidFill>
                <a:latin typeface="Archivo"/>
                <a:ea typeface="Archivo"/>
                <a:cs typeface="Archivo"/>
                <a:sym typeface="Archivo"/>
              </a:rPr>
              <a:t>Five editions</a:t>
            </a:r>
            <a:r>
              <a:rPr lang="en-US" sz="900" dirty="0">
                <a:solidFill>
                  <a:schemeClr val="dk1"/>
                </a:solidFill>
                <a:latin typeface="Archivo"/>
                <a:ea typeface="Archivo"/>
                <a:cs typeface="Archivo"/>
                <a:sym typeface="Archivo"/>
              </a:rPr>
              <a:t> of the ITC have been held, three focusing on university timetabling.</a:t>
            </a:r>
          </a:p>
        </p:txBody>
      </p:sp>
    </p:spTree>
    <p:extLst>
      <p:ext uri="{BB962C8B-B14F-4D97-AF65-F5344CB8AC3E}">
        <p14:creationId xmlns:p14="http://schemas.microsoft.com/office/powerpoint/2010/main" val="188941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Aheuristic</a:t>
            </a:r>
            <a:r>
              <a:rPr lang="pt-PT" dirty="0"/>
              <a:t>, </a:t>
            </a:r>
            <a:r>
              <a:rPr lang="pt-PT" dirty="0" err="1"/>
              <a:t>Anytime</a:t>
            </a:r>
            <a:r>
              <a:rPr lang="pt-PT" dirty="0"/>
              <a:t>, </a:t>
            </a:r>
          </a:p>
          <a:p>
            <a:pPr marL="158750" indent="0">
              <a:buNone/>
            </a:pPr>
            <a:r>
              <a:rPr lang="pt-PT" dirty="0" err="1"/>
              <a:t>Asymmetric</a:t>
            </a:r>
            <a:r>
              <a:rPr lang="pt-PT" dirty="0"/>
              <a:t> - A árvore construída depende da maneira como os nós são selecionados. </a:t>
            </a:r>
          </a:p>
        </p:txBody>
      </p:sp>
    </p:spTree>
    <p:extLst>
      <p:ext uri="{BB962C8B-B14F-4D97-AF65-F5344CB8AC3E}">
        <p14:creationId xmlns:p14="http://schemas.microsoft.com/office/powerpoint/2010/main" val="189552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F997-4009-2B39-AA7F-4B598DC06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801EA-8D0C-0D1A-BFD3-F4D3F1A901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80AB1D-07BC-9C57-C736-AE83073E6BBE}"/>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27626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3C0B8-E1BB-4144-5F50-88FAC9F52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2CC31-1E58-07DE-3E20-082ACC4A90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A28D5A-DC21-F682-F511-B66D5D068BC8}"/>
              </a:ext>
            </a:extLst>
          </p:cNvPr>
          <p:cNvSpPr>
            <a:spLocks noGrp="1"/>
          </p:cNvSpPr>
          <p:nvPr>
            <p:ph type="body" idx="1"/>
          </p:nvPr>
        </p:nvSpPr>
        <p:spPr/>
        <p:txBody>
          <a:bodyPr/>
          <a:lstStyle/>
          <a:p>
            <a:pPr marL="158750" indent="0">
              <a:buNone/>
            </a:pPr>
            <a:r>
              <a:rPr lang="pt-PT" dirty="0"/>
              <a:t>Uma disciplina dada mais do que uma vez por semana tem de ser espalhada por um mínimo de dias</a:t>
            </a:r>
          </a:p>
        </p:txBody>
      </p:sp>
    </p:spTree>
    <p:extLst>
      <p:ext uri="{BB962C8B-B14F-4D97-AF65-F5344CB8AC3E}">
        <p14:creationId xmlns:p14="http://schemas.microsoft.com/office/powerpoint/2010/main" val="357093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Aceitamos restrições hard se não tiver sido encontrada nenhuma solução válida até ao momento. Guardamos um valor global para ver qual a melhor solução hard encontrada.</a:t>
            </a:r>
          </a:p>
        </p:txBody>
      </p:sp>
    </p:spTree>
    <p:extLst>
      <p:ext uri="{BB962C8B-B14F-4D97-AF65-F5344CB8AC3E}">
        <p14:creationId xmlns:p14="http://schemas.microsoft.com/office/powerpoint/2010/main" val="76326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 name="Google Shape;37;p8"/>
          <p:cNvSpPr txBox="1">
            <a:spLocks noGrp="1"/>
          </p:cNvSpPr>
          <p:nvPr>
            <p:ph type="title"/>
          </p:nvPr>
        </p:nvSpPr>
        <p:spPr>
          <a:xfrm>
            <a:off x="2217300" y="1838150"/>
            <a:ext cx="6926700" cy="1467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2" name="Footer Placeholder 1">
            <a:extLst>
              <a:ext uri="{FF2B5EF4-FFF2-40B4-BE49-F238E27FC236}">
                <a16:creationId xmlns:a16="http://schemas.microsoft.com/office/drawing/2014/main" id="{D12626D4-8838-24A8-22C0-F53735630364}"/>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081E79F-48B9-DE1D-BCEE-927DCD7C0EED}"/>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AF0C237-C528-5913-263E-BB5205405C0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08AA8FEB-892C-1588-90E4-802FAD7B4B49}"/>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 name="Footer Placeholder 1">
            <a:extLst>
              <a:ext uri="{FF2B5EF4-FFF2-40B4-BE49-F238E27FC236}">
                <a16:creationId xmlns:a16="http://schemas.microsoft.com/office/drawing/2014/main" id="{9EFD8A73-4884-FEFD-3AB9-E4ABE0BC56B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AC65C5E1-EB89-7364-14CA-413618A3BC1A}"/>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49"/>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C1D328-A8D3-5ECE-FED0-77E5772F82E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8A317485-0D80-FDA6-4513-7484AFB81D33}"/>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0C773DC0-21EC-91CB-C0A9-8B66F72FE93F}"/>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Footer Placeholder 1">
            <a:extLst>
              <a:ext uri="{FF2B5EF4-FFF2-40B4-BE49-F238E27FC236}">
                <a16:creationId xmlns:a16="http://schemas.microsoft.com/office/drawing/2014/main" id="{E9A195AE-D9EA-A897-C70B-0A766181671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BC540930-77AF-63F4-C59F-587D1DD6823F}"/>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userDrawn="1">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854A89E-9FA1-EE41-3F77-DA06617D65AC}"/>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BAFC362-EEE4-DC3A-7366-C369694F881C}"/>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6CA08C01-57B8-627A-7622-15E0D46E17A4}"/>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userDrawn="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5DB2ADDE-41B7-2054-A6A2-2FE444D41E7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E4F100E-6A08-620D-1338-36AEEE395614}"/>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82C72CAF-B4D9-D27B-081F-A910CFC83837}"/>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
        <p:nvSpPr>
          <p:cNvPr id="3" name="Footer Placeholder 2">
            <a:extLst>
              <a:ext uri="{FF2B5EF4-FFF2-40B4-BE49-F238E27FC236}">
                <a16:creationId xmlns:a16="http://schemas.microsoft.com/office/drawing/2014/main" id="{4FD762C1-C95A-7949-139B-EFD4A778CCF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4" name="Slide Number Placeholder 3">
            <a:extLst>
              <a:ext uri="{FF2B5EF4-FFF2-40B4-BE49-F238E27FC236}">
                <a16:creationId xmlns:a16="http://schemas.microsoft.com/office/drawing/2014/main" id="{3C2F0A65-EC10-CABC-54EC-4FD63A83C8E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BC8727B-4240-4963-929A-A961B0E9EF8D}" type="slidenum">
              <a:rPr lang="pt-PT" smtClean="0"/>
              <a:t>‹#›</a:t>
            </a:fld>
            <a:endParaRPr lang="pt-PT"/>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8" r:id="rId4"/>
    <p:sldLayoutId id="2147483660" r:id="rId5"/>
    <p:sldLayoutId id="2147483669" r:id="rId6"/>
    <p:sldLayoutId id="214748367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hyperlink" Target="https://www.researchgate.net/publication/256442073_Hyperheuristics_A_survey_of_the_state_of_the_art" TargetMode="External"/><Relationship Id="rId3" Type="http://schemas.openxmlformats.org/officeDocument/2006/relationships/hyperlink" Target="https://ieeexplore.ieee.org/document/6145622/?arnumber=6145622" TargetMode="External"/><Relationship Id="rId7" Type="http://schemas.openxmlformats.org/officeDocument/2006/relationships/hyperlink" Target="https://ieeexplore.ieee.org/document/9499056/?arnumber=9499056" TargetMode="External"/><Relationship Id="rId2" Type="http://schemas.openxmlformats.org/officeDocument/2006/relationships/hyperlink" Target="https://www.up.pt/fcup/pt/afcup/institucional/fcup-em-numeros/" TargetMode="External"/><Relationship Id="rId1" Type="http://schemas.openxmlformats.org/officeDocument/2006/relationships/slideLayout" Target="../slideLayouts/slideLayout5.xml"/><Relationship Id="rId6" Type="http://schemas.openxmlformats.org/officeDocument/2006/relationships/hyperlink" Target="https://linkinghub.elsevier.com/retrieve/pii/S0360835214003714" TargetMode="External"/><Relationship Id="rId11" Type="http://schemas.openxmlformats.org/officeDocument/2006/relationships/hyperlink" Target="https://doi.org/10.1007/978-3-319-15033-8_4" TargetMode="External"/><Relationship Id="rId5" Type="http://schemas.openxmlformats.org/officeDocument/2006/relationships/hyperlink" Target="https://linkinghub.elsevier.com/retrieve/pii/S2667305323000789" TargetMode="External"/><Relationship Id="rId10" Type="http://schemas.openxmlformats.org/officeDocument/2006/relationships/hyperlink" Target="https://eprints.nottingham.ac.uk/43558/" TargetMode="External"/><Relationship Id="rId4" Type="http://schemas.openxmlformats.org/officeDocument/2006/relationships/hyperlink" Target="https://doi.org/10.1007/s00291-007-0097-0" TargetMode="External"/><Relationship Id="rId9" Type="http://schemas.openxmlformats.org/officeDocument/2006/relationships/hyperlink" Target="http://link.springer.com/10.1007/s10479-009-0644-y"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49;p24">
            <a:extLst>
              <a:ext uri="{FF2B5EF4-FFF2-40B4-BE49-F238E27FC236}">
                <a16:creationId xmlns:a16="http://schemas.microsoft.com/office/drawing/2014/main" id="{4BBD94DC-2C95-FAA0-BF1B-1BBC2A70B5BE}"/>
              </a:ext>
            </a:extLst>
          </p:cNvPr>
          <p:cNvGrpSpPr/>
          <p:nvPr/>
        </p:nvGrpSpPr>
        <p:grpSpPr>
          <a:xfrm>
            <a:off x="0" y="767750"/>
            <a:ext cx="9144125" cy="2962500"/>
            <a:chOff x="0" y="767750"/>
            <a:chExt cx="9144125" cy="2962500"/>
          </a:xfrm>
        </p:grpSpPr>
        <p:sp>
          <p:nvSpPr>
            <p:cNvPr id="10" name="Google Shape;150;p24">
              <a:extLst>
                <a:ext uri="{FF2B5EF4-FFF2-40B4-BE49-F238E27FC236}">
                  <a16:creationId xmlns:a16="http://schemas.microsoft.com/office/drawing/2014/main" id="{7ECA3CC5-C733-642D-CCF4-D0E4C83E5205}"/>
                </a:ext>
              </a:extLst>
            </p:cNvPr>
            <p:cNvSpPr/>
            <p:nvPr/>
          </p:nvSpPr>
          <p:spPr>
            <a:xfrm>
              <a:off x="713225" y="767750"/>
              <a:ext cx="7717500" cy="296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1" name="Google Shape;151;p24">
              <a:extLst>
                <a:ext uri="{FF2B5EF4-FFF2-40B4-BE49-F238E27FC236}">
                  <a16:creationId xmlns:a16="http://schemas.microsoft.com/office/drawing/2014/main" id="{67809E77-2D7B-BB0B-B315-0ED2641612EB}"/>
                </a:ext>
              </a:extLst>
            </p:cNvPr>
            <p:cNvSpPr/>
            <p:nvPr/>
          </p:nvSpPr>
          <p:spPr>
            <a:xfrm>
              <a:off x="8430725"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2" name="Google Shape;152;p24">
              <a:extLst>
                <a:ext uri="{FF2B5EF4-FFF2-40B4-BE49-F238E27FC236}">
                  <a16:creationId xmlns:a16="http://schemas.microsoft.com/office/drawing/2014/main" id="{E824B667-5E5A-C774-C5CF-9D7C75342C06}"/>
                </a:ext>
              </a:extLst>
            </p:cNvPr>
            <p:cNvSpPr/>
            <p:nvPr/>
          </p:nvSpPr>
          <p:spPr>
            <a:xfrm>
              <a:off x="0"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sp>
        <p:nvSpPr>
          <p:cNvPr id="13" name="Google Shape;153;p24">
            <a:extLst>
              <a:ext uri="{FF2B5EF4-FFF2-40B4-BE49-F238E27FC236}">
                <a16:creationId xmlns:a16="http://schemas.microsoft.com/office/drawing/2014/main" id="{92299ED1-6CF4-DF42-6AFD-2230E6C1C2FC}"/>
              </a:ext>
            </a:extLst>
          </p:cNvPr>
          <p:cNvSpPr txBox="1">
            <a:spLocks/>
          </p:cNvSpPr>
          <p:nvPr/>
        </p:nvSpPr>
        <p:spPr>
          <a:xfrm>
            <a:off x="713225" y="1241900"/>
            <a:ext cx="7717500" cy="20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latin typeface="Archivo"/>
              </a:rPr>
              <a:t>Improved Monte Carlo Tree Search</a:t>
            </a:r>
          </a:p>
          <a:p>
            <a:pPr algn="ctr"/>
            <a:r>
              <a:rPr lang="en-US" sz="4000" dirty="0">
                <a:latin typeface="Archivo"/>
              </a:rPr>
              <a:t>for University Course Timetabling</a:t>
            </a:r>
          </a:p>
        </p:txBody>
      </p:sp>
      <p:sp>
        <p:nvSpPr>
          <p:cNvPr id="14" name="Google Shape;154;p24">
            <a:extLst>
              <a:ext uri="{FF2B5EF4-FFF2-40B4-BE49-F238E27FC236}">
                <a16:creationId xmlns:a16="http://schemas.microsoft.com/office/drawing/2014/main" id="{4B4B7E37-8BF2-D06C-21EE-2E7F5C105BB3}"/>
              </a:ext>
            </a:extLst>
          </p:cNvPr>
          <p:cNvSpPr txBox="1">
            <a:spLocks/>
          </p:cNvSpPr>
          <p:nvPr/>
        </p:nvSpPr>
        <p:spPr>
          <a:xfrm>
            <a:off x="2307600" y="3969347"/>
            <a:ext cx="4528800" cy="47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dirty="0">
                <a:latin typeface="Libre Franklin" pitchFamily="2" charset="0"/>
              </a:rPr>
              <a:t>Daniela Tomás </a:t>
            </a:r>
            <a:r>
              <a:rPr lang="pt-PT" sz="1600" b="1" dirty="0">
                <a:solidFill>
                  <a:schemeClr val="tx2">
                    <a:lumMod val="90000"/>
                  </a:schemeClr>
                </a:solidFill>
                <a:latin typeface="Libre Franklin" pitchFamily="2" charset="0"/>
              </a:rPr>
              <a:t>·</a:t>
            </a:r>
            <a:r>
              <a:rPr lang="pt-PT" dirty="0">
                <a:latin typeface="Libre Franklin" pitchFamily="2" charset="0"/>
              </a:rPr>
              <a:t> up202004946 </a:t>
            </a:r>
            <a:r>
              <a:rPr lang="pt-PT" sz="1600" b="1" dirty="0">
                <a:solidFill>
                  <a:schemeClr val="tx2">
                    <a:lumMod val="90000"/>
                  </a:schemeClr>
                </a:solidFill>
                <a:latin typeface="Libre Franklin" pitchFamily="2" charset="0"/>
              </a:rPr>
              <a:t>·</a:t>
            </a:r>
            <a:r>
              <a:rPr lang="pt-PT" dirty="0">
                <a:latin typeface="Libre Franklin" pitchFamily="2" charset="0"/>
              </a:rPr>
              <a:t> M:ERSI</a:t>
            </a:r>
          </a:p>
        </p:txBody>
      </p:sp>
      <p:pic>
        <p:nvPicPr>
          <p:cNvPr id="15" name="Picture 2" descr="Home | Mestrados FCUP">
            <a:extLst>
              <a:ext uri="{FF2B5EF4-FFF2-40B4-BE49-F238E27FC236}">
                <a16:creationId xmlns:a16="http://schemas.microsoft.com/office/drawing/2014/main" id="{C22A687E-C138-0ECC-EE19-638466033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0" y="74340"/>
            <a:ext cx="1532787" cy="60912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C386B2A-9B3E-F3F2-03D6-CF50D5A5C258}"/>
              </a:ext>
            </a:extLst>
          </p:cNvPr>
          <p:cNvSpPr>
            <a:spLocks noGrp="1"/>
          </p:cNvSpPr>
          <p:nvPr>
            <p:ph type="sldNum" sz="quarter" idx="11"/>
          </p:nvPr>
        </p:nvSpPr>
        <p:spPr/>
        <p:txBody>
          <a:bodyPr/>
          <a:lstStyle/>
          <a:p>
            <a:endParaRPr lang="pt-PT" dirty="0"/>
          </a:p>
        </p:txBody>
      </p:sp>
      <p:pic>
        <p:nvPicPr>
          <p:cNvPr id="1026" name="Picture 2" descr="Departamento de Ciência de Computadores, FCUP">
            <a:extLst>
              <a:ext uri="{FF2B5EF4-FFF2-40B4-BE49-F238E27FC236}">
                <a16:creationId xmlns:a16="http://schemas.microsoft.com/office/drawing/2014/main" id="{F5A58870-0D3B-9768-64A5-603F61207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0" t="24668" r="4990" b="16826"/>
          <a:stretch/>
        </p:blipFill>
        <p:spPr bwMode="auto">
          <a:xfrm>
            <a:off x="8036959" y="60852"/>
            <a:ext cx="956782" cy="6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8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8270-C24F-4836-836F-C60908E1D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E3F9D-0B6D-5A2C-0277-9297C502233D}"/>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2AF91F09-A294-BB58-8095-8D500DC87209}"/>
              </a:ext>
            </a:extLst>
          </p:cNvPr>
          <p:cNvSpPr>
            <a:spLocks noGrp="1"/>
          </p:cNvSpPr>
          <p:nvPr>
            <p:ph type="sldNum" sz="quarter" idx="11"/>
          </p:nvPr>
        </p:nvSpPr>
        <p:spPr/>
        <p:txBody>
          <a:bodyPr/>
          <a:lstStyle/>
          <a:p>
            <a:fld id="{8BC8727B-4240-4963-929A-A961B0E9EF8D}" type="slidenum">
              <a:rPr lang="pt-PT" smtClean="0"/>
              <a:t>10</a:t>
            </a:fld>
            <a:endParaRPr lang="pt-PT" dirty="0"/>
          </a:p>
        </p:txBody>
      </p:sp>
      <p:sp>
        <p:nvSpPr>
          <p:cNvPr id="23" name="TextBox 22">
            <a:extLst>
              <a:ext uri="{FF2B5EF4-FFF2-40B4-BE49-F238E27FC236}">
                <a16:creationId xmlns:a16="http://schemas.microsoft.com/office/drawing/2014/main" id="{FE561521-7F5B-755F-7123-393E7B65FBD3}"/>
              </a:ext>
            </a:extLst>
          </p:cNvPr>
          <p:cNvSpPr txBox="1"/>
          <p:nvPr/>
        </p:nvSpPr>
        <p:spPr>
          <a:xfrm>
            <a:off x="720000" y="1395928"/>
            <a:ext cx="4148354" cy="3370153"/>
          </a:xfrm>
          <a:prstGeom prst="rect">
            <a:avLst/>
          </a:prstGeom>
          <a:noFill/>
        </p:spPr>
        <p:txBody>
          <a:bodyPr wrap="square" rtlCol="0">
            <a:spAutoFit/>
          </a:bodyPr>
          <a:lstStyle/>
          <a:p>
            <a:pPr>
              <a:spcBef>
                <a:spcPts val="600"/>
              </a:spcBef>
            </a:pPr>
            <a:r>
              <a:rPr lang="en-US" b="1" i="0" dirty="0">
                <a:solidFill>
                  <a:schemeClr val="tx1"/>
                </a:solidFill>
                <a:effectLst/>
                <a:latin typeface="Archivo"/>
              </a:rPr>
              <a:t>Search space: </a:t>
            </a:r>
            <a:r>
              <a:rPr lang="en-US" b="0" i="1" dirty="0">
                <a:solidFill>
                  <a:schemeClr val="tx1"/>
                </a:solidFill>
                <a:effectLst/>
                <a:latin typeface="Archivo"/>
              </a:rPr>
              <a:t>S = (E</a:t>
            </a:r>
            <a:r>
              <a:rPr lang="en-US" b="0" i="0" dirty="0">
                <a:solidFill>
                  <a:schemeClr val="tx1"/>
                </a:solidFill>
                <a:effectLst/>
                <a:latin typeface="Archivo"/>
              </a:rPr>
              <a:t> x </a:t>
            </a:r>
            <a:r>
              <a:rPr lang="en-US" i="1" dirty="0">
                <a:solidFill>
                  <a:schemeClr val="tx1"/>
                </a:solidFill>
                <a:latin typeface="Archivo"/>
              </a:rPr>
              <a:t>P</a:t>
            </a:r>
            <a:r>
              <a:rPr lang="en-US" b="0" i="0" dirty="0">
                <a:solidFill>
                  <a:schemeClr val="tx1"/>
                </a:solidFill>
                <a:effectLst/>
                <a:latin typeface="Archivo"/>
              </a:rPr>
              <a:t> x </a:t>
            </a:r>
            <a:r>
              <a:rPr lang="en-US" b="0" i="1" dirty="0">
                <a:solidFill>
                  <a:schemeClr val="tx1"/>
                </a:solidFill>
                <a:effectLst/>
                <a:latin typeface="Archivo"/>
              </a:rPr>
              <a:t>R</a:t>
            </a:r>
            <a:r>
              <a:rPr lang="en-US" b="0" i="0" dirty="0">
                <a:solidFill>
                  <a:schemeClr val="tx1"/>
                </a:solidFill>
                <a:effectLst/>
                <a:latin typeface="Archivo"/>
              </a:rPr>
              <a:t>)</a:t>
            </a:r>
          </a:p>
          <a:p>
            <a:pPr marL="284400" lvl="1" indent="-180000">
              <a:spcBef>
                <a:spcPts val="600"/>
              </a:spcBef>
            </a:pPr>
            <a:r>
              <a:rPr lang="pt-PT" dirty="0" err="1">
                <a:solidFill>
                  <a:schemeClr val="tx1"/>
                </a:solidFill>
                <a:latin typeface="Archivo"/>
              </a:rPr>
              <a:t>where</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E</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events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P</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periods</a:t>
            </a:r>
            <a:r>
              <a:rPr lang="pt-PT" dirty="0">
                <a:solidFill>
                  <a:schemeClr val="tx1"/>
                </a:solidFill>
                <a:latin typeface="Archivo"/>
              </a:rPr>
              <a:t> </a:t>
            </a:r>
            <a:r>
              <a:rPr lang="pt-PT" i="1" dirty="0">
                <a:solidFill>
                  <a:schemeClr val="tx1"/>
                </a:solidFill>
                <a:latin typeface="Archivo"/>
              </a:rPr>
              <a:t>(</a:t>
            </a:r>
            <a:r>
              <a:rPr lang="pt-PT" i="1" dirty="0" err="1">
                <a:solidFill>
                  <a:schemeClr val="tx1"/>
                </a:solidFill>
                <a:latin typeface="Archivo"/>
              </a:rPr>
              <a:t>day,timeslot</a:t>
            </a:r>
            <a:r>
              <a:rPr lang="pt-PT" i="1" dirty="0">
                <a:solidFill>
                  <a:schemeClr val="tx1"/>
                </a:solidFill>
                <a:latin typeface="Archivo"/>
              </a:rPr>
              <a:t>)</a:t>
            </a:r>
          </a:p>
          <a:p>
            <a:pPr marL="284400" lvl="1" indent="-180000">
              <a:spcBef>
                <a:spcPts val="600"/>
              </a:spcBef>
              <a:buFont typeface="Arial" panose="020B0604020202020204" pitchFamily="34" charset="0"/>
              <a:buChar char="•"/>
            </a:pPr>
            <a:r>
              <a:rPr lang="pt-PT" b="1" i="1" dirty="0">
                <a:solidFill>
                  <a:schemeClr val="tx1"/>
                </a:solidFill>
                <a:latin typeface="Archivo"/>
              </a:rPr>
              <a:t>R</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rooms</a:t>
            </a:r>
            <a:endParaRPr lang="pt-PT" dirty="0">
              <a:solidFill>
                <a:schemeClr val="tx1"/>
              </a:solidFill>
              <a:latin typeface="Archivo"/>
            </a:endParaRPr>
          </a:p>
          <a:p>
            <a:pPr marL="284400" lvl="1" indent="-180000"/>
            <a:endParaRPr lang="en-US" i="0" dirty="0">
              <a:solidFill>
                <a:schemeClr val="tx1"/>
              </a:solidFill>
              <a:effectLst/>
              <a:latin typeface="Archivo"/>
            </a:endParaRPr>
          </a:p>
          <a:p>
            <a:pPr lvl="1" indent="-180000"/>
            <a:r>
              <a:rPr lang="en-US" i="0" dirty="0">
                <a:solidFill>
                  <a:schemeClr val="tx1"/>
                </a:solidFill>
                <a:effectLst/>
                <a:latin typeface="Archivo"/>
              </a:rPr>
              <a:t>A </a:t>
            </a:r>
            <a:r>
              <a:rPr lang="en-US" b="1" i="0" dirty="0">
                <a:solidFill>
                  <a:schemeClr val="tx1"/>
                </a:solidFill>
                <a:effectLst/>
                <a:latin typeface="Archivo"/>
              </a:rPr>
              <a:t>Node </a:t>
            </a:r>
            <a:r>
              <a:rPr lang="en-US" i="0" dirty="0">
                <a:solidFill>
                  <a:schemeClr val="tx1"/>
                </a:solidFill>
                <a:effectLst/>
                <a:latin typeface="Archivo"/>
              </a:rPr>
              <a:t>is composed of:</a:t>
            </a:r>
          </a:p>
          <a:p>
            <a:pPr marL="284400" lvl="1" indent="-180000">
              <a:spcBef>
                <a:spcPts val="600"/>
              </a:spcBef>
              <a:buFont typeface="Arial" panose="020B0604020202020204" pitchFamily="34" charset="0"/>
              <a:buChar char="•"/>
            </a:pPr>
            <a:r>
              <a:rPr lang="pt-PT" dirty="0" err="1">
                <a:solidFill>
                  <a:schemeClr val="tx1"/>
                </a:solidFill>
                <a:latin typeface="Archivo"/>
              </a:rPr>
              <a:t>Parent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Children</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Expansion</a:t>
            </a:r>
            <a:r>
              <a:rPr lang="pt-PT" dirty="0">
                <a:solidFill>
                  <a:schemeClr val="tx1"/>
                </a:solidFill>
                <a:latin typeface="Archivo"/>
              </a:rPr>
              <a:t> </a:t>
            </a:r>
            <a:r>
              <a:rPr lang="pt-PT" dirty="0" err="1">
                <a:solidFill>
                  <a:schemeClr val="tx1"/>
                </a:solidFill>
                <a:latin typeface="Archivo"/>
              </a:rPr>
              <a:t>limit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Visits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a:solidFill>
                  <a:schemeClr val="tx1"/>
                </a:solidFill>
                <a:latin typeface="Archivo"/>
              </a:rPr>
              <a:t>Hard </a:t>
            </a:r>
            <a:r>
              <a:rPr lang="pt-PT" dirty="0" err="1">
                <a:solidFill>
                  <a:schemeClr val="tx1"/>
                </a:solidFill>
                <a:latin typeface="Archivo"/>
              </a:rPr>
              <a:t>and</a:t>
            </a:r>
            <a:r>
              <a:rPr lang="pt-PT" dirty="0">
                <a:solidFill>
                  <a:schemeClr val="tx1"/>
                </a:solidFill>
                <a:latin typeface="Archivo"/>
              </a:rPr>
              <a:t> soft scores</a:t>
            </a:r>
          </a:p>
        </p:txBody>
      </p:sp>
      <p:grpSp>
        <p:nvGrpSpPr>
          <p:cNvPr id="4" name="Group 3">
            <a:extLst>
              <a:ext uri="{FF2B5EF4-FFF2-40B4-BE49-F238E27FC236}">
                <a16:creationId xmlns:a16="http://schemas.microsoft.com/office/drawing/2014/main" id="{7BBE92F2-4EB3-71F6-4F24-78DB1D421157}"/>
              </a:ext>
            </a:extLst>
          </p:cNvPr>
          <p:cNvGrpSpPr/>
          <p:nvPr/>
        </p:nvGrpSpPr>
        <p:grpSpPr>
          <a:xfrm>
            <a:off x="4040460" y="1395928"/>
            <a:ext cx="3905340" cy="3122517"/>
            <a:chOff x="4040460" y="1395928"/>
            <a:chExt cx="3905340" cy="3122517"/>
          </a:xfrm>
        </p:grpSpPr>
        <p:sp>
          <p:nvSpPr>
            <p:cNvPr id="8" name="TextBox 7">
              <a:extLst>
                <a:ext uri="{FF2B5EF4-FFF2-40B4-BE49-F238E27FC236}">
                  <a16:creationId xmlns:a16="http://schemas.microsoft.com/office/drawing/2014/main" id="{B63927AE-713D-C0DA-712B-AC0A8A41BE19}"/>
                </a:ext>
              </a:extLst>
            </p:cNvPr>
            <p:cNvSpPr txBox="1"/>
            <p:nvPr/>
          </p:nvSpPr>
          <p:spPr>
            <a:xfrm>
              <a:off x="5475876" y="4287613"/>
              <a:ext cx="1034508" cy="230832"/>
            </a:xfrm>
            <a:prstGeom prst="rect">
              <a:avLst/>
            </a:prstGeom>
            <a:noFill/>
          </p:spPr>
          <p:txBody>
            <a:bodyPr wrap="square" rtlCol="0">
              <a:spAutoFit/>
            </a:bodyPr>
            <a:lstStyle/>
            <a:p>
              <a:r>
                <a:rPr lang="pt-PT" sz="900" b="1" dirty="0">
                  <a:latin typeface="Archivo"/>
                </a:rPr>
                <a:t>Fig. 4 –</a:t>
              </a:r>
              <a:r>
                <a:rPr lang="pt-PT" sz="900" dirty="0">
                  <a:latin typeface="Archivo"/>
                </a:rPr>
                <a:t> MCTS </a:t>
              </a:r>
              <a:r>
                <a:rPr lang="pt-PT" sz="900" dirty="0" err="1">
                  <a:latin typeface="Archivo"/>
                </a:rPr>
                <a:t>tree</a:t>
              </a:r>
              <a:endParaRPr lang="pt-PT" sz="900" i="1" dirty="0">
                <a:latin typeface="Archivo"/>
              </a:endParaRPr>
            </a:p>
          </p:txBody>
        </p:sp>
        <p:pic>
          <p:nvPicPr>
            <p:cNvPr id="33" name="Picture 32" descr="A diagram of a tree&#10;&#10;AI-generated content may be incorrect.">
              <a:extLst>
                <a:ext uri="{FF2B5EF4-FFF2-40B4-BE49-F238E27FC236}">
                  <a16:creationId xmlns:a16="http://schemas.microsoft.com/office/drawing/2014/main" id="{C536A9A6-6C2F-33CE-D81F-225A57C9725F}"/>
                </a:ext>
              </a:extLst>
            </p:cNvPr>
            <p:cNvPicPr>
              <a:picLocks noChangeAspect="1"/>
            </p:cNvPicPr>
            <p:nvPr/>
          </p:nvPicPr>
          <p:blipFill>
            <a:blip r:embed="rId2"/>
            <a:stretch>
              <a:fillRect/>
            </a:stretch>
          </p:blipFill>
          <p:spPr>
            <a:xfrm>
              <a:off x="4040460" y="1395928"/>
              <a:ext cx="3905340" cy="2826639"/>
            </a:xfrm>
            <a:prstGeom prst="rect">
              <a:avLst/>
            </a:prstGeom>
          </p:spPr>
        </p:pic>
      </p:grpSp>
    </p:spTree>
    <p:extLst>
      <p:ext uri="{BB962C8B-B14F-4D97-AF65-F5344CB8AC3E}">
        <p14:creationId xmlns:p14="http://schemas.microsoft.com/office/powerpoint/2010/main" val="253500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9139-DCEF-22FB-B68C-47F7FF2DE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96FDC-136C-B262-FA26-A3BBF1CFD170}"/>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F4AF0F86-FD80-3156-AD49-9ACDEE5CF65B}"/>
              </a:ext>
            </a:extLst>
          </p:cNvPr>
          <p:cNvSpPr>
            <a:spLocks noGrp="1"/>
          </p:cNvSpPr>
          <p:nvPr>
            <p:ph type="sldNum" sz="quarter" idx="11"/>
          </p:nvPr>
        </p:nvSpPr>
        <p:spPr/>
        <p:txBody>
          <a:bodyPr/>
          <a:lstStyle/>
          <a:p>
            <a:fld id="{8BC8727B-4240-4963-929A-A961B0E9EF8D}" type="slidenum">
              <a:rPr lang="pt-PT" smtClean="0"/>
              <a:t>11</a:t>
            </a:fld>
            <a:endParaRPr lang="pt-PT"/>
          </a:p>
        </p:txBody>
      </p:sp>
      <p:pic>
        <p:nvPicPr>
          <p:cNvPr id="7" name="Picture 6" descr="A diagram of a diagram&#10;&#10;AI-generated content may be incorrect.">
            <a:extLst>
              <a:ext uri="{FF2B5EF4-FFF2-40B4-BE49-F238E27FC236}">
                <a16:creationId xmlns:a16="http://schemas.microsoft.com/office/drawing/2014/main" id="{7C74B1D3-1015-C3C4-008E-9ACF7099598D}"/>
              </a:ext>
            </a:extLst>
          </p:cNvPr>
          <p:cNvPicPr>
            <a:picLocks noChangeAspect="1"/>
          </p:cNvPicPr>
          <p:nvPr/>
        </p:nvPicPr>
        <p:blipFill>
          <a:blip r:embed="rId2"/>
          <a:srcRect r="50569" b="59003"/>
          <a:stretch/>
        </p:blipFill>
        <p:spPr>
          <a:xfrm>
            <a:off x="5250873" y="1357989"/>
            <a:ext cx="3631167" cy="2955943"/>
          </a:xfrm>
          <a:prstGeom prst="rect">
            <a:avLst/>
          </a:prstGeom>
        </p:spPr>
      </p:pic>
      <p:sp>
        <p:nvSpPr>
          <p:cNvPr id="9" name="TextBox 8">
            <a:extLst>
              <a:ext uri="{FF2B5EF4-FFF2-40B4-BE49-F238E27FC236}">
                <a16:creationId xmlns:a16="http://schemas.microsoft.com/office/drawing/2014/main" id="{548ABD18-3969-9931-8F93-F9FD0802CC50}"/>
              </a:ext>
            </a:extLst>
          </p:cNvPr>
          <p:cNvSpPr txBox="1"/>
          <p:nvPr/>
        </p:nvSpPr>
        <p:spPr>
          <a:xfrm>
            <a:off x="6284540" y="4313932"/>
            <a:ext cx="1563832" cy="230832"/>
          </a:xfrm>
          <a:prstGeom prst="rect">
            <a:avLst/>
          </a:prstGeom>
          <a:noFill/>
        </p:spPr>
        <p:txBody>
          <a:bodyPr wrap="square" rtlCol="0">
            <a:spAutoFit/>
          </a:bodyPr>
          <a:lstStyle/>
          <a:p>
            <a:r>
              <a:rPr lang="pt-PT" sz="900" b="1" dirty="0">
                <a:latin typeface="Archivo"/>
              </a:rPr>
              <a:t>Fig. 5 –</a:t>
            </a:r>
            <a:r>
              <a:rPr lang="pt-PT" sz="900" dirty="0">
                <a:latin typeface="Archivo"/>
              </a:rPr>
              <a:t> MCTS </a:t>
            </a:r>
            <a:r>
              <a:rPr lang="pt-PT" sz="900" dirty="0" err="1">
                <a:latin typeface="Archivo"/>
              </a:rPr>
              <a:t>selection</a:t>
            </a:r>
            <a:r>
              <a:rPr lang="pt-PT" sz="900" dirty="0">
                <a:latin typeface="Archivo"/>
              </a:rPr>
              <a:t> </a:t>
            </a:r>
            <a:r>
              <a:rPr lang="pt-PT" sz="900" dirty="0" err="1">
                <a:latin typeface="Archivo"/>
              </a:rPr>
              <a:t>phase</a:t>
            </a:r>
            <a:endParaRPr lang="pt-PT" sz="900" i="1" dirty="0">
              <a:latin typeface="Archivo"/>
            </a:endParaRPr>
          </a:p>
        </p:txBody>
      </p:sp>
      <p:pic>
        <p:nvPicPr>
          <p:cNvPr id="5" name="Picture 4">
            <a:extLst>
              <a:ext uri="{FF2B5EF4-FFF2-40B4-BE49-F238E27FC236}">
                <a16:creationId xmlns:a16="http://schemas.microsoft.com/office/drawing/2014/main" id="{D07A7E82-C85C-9A52-0B55-D0BF3EEAB5E9}"/>
              </a:ext>
            </a:extLst>
          </p:cNvPr>
          <p:cNvPicPr>
            <a:picLocks noChangeAspect="1"/>
          </p:cNvPicPr>
          <p:nvPr/>
        </p:nvPicPr>
        <p:blipFill>
          <a:blip r:embed="rId3"/>
          <a:stretch>
            <a:fillRect/>
          </a:stretch>
        </p:blipFill>
        <p:spPr>
          <a:xfrm>
            <a:off x="720000" y="1127157"/>
            <a:ext cx="4589718" cy="2568208"/>
          </a:xfrm>
          <a:prstGeom prst="rect">
            <a:avLst/>
          </a:prstGeom>
        </p:spPr>
      </p:pic>
      <p:pic>
        <p:nvPicPr>
          <p:cNvPr id="15" name="Picture 14">
            <a:extLst>
              <a:ext uri="{FF2B5EF4-FFF2-40B4-BE49-F238E27FC236}">
                <a16:creationId xmlns:a16="http://schemas.microsoft.com/office/drawing/2014/main" id="{CDC10FAE-9C0B-74F8-63F5-40A943C10A55}"/>
              </a:ext>
            </a:extLst>
          </p:cNvPr>
          <p:cNvPicPr>
            <a:picLocks noChangeAspect="1"/>
          </p:cNvPicPr>
          <p:nvPr/>
        </p:nvPicPr>
        <p:blipFill>
          <a:blip r:embed="rId4"/>
          <a:stretch>
            <a:fillRect/>
          </a:stretch>
        </p:blipFill>
        <p:spPr>
          <a:xfrm>
            <a:off x="753039" y="3720347"/>
            <a:ext cx="4480426" cy="1082203"/>
          </a:xfrm>
          <a:prstGeom prst="rect">
            <a:avLst/>
          </a:prstGeom>
        </p:spPr>
      </p:pic>
    </p:spTree>
    <p:extLst>
      <p:ext uri="{BB962C8B-B14F-4D97-AF65-F5344CB8AC3E}">
        <p14:creationId xmlns:p14="http://schemas.microsoft.com/office/powerpoint/2010/main" val="250611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0C3E-44DC-60CD-7E8C-A7C259F800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FA3380A-A9FF-B7CA-1735-31C25827AE68}"/>
              </a:ext>
            </a:extLst>
          </p:cNvPr>
          <p:cNvPicPr>
            <a:picLocks noChangeAspect="1"/>
          </p:cNvPicPr>
          <p:nvPr/>
        </p:nvPicPr>
        <p:blipFill>
          <a:blip r:embed="rId3"/>
          <a:stretch>
            <a:fillRect/>
          </a:stretch>
        </p:blipFill>
        <p:spPr>
          <a:xfrm>
            <a:off x="720000" y="1100050"/>
            <a:ext cx="4583586" cy="3879204"/>
          </a:xfrm>
          <a:prstGeom prst="rect">
            <a:avLst/>
          </a:prstGeom>
        </p:spPr>
      </p:pic>
      <p:sp>
        <p:nvSpPr>
          <p:cNvPr id="2" name="Title 1">
            <a:extLst>
              <a:ext uri="{FF2B5EF4-FFF2-40B4-BE49-F238E27FC236}">
                <a16:creationId xmlns:a16="http://schemas.microsoft.com/office/drawing/2014/main" id="{59BA3DA6-E08A-5FDA-60B7-CA8BAD21F015}"/>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370D4775-EF88-E1D1-FB6B-FC2AE8F34A01}"/>
              </a:ext>
            </a:extLst>
          </p:cNvPr>
          <p:cNvSpPr>
            <a:spLocks noGrp="1"/>
          </p:cNvSpPr>
          <p:nvPr>
            <p:ph type="sldNum" sz="quarter" idx="11"/>
          </p:nvPr>
        </p:nvSpPr>
        <p:spPr/>
        <p:txBody>
          <a:bodyPr/>
          <a:lstStyle/>
          <a:p>
            <a:fld id="{8BC8727B-4240-4963-929A-A961B0E9EF8D}" type="slidenum">
              <a:rPr lang="pt-PT" smtClean="0"/>
              <a:t>12</a:t>
            </a:fld>
            <a:endParaRPr lang="pt-PT"/>
          </a:p>
        </p:txBody>
      </p:sp>
      <p:pic>
        <p:nvPicPr>
          <p:cNvPr id="5" name="Picture 4" descr="A diagram of a diagram&#10;&#10;AI-generated content may be incorrect.">
            <a:extLst>
              <a:ext uri="{FF2B5EF4-FFF2-40B4-BE49-F238E27FC236}">
                <a16:creationId xmlns:a16="http://schemas.microsoft.com/office/drawing/2014/main" id="{C857A536-8F23-4871-CC32-2986933E06B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53" b="42271" l="44644" r="98369">
                        <a14:foregroundMark x1="89179" y1="5263" x2="72920" y2="7978"/>
                        <a14:foregroundMark x1="72920" y1="7978" x2="48613" y2="29972"/>
                        <a14:foregroundMark x1="48613" y1="29972" x2="88037" y2="43989"/>
                        <a14:foregroundMark x1="88037" y1="43989" x2="97934" y2="18061"/>
                        <a14:foregroundMark x1="97934" y1="18061" x2="98423" y2="1108"/>
                        <a14:foregroundMark x1="98423" y1="1108" x2="98423" y2="1108"/>
                        <a14:foregroundMark x1="87602" y1="5706" x2="80642" y2="9197"/>
                        <a14:foregroundMark x1="80642" y1="9197" x2="67265" y2="23823"/>
                        <a14:foregroundMark x1="67265" y1="23823" x2="66340" y2="27590"/>
                        <a14:foregroundMark x1="96520" y1="22216" x2="45840" y2="41496"/>
                        <a14:foregroundMark x1="45840" y1="41496" x2="44644" y2="41717"/>
                        <a14:foregroundMark x1="90430" y1="36177" x2="67047" y2="36399"/>
                        <a14:foregroundMark x1="74443" y1="40000" x2="45188" y2="40665"/>
                        <a14:foregroundMark x1="79663" y1="42271" x2="54214" y2="40997"/>
                        <a14:foregroundMark x1="88091" y1="35291" x2="74823" y2="24598"/>
                        <a14:backgroundMark x1="63567" y1="4211" x2="48722" y2="4432"/>
                        <a14:backgroundMark x1="48722" y1="4432" x2="48722" y2="4432"/>
                        <a14:backgroundMark x1="68407" y1="3657" x2="51985" y2="5928"/>
                        <a14:backgroundMark x1="66721" y1="4543" x2="59869" y2="6537"/>
                        <a14:backgroundMark x1="59869" y1="6537" x2="60413" y2="6260"/>
                        <a14:backgroundMark x1="67917" y1="3213" x2="60522" y2="2271"/>
                        <a14:backgroundMark x1="60522" y1="2271" x2="53018" y2="6648"/>
                        <a14:backgroundMark x1="53018" y1="6648" x2="67972" y2="7368"/>
                        <a14:backgroundMark x1="67972" y1="7368" x2="71289" y2="3878"/>
                        <a14:backgroundMark x1="71343" y1="443" x2="56335" y2="12355"/>
                        <a14:backgroundMark x1="56335" y1="12355" x2="42523" y2="12465"/>
                        <a14:backgroundMark x1="73790" y1="1939" x2="53127" y2="9474"/>
                        <a14:backgroundMark x1="53127" y1="9474" x2="47254" y2="9695"/>
                        <a14:backgroundMark x1="62316" y1="3657" x2="48450" y2="10194"/>
                        <a14:backgroundMark x1="48450" y1="10194" x2="48341" y2="10194"/>
                        <a14:backgroundMark x1="50843" y1="12687" x2="59815" y2="2216"/>
                        <a14:backgroundMark x1="59815" y1="2216" x2="59271" y2="665"/>
                        <a14:backgroundMark x1="57368" y1="2604" x2="52964" y2="2825"/>
                        <a14:backgroundMark x1="65579" y1="1330" x2="42958" y2="3435"/>
                        <a14:backgroundMark x1="58836" y1="5485" x2="66721" y2="665"/>
                        <a14:backgroundMark x1="66721" y1="665" x2="66721" y2="665"/>
                        <a14:backgroundMark x1="66232" y1="6260" x2="72920" y2="665"/>
                        <a14:backgroundMark x1="72920" y1="665" x2="72920" y2="665"/>
                        <a14:backgroundMark x1="65362" y1="6482" x2="73029" y2="111"/>
                        <a14:backgroundMark x1="70092" y1="4543" x2="44209" y2="6260"/>
                        <a14:backgroundMark x1="69277" y1="5152" x2="72213" y2="443"/>
                        <a14:backgroundMark x1="71343" y1="4211" x2="74334" y2="554"/>
                        <a14:backgroundMark x1="69059" y1="6260" x2="54432" y2="14626"/>
                        <a14:backgroundMark x1="66939" y1="6150" x2="57151" y2="10748"/>
                        <a14:backgroundMark x1="63676" y1="8698" x2="63676" y2="8698"/>
                        <a14:backgroundMark x1="65797" y1="7535" x2="57694" y2="11801"/>
                        <a14:backgroundMark x1="57694" y1="11801" x2="56716" y2="11801"/>
                        <a14:backgroundMark x1="59815" y1="12244" x2="48396" y2="12964"/>
                        <a14:backgroundMark x1="48396" y1="12964" x2="44970" y2="12022"/>
                        <a14:backgroundMark x1="62643" y1="10305" x2="51115" y2="14183"/>
                        <a14:backgroundMark x1="51115" y1="14183" x2="48124" y2="13629"/>
                        <a14:backgroundMark x1="64546" y1="9695" x2="51495" y2="15679"/>
                        <a14:backgroundMark x1="51495" y1="15679" x2="49918" y2="15457"/>
                        <a14:backgroundMark x1="60522" y1="10970" x2="49810" y2="15568"/>
                        <a14:backgroundMark x1="49810" y1="15568" x2="49810" y2="15568"/>
                        <a14:backgroundMark x1="54323" y1="12798" x2="48613" y2="15235"/>
                        <a14:backgroundMark x1="54758" y1="12576" x2="48940" y2="14072"/>
                        <a14:backgroundMark x1="52855" y1="12244" x2="51278" y2="15235"/>
                        <a14:backgroundMark x1="54867" y1="13407" x2="50625" y2="13629"/>
                        <a14:backgroundMark x1="51713" y1="12465" x2="51387" y2="15679"/>
                        <a14:backgroundMark x1="67917" y1="7202" x2="62751" y2="10416"/>
                      </a14:backgroundRemoval>
                    </a14:imgEffect>
                  </a14:imgLayer>
                </a14:imgProps>
              </a:ext>
            </a:extLst>
          </a:blip>
          <a:srcRect l="51389" r="-519" b="58398"/>
          <a:stretch/>
        </p:blipFill>
        <p:spPr>
          <a:xfrm>
            <a:off x="5118908" y="1443073"/>
            <a:ext cx="3586942" cy="2981166"/>
          </a:xfrm>
          <a:prstGeom prst="rect">
            <a:avLst/>
          </a:prstGeom>
        </p:spPr>
      </p:pic>
      <p:sp>
        <p:nvSpPr>
          <p:cNvPr id="4" name="TextBox 3">
            <a:extLst>
              <a:ext uri="{FF2B5EF4-FFF2-40B4-BE49-F238E27FC236}">
                <a16:creationId xmlns:a16="http://schemas.microsoft.com/office/drawing/2014/main" id="{D25323CA-DBCD-AC67-3514-323032476494}"/>
              </a:ext>
            </a:extLst>
          </p:cNvPr>
          <p:cNvSpPr txBox="1"/>
          <p:nvPr/>
        </p:nvSpPr>
        <p:spPr>
          <a:xfrm>
            <a:off x="6457950" y="4364919"/>
            <a:ext cx="1720490" cy="230832"/>
          </a:xfrm>
          <a:prstGeom prst="rect">
            <a:avLst/>
          </a:prstGeom>
          <a:noFill/>
        </p:spPr>
        <p:txBody>
          <a:bodyPr wrap="square" rtlCol="0">
            <a:spAutoFit/>
          </a:bodyPr>
          <a:lstStyle/>
          <a:p>
            <a:r>
              <a:rPr lang="pt-PT" sz="900" b="1" dirty="0">
                <a:latin typeface="Archivo"/>
              </a:rPr>
              <a:t>Fig. 6 –</a:t>
            </a:r>
            <a:r>
              <a:rPr lang="pt-PT" sz="900" dirty="0">
                <a:latin typeface="Archivo"/>
              </a:rPr>
              <a:t> MCTS </a:t>
            </a:r>
            <a:r>
              <a:rPr lang="pt-PT" sz="900" dirty="0" err="1">
                <a:latin typeface="Archivo"/>
              </a:rPr>
              <a:t>expansion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5592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FDAC1-CE00-C6DE-5BB1-3E125D4EE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5439E-0937-4070-717A-9CDD147CB2F5}"/>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DE281755-06D5-8B9A-379B-44ECD754B8EC}"/>
              </a:ext>
            </a:extLst>
          </p:cNvPr>
          <p:cNvSpPr>
            <a:spLocks noGrp="1"/>
          </p:cNvSpPr>
          <p:nvPr>
            <p:ph type="sldNum" sz="quarter" idx="11"/>
          </p:nvPr>
        </p:nvSpPr>
        <p:spPr/>
        <p:txBody>
          <a:bodyPr/>
          <a:lstStyle/>
          <a:p>
            <a:fld id="{8BC8727B-4240-4963-929A-A961B0E9EF8D}" type="slidenum">
              <a:rPr lang="pt-PT" smtClean="0"/>
              <a:t>13</a:t>
            </a:fld>
            <a:endParaRPr lang="pt-PT"/>
          </a:p>
        </p:txBody>
      </p:sp>
      <p:pic>
        <p:nvPicPr>
          <p:cNvPr id="5" name="Picture 4" descr="A diagram of a diagram&#10;&#10;AI-generated content may be incorrect.">
            <a:extLst>
              <a:ext uri="{FF2B5EF4-FFF2-40B4-BE49-F238E27FC236}">
                <a16:creationId xmlns:a16="http://schemas.microsoft.com/office/drawing/2014/main" id="{82D5E4BB-248D-892E-F578-BF821D88333A}"/>
              </a:ext>
            </a:extLst>
          </p:cNvPr>
          <p:cNvPicPr>
            <a:picLocks noChangeAspect="1"/>
          </p:cNvPicPr>
          <p:nvPr/>
        </p:nvPicPr>
        <p:blipFill>
          <a:blip r:embed="rId3"/>
          <a:srcRect t="41750" r="50000" b="6093"/>
          <a:stretch/>
        </p:blipFill>
        <p:spPr>
          <a:xfrm>
            <a:off x="5056659" y="1141106"/>
            <a:ext cx="3501553" cy="3585100"/>
          </a:xfrm>
          <a:prstGeom prst="rect">
            <a:avLst/>
          </a:prstGeom>
        </p:spPr>
      </p:pic>
      <p:pic>
        <p:nvPicPr>
          <p:cNvPr id="6" name="Picture 5">
            <a:extLst>
              <a:ext uri="{FF2B5EF4-FFF2-40B4-BE49-F238E27FC236}">
                <a16:creationId xmlns:a16="http://schemas.microsoft.com/office/drawing/2014/main" id="{927729E3-9F5A-CA48-CAA2-9D409F76BFC3}"/>
              </a:ext>
            </a:extLst>
          </p:cNvPr>
          <p:cNvPicPr>
            <a:picLocks noChangeAspect="1"/>
          </p:cNvPicPr>
          <p:nvPr/>
        </p:nvPicPr>
        <p:blipFill>
          <a:blip r:embed="rId4"/>
          <a:stretch>
            <a:fillRect/>
          </a:stretch>
        </p:blipFill>
        <p:spPr>
          <a:xfrm>
            <a:off x="720000" y="1134492"/>
            <a:ext cx="4111080" cy="3996485"/>
          </a:xfrm>
          <a:prstGeom prst="rect">
            <a:avLst/>
          </a:prstGeom>
        </p:spPr>
      </p:pic>
      <p:sp>
        <p:nvSpPr>
          <p:cNvPr id="4" name="TextBox 3">
            <a:extLst>
              <a:ext uri="{FF2B5EF4-FFF2-40B4-BE49-F238E27FC236}">
                <a16:creationId xmlns:a16="http://schemas.microsoft.com/office/drawing/2014/main" id="{9FEEFB52-FA3F-2E03-5E31-1DFE2F65CEFA}"/>
              </a:ext>
            </a:extLst>
          </p:cNvPr>
          <p:cNvSpPr txBox="1"/>
          <p:nvPr/>
        </p:nvSpPr>
        <p:spPr>
          <a:xfrm>
            <a:off x="6284671" y="4721444"/>
            <a:ext cx="1725025" cy="230832"/>
          </a:xfrm>
          <a:prstGeom prst="rect">
            <a:avLst/>
          </a:prstGeom>
          <a:noFill/>
        </p:spPr>
        <p:txBody>
          <a:bodyPr wrap="square" rtlCol="0">
            <a:spAutoFit/>
          </a:bodyPr>
          <a:lstStyle/>
          <a:p>
            <a:r>
              <a:rPr lang="pt-PT" sz="900" b="1" dirty="0">
                <a:latin typeface="Archivo"/>
              </a:rPr>
              <a:t>Fig. 7 –</a:t>
            </a:r>
            <a:r>
              <a:rPr lang="pt-PT" sz="900" dirty="0">
                <a:latin typeface="Archivo"/>
              </a:rPr>
              <a:t> MCTS </a:t>
            </a:r>
            <a:r>
              <a:rPr lang="pt-PT" sz="900" dirty="0" err="1">
                <a:latin typeface="Archivo"/>
              </a:rPr>
              <a:t>simulation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8391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F27D-AB56-1EA8-2E41-94B91CF81CC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6FDC9B-7ADB-25AB-08E1-EBD292DED670}"/>
              </a:ext>
            </a:extLst>
          </p:cNvPr>
          <p:cNvPicPr>
            <a:picLocks noChangeAspect="1"/>
          </p:cNvPicPr>
          <p:nvPr/>
        </p:nvPicPr>
        <p:blipFill>
          <a:blip r:embed="rId2"/>
          <a:stretch>
            <a:fillRect/>
          </a:stretch>
        </p:blipFill>
        <p:spPr>
          <a:xfrm>
            <a:off x="720000" y="1802433"/>
            <a:ext cx="4476840" cy="1538634"/>
          </a:xfrm>
          <a:prstGeom prst="rect">
            <a:avLst/>
          </a:prstGeom>
        </p:spPr>
      </p:pic>
      <p:pic>
        <p:nvPicPr>
          <p:cNvPr id="5" name="Picture 4" descr="A diagram of a diagram&#10;&#10;AI-generated content may be incorrect.">
            <a:extLst>
              <a:ext uri="{FF2B5EF4-FFF2-40B4-BE49-F238E27FC236}">
                <a16:creationId xmlns:a16="http://schemas.microsoft.com/office/drawing/2014/main" id="{B585BB67-52D0-7E35-7C23-671D70985364}"/>
              </a:ext>
            </a:extLst>
          </p:cNvPr>
          <p:cNvPicPr>
            <a:picLocks noChangeAspect="1"/>
          </p:cNvPicPr>
          <p:nvPr/>
        </p:nvPicPr>
        <p:blipFill>
          <a:blip r:embed="rId3"/>
          <a:srcRect l="51088" t="42088" r="-100" b="5589"/>
          <a:stretch>
            <a:fillRect/>
          </a:stretch>
        </p:blipFill>
        <p:spPr>
          <a:xfrm>
            <a:off x="5152449" y="1171813"/>
            <a:ext cx="3362901" cy="3523686"/>
          </a:xfrm>
          <a:prstGeom prst="rect">
            <a:avLst/>
          </a:prstGeom>
        </p:spPr>
      </p:pic>
      <p:sp>
        <p:nvSpPr>
          <p:cNvPr id="2" name="Title 1">
            <a:extLst>
              <a:ext uri="{FF2B5EF4-FFF2-40B4-BE49-F238E27FC236}">
                <a16:creationId xmlns:a16="http://schemas.microsoft.com/office/drawing/2014/main" id="{DD78F9FA-5DC2-5B88-B3DC-601C7AB0D051}"/>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8F04F832-9E9F-D591-EC2A-29941B007B07}"/>
              </a:ext>
            </a:extLst>
          </p:cNvPr>
          <p:cNvSpPr>
            <a:spLocks noGrp="1"/>
          </p:cNvSpPr>
          <p:nvPr>
            <p:ph type="sldNum" sz="quarter" idx="11"/>
          </p:nvPr>
        </p:nvSpPr>
        <p:spPr/>
        <p:txBody>
          <a:bodyPr/>
          <a:lstStyle/>
          <a:p>
            <a:fld id="{8BC8727B-4240-4963-929A-A961B0E9EF8D}" type="slidenum">
              <a:rPr lang="pt-PT" smtClean="0"/>
              <a:t>14</a:t>
            </a:fld>
            <a:endParaRPr lang="pt-PT"/>
          </a:p>
        </p:txBody>
      </p:sp>
      <p:sp>
        <p:nvSpPr>
          <p:cNvPr id="4" name="TextBox 3">
            <a:extLst>
              <a:ext uri="{FF2B5EF4-FFF2-40B4-BE49-F238E27FC236}">
                <a16:creationId xmlns:a16="http://schemas.microsoft.com/office/drawing/2014/main" id="{A5FEA79E-438C-A3E7-5604-037528CA3EA8}"/>
              </a:ext>
            </a:extLst>
          </p:cNvPr>
          <p:cNvSpPr txBox="1"/>
          <p:nvPr/>
        </p:nvSpPr>
        <p:spPr>
          <a:xfrm>
            <a:off x="6256096" y="4615965"/>
            <a:ext cx="1923498" cy="230832"/>
          </a:xfrm>
          <a:prstGeom prst="rect">
            <a:avLst/>
          </a:prstGeom>
          <a:noFill/>
        </p:spPr>
        <p:txBody>
          <a:bodyPr wrap="square" rtlCol="0">
            <a:spAutoFit/>
          </a:bodyPr>
          <a:lstStyle/>
          <a:p>
            <a:r>
              <a:rPr lang="pt-PT" sz="900" b="1" dirty="0">
                <a:latin typeface="Archivo"/>
              </a:rPr>
              <a:t>Fig. 8 –</a:t>
            </a:r>
            <a:r>
              <a:rPr lang="pt-PT" sz="900" dirty="0">
                <a:latin typeface="Archivo"/>
              </a:rPr>
              <a:t> MCTS </a:t>
            </a:r>
            <a:r>
              <a:rPr lang="pt-PT" sz="900" dirty="0" err="1">
                <a:latin typeface="Archivo"/>
              </a:rPr>
              <a:t>backpropagation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290635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4541-621C-1745-B9C7-02D3913C4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E5D58-68C9-15A6-9AA6-A3F1C310D923}"/>
              </a:ext>
            </a:extLst>
          </p:cNvPr>
          <p:cNvSpPr>
            <a:spLocks noGrp="1"/>
          </p:cNvSpPr>
          <p:nvPr>
            <p:ph type="title"/>
          </p:nvPr>
        </p:nvSpPr>
        <p:spPr/>
        <p:txBody>
          <a:bodyPr/>
          <a:lstStyle/>
          <a:p>
            <a:r>
              <a:rPr lang="pt-PT" dirty="0" err="1"/>
              <a:t>Methodology</a:t>
            </a:r>
            <a:r>
              <a:rPr lang="pt-PT" dirty="0"/>
              <a:t>: </a:t>
            </a:r>
            <a:r>
              <a:rPr lang="pt-PT" b="0" dirty="0"/>
              <a:t>Hill </a:t>
            </a:r>
            <a:r>
              <a:rPr lang="pt-PT" b="0" dirty="0" err="1"/>
              <a:t>Climbing</a:t>
            </a:r>
            <a:r>
              <a:rPr lang="pt-PT" b="0" dirty="0"/>
              <a:t> (HC)</a:t>
            </a:r>
          </a:p>
        </p:txBody>
      </p:sp>
      <p:sp>
        <p:nvSpPr>
          <p:cNvPr id="3" name="Slide Number Placeholder 2">
            <a:extLst>
              <a:ext uri="{FF2B5EF4-FFF2-40B4-BE49-F238E27FC236}">
                <a16:creationId xmlns:a16="http://schemas.microsoft.com/office/drawing/2014/main" id="{6844CC43-2343-61CD-44FC-DDC828510474}"/>
              </a:ext>
            </a:extLst>
          </p:cNvPr>
          <p:cNvSpPr>
            <a:spLocks noGrp="1"/>
          </p:cNvSpPr>
          <p:nvPr>
            <p:ph type="sldNum" sz="quarter" idx="11"/>
          </p:nvPr>
        </p:nvSpPr>
        <p:spPr/>
        <p:txBody>
          <a:bodyPr/>
          <a:lstStyle/>
          <a:p>
            <a:fld id="{8BC8727B-4240-4963-929A-A961B0E9EF8D}" type="slidenum">
              <a:rPr lang="pt-PT" smtClean="0"/>
              <a:t>15</a:t>
            </a:fld>
            <a:endParaRPr lang="pt-PT"/>
          </a:p>
        </p:txBody>
      </p:sp>
      <p:sp>
        <p:nvSpPr>
          <p:cNvPr id="12" name="TextBox 11">
            <a:extLst>
              <a:ext uri="{FF2B5EF4-FFF2-40B4-BE49-F238E27FC236}">
                <a16:creationId xmlns:a16="http://schemas.microsoft.com/office/drawing/2014/main" id="{92B66D3B-6BCC-BB0F-6398-689B4AE52D97}"/>
              </a:ext>
            </a:extLst>
          </p:cNvPr>
          <p:cNvSpPr txBox="1"/>
          <p:nvPr/>
        </p:nvSpPr>
        <p:spPr>
          <a:xfrm>
            <a:off x="720000" y="1198564"/>
            <a:ext cx="7704000" cy="3631763"/>
          </a:xfrm>
          <a:prstGeom prst="rect">
            <a:avLst/>
          </a:prstGeom>
          <a:noFill/>
        </p:spPr>
        <p:txBody>
          <a:bodyPr wrap="square">
            <a:spAutoFit/>
          </a:bodyPr>
          <a:lstStyle/>
          <a:p>
            <a:pPr>
              <a:lnSpc>
                <a:spcPct val="150000"/>
              </a:lnSpc>
            </a:pPr>
            <a:r>
              <a:rPr lang="en-US" b="1" dirty="0">
                <a:latin typeface="Archivo"/>
              </a:rPr>
              <a:t>Neighborhoods: </a:t>
            </a:r>
            <a:r>
              <a:rPr lang="en-US" u="sng" dirty="0">
                <a:latin typeface="Archivo"/>
              </a:rPr>
              <a:t>Period move</a:t>
            </a:r>
            <a:r>
              <a:rPr lang="en-US" dirty="0">
                <a:latin typeface="Archivo"/>
              </a:rPr>
              <a:t>, </a:t>
            </a:r>
            <a:r>
              <a:rPr lang="en-US" u="sng" dirty="0">
                <a:latin typeface="Archivo"/>
              </a:rPr>
              <a:t>Room move</a:t>
            </a:r>
            <a:r>
              <a:rPr lang="en-US" dirty="0">
                <a:latin typeface="Archivo"/>
              </a:rPr>
              <a:t>, </a:t>
            </a:r>
            <a:r>
              <a:rPr lang="en-US" u="sng" dirty="0">
                <a:latin typeface="Archivo"/>
              </a:rPr>
              <a:t>Event move</a:t>
            </a:r>
            <a:r>
              <a:rPr lang="en-US" dirty="0">
                <a:latin typeface="Archivo"/>
              </a:rPr>
              <a:t>, </a:t>
            </a:r>
            <a:r>
              <a:rPr lang="en-US" u="sng" dirty="0">
                <a:latin typeface="Archivo"/>
              </a:rPr>
              <a:t>Room stability move</a:t>
            </a:r>
            <a:r>
              <a:rPr lang="en-US" dirty="0">
                <a:latin typeface="Archivo"/>
              </a:rPr>
              <a:t>, </a:t>
            </a:r>
            <a:r>
              <a:rPr lang="en-US" u="sng" dirty="0">
                <a:latin typeface="Archivo"/>
              </a:rPr>
              <a:t>Compactness move</a:t>
            </a:r>
            <a:r>
              <a:rPr lang="en-US" dirty="0">
                <a:latin typeface="Archivo"/>
              </a:rPr>
              <a:t>, </a:t>
            </a:r>
            <a:r>
              <a:rPr lang="en-US" u="sng" dirty="0">
                <a:latin typeface="Archivo"/>
              </a:rPr>
              <a:t>Minimum working days move</a:t>
            </a:r>
          </a:p>
          <a:p>
            <a:pPr>
              <a:lnSpc>
                <a:spcPct val="150000"/>
              </a:lnSpc>
              <a:spcBef>
                <a:spcPts val="600"/>
              </a:spcBef>
            </a:pPr>
            <a:r>
              <a:rPr lang="en-US" dirty="0">
                <a:latin typeface="Archivo"/>
              </a:rPr>
              <a:t>The HC approach follows the following steps:</a:t>
            </a:r>
          </a:p>
          <a:p>
            <a:pPr marL="228600" indent="-228600">
              <a:lnSpc>
                <a:spcPct val="150000"/>
              </a:lnSpc>
              <a:buFont typeface="+mj-lt"/>
              <a:buAutoNum type="arabicPeriod"/>
            </a:pPr>
            <a:r>
              <a:rPr lang="en-US" dirty="0">
                <a:latin typeface="Archivo"/>
              </a:rPr>
              <a:t>Starts with an initial timetable without hard constraints violated;</a:t>
            </a:r>
          </a:p>
          <a:p>
            <a:pPr marL="228600" indent="-228600">
              <a:lnSpc>
                <a:spcPct val="150000"/>
              </a:lnSpc>
              <a:buFont typeface="+mj-lt"/>
              <a:buAutoNum type="arabicPeriod"/>
            </a:pPr>
            <a:r>
              <a:rPr lang="en-US" dirty="0">
                <a:latin typeface="Archivo"/>
              </a:rPr>
              <a:t>Repeatedly selects a random neighborhood move, based on weights;</a:t>
            </a:r>
          </a:p>
          <a:p>
            <a:pPr marL="228600" indent="-228600">
              <a:lnSpc>
                <a:spcPct val="150000"/>
              </a:lnSpc>
              <a:buFont typeface="+mj-lt"/>
              <a:buAutoNum type="arabicPeriod"/>
            </a:pPr>
            <a:r>
              <a:rPr lang="en-US" dirty="0">
                <a:latin typeface="Archivo"/>
              </a:rPr>
              <a:t>Applies the move and evaluates the new timetable;</a:t>
            </a:r>
          </a:p>
          <a:p>
            <a:pPr marL="228600" indent="-228600">
              <a:lnSpc>
                <a:spcPct val="150000"/>
              </a:lnSpc>
              <a:buFont typeface="+mj-lt"/>
              <a:buAutoNum type="arabicPeriod"/>
            </a:pPr>
            <a:r>
              <a:rPr lang="en-US" dirty="0">
                <a:latin typeface="Archivo"/>
              </a:rPr>
              <a:t>If the new timetable is better, it keeps the changes; otherwise, it reverts them;</a:t>
            </a:r>
          </a:p>
          <a:p>
            <a:pPr marL="228600" indent="-228600">
              <a:lnSpc>
                <a:spcPct val="150000"/>
              </a:lnSpc>
              <a:buFont typeface="+mj-lt"/>
              <a:buAutoNum type="arabicPeriod"/>
            </a:pPr>
            <a:r>
              <a:rPr lang="en-US" dirty="0">
                <a:latin typeface="Archivo"/>
              </a:rPr>
              <a:t>Stops when:</a:t>
            </a:r>
          </a:p>
          <a:p>
            <a:pPr marL="284400" indent="-180000">
              <a:spcBef>
                <a:spcPts val="600"/>
              </a:spcBef>
              <a:buFont typeface="Arial" panose="020B0604020202020204" pitchFamily="34" charset="0"/>
              <a:buChar char="•"/>
            </a:pPr>
            <a:r>
              <a:rPr lang="en-US" dirty="0">
                <a:latin typeface="Archivo"/>
              </a:rPr>
              <a:t>A timetable satisfying all hard and soft constraints is found;</a:t>
            </a:r>
          </a:p>
          <a:p>
            <a:pPr marL="284400" indent="-180000">
              <a:spcBef>
                <a:spcPts val="600"/>
              </a:spcBef>
              <a:buFont typeface="Arial" panose="020B0604020202020204" pitchFamily="34" charset="0"/>
              <a:buChar char="•"/>
            </a:pPr>
            <a:r>
              <a:rPr lang="en-US" dirty="0">
                <a:latin typeface="Archivo"/>
              </a:rPr>
              <a:t>No improvements identified after a predefined number of idle iterations;</a:t>
            </a:r>
          </a:p>
          <a:p>
            <a:pPr marL="284400" indent="-180000">
              <a:spcBef>
                <a:spcPts val="600"/>
              </a:spcBef>
              <a:buFont typeface="Arial" panose="020B0604020202020204" pitchFamily="34" charset="0"/>
              <a:buChar char="•"/>
            </a:pPr>
            <a:r>
              <a:rPr lang="en-US" dirty="0">
                <a:latin typeface="Archivo"/>
              </a:rPr>
              <a:t>The time limit is reached. </a:t>
            </a:r>
          </a:p>
        </p:txBody>
      </p:sp>
    </p:spTree>
    <p:extLst>
      <p:ext uri="{BB962C8B-B14F-4D97-AF65-F5344CB8AC3E}">
        <p14:creationId xmlns:p14="http://schemas.microsoft.com/office/powerpoint/2010/main" val="1696150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A9B3-5C14-7F7D-C589-DE84CC4BA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50402-9AB1-2870-0DA1-597BD411095C}"/>
              </a:ext>
            </a:extLst>
          </p:cNvPr>
          <p:cNvSpPr>
            <a:spLocks noGrp="1"/>
          </p:cNvSpPr>
          <p:nvPr>
            <p:ph type="title"/>
          </p:nvPr>
        </p:nvSpPr>
        <p:spPr/>
        <p:txBody>
          <a:bodyPr/>
          <a:lstStyle/>
          <a:p>
            <a:r>
              <a:rPr lang="pt-PT" dirty="0" err="1"/>
              <a:t>Methodology</a:t>
            </a:r>
            <a:r>
              <a:rPr lang="pt-PT" dirty="0"/>
              <a:t>: </a:t>
            </a:r>
            <a:r>
              <a:rPr lang="pt-PT" b="0" dirty="0" err="1"/>
              <a:t>Diving</a:t>
            </a:r>
            <a:endParaRPr lang="pt-PT" b="0" dirty="0"/>
          </a:p>
        </p:txBody>
      </p:sp>
      <p:sp>
        <p:nvSpPr>
          <p:cNvPr id="3" name="Slide Number Placeholder 2">
            <a:extLst>
              <a:ext uri="{FF2B5EF4-FFF2-40B4-BE49-F238E27FC236}">
                <a16:creationId xmlns:a16="http://schemas.microsoft.com/office/drawing/2014/main" id="{36B99F8E-4894-0E44-2EB7-16C3EA1DDC1C}"/>
              </a:ext>
            </a:extLst>
          </p:cNvPr>
          <p:cNvSpPr>
            <a:spLocks noGrp="1"/>
          </p:cNvSpPr>
          <p:nvPr>
            <p:ph type="sldNum" sz="quarter" idx="11"/>
          </p:nvPr>
        </p:nvSpPr>
        <p:spPr/>
        <p:txBody>
          <a:bodyPr/>
          <a:lstStyle/>
          <a:p>
            <a:fld id="{8BC8727B-4240-4963-929A-A961B0E9EF8D}" type="slidenum">
              <a:rPr lang="pt-PT" smtClean="0"/>
              <a:t>16</a:t>
            </a:fld>
            <a:endParaRPr lang="pt-PT"/>
          </a:p>
        </p:txBody>
      </p:sp>
      <p:pic>
        <p:nvPicPr>
          <p:cNvPr id="5" name="Picture 4">
            <a:extLst>
              <a:ext uri="{FF2B5EF4-FFF2-40B4-BE49-F238E27FC236}">
                <a16:creationId xmlns:a16="http://schemas.microsoft.com/office/drawing/2014/main" id="{B04853AC-8D17-C926-1707-41E839723CA2}"/>
              </a:ext>
            </a:extLst>
          </p:cNvPr>
          <p:cNvPicPr>
            <a:picLocks noChangeAspect="1"/>
          </p:cNvPicPr>
          <p:nvPr/>
        </p:nvPicPr>
        <p:blipFill>
          <a:blip r:embed="rId3"/>
          <a:srcRect r="56436"/>
          <a:stretch>
            <a:fillRect/>
          </a:stretch>
        </p:blipFill>
        <p:spPr>
          <a:xfrm>
            <a:off x="775540" y="1185950"/>
            <a:ext cx="2267463" cy="1689635"/>
          </a:xfrm>
          <a:prstGeom prst="rect">
            <a:avLst/>
          </a:prstGeom>
        </p:spPr>
      </p:pic>
      <p:pic>
        <p:nvPicPr>
          <p:cNvPr id="9" name="Picture 8">
            <a:extLst>
              <a:ext uri="{FF2B5EF4-FFF2-40B4-BE49-F238E27FC236}">
                <a16:creationId xmlns:a16="http://schemas.microsoft.com/office/drawing/2014/main" id="{1883BFEC-FC43-6ED0-C768-F9D66278DE24}"/>
              </a:ext>
            </a:extLst>
          </p:cNvPr>
          <p:cNvPicPr>
            <a:picLocks noChangeAspect="1"/>
          </p:cNvPicPr>
          <p:nvPr/>
        </p:nvPicPr>
        <p:blipFill>
          <a:blip r:embed="rId4"/>
          <a:stretch>
            <a:fillRect/>
          </a:stretch>
        </p:blipFill>
        <p:spPr>
          <a:xfrm>
            <a:off x="3322522" y="1228139"/>
            <a:ext cx="4925476" cy="3517311"/>
          </a:xfrm>
          <a:prstGeom prst="rect">
            <a:avLst/>
          </a:prstGeom>
        </p:spPr>
      </p:pic>
    </p:spTree>
    <p:extLst>
      <p:ext uri="{BB962C8B-B14F-4D97-AF65-F5344CB8AC3E}">
        <p14:creationId xmlns:p14="http://schemas.microsoft.com/office/powerpoint/2010/main" val="135737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E2CA0-1AF6-9941-F30E-C7D1DE881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301C-425B-99DF-515E-199539AD8305}"/>
              </a:ext>
            </a:extLst>
          </p:cNvPr>
          <p:cNvSpPr>
            <a:spLocks noGrp="1"/>
          </p:cNvSpPr>
          <p:nvPr>
            <p:ph type="title"/>
          </p:nvPr>
        </p:nvSpPr>
        <p:spPr/>
        <p:txBody>
          <a:bodyPr/>
          <a:lstStyle/>
          <a:p>
            <a:r>
              <a:rPr lang="en-US" dirty="0"/>
              <a:t>Tests:</a:t>
            </a:r>
            <a:r>
              <a:rPr lang="en-US" b="0" dirty="0"/>
              <a:t> Test Instances</a:t>
            </a:r>
          </a:p>
        </p:txBody>
      </p:sp>
      <p:sp>
        <p:nvSpPr>
          <p:cNvPr id="3" name="Slide Number Placeholder 2">
            <a:extLst>
              <a:ext uri="{FF2B5EF4-FFF2-40B4-BE49-F238E27FC236}">
                <a16:creationId xmlns:a16="http://schemas.microsoft.com/office/drawing/2014/main" id="{80F91A69-32D7-6A28-9F3F-943D953D1882}"/>
              </a:ext>
            </a:extLst>
          </p:cNvPr>
          <p:cNvSpPr>
            <a:spLocks noGrp="1"/>
          </p:cNvSpPr>
          <p:nvPr>
            <p:ph type="sldNum" sz="quarter" idx="11"/>
          </p:nvPr>
        </p:nvSpPr>
        <p:spPr/>
        <p:txBody>
          <a:bodyPr/>
          <a:lstStyle/>
          <a:p>
            <a:fld id="{8BC8727B-4240-4963-929A-A961B0E9EF8D}" type="slidenum">
              <a:rPr lang="pt-PT" smtClean="0"/>
              <a:t>17</a:t>
            </a:fld>
            <a:endParaRPr lang="pt-PT" dirty="0"/>
          </a:p>
        </p:txBody>
      </p:sp>
      <p:graphicFrame>
        <p:nvGraphicFramePr>
          <p:cNvPr id="4" name="Table 3">
            <a:extLst>
              <a:ext uri="{FF2B5EF4-FFF2-40B4-BE49-F238E27FC236}">
                <a16:creationId xmlns:a16="http://schemas.microsoft.com/office/drawing/2014/main" id="{5A9136C0-2A43-9B08-ED30-D2144202F725}"/>
              </a:ext>
            </a:extLst>
          </p:cNvPr>
          <p:cNvGraphicFramePr>
            <a:graphicFrameLocks noGrp="1"/>
          </p:cNvGraphicFramePr>
          <p:nvPr>
            <p:extLst>
              <p:ext uri="{D42A27DB-BD31-4B8C-83A1-F6EECF244321}">
                <p14:modId xmlns:p14="http://schemas.microsoft.com/office/powerpoint/2010/main" val="2173602570"/>
              </p:ext>
            </p:extLst>
          </p:nvPr>
        </p:nvGraphicFramePr>
        <p:xfrm>
          <a:off x="4682837" y="1353697"/>
          <a:ext cx="3741161" cy="3264426"/>
        </p:xfrm>
        <a:graphic>
          <a:graphicData uri="http://schemas.openxmlformats.org/drawingml/2006/table">
            <a:tbl>
              <a:tblPr firstRow="1" bandRow="1">
                <a:tableStyleId>{9D7B26C5-4107-4FEC-AEDC-1716B250A1EF}</a:tableStyleId>
              </a:tblPr>
              <a:tblGrid>
                <a:gridCol w="460575">
                  <a:extLst>
                    <a:ext uri="{9D8B030D-6E8A-4147-A177-3AD203B41FA5}">
                      <a16:colId xmlns:a16="http://schemas.microsoft.com/office/drawing/2014/main" val="1295481859"/>
                    </a:ext>
                  </a:extLst>
                </a:gridCol>
                <a:gridCol w="478574">
                  <a:extLst>
                    <a:ext uri="{9D8B030D-6E8A-4147-A177-3AD203B41FA5}">
                      <a16:colId xmlns:a16="http://schemas.microsoft.com/office/drawing/2014/main" val="3795877856"/>
                    </a:ext>
                  </a:extLst>
                </a:gridCol>
                <a:gridCol w="450974">
                  <a:extLst>
                    <a:ext uri="{9D8B030D-6E8A-4147-A177-3AD203B41FA5}">
                      <a16:colId xmlns:a16="http://schemas.microsoft.com/office/drawing/2014/main" val="1705741760"/>
                    </a:ext>
                  </a:extLst>
                </a:gridCol>
                <a:gridCol w="400738">
                  <a:extLst>
                    <a:ext uri="{9D8B030D-6E8A-4147-A177-3AD203B41FA5}">
                      <a16:colId xmlns:a16="http://schemas.microsoft.com/office/drawing/2014/main" val="2596813354"/>
                    </a:ext>
                  </a:extLst>
                </a:gridCol>
                <a:gridCol w="578175">
                  <a:extLst>
                    <a:ext uri="{9D8B030D-6E8A-4147-A177-3AD203B41FA5}">
                      <a16:colId xmlns:a16="http://schemas.microsoft.com/office/drawing/2014/main" val="2585794548"/>
                    </a:ext>
                  </a:extLst>
                </a:gridCol>
                <a:gridCol w="460575">
                  <a:extLst>
                    <a:ext uri="{9D8B030D-6E8A-4147-A177-3AD203B41FA5}">
                      <a16:colId xmlns:a16="http://schemas.microsoft.com/office/drawing/2014/main" val="344174330"/>
                    </a:ext>
                  </a:extLst>
                </a:gridCol>
                <a:gridCol w="418575">
                  <a:extLst>
                    <a:ext uri="{9D8B030D-6E8A-4147-A177-3AD203B41FA5}">
                      <a16:colId xmlns:a16="http://schemas.microsoft.com/office/drawing/2014/main" val="1225530101"/>
                    </a:ext>
                  </a:extLst>
                </a:gridCol>
                <a:gridCol w="492975">
                  <a:extLst>
                    <a:ext uri="{9D8B030D-6E8A-4147-A177-3AD203B41FA5}">
                      <a16:colId xmlns:a16="http://schemas.microsoft.com/office/drawing/2014/main" val="1408789036"/>
                    </a:ext>
                  </a:extLst>
                </a:gridCol>
              </a:tblGrid>
              <a:tr h="148383">
                <a:tc>
                  <a:txBody>
                    <a:bodyPr/>
                    <a:lstStyle/>
                    <a:p>
                      <a:pPr algn="ctr" fontAlgn="ct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800" u="none" strike="noStrike" dirty="0">
                          <a:effectLst/>
                        </a:rPr>
                        <a:t>Curricula</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Courses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Rooms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Constraints</a:t>
                      </a:r>
                      <a:endParaRPr lang="pt-PT" sz="800" b="1"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Lectures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Periods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Teachers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38084918"/>
                  </a:ext>
                </a:extLst>
              </a:tr>
              <a:tr h="148383">
                <a:tc>
                  <a:txBody>
                    <a:bodyPr/>
                    <a:lstStyle/>
                    <a:p>
                      <a:pPr algn="ctr" fontAlgn="ctr"/>
                      <a:r>
                        <a:rPr lang="pt-PT" sz="800" b="1" u="none" strike="noStrike" dirty="0">
                          <a:effectLst/>
                        </a:rPr>
                        <a:t>comp01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3282636"/>
                  </a:ext>
                </a:extLst>
              </a:tr>
              <a:tr h="148383">
                <a:tc>
                  <a:txBody>
                    <a:bodyPr/>
                    <a:lstStyle/>
                    <a:p>
                      <a:pPr algn="ctr" fontAlgn="ctr"/>
                      <a:r>
                        <a:rPr lang="pt-PT" sz="800" b="1" u="none" strike="noStrike" dirty="0">
                          <a:effectLst/>
                        </a:rPr>
                        <a:t>comp02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283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71</a:t>
                      </a:r>
                      <a:endParaRPr lang="pt-PT" sz="800" b="0" i="0" u="none" strike="noStrike" dirty="0">
                        <a:solidFill>
                          <a:srgbClr val="333333"/>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750840"/>
                  </a:ext>
                </a:extLst>
              </a:tr>
              <a:tr h="148383">
                <a:tc>
                  <a:txBody>
                    <a:bodyPr/>
                    <a:lstStyle/>
                    <a:p>
                      <a:pPr algn="ctr" fontAlgn="ctr"/>
                      <a:r>
                        <a:rPr lang="pt-PT" sz="800" b="1" u="none" strike="noStrike" dirty="0">
                          <a:effectLst/>
                        </a:rPr>
                        <a:t>comp03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9956347"/>
                  </a:ext>
                </a:extLst>
              </a:tr>
              <a:tr h="148383">
                <a:tc>
                  <a:txBody>
                    <a:bodyPr/>
                    <a:lstStyle/>
                    <a:p>
                      <a:pPr algn="ctr" fontAlgn="ctr"/>
                      <a:r>
                        <a:rPr lang="pt-PT" sz="800" b="1" u="none" strike="noStrike" dirty="0">
                          <a:effectLst/>
                        </a:rPr>
                        <a:t>comp04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7470271"/>
                  </a:ext>
                </a:extLst>
              </a:tr>
              <a:tr h="148383">
                <a:tc>
                  <a:txBody>
                    <a:bodyPr/>
                    <a:lstStyle/>
                    <a:p>
                      <a:pPr algn="ctr" fontAlgn="ctr"/>
                      <a:r>
                        <a:rPr lang="pt-PT" sz="800" b="1" u="none" strike="noStrike" dirty="0">
                          <a:effectLst/>
                        </a:rPr>
                        <a:t>comp05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771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09501"/>
                  </a:ext>
                </a:extLst>
              </a:tr>
              <a:tr h="148383">
                <a:tc>
                  <a:txBody>
                    <a:bodyPr/>
                    <a:lstStyle/>
                    <a:p>
                      <a:pPr algn="ctr" fontAlgn="ctr"/>
                      <a:r>
                        <a:rPr lang="pt-PT" sz="800" b="1" u="none" strike="noStrike" dirty="0">
                          <a:effectLst/>
                        </a:rPr>
                        <a:t>comp06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70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108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632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0083257"/>
                  </a:ext>
                </a:extLst>
              </a:tr>
              <a:tr h="148383">
                <a:tc>
                  <a:txBody>
                    <a:bodyPr/>
                    <a:lstStyle/>
                    <a:p>
                      <a:pPr algn="ctr" fontAlgn="ctr"/>
                      <a:r>
                        <a:rPr lang="pt-PT" sz="800" b="1" u="none" strike="noStrike" dirty="0">
                          <a:effectLst/>
                        </a:rPr>
                        <a:t>comp07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434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99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440391"/>
                  </a:ext>
                </a:extLst>
              </a:tr>
              <a:tr h="148383">
                <a:tc>
                  <a:txBody>
                    <a:bodyPr/>
                    <a:lstStyle/>
                    <a:p>
                      <a:pPr algn="ctr" fontAlgn="ctr"/>
                      <a:r>
                        <a:rPr lang="pt-PT" sz="800" b="1" u="none" strike="noStrike" dirty="0">
                          <a:effectLst/>
                        </a:rPr>
                        <a:t>comp08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324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556016"/>
                  </a:ext>
                </a:extLst>
              </a:tr>
              <a:tr h="148383">
                <a:tc>
                  <a:txBody>
                    <a:bodyPr/>
                    <a:lstStyle/>
                    <a:p>
                      <a:pPr algn="ctr" fontAlgn="ctr"/>
                      <a:r>
                        <a:rPr lang="pt-PT" sz="800" b="1" u="none" strike="noStrike" dirty="0">
                          <a:effectLst/>
                        </a:rPr>
                        <a:t>comp09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405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9684573"/>
                  </a:ext>
                </a:extLst>
              </a:tr>
              <a:tr h="148383">
                <a:tc>
                  <a:txBody>
                    <a:bodyPr/>
                    <a:lstStyle/>
                    <a:p>
                      <a:pPr algn="ctr" fontAlgn="ctr"/>
                      <a:r>
                        <a:rPr lang="pt-PT" sz="800" b="1" u="none" strike="noStrike" dirty="0">
                          <a:effectLst/>
                        </a:rPr>
                        <a:t>comp10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115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75834"/>
                  </a:ext>
                </a:extLst>
              </a:tr>
              <a:tr h="148383">
                <a:tc>
                  <a:txBody>
                    <a:bodyPr/>
                    <a:lstStyle/>
                    <a:p>
                      <a:pPr algn="ctr" fontAlgn="ctr"/>
                      <a:r>
                        <a:rPr lang="pt-PT" sz="800" b="1" u="none" strike="noStrike" dirty="0">
                          <a:effectLst/>
                        </a:rPr>
                        <a:t>comp11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7597845"/>
                  </a:ext>
                </a:extLst>
              </a:tr>
              <a:tr h="148383">
                <a:tc>
                  <a:txBody>
                    <a:bodyPr/>
                    <a:lstStyle/>
                    <a:p>
                      <a:pPr algn="ctr" fontAlgn="ctr"/>
                      <a:r>
                        <a:rPr lang="pt-PT" sz="800" b="1" u="none" strike="noStrike" dirty="0">
                          <a:effectLst/>
                        </a:rPr>
                        <a:t>comp12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150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1368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4058423"/>
                  </a:ext>
                </a:extLst>
              </a:tr>
              <a:tr h="148383">
                <a:tc>
                  <a:txBody>
                    <a:bodyPr/>
                    <a:lstStyle/>
                    <a:p>
                      <a:pPr algn="ctr" fontAlgn="ctr"/>
                      <a:r>
                        <a:rPr lang="pt-PT" sz="800" b="1" u="none" strike="noStrike" dirty="0">
                          <a:effectLst/>
                        </a:rPr>
                        <a:t>comp13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35"/>
                  </a:ext>
                </a:extLst>
              </a:tr>
              <a:tr h="148383">
                <a:tc>
                  <a:txBody>
                    <a:bodyPr/>
                    <a:lstStyle/>
                    <a:p>
                      <a:pPr algn="ctr" fontAlgn="ctr"/>
                      <a:r>
                        <a:rPr lang="pt-PT" sz="800" b="1" u="none" strike="noStrike" dirty="0">
                          <a:effectLst/>
                        </a:rPr>
                        <a:t>comp14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486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484819"/>
                  </a:ext>
                </a:extLst>
              </a:tr>
              <a:tr h="148383">
                <a:tc>
                  <a:txBody>
                    <a:bodyPr/>
                    <a:lstStyle/>
                    <a:p>
                      <a:pPr algn="ctr" fontAlgn="ctr"/>
                      <a:r>
                        <a:rPr lang="pt-PT" sz="800" b="1" u="none" strike="noStrike" dirty="0">
                          <a:effectLst/>
                        </a:rPr>
                        <a:t>comp15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929707"/>
                  </a:ext>
                </a:extLst>
              </a:tr>
              <a:tr h="148383">
                <a:tc>
                  <a:txBody>
                    <a:bodyPr/>
                    <a:lstStyle/>
                    <a:p>
                      <a:pPr algn="ctr" fontAlgn="ctr"/>
                      <a:r>
                        <a:rPr lang="pt-PT" sz="800" b="1" u="none" strike="noStrike" dirty="0">
                          <a:effectLst/>
                        </a:rPr>
                        <a:t>comp16</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2260773"/>
                  </a:ext>
                </a:extLst>
              </a:tr>
              <a:tr h="148383">
                <a:tc>
                  <a:txBody>
                    <a:bodyPr/>
                    <a:lstStyle/>
                    <a:p>
                      <a:pPr algn="ctr" fontAlgn="ctr"/>
                      <a:r>
                        <a:rPr lang="pt-PT" sz="800" b="1" u="none" strike="noStrike" dirty="0">
                          <a:effectLst/>
                        </a:rPr>
                        <a:t>comp17</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1943701"/>
                  </a:ext>
                </a:extLst>
              </a:tr>
              <a:tr h="148383">
                <a:tc>
                  <a:txBody>
                    <a:bodyPr/>
                    <a:lstStyle/>
                    <a:p>
                      <a:pPr algn="ctr" fontAlgn="ctr"/>
                      <a:r>
                        <a:rPr lang="pt-PT" sz="800" b="1" u="none" strike="noStrike" dirty="0">
                          <a:effectLst/>
                        </a:rPr>
                        <a:t>comp18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594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82743"/>
                  </a:ext>
                </a:extLst>
              </a:tr>
              <a:tr h="148383">
                <a:tc>
                  <a:txBody>
                    <a:bodyPr/>
                    <a:lstStyle/>
                    <a:p>
                      <a:pPr algn="ctr" fontAlgn="ctr"/>
                      <a:r>
                        <a:rPr lang="pt-PT" sz="800" b="1" u="none" strike="noStrike" dirty="0">
                          <a:effectLst/>
                        </a:rPr>
                        <a:t>comp19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234497"/>
                  </a:ext>
                </a:extLst>
              </a:tr>
              <a:tr h="148383">
                <a:tc>
                  <a:txBody>
                    <a:bodyPr/>
                    <a:lstStyle/>
                    <a:p>
                      <a:pPr algn="ctr" fontAlgn="ctr"/>
                      <a:r>
                        <a:rPr lang="pt-PT" sz="800" b="1" u="none" strike="noStrike" dirty="0">
                          <a:effectLst/>
                        </a:rPr>
                        <a:t>comp20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121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691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087356"/>
                  </a:ext>
                </a:extLst>
              </a:tr>
              <a:tr h="148383">
                <a:tc>
                  <a:txBody>
                    <a:bodyPr/>
                    <a:lstStyle/>
                    <a:p>
                      <a:pPr algn="ctr" fontAlgn="ctr"/>
                      <a:r>
                        <a:rPr lang="pt-PT" sz="800" b="1" u="none" strike="noStrike" dirty="0">
                          <a:effectLst/>
                        </a:rPr>
                        <a:t>comp21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463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327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5560013"/>
                  </a:ext>
                </a:extLst>
              </a:tr>
            </a:tbl>
          </a:graphicData>
        </a:graphic>
      </p:graphicFrame>
      <p:sp>
        <p:nvSpPr>
          <p:cNvPr id="6" name="TextBox 5">
            <a:extLst>
              <a:ext uri="{FF2B5EF4-FFF2-40B4-BE49-F238E27FC236}">
                <a16:creationId xmlns:a16="http://schemas.microsoft.com/office/drawing/2014/main" id="{73ED7127-90E3-C65D-7EC8-FAD80FAE655B}"/>
              </a:ext>
            </a:extLst>
          </p:cNvPr>
          <p:cNvSpPr txBox="1"/>
          <p:nvPr/>
        </p:nvSpPr>
        <p:spPr>
          <a:xfrm>
            <a:off x="5161035" y="4651847"/>
            <a:ext cx="2784764" cy="230832"/>
          </a:xfrm>
          <a:prstGeom prst="rect">
            <a:avLst/>
          </a:prstGeom>
          <a:noFill/>
        </p:spPr>
        <p:txBody>
          <a:bodyPr wrap="square">
            <a:spAutoFit/>
          </a:bodyPr>
          <a:lstStyle/>
          <a:p>
            <a:r>
              <a:rPr lang="en-US" sz="900" b="1" dirty="0">
                <a:latin typeface="Archivo"/>
              </a:rPr>
              <a:t>Table 1 – </a:t>
            </a:r>
            <a:r>
              <a:rPr lang="en-US" sz="900" dirty="0">
                <a:latin typeface="Archivo"/>
              </a:rPr>
              <a:t>Key features of the ITC-2007 track 3 instances</a:t>
            </a:r>
            <a:endParaRPr lang="pt-PT" sz="900" dirty="0">
              <a:latin typeface="Archivo"/>
            </a:endParaRPr>
          </a:p>
        </p:txBody>
      </p:sp>
      <p:sp>
        <p:nvSpPr>
          <p:cNvPr id="10" name="TextBox 9">
            <a:extLst>
              <a:ext uri="{FF2B5EF4-FFF2-40B4-BE49-F238E27FC236}">
                <a16:creationId xmlns:a16="http://schemas.microsoft.com/office/drawing/2014/main" id="{170A08FA-1DF5-D044-406F-431AE5C1C76D}"/>
              </a:ext>
            </a:extLst>
          </p:cNvPr>
          <p:cNvSpPr txBox="1"/>
          <p:nvPr/>
        </p:nvSpPr>
        <p:spPr>
          <a:xfrm>
            <a:off x="623453" y="1353697"/>
            <a:ext cx="3997039" cy="3293209"/>
          </a:xfrm>
          <a:prstGeom prst="rect">
            <a:avLst/>
          </a:prstGeom>
          <a:noFill/>
        </p:spPr>
        <p:txBody>
          <a:bodyPr wrap="square">
            <a:spAutoFit/>
          </a:bodyPr>
          <a:lstStyle/>
          <a:p>
            <a:pPr lvl="0" rtl="0">
              <a:spcBef>
                <a:spcPts val="0"/>
              </a:spcBef>
              <a:spcAft>
                <a:spcPts val="0"/>
              </a:spcAft>
            </a:pPr>
            <a:r>
              <a:rPr lang="en-US" dirty="0">
                <a:latin typeface="Archivo"/>
              </a:rPr>
              <a:t>The evaluation used all </a:t>
            </a:r>
            <a:r>
              <a:rPr lang="pt-PT" b="1" dirty="0">
                <a:latin typeface="Archivo"/>
              </a:rPr>
              <a:t>21 </a:t>
            </a:r>
            <a:r>
              <a:rPr lang="pt-PT" b="1" dirty="0" err="1">
                <a:latin typeface="Archivo"/>
              </a:rPr>
              <a:t>instances</a:t>
            </a:r>
            <a:r>
              <a:rPr lang="pt-PT" b="1" dirty="0">
                <a:latin typeface="Archivo"/>
              </a:rPr>
              <a:t> </a:t>
            </a:r>
            <a:r>
              <a:rPr lang="en-US" dirty="0">
                <a:latin typeface="Archivo"/>
              </a:rPr>
              <a:t>from the ITC-2007 Track 3 dataset.</a:t>
            </a:r>
          </a:p>
          <a:p>
            <a:pPr lvl="0" rtl="0">
              <a:spcBef>
                <a:spcPts val="0"/>
              </a:spcBef>
              <a:spcAft>
                <a:spcPts val="0"/>
              </a:spcAft>
            </a:pPr>
            <a:endParaRPr lang="en-US" b="1" dirty="0">
              <a:latin typeface="Archivo"/>
            </a:endParaRPr>
          </a:p>
          <a:p>
            <a:pPr lvl="0" rtl="0">
              <a:spcBef>
                <a:spcPts val="0"/>
              </a:spcBef>
              <a:spcAft>
                <a:spcPts val="0"/>
              </a:spcAft>
            </a:pPr>
            <a:r>
              <a:rPr lang="en-US" dirty="0">
                <a:latin typeface="Archivo"/>
              </a:rPr>
              <a:t>Each instance includes information about</a:t>
            </a:r>
            <a:r>
              <a:rPr lang="en-US" b="1" dirty="0">
                <a:latin typeface="Archivo"/>
              </a:rPr>
              <a:t>:</a:t>
            </a:r>
            <a:endParaRPr lang="pt-PT" b="1" dirty="0">
              <a:latin typeface="Archivo"/>
            </a:endParaRPr>
          </a:p>
          <a:p>
            <a:pPr marL="284400" indent="-180000">
              <a:spcBef>
                <a:spcPts val="600"/>
              </a:spcBef>
              <a:buFont typeface="Arial" panose="020B0604020202020204" pitchFamily="34" charset="0"/>
              <a:buChar char="•"/>
            </a:pPr>
            <a:r>
              <a:rPr lang="pt-PT" dirty="0">
                <a:latin typeface="Archivo"/>
              </a:rPr>
              <a:t>Curricula</a:t>
            </a:r>
          </a:p>
          <a:p>
            <a:pPr marL="284400" indent="-180000">
              <a:spcBef>
                <a:spcPts val="600"/>
              </a:spcBef>
              <a:buFont typeface="Arial" panose="020B0604020202020204" pitchFamily="34" charset="0"/>
              <a:buChar char="•"/>
            </a:pPr>
            <a:r>
              <a:rPr lang="pt-PT" dirty="0" err="1">
                <a:latin typeface="Archivo"/>
              </a:rPr>
              <a:t>Courses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Unavailability</a:t>
            </a:r>
            <a:r>
              <a:rPr lang="pt-PT" dirty="0">
                <a:latin typeface="Archivo"/>
              </a:rPr>
              <a:t> </a:t>
            </a:r>
            <a:r>
              <a:rPr lang="pt-PT" dirty="0" err="1">
                <a:latin typeface="Archivo"/>
              </a:rPr>
              <a:t>constraints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Periods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Teachers</a:t>
            </a:r>
            <a:endParaRPr lang="pt-PT" dirty="0">
              <a:latin typeface="Archivo"/>
            </a:endParaRPr>
          </a:p>
          <a:p>
            <a:pPr marL="284400" indent="-180000">
              <a:spcBef>
                <a:spcPts val="600"/>
              </a:spcBef>
              <a:buFont typeface="Arial" panose="020B0604020202020204" pitchFamily="34" charset="0"/>
              <a:buChar char="•"/>
            </a:pPr>
            <a:endParaRPr lang="pt-PT" b="1" dirty="0">
              <a:latin typeface="Archivo"/>
            </a:endParaRPr>
          </a:p>
        </p:txBody>
      </p:sp>
    </p:spTree>
    <p:extLst>
      <p:ext uri="{BB962C8B-B14F-4D97-AF65-F5344CB8AC3E}">
        <p14:creationId xmlns:p14="http://schemas.microsoft.com/office/powerpoint/2010/main" val="28160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6EA2B-10B2-696D-3FEC-B8D374DCD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F775A-E5BC-FAD1-6B0F-82F2EB137468}"/>
              </a:ext>
            </a:extLst>
          </p:cNvPr>
          <p:cNvSpPr>
            <a:spLocks noGrp="1"/>
          </p:cNvSpPr>
          <p:nvPr>
            <p:ph type="title"/>
          </p:nvPr>
        </p:nvSpPr>
        <p:spPr/>
        <p:txBody>
          <a:bodyPr/>
          <a:lstStyle/>
          <a:p>
            <a:r>
              <a:rPr lang="en-US" dirty="0"/>
              <a:t>Tests:</a:t>
            </a:r>
            <a:r>
              <a:rPr lang="en-US" b="0" dirty="0"/>
              <a:t> Test Setup/Procedure and Performance Metrics</a:t>
            </a:r>
          </a:p>
        </p:txBody>
      </p:sp>
      <p:sp>
        <p:nvSpPr>
          <p:cNvPr id="3" name="Slide Number Placeholder 2">
            <a:extLst>
              <a:ext uri="{FF2B5EF4-FFF2-40B4-BE49-F238E27FC236}">
                <a16:creationId xmlns:a16="http://schemas.microsoft.com/office/drawing/2014/main" id="{A1921DCE-6730-61AF-2355-415EA02DD347}"/>
              </a:ext>
            </a:extLst>
          </p:cNvPr>
          <p:cNvSpPr>
            <a:spLocks noGrp="1"/>
          </p:cNvSpPr>
          <p:nvPr>
            <p:ph type="sldNum" sz="quarter" idx="11"/>
          </p:nvPr>
        </p:nvSpPr>
        <p:spPr/>
        <p:txBody>
          <a:bodyPr/>
          <a:lstStyle/>
          <a:p>
            <a:fld id="{8BC8727B-4240-4963-929A-A961B0E9EF8D}" type="slidenum">
              <a:rPr lang="pt-PT" smtClean="0"/>
              <a:t>18</a:t>
            </a:fld>
            <a:endParaRPr lang="pt-PT" dirty="0"/>
          </a:p>
        </p:txBody>
      </p:sp>
      <p:sp>
        <p:nvSpPr>
          <p:cNvPr id="7" name="TextBox 6">
            <a:extLst>
              <a:ext uri="{FF2B5EF4-FFF2-40B4-BE49-F238E27FC236}">
                <a16:creationId xmlns:a16="http://schemas.microsoft.com/office/drawing/2014/main" id="{01674B83-8B7E-EE86-3B47-195595CD7274}"/>
              </a:ext>
            </a:extLst>
          </p:cNvPr>
          <p:cNvSpPr txBox="1"/>
          <p:nvPr/>
        </p:nvSpPr>
        <p:spPr>
          <a:xfrm>
            <a:off x="720000" y="1100050"/>
            <a:ext cx="8271510" cy="3724096"/>
          </a:xfrm>
          <a:prstGeom prst="rect">
            <a:avLst/>
          </a:prstGeom>
          <a:noFill/>
        </p:spPr>
        <p:txBody>
          <a:bodyPr wrap="square">
            <a:spAutoFit/>
          </a:bodyPr>
          <a:lstStyle/>
          <a:p>
            <a:r>
              <a:rPr lang="en-US" dirty="0">
                <a:latin typeface="Archivo"/>
              </a:rPr>
              <a:t>Tested </a:t>
            </a:r>
            <a:r>
              <a:rPr lang="en-US" b="1" dirty="0">
                <a:latin typeface="Archivo"/>
              </a:rPr>
              <a:t>C</a:t>
            </a:r>
            <a:r>
              <a:rPr lang="en-US" dirty="0">
                <a:latin typeface="Archivo"/>
              </a:rPr>
              <a:t> values (0.1 to 1000) in the </a:t>
            </a:r>
            <a:r>
              <a:rPr lang="en-US" b="1" dirty="0">
                <a:latin typeface="Archivo"/>
              </a:rPr>
              <a:t>UCT formula</a:t>
            </a:r>
            <a:r>
              <a:rPr lang="en-US" dirty="0">
                <a:latin typeface="Archivo"/>
              </a:rPr>
              <a:t> and in a</a:t>
            </a:r>
            <a:r>
              <a:rPr lang="en-US" b="1" dirty="0">
                <a:latin typeface="Archivo"/>
              </a:rPr>
              <a:t> modified version</a:t>
            </a:r>
            <a:r>
              <a:rPr lang="en-US" dirty="0">
                <a:latin typeface="Archivo"/>
              </a:rPr>
              <a:t> incorporating accumulated rewards for exploitation.</a:t>
            </a:r>
          </a:p>
          <a:p>
            <a:endParaRPr lang="en-US" dirty="0">
              <a:latin typeface="Archivo"/>
            </a:endParaRPr>
          </a:p>
          <a:p>
            <a:r>
              <a:rPr lang="en-US" b="1" dirty="0">
                <a:latin typeface="Archivo"/>
              </a:rPr>
              <a:t>Performance metrics:</a:t>
            </a:r>
          </a:p>
          <a:p>
            <a:pPr marL="284400" indent="-180000">
              <a:spcBef>
                <a:spcPts val="600"/>
              </a:spcBef>
              <a:buFont typeface="Arial" panose="020B0604020202020204" pitchFamily="34" charset="0"/>
              <a:buChar char="•"/>
            </a:pPr>
            <a:r>
              <a:rPr lang="en-US" dirty="0">
                <a:latin typeface="Archivo"/>
              </a:rPr>
              <a:t>Best soft and hard penalty</a:t>
            </a:r>
          </a:p>
          <a:p>
            <a:pPr marL="284400" indent="-180000">
              <a:spcBef>
                <a:spcPts val="600"/>
              </a:spcBef>
              <a:buFont typeface="Arial" panose="020B0604020202020204" pitchFamily="34" charset="0"/>
              <a:buChar char="•"/>
            </a:pPr>
            <a:r>
              <a:rPr lang="en-US" dirty="0">
                <a:latin typeface="Archivo"/>
              </a:rPr>
              <a:t>Worst soft and hard penalty</a:t>
            </a:r>
          </a:p>
          <a:p>
            <a:pPr marL="284400" indent="-180000">
              <a:spcBef>
                <a:spcPts val="600"/>
              </a:spcBef>
              <a:buFont typeface="Arial" panose="020B0604020202020204" pitchFamily="34" charset="0"/>
              <a:buChar char="•"/>
            </a:pPr>
            <a:r>
              <a:rPr lang="en-US" dirty="0">
                <a:latin typeface="Archivo"/>
              </a:rPr>
              <a:t>Iteration of best solution</a:t>
            </a:r>
          </a:p>
          <a:p>
            <a:pPr marL="284400" indent="-180000">
              <a:spcBef>
                <a:spcPts val="600"/>
              </a:spcBef>
              <a:buFont typeface="Arial" panose="020B0604020202020204" pitchFamily="34" charset="0"/>
              <a:buChar char="•"/>
            </a:pPr>
            <a:r>
              <a:rPr lang="en-US" dirty="0">
                <a:latin typeface="Archivo"/>
              </a:rPr>
              <a:t>Total number of iterations</a:t>
            </a:r>
          </a:p>
          <a:p>
            <a:pPr marL="284400" indent="-180000">
              <a:spcBef>
                <a:spcPts val="600"/>
              </a:spcBef>
              <a:buFont typeface="Arial" panose="020B0604020202020204" pitchFamily="34" charset="0"/>
              <a:buChar char="•"/>
            </a:pPr>
            <a:r>
              <a:rPr lang="en-US" dirty="0">
                <a:latin typeface="Archivo"/>
              </a:rPr>
              <a:t>Time to best solution</a:t>
            </a:r>
          </a:p>
          <a:p>
            <a:pPr marL="104400">
              <a:spcBef>
                <a:spcPts val="600"/>
              </a:spcBef>
            </a:pPr>
            <a:endParaRPr lang="en-US" dirty="0">
              <a:latin typeface="Archivo"/>
            </a:endParaRPr>
          </a:p>
          <a:p>
            <a:r>
              <a:rPr lang="en-US" dirty="0">
                <a:latin typeface="Archivo"/>
              </a:rPr>
              <a:t>The algorithm was executed for:</a:t>
            </a:r>
          </a:p>
          <a:p>
            <a:pPr marL="284400" indent="-180000">
              <a:spcBef>
                <a:spcPts val="600"/>
              </a:spcBef>
              <a:buFont typeface="Arial" panose="020B0604020202020204" pitchFamily="34" charset="0"/>
              <a:buChar char="•"/>
            </a:pPr>
            <a:r>
              <a:rPr lang="en-US" b="1" dirty="0">
                <a:latin typeface="Archivo"/>
              </a:rPr>
              <a:t>1-hour</a:t>
            </a:r>
            <a:r>
              <a:rPr lang="en-US" dirty="0">
                <a:latin typeface="Archivo"/>
              </a:rPr>
              <a:t> and </a:t>
            </a:r>
            <a:r>
              <a:rPr lang="en-US" b="1" dirty="0">
                <a:latin typeface="Archivo"/>
              </a:rPr>
              <a:t>24-hours</a:t>
            </a:r>
            <a:r>
              <a:rPr lang="en-US" dirty="0">
                <a:latin typeface="Archivo"/>
              </a:rPr>
              <a:t> to assess its ability to converge towards high-quality solutions given sufficient runtime</a:t>
            </a:r>
          </a:p>
          <a:p>
            <a:pPr marL="284400" indent="-180000">
              <a:spcBef>
                <a:spcPts val="600"/>
              </a:spcBef>
              <a:buFont typeface="Arial" panose="020B0604020202020204" pitchFamily="34" charset="0"/>
              <a:buChar char="•"/>
            </a:pPr>
            <a:r>
              <a:rPr lang="en-US" b="1" dirty="0">
                <a:latin typeface="Archivo"/>
              </a:rPr>
              <a:t>10 minutes</a:t>
            </a:r>
            <a:r>
              <a:rPr lang="en-US" dirty="0">
                <a:latin typeface="Archivo"/>
              </a:rPr>
              <a:t> using ten different seeds (1-10) to evaluate the consistency and variability of results across different initializations</a:t>
            </a:r>
          </a:p>
        </p:txBody>
      </p:sp>
    </p:spTree>
    <p:extLst>
      <p:ext uri="{BB962C8B-B14F-4D97-AF65-F5344CB8AC3E}">
        <p14:creationId xmlns:p14="http://schemas.microsoft.com/office/powerpoint/2010/main" val="2834391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E24CF-489B-180C-BB38-AAC2DD286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7D3D8-A3C6-20EB-55D0-52BA8ED2B8CA}"/>
              </a:ext>
            </a:extLst>
          </p:cNvPr>
          <p:cNvSpPr>
            <a:spLocks noGrp="1"/>
          </p:cNvSpPr>
          <p:nvPr>
            <p:ph type="title"/>
          </p:nvPr>
        </p:nvSpPr>
        <p:spPr/>
        <p:txBody>
          <a:bodyPr/>
          <a:lstStyle/>
          <a:p>
            <a:r>
              <a:rPr lang="en-US" dirty="0"/>
              <a:t>Results</a:t>
            </a:r>
            <a:endParaRPr lang="en-US" b="0" dirty="0"/>
          </a:p>
        </p:txBody>
      </p:sp>
      <p:sp>
        <p:nvSpPr>
          <p:cNvPr id="3" name="Slide Number Placeholder 2">
            <a:extLst>
              <a:ext uri="{FF2B5EF4-FFF2-40B4-BE49-F238E27FC236}">
                <a16:creationId xmlns:a16="http://schemas.microsoft.com/office/drawing/2014/main" id="{C3F70DED-62E6-6113-7ACF-2996809A1B08}"/>
              </a:ext>
            </a:extLst>
          </p:cNvPr>
          <p:cNvSpPr>
            <a:spLocks noGrp="1"/>
          </p:cNvSpPr>
          <p:nvPr>
            <p:ph type="sldNum" sz="quarter" idx="11"/>
          </p:nvPr>
        </p:nvSpPr>
        <p:spPr/>
        <p:txBody>
          <a:bodyPr/>
          <a:lstStyle/>
          <a:p>
            <a:fld id="{8BC8727B-4240-4963-929A-A961B0E9EF8D}" type="slidenum">
              <a:rPr lang="pt-PT" smtClean="0"/>
              <a:t>19</a:t>
            </a:fld>
            <a:endParaRPr lang="pt-PT" dirty="0"/>
          </a:p>
        </p:txBody>
      </p:sp>
      <p:sp>
        <p:nvSpPr>
          <p:cNvPr id="5" name="TextBox 4">
            <a:extLst>
              <a:ext uri="{FF2B5EF4-FFF2-40B4-BE49-F238E27FC236}">
                <a16:creationId xmlns:a16="http://schemas.microsoft.com/office/drawing/2014/main" id="{D2B10A08-7024-13C0-5FCA-D53D38B03325}"/>
              </a:ext>
            </a:extLst>
          </p:cNvPr>
          <p:cNvSpPr txBox="1"/>
          <p:nvPr/>
        </p:nvSpPr>
        <p:spPr>
          <a:xfrm>
            <a:off x="658090" y="1414441"/>
            <a:ext cx="7516091" cy="2462213"/>
          </a:xfrm>
          <a:prstGeom prst="rect">
            <a:avLst/>
          </a:prstGeom>
          <a:noFill/>
        </p:spPr>
        <p:txBody>
          <a:bodyPr wrap="square">
            <a:spAutoFit/>
          </a:bodyPr>
          <a:lstStyle/>
          <a:p>
            <a:pPr marL="171450" indent="-171450">
              <a:buFont typeface="Arial" panose="020B0604020202020204" pitchFamily="34" charset="0"/>
              <a:buChar char="•"/>
            </a:pPr>
            <a:r>
              <a:rPr lang="en-US" dirty="0">
                <a:latin typeface="Archivo"/>
              </a:rPr>
              <a:t>Python vs </a:t>
            </a:r>
            <a:r>
              <a:rPr lang="en-US" dirty="0" err="1">
                <a:latin typeface="Archivo"/>
              </a:rPr>
              <a:t>PyPy</a:t>
            </a:r>
            <a:r>
              <a:rPr lang="en-US" dirty="0">
                <a:latin typeface="Archivo"/>
              </a:rPr>
              <a:t> Performance Evaluation </a:t>
            </a:r>
            <a:r>
              <a:rPr lang="pt-PT" dirty="0">
                <a:latin typeface="Archivo"/>
              </a:rPr>
              <a:t>→ </a:t>
            </a:r>
            <a:r>
              <a:rPr lang="en-US" b="1" dirty="0" err="1">
                <a:latin typeface="Archivo"/>
              </a:rPr>
              <a:t>PyPy</a:t>
            </a:r>
            <a:r>
              <a:rPr lang="en-US" b="1" dirty="0">
                <a:latin typeface="Archivo"/>
              </a:rPr>
              <a:t> called over 3x more functions</a:t>
            </a:r>
          </a:p>
          <a:p>
            <a:pPr marL="171450" indent="-1714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dirty="0">
                <a:latin typeface="Archivo"/>
              </a:rPr>
              <a:t>All tests have consistently produced </a:t>
            </a:r>
            <a:r>
              <a:rPr lang="en-US" b="1" dirty="0">
                <a:latin typeface="Archivo"/>
              </a:rPr>
              <a:t>feasible solutions </a:t>
            </a:r>
            <a:r>
              <a:rPr lang="en-US" dirty="0">
                <a:latin typeface="Archivo"/>
              </a:rPr>
              <a:t>in the challenging ITC-2007 set of benchmark instances. </a:t>
            </a:r>
          </a:p>
          <a:p>
            <a:pPr marL="285750" indent="-2857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b="1" dirty="0">
                <a:latin typeface="Archivo"/>
              </a:rPr>
              <a:t>C showed minimal impact on results</a:t>
            </a:r>
            <a:r>
              <a:rPr lang="en-US" dirty="0">
                <a:latin typeface="Archivo"/>
              </a:rPr>
              <a:t>, indicating a weaker-than-expected influence on node selection.</a:t>
            </a:r>
          </a:p>
          <a:p>
            <a:pPr marL="171450" indent="-1714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dirty="0">
                <a:latin typeface="Archivo"/>
              </a:rPr>
              <a:t>Purely </a:t>
            </a:r>
            <a:r>
              <a:rPr lang="en-US" b="1" dirty="0">
                <a:latin typeface="Archivo"/>
              </a:rPr>
              <a:t>random simulations failed to produce feasible solutions</a:t>
            </a:r>
            <a:r>
              <a:rPr lang="en-US" dirty="0">
                <a:latin typeface="Archivo"/>
              </a:rPr>
              <a:t>, emphasizing the necessity of guided search and domain knowledge to navigate the complex solution space effectively.</a:t>
            </a:r>
          </a:p>
          <a:p>
            <a:pPr marL="171450" indent="-171450">
              <a:buFont typeface="Arial" panose="020B0604020202020204" pitchFamily="34" charset="0"/>
              <a:buChar char="•"/>
            </a:pPr>
            <a:endParaRPr lang="pt-PT" dirty="0">
              <a:latin typeface="Archivo"/>
            </a:endParaRPr>
          </a:p>
        </p:txBody>
      </p:sp>
    </p:spTree>
    <p:extLst>
      <p:ext uri="{BB962C8B-B14F-4D97-AF65-F5344CB8AC3E}">
        <p14:creationId xmlns:p14="http://schemas.microsoft.com/office/powerpoint/2010/main" val="343371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FA48D-8653-17E4-3CB0-7E28A1E0C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CE38F-7868-2006-37D3-986B9B3104F6}"/>
              </a:ext>
            </a:extLst>
          </p:cNvPr>
          <p:cNvSpPr>
            <a:spLocks noGrp="1"/>
          </p:cNvSpPr>
          <p:nvPr>
            <p:ph type="title"/>
          </p:nvPr>
        </p:nvSpPr>
        <p:spPr/>
        <p:txBody>
          <a:bodyPr/>
          <a:lstStyle/>
          <a:p>
            <a:r>
              <a:rPr lang="pt-PT" dirty="0"/>
              <a:t>Index</a:t>
            </a:r>
            <a:endParaRPr lang="pt-PT" b="0" dirty="0"/>
          </a:p>
        </p:txBody>
      </p:sp>
      <p:sp>
        <p:nvSpPr>
          <p:cNvPr id="4" name="Slide Number Placeholder 3">
            <a:extLst>
              <a:ext uri="{FF2B5EF4-FFF2-40B4-BE49-F238E27FC236}">
                <a16:creationId xmlns:a16="http://schemas.microsoft.com/office/drawing/2014/main" id="{255ED939-5BF8-2E96-202F-35494C30FD41}"/>
              </a:ext>
            </a:extLst>
          </p:cNvPr>
          <p:cNvSpPr>
            <a:spLocks noGrp="1"/>
          </p:cNvSpPr>
          <p:nvPr>
            <p:ph type="sldNum" sz="quarter" idx="11"/>
          </p:nvPr>
        </p:nvSpPr>
        <p:spPr/>
        <p:txBody>
          <a:bodyPr/>
          <a:lstStyle/>
          <a:p>
            <a:fld id="{8BC8727B-4240-4963-929A-A961B0E9EF8D}" type="slidenum">
              <a:rPr lang="pt-PT" smtClean="0"/>
              <a:t>2</a:t>
            </a:fld>
            <a:endParaRPr lang="pt-PT"/>
          </a:p>
        </p:txBody>
      </p:sp>
      <p:sp>
        <p:nvSpPr>
          <p:cNvPr id="3" name="TextBox 2">
            <a:extLst>
              <a:ext uri="{FF2B5EF4-FFF2-40B4-BE49-F238E27FC236}">
                <a16:creationId xmlns:a16="http://schemas.microsoft.com/office/drawing/2014/main" id="{74DA0C20-ACC1-69FF-304F-AB58D5A55F31}"/>
              </a:ext>
            </a:extLst>
          </p:cNvPr>
          <p:cNvSpPr txBox="1"/>
          <p:nvPr/>
        </p:nvSpPr>
        <p:spPr>
          <a:xfrm>
            <a:off x="628650" y="1206020"/>
            <a:ext cx="5048250" cy="4201150"/>
          </a:xfrm>
          <a:prstGeom prst="rect">
            <a:avLst/>
          </a:prstGeom>
          <a:noFill/>
        </p:spPr>
        <p:txBody>
          <a:bodyPr wrap="square">
            <a:spAutoFit/>
          </a:bodyPr>
          <a:lstStyle/>
          <a:p>
            <a:pPr marL="333000" lvl="2" indent="-228600">
              <a:spcBef>
                <a:spcPts val="600"/>
              </a:spcBef>
              <a:buFont typeface="+mj-lt"/>
              <a:buAutoNum type="arabicPeriod"/>
            </a:pPr>
            <a:r>
              <a:rPr lang="pt-PT" sz="1200" b="1" dirty="0" err="1">
                <a:latin typeface="Archivo"/>
              </a:rPr>
              <a:t>Introduction</a:t>
            </a:r>
            <a:endParaRPr lang="pt-PT" sz="1200" b="1" dirty="0">
              <a:latin typeface="Archivo"/>
            </a:endParaRPr>
          </a:p>
          <a:p>
            <a:pPr marL="333000" lvl="2" indent="-228600">
              <a:spcBef>
                <a:spcPts val="600"/>
              </a:spcBef>
              <a:buFont typeface="+mj-lt"/>
              <a:buAutoNum type="arabicPeriod"/>
            </a:pPr>
            <a:r>
              <a:rPr lang="pt-PT" sz="1200" b="1" dirty="0">
                <a:latin typeface="Archivo"/>
              </a:rPr>
              <a:t>Background </a:t>
            </a:r>
          </a:p>
          <a:p>
            <a:pPr marL="360000" lvl="3">
              <a:spcBef>
                <a:spcPts val="600"/>
              </a:spcBef>
              <a:buSzPct val="100000"/>
            </a:pPr>
            <a:r>
              <a:rPr lang="pt-PT" sz="1200" dirty="0">
                <a:latin typeface="Archivo"/>
              </a:rPr>
              <a:t>2.1 Hard </a:t>
            </a:r>
            <a:r>
              <a:rPr lang="pt-PT" sz="1200" dirty="0" err="1">
                <a:latin typeface="Archivo"/>
              </a:rPr>
              <a:t>and</a:t>
            </a:r>
            <a:r>
              <a:rPr lang="pt-PT" sz="1200" dirty="0">
                <a:latin typeface="Archivo"/>
              </a:rPr>
              <a:t> Soft </a:t>
            </a:r>
            <a:r>
              <a:rPr lang="pt-PT" sz="1200" dirty="0" err="1">
                <a:latin typeface="Archivo"/>
              </a:rPr>
              <a:t>Constraints</a:t>
            </a:r>
            <a:endParaRPr lang="pt-PT" sz="1200" dirty="0">
              <a:latin typeface="Archivo"/>
            </a:endParaRPr>
          </a:p>
          <a:p>
            <a:pPr marL="360000" lvl="3">
              <a:spcBef>
                <a:spcPts val="600"/>
              </a:spcBef>
              <a:buSzPct val="100000"/>
            </a:pPr>
            <a:r>
              <a:rPr lang="pt-PT" sz="1200" dirty="0">
                <a:latin typeface="Archivo"/>
              </a:rPr>
              <a:t>2.2 </a:t>
            </a:r>
            <a:r>
              <a:rPr lang="pt-PT" sz="1200" dirty="0" err="1">
                <a:latin typeface="Archivo"/>
              </a:rPr>
              <a:t>International</a:t>
            </a:r>
            <a:r>
              <a:rPr lang="pt-PT" sz="1200" dirty="0">
                <a:latin typeface="Archivo"/>
              </a:rPr>
              <a:t> </a:t>
            </a:r>
            <a:r>
              <a:rPr lang="pt-PT" sz="1200" dirty="0" err="1">
                <a:latin typeface="Archivo"/>
              </a:rPr>
              <a:t>Timetabling</a:t>
            </a:r>
            <a:r>
              <a:rPr lang="pt-PT" sz="1200" dirty="0">
                <a:latin typeface="Archivo"/>
              </a:rPr>
              <a:t> </a:t>
            </a:r>
            <a:r>
              <a:rPr lang="pt-PT" sz="1200" dirty="0" err="1">
                <a:latin typeface="Archivo"/>
              </a:rPr>
              <a:t>Competitions</a:t>
            </a:r>
            <a:r>
              <a:rPr lang="pt-PT" sz="1200" dirty="0">
                <a:latin typeface="Archivo"/>
              </a:rPr>
              <a:t> (ITC) </a:t>
            </a:r>
          </a:p>
          <a:p>
            <a:pPr marL="360000" lvl="3">
              <a:spcBef>
                <a:spcPts val="600"/>
              </a:spcBef>
              <a:buSzPct val="100000"/>
            </a:pPr>
            <a:r>
              <a:rPr lang="pt-PT" sz="1200" dirty="0">
                <a:latin typeface="Archivo"/>
              </a:rPr>
              <a:t>2.3 Monte Carlo </a:t>
            </a:r>
            <a:r>
              <a:rPr lang="pt-PT" sz="1200" dirty="0" err="1">
                <a:latin typeface="Archivo"/>
              </a:rPr>
              <a:t>Tree</a:t>
            </a:r>
            <a:r>
              <a:rPr lang="pt-PT" sz="1200" dirty="0">
                <a:latin typeface="Archivo"/>
              </a:rPr>
              <a:t> </a:t>
            </a:r>
            <a:r>
              <a:rPr lang="pt-PT" sz="1200" dirty="0" err="1">
                <a:latin typeface="Archivo"/>
              </a:rPr>
              <a:t>Search</a:t>
            </a:r>
            <a:endParaRPr lang="pt-PT" sz="1200" dirty="0">
              <a:latin typeface="Archivo"/>
            </a:endParaRPr>
          </a:p>
          <a:p>
            <a:pPr marL="360000" lvl="3">
              <a:spcBef>
                <a:spcPts val="600"/>
              </a:spcBef>
              <a:buSzPct val="100000"/>
            </a:pPr>
            <a:r>
              <a:rPr lang="pt-PT" sz="1200" dirty="0">
                <a:latin typeface="Archivo"/>
              </a:rPr>
              <a:t>2.4 </a:t>
            </a:r>
            <a:r>
              <a:rPr lang="pt-PT" sz="1200" dirty="0" err="1">
                <a:latin typeface="Archivo"/>
              </a:rPr>
              <a:t>Upper</a:t>
            </a:r>
            <a:r>
              <a:rPr lang="pt-PT" sz="1200" dirty="0">
                <a:latin typeface="Archivo"/>
              </a:rPr>
              <a:t> </a:t>
            </a:r>
            <a:r>
              <a:rPr lang="pt-PT" sz="1200" dirty="0" err="1">
                <a:latin typeface="Archivo"/>
              </a:rPr>
              <a:t>Confidence</a:t>
            </a:r>
            <a:r>
              <a:rPr lang="pt-PT" sz="1200" dirty="0">
                <a:latin typeface="Archivo"/>
              </a:rPr>
              <a:t> </a:t>
            </a:r>
            <a:r>
              <a:rPr lang="pt-PT" sz="1200" dirty="0" err="1">
                <a:latin typeface="Archivo"/>
              </a:rPr>
              <a:t>Bounds</a:t>
            </a:r>
            <a:r>
              <a:rPr lang="pt-PT" sz="1200" dirty="0">
                <a:latin typeface="Archivo"/>
              </a:rPr>
              <a:t> for </a:t>
            </a:r>
            <a:r>
              <a:rPr lang="pt-PT" sz="1200" dirty="0" err="1">
                <a:latin typeface="Archivo"/>
              </a:rPr>
              <a:t>Trees</a:t>
            </a:r>
            <a:r>
              <a:rPr lang="pt-PT" sz="1200" dirty="0">
                <a:latin typeface="Archivo"/>
              </a:rPr>
              <a:t> (UCT)</a:t>
            </a:r>
          </a:p>
          <a:p>
            <a:pPr marL="333000" lvl="2" indent="-228600">
              <a:spcBef>
                <a:spcPts val="600"/>
              </a:spcBef>
              <a:buFont typeface="+mj-lt"/>
              <a:buAutoNum type="arabicPeriod"/>
            </a:pPr>
            <a:r>
              <a:rPr lang="pt-PT" sz="1200" b="1" dirty="0" err="1">
                <a:latin typeface="Archivo"/>
              </a:rPr>
              <a:t>Related</a:t>
            </a:r>
            <a:r>
              <a:rPr lang="pt-PT" sz="1200" b="1" dirty="0">
                <a:latin typeface="Archivo"/>
              </a:rPr>
              <a:t> </a:t>
            </a:r>
            <a:r>
              <a:rPr lang="pt-PT" sz="1200" b="1" dirty="0" err="1">
                <a:latin typeface="Archivo"/>
              </a:rPr>
              <a:t>Work</a:t>
            </a:r>
            <a:endParaRPr lang="pt-PT" sz="1200" b="1" dirty="0">
              <a:latin typeface="Archivo"/>
            </a:endParaRPr>
          </a:p>
          <a:p>
            <a:pPr marL="333000" lvl="2" indent="-228600">
              <a:spcBef>
                <a:spcPts val="600"/>
              </a:spcBef>
              <a:buFont typeface="+mj-lt"/>
              <a:buAutoNum type="arabicPeriod"/>
            </a:pPr>
            <a:r>
              <a:rPr lang="pt-PT" sz="1200" b="1" dirty="0" err="1">
                <a:latin typeface="Archivo"/>
              </a:rPr>
              <a:t>Methodology</a:t>
            </a:r>
            <a:endParaRPr lang="pt-PT" sz="1200" b="1" dirty="0">
              <a:latin typeface="Archivo"/>
            </a:endParaRPr>
          </a:p>
          <a:p>
            <a:pPr marL="360000" lvl="3">
              <a:spcBef>
                <a:spcPts val="600"/>
              </a:spcBef>
              <a:buSzPct val="100000"/>
            </a:pPr>
            <a:r>
              <a:rPr lang="pt-PT" sz="1200" dirty="0">
                <a:latin typeface="Archivo"/>
              </a:rPr>
              <a:t>4.1 Monte Carlo </a:t>
            </a:r>
            <a:r>
              <a:rPr lang="pt-PT" sz="1200" dirty="0" err="1">
                <a:latin typeface="Archivo"/>
              </a:rPr>
              <a:t>Tree</a:t>
            </a:r>
            <a:r>
              <a:rPr lang="pt-PT" sz="1200" dirty="0">
                <a:latin typeface="Archivo"/>
              </a:rPr>
              <a:t> </a:t>
            </a:r>
            <a:r>
              <a:rPr lang="pt-PT" sz="1200" dirty="0" err="1">
                <a:latin typeface="Archivo"/>
              </a:rPr>
              <a:t>Search</a:t>
            </a:r>
            <a:endParaRPr lang="pt-PT" sz="1200" dirty="0">
              <a:latin typeface="Archivo"/>
            </a:endParaRPr>
          </a:p>
          <a:p>
            <a:pPr marL="360000" lvl="3">
              <a:spcBef>
                <a:spcPts val="600"/>
              </a:spcBef>
              <a:buSzPct val="100000"/>
            </a:pPr>
            <a:r>
              <a:rPr lang="pt-PT" sz="1200" dirty="0">
                <a:latin typeface="Archivo"/>
              </a:rPr>
              <a:t>4.2 Hill </a:t>
            </a:r>
            <a:r>
              <a:rPr lang="pt-PT" sz="1200" dirty="0" err="1">
                <a:latin typeface="Archivo"/>
              </a:rPr>
              <a:t>Climbing</a:t>
            </a:r>
            <a:endParaRPr lang="pt-PT" sz="1200" dirty="0">
              <a:latin typeface="Archivo"/>
            </a:endParaRPr>
          </a:p>
          <a:p>
            <a:pPr marL="360000" lvl="3">
              <a:spcBef>
                <a:spcPts val="600"/>
              </a:spcBef>
              <a:buSzPct val="100000"/>
            </a:pPr>
            <a:r>
              <a:rPr lang="pt-PT" sz="1200" dirty="0">
                <a:latin typeface="Archivo"/>
              </a:rPr>
              <a:t>4.3 </a:t>
            </a:r>
            <a:r>
              <a:rPr lang="pt-PT" sz="1200" dirty="0" err="1">
                <a:latin typeface="Archivo"/>
              </a:rPr>
              <a:t>Diving</a:t>
            </a:r>
            <a:endParaRPr lang="pt-PT" sz="1200" dirty="0">
              <a:latin typeface="Archivo"/>
            </a:endParaRPr>
          </a:p>
          <a:p>
            <a:pPr marL="333000" lvl="2" indent="-228600">
              <a:spcBef>
                <a:spcPts val="600"/>
              </a:spcBef>
              <a:buFont typeface="+mj-lt"/>
              <a:buAutoNum type="arabicPeriod"/>
            </a:pPr>
            <a:r>
              <a:rPr lang="pt-PT" sz="1200" b="1" dirty="0" err="1">
                <a:latin typeface="Archivo"/>
              </a:rPr>
              <a:t>Tests</a:t>
            </a:r>
            <a:endParaRPr lang="pt-PT" sz="1200" b="1" dirty="0">
              <a:latin typeface="Archivo"/>
            </a:endParaRPr>
          </a:p>
          <a:p>
            <a:pPr marL="333000" lvl="2" indent="-228600">
              <a:spcBef>
                <a:spcPts val="600"/>
              </a:spcBef>
              <a:buFont typeface="+mj-lt"/>
              <a:buAutoNum type="arabicPeriod"/>
            </a:pPr>
            <a:r>
              <a:rPr lang="pt-PT" sz="1200" b="1" dirty="0" err="1">
                <a:latin typeface="Archivo"/>
              </a:rPr>
              <a:t>Results</a:t>
            </a:r>
            <a:endParaRPr lang="pt-PT" sz="1200" b="1" dirty="0">
              <a:latin typeface="Archivo"/>
            </a:endParaRPr>
          </a:p>
          <a:p>
            <a:pPr marL="333000" lvl="2" indent="-228600">
              <a:spcBef>
                <a:spcPts val="600"/>
              </a:spcBef>
              <a:buFont typeface="+mj-lt"/>
              <a:buAutoNum type="arabicPeriod"/>
            </a:pPr>
            <a:r>
              <a:rPr lang="pt-PT" sz="1200" b="1" dirty="0" err="1">
                <a:latin typeface="Archivo"/>
              </a:rPr>
              <a:t>Conclusion</a:t>
            </a:r>
            <a:r>
              <a:rPr lang="pt-PT" sz="1200" b="1" dirty="0">
                <a:latin typeface="Archivo"/>
              </a:rPr>
              <a:t> </a:t>
            </a:r>
            <a:r>
              <a:rPr lang="pt-PT" sz="1200" b="1" dirty="0" err="1">
                <a:latin typeface="Archivo"/>
              </a:rPr>
              <a:t>and</a:t>
            </a:r>
            <a:r>
              <a:rPr lang="pt-PT" sz="1200" b="1" dirty="0">
                <a:latin typeface="Archivo"/>
              </a:rPr>
              <a:t> Future </a:t>
            </a:r>
            <a:r>
              <a:rPr lang="pt-PT" sz="1200" b="1" dirty="0" err="1">
                <a:latin typeface="Archivo"/>
              </a:rPr>
              <a:t>Work</a:t>
            </a:r>
            <a:endParaRPr lang="pt-PT" sz="1200" b="1" dirty="0">
              <a:latin typeface="Archivo"/>
            </a:endParaRPr>
          </a:p>
          <a:p>
            <a:pPr lvl="5" indent="-180000">
              <a:spcBef>
                <a:spcPts val="600"/>
              </a:spcBef>
              <a:buFont typeface="Arial" panose="020B0604020202020204" pitchFamily="34" charset="0"/>
              <a:buChar char="•"/>
            </a:pPr>
            <a:endParaRPr lang="pt-PT" sz="1200" dirty="0">
              <a:latin typeface="Archivo"/>
            </a:endParaRPr>
          </a:p>
          <a:p>
            <a:pPr lvl="2" indent="-180000">
              <a:spcBef>
                <a:spcPts val="600"/>
              </a:spcBef>
              <a:buFont typeface="Arial" panose="020B0604020202020204" pitchFamily="34" charset="0"/>
              <a:buChar char="•"/>
            </a:pPr>
            <a:endParaRPr lang="pt-PT" sz="1200" dirty="0">
              <a:latin typeface="Archivo"/>
            </a:endParaRPr>
          </a:p>
        </p:txBody>
      </p:sp>
    </p:spTree>
    <p:extLst>
      <p:ext uri="{BB962C8B-B14F-4D97-AF65-F5344CB8AC3E}">
        <p14:creationId xmlns:p14="http://schemas.microsoft.com/office/powerpoint/2010/main" val="4112427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7E9D-6818-4601-0797-16574D980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E499B-56C3-552E-E69D-50E8AA025536}"/>
              </a:ext>
            </a:extLst>
          </p:cNvPr>
          <p:cNvSpPr>
            <a:spLocks noGrp="1"/>
          </p:cNvSpPr>
          <p:nvPr>
            <p:ph type="title"/>
          </p:nvPr>
        </p:nvSpPr>
        <p:spPr/>
        <p:txBody>
          <a:bodyPr/>
          <a:lstStyle/>
          <a:p>
            <a:r>
              <a:rPr lang="en-US" dirty="0"/>
              <a:t>Results:</a:t>
            </a:r>
            <a:r>
              <a:rPr lang="en-US" b="0" dirty="0"/>
              <a:t> Pruning</a:t>
            </a:r>
          </a:p>
        </p:txBody>
      </p:sp>
      <p:sp>
        <p:nvSpPr>
          <p:cNvPr id="3" name="Slide Number Placeholder 2">
            <a:extLst>
              <a:ext uri="{FF2B5EF4-FFF2-40B4-BE49-F238E27FC236}">
                <a16:creationId xmlns:a16="http://schemas.microsoft.com/office/drawing/2014/main" id="{E038E740-5105-58A5-BB2B-A8AD1AEAF129}"/>
              </a:ext>
            </a:extLst>
          </p:cNvPr>
          <p:cNvSpPr>
            <a:spLocks noGrp="1"/>
          </p:cNvSpPr>
          <p:nvPr>
            <p:ph type="sldNum" sz="quarter" idx="11"/>
          </p:nvPr>
        </p:nvSpPr>
        <p:spPr/>
        <p:txBody>
          <a:bodyPr/>
          <a:lstStyle/>
          <a:p>
            <a:fld id="{8BC8727B-4240-4963-929A-A961B0E9EF8D}" type="slidenum">
              <a:rPr lang="pt-PT" smtClean="0"/>
              <a:t>20</a:t>
            </a:fld>
            <a:endParaRPr lang="pt-PT" dirty="0"/>
          </a:p>
        </p:txBody>
      </p:sp>
      <p:sp>
        <p:nvSpPr>
          <p:cNvPr id="9" name="TextBox 8">
            <a:extLst>
              <a:ext uri="{FF2B5EF4-FFF2-40B4-BE49-F238E27FC236}">
                <a16:creationId xmlns:a16="http://schemas.microsoft.com/office/drawing/2014/main" id="{6266525B-F1A7-A07D-6F5D-F8F3780DC77C}"/>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9 – </a:t>
            </a:r>
            <a:r>
              <a:rPr lang="pt-PT" sz="900" dirty="0" err="1">
                <a:latin typeface="Archivo"/>
              </a:rPr>
              <a:t>Pruning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grpSp>
        <p:nvGrpSpPr>
          <p:cNvPr id="12" name="Group 11">
            <a:extLst>
              <a:ext uri="{FF2B5EF4-FFF2-40B4-BE49-F238E27FC236}">
                <a16:creationId xmlns:a16="http://schemas.microsoft.com/office/drawing/2014/main" id="{39FDAC63-329F-9C91-5F37-046E6DCBBCA6}"/>
              </a:ext>
            </a:extLst>
          </p:cNvPr>
          <p:cNvGrpSpPr/>
          <p:nvPr/>
        </p:nvGrpSpPr>
        <p:grpSpPr>
          <a:xfrm>
            <a:off x="720000" y="1220630"/>
            <a:ext cx="7987582" cy="3426053"/>
            <a:chOff x="720000" y="1220630"/>
            <a:chExt cx="7987582" cy="3426053"/>
          </a:xfrm>
        </p:grpSpPr>
        <p:pic>
          <p:nvPicPr>
            <p:cNvPr id="5" name="Picture 4" descr="A graph of a bar chart&#10;&#10;AI-generated content may be incorrect.">
              <a:extLst>
                <a:ext uri="{FF2B5EF4-FFF2-40B4-BE49-F238E27FC236}">
                  <a16:creationId xmlns:a16="http://schemas.microsoft.com/office/drawing/2014/main" id="{4F0C259C-CC2F-7609-BCF3-A90E71FC4A71}"/>
                </a:ext>
              </a:extLst>
            </p:cNvPr>
            <p:cNvPicPr>
              <a:picLocks noChangeAspect="1"/>
            </p:cNvPicPr>
            <p:nvPr/>
          </p:nvPicPr>
          <p:blipFill>
            <a:blip r:embed="rId3"/>
            <a:stretch>
              <a:fillRect/>
            </a:stretch>
          </p:blipFill>
          <p:spPr>
            <a:xfrm>
              <a:off x="720000" y="1223320"/>
              <a:ext cx="3464073" cy="3405146"/>
            </a:xfrm>
            <a:prstGeom prst="rect">
              <a:avLst/>
            </a:prstGeom>
          </p:spPr>
        </p:pic>
        <p:pic>
          <p:nvPicPr>
            <p:cNvPr id="7" name="Picture 6" descr="A graph with a green line&#10;&#10;AI-generated content may be incorrect.">
              <a:extLst>
                <a:ext uri="{FF2B5EF4-FFF2-40B4-BE49-F238E27FC236}">
                  <a16:creationId xmlns:a16="http://schemas.microsoft.com/office/drawing/2014/main" id="{D69B754A-1144-AB57-8A48-E44BDEA1C047}"/>
                </a:ext>
              </a:extLst>
            </p:cNvPr>
            <p:cNvPicPr>
              <a:picLocks noChangeAspect="1"/>
            </p:cNvPicPr>
            <p:nvPr/>
          </p:nvPicPr>
          <p:blipFill>
            <a:blip r:embed="rId4"/>
            <a:stretch>
              <a:fillRect/>
            </a:stretch>
          </p:blipFill>
          <p:spPr>
            <a:xfrm>
              <a:off x="4343450" y="1220630"/>
              <a:ext cx="3464073" cy="3426053"/>
            </a:xfrm>
            <a:prstGeom prst="rect">
              <a:avLst/>
            </a:prstGeom>
          </p:spPr>
        </p:pic>
        <p:pic>
          <p:nvPicPr>
            <p:cNvPr id="11" name="Picture 10" descr="A close up of a text&#10;&#10;AI-generated content may be incorrect.">
              <a:extLst>
                <a:ext uri="{FF2B5EF4-FFF2-40B4-BE49-F238E27FC236}">
                  <a16:creationId xmlns:a16="http://schemas.microsoft.com/office/drawing/2014/main" id="{A44B7ED1-488D-B8F8-FE99-100FCCA0A5AD}"/>
                </a:ext>
              </a:extLst>
            </p:cNvPr>
            <p:cNvPicPr>
              <a:picLocks noChangeAspect="1"/>
            </p:cNvPicPr>
            <p:nvPr/>
          </p:nvPicPr>
          <p:blipFill>
            <a:blip r:embed="rId5"/>
            <a:stretch>
              <a:fillRect/>
            </a:stretch>
          </p:blipFill>
          <p:spPr>
            <a:xfrm>
              <a:off x="7856014" y="1627643"/>
              <a:ext cx="851568" cy="282115"/>
            </a:xfrm>
            <a:prstGeom prst="rect">
              <a:avLst/>
            </a:prstGeom>
          </p:spPr>
        </p:pic>
      </p:grpSp>
      <p:sp>
        <p:nvSpPr>
          <p:cNvPr id="4" name="TextBox 3">
            <a:extLst>
              <a:ext uri="{FF2B5EF4-FFF2-40B4-BE49-F238E27FC236}">
                <a16:creationId xmlns:a16="http://schemas.microsoft.com/office/drawing/2014/main" id="{4881322E-893D-A9C8-E04C-CBE6EBAC24F4}"/>
              </a:ext>
            </a:extLst>
          </p:cNvPr>
          <p:cNvSpPr txBox="1"/>
          <p:nvPr/>
        </p:nvSpPr>
        <p:spPr>
          <a:xfrm>
            <a:off x="1934048" y="4614645"/>
            <a:ext cx="1190584" cy="261610"/>
          </a:xfrm>
          <a:prstGeom prst="rect">
            <a:avLst/>
          </a:prstGeom>
          <a:noFill/>
        </p:spPr>
        <p:txBody>
          <a:bodyPr wrap="square" rtlCol="0">
            <a:spAutoFit/>
          </a:bodyPr>
          <a:lstStyle/>
          <a:p>
            <a:r>
              <a:rPr lang="pt-PT" sz="1100" dirty="0" err="1"/>
              <a:t>Without</a:t>
            </a:r>
            <a:r>
              <a:rPr lang="pt-PT" sz="1100" dirty="0"/>
              <a:t> </a:t>
            </a:r>
            <a:r>
              <a:rPr lang="pt-PT" sz="1100" dirty="0" err="1"/>
              <a:t>Pruning</a:t>
            </a:r>
            <a:endParaRPr lang="pt-PT" sz="1100" dirty="0"/>
          </a:p>
        </p:txBody>
      </p:sp>
      <p:sp>
        <p:nvSpPr>
          <p:cNvPr id="6" name="TextBox 5">
            <a:extLst>
              <a:ext uri="{FF2B5EF4-FFF2-40B4-BE49-F238E27FC236}">
                <a16:creationId xmlns:a16="http://schemas.microsoft.com/office/drawing/2014/main" id="{5E8BE9E0-91A6-2CED-AEAC-77A1D36441D0}"/>
              </a:ext>
            </a:extLst>
          </p:cNvPr>
          <p:cNvSpPr txBox="1"/>
          <p:nvPr/>
        </p:nvSpPr>
        <p:spPr>
          <a:xfrm>
            <a:off x="5928229" y="4646683"/>
            <a:ext cx="1059441" cy="261610"/>
          </a:xfrm>
          <a:prstGeom prst="rect">
            <a:avLst/>
          </a:prstGeom>
          <a:noFill/>
        </p:spPr>
        <p:txBody>
          <a:bodyPr wrap="square" rtlCol="0">
            <a:spAutoFit/>
          </a:bodyPr>
          <a:lstStyle/>
          <a:p>
            <a:r>
              <a:rPr lang="pt-PT" sz="1100" dirty="0" err="1"/>
              <a:t>With</a:t>
            </a:r>
            <a:r>
              <a:rPr lang="pt-PT" sz="1100" dirty="0"/>
              <a:t> </a:t>
            </a:r>
            <a:r>
              <a:rPr lang="pt-PT" sz="1100" dirty="0" err="1"/>
              <a:t>Pruning</a:t>
            </a:r>
            <a:endParaRPr lang="pt-PT" sz="1100" dirty="0"/>
          </a:p>
        </p:txBody>
      </p:sp>
    </p:spTree>
    <p:extLst>
      <p:ext uri="{BB962C8B-B14F-4D97-AF65-F5344CB8AC3E}">
        <p14:creationId xmlns:p14="http://schemas.microsoft.com/office/powerpoint/2010/main" val="862503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3987-3BA1-48D7-FB89-C9484B85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C2E82-9F4E-B581-6157-53A3952883C6}"/>
              </a:ext>
            </a:extLst>
          </p:cNvPr>
          <p:cNvSpPr>
            <a:spLocks noGrp="1"/>
          </p:cNvSpPr>
          <p:nvPr>
            <p:ph type="title"/>
          </p:nvPr>
        </p:nvSpPr>
        <p:spPr/>
        <p:txBody>
          <a:bodyPr/>
          <a:lstStyle/>
          <a:p>
            <a:r>
              <a:rPr lang="en-US" dirty="0"/>
              <a:t>Results: </a:t>
            </a:r>
            <a:r>
              <a:rPr lang="en-US" b="0" dirty="0"/>
              <a:t>Diving</a:t>
            </a:r>
          </a:p>
        </p:txBody>
      </p:sp>
      <p:sp>
        <p:nvSpPr>
          <p:cNvPr id="3" name="Slide Number Placeholder 2">
            <a:extLst>
              <a:ext uri="{FF2B5EF4-FFF2-40B4-BE49-F238E27FC236}">
                <a16:creationId xmlns:a16="http://schemas.microsoft.com/office/drawing/2014/main" id="{D9B9B068-0A9F-4513-A5FC-13881291F1AA}"/>
              </a:ext>
            </a:extLst>
          </p:cNvPr>
          <p:cNvSpPr>
            <a:spLocks noGrp="1"/>
          </p:cNvSpPr>
          <p:nvPr>
            <p:ph type="sldNum" sz="quarter" idx="11"/>
          </p:nvPr>
        </p:nvSpPr>
        <p:spPr/>
        <p:txBody>
          <a:bodyPr/>
          <a:lstStyle/>
          <a:p>
            <a:fld id="{8BC8727B-4240-4963-929A-A961B0E9EF8D}" type="slidenum">
              <a:rPr lang="pt-PT" smtClean="0"/>
              <a:t>21</a:t>
            </a:fld>
            <a:endParaRPr lang="pt-PT" dirty="0"/>
          </a:p>
        </p:txBody>
      </p:sp>
      <p:pic>
        <p:nvPicPr>
          <p:cNvPr id="18" name="Picture 17" descr="A graph with red and blue lines&#10;&#10;AI-generated content may be incorrect.">
            <a:extLst>
              <a:ext uri="{FF2B5EF4-FFF2-40B4-BE49-F238E27FC236}">
                <a16:creationId xmlns:a16="http://schemas.microsoft.com/office/drawing/2014/main" id="{38D8AE01-BF12-3729-A559-D4F8E6682155}"/>
              </a:ext>
            </a:extLst>
          </p:cNvPr>
          <p:cNvPicPr>
            <a:picLocks noChangeAspect="1"/>
          </p:cNvPicPr>
          <p:nvPr/>
        </p:nvPicPr>
        <p:blipFill>
          <a:blip r:embed="rId3"/>
          <a:stretch>
            <a:fillRect/>
          </a:stretch>
        </p:blipFill>
        <p:spPr>
          <a:xfrm>
            <a:off x="4183381" y="1328300"/>
            <a:ext cx="3724109" cy="3186696"/>
          </a:xfrm>
          <a:prstGeom prst="rect">
            <a:avLst/>
          </a:prstGeom>
        </p:spPr>
      </p:pic>
      <p:pic>
        <p:nvPicPr>
          <p:cNvPr id="20" name="Picture 19">
            <a:extLst>
              <a:ext uri="{FF2B5EF4-FFF2-40B4-BE49-F238E27FC236}">
                <a16:creationId xmlns:a16="http://schemas.microsoft.com/office/drawing/2014/main" id="{D462B22A-932E-FF2B-410C-18C84D891460}"/>
              </a:ext>
            </a:extLst>
          </p:cNvPr>
          <p:cNvPicPr>
            <a:picLocks noChangeAspect="1"/>
          </p:cNvPicPr>
          <p:nvPr/>
        </p:nvPicPr>
        <p:blipFill>
          <a:blip r:embed="rId4"/>
          <a:stretch>
            <a:fillRect/>
          </a:stretch>
        </p:blipFill>
        <p:spPr>
          <a:xfrm>
            <a:off x="7907490" y="1734902"/>
            <a:ext cx="882346" cy="274637"/>
          </a:xfrm>
          <a:prstGeom prst="rect">
            <a:avLst/>
          </a:prstGeom>
        </p:spPr>
      </p:pic>
      <p:pic>
        <p:nvPicPr>
          <p:cNvPr id="22" name="Picture 21" descr="A graph of red and purple lines&#10;&#10;AI-generated content may be incorrect.">
            <a:extLst>
              <a:ext uri="{FF2B5EF4-FFF2-40B4-BE49-F238E27FC236}">
                <a16:creationId xmlns:a16="http://schemas.microsoft.com/office/drawing/2014/main" id="{B292B5B7-E945-879D-C2CC-60A3F3D9ECD8}"/>
              </a:ext>
            </a:extLst>
          </p:cNvPr>
          <p:cNvPicPr>
            <a:picLocks noChangeAspect="1"/>
          </p:cNvPicPr>
          <p:nvPr/>
        </p:nvPicPr>
        <p:blipFill>
          <a:blip r:embed="rId5"/>
          <a:stretch>
            <a:fillRect/>
          </a:stretch>
        </p:blipFill>
        <p:spPr>
          <a:xfrm>
            <a:off x="531318" y="1328300"/>
            <a:ext cx="3783675" cy="3186696"/>
          </a:xfrm>
          <a:prstGeom prst="rect">
            <a:avLst/>
          </a:prstGeom>
        </p:spPr>
      </p:pic>
      <p:sp>
        <p:nvSpPr>
          <p:cNvPr id="4" name="TextBox 3">
            <a:extLst>
              <a:ext uri="{FF2B5EF4-FFF2-40B4-BE49-F238E27FC236}">
                <a16:creationId xmlns:a16="http://schemas.microsoft.com/office/drawing/2014/main" id="{C8B4057B-A94E-1A43-D56A-83319187B68B}"/>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10 – </a:t>
            </a:r>
            <a:r>
              <a:rPr lang="pt-PT" sz="900" dirty="0" err="1">
                <a:latin typeface="Archivo"/>
              </a:rPr>
              <a:t>Diving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sp>
        <p:nvSpPr>
          <p:cNvPr id="5" name="TextBox 4">
            <a:extLst>
              <a:ext uri="{FF2B5EF4-FFF2-40B4-BE49-F238E27FC236}">
                <a16:creationId xmlns:a16="http://schemas.microsoft.com/office/drawing/2014/main" id="{4280376C-F077-FA2A-75AD-8090871535CE}"/>
              </a:ext>
            </a:extLst>
          </p:cNvPr>
          <p:cNvSpPr txBox="1"/>
          <p:nvPr/>
        </p:nvSpPr>
        <p:spPr>
          <a:xfrm>
            <a:off x="1827863" y="4580206"/>
            <a:ext cx="1190584" cy="261610"/>
          </a:xfrm>
          <a:prstGeom prst="rect">
            <a:avLst/>
          </a:prstGeom>
          <a:noFill/>
        </p:spPr>
        <p:txBody>
          <a:bodyPr wrap="square" rtlCol="0">
            <a:spAutoFit/>
          </a:bodyPr>
          <a:lstStyle/>
          <a:p>
            <a:r>
              <a:rPr lang="pt-PT" sz="1100" dirty="0" err="1"/>
              <a:t>Without</a:t>
            </a:r>
            <a:r>
              <a:rPr lang="pt-PT" sz="1100" dirty="0"/>
              <a:t> </a:t>
            </a:r>
            <a:r>
              <a:rPr lang="pt-PT" sz="1100" dirty="0" err="1"/>
              <a:t>Diving</a:t>
            </a:r>
            <a:endParaRPr lang="pt-PT" sz="1100" dirty="0"/>
          </a:p>
        </p:txBody>
      </p:sp>
      <p:sp>
        <p:nvSpPr>
          <p:cNvPr id="6" name="TextBox 5">
            <a:extLst>
              <a:ext uri="{FF2B5EF4-FFF2-40B4-BE49-F238E27FC236}">
                <a16:creationId xmlns:a16="http://schemas.microsoft.com/office/drawing/2014/main" id="{B97884A2-8C7C-F176-C6EB-C4736FFD82FA}"/>
              </a:ext>
            </a:extLst>
          </p:cNvPr>
          <p:cNvSpPr txBox="1"/>
          <p:nvPr/>
        </p:nvSpPr>
        <p:spPr>
          <a:xfrm>
            <a:off x="5588506" y="4510325"/>
            <a:ext cx="913857" cy="261610"/>
          </a:xfrm>
          <a:prstGeom prst="rect">
            <a:avLst/>
          </a:prstGeom>
          <a:noFill/>
        </p:spPr>
        <p:txBody>
          <a:bodyPr wrap="square" rtlCol="0">
            <a:spAutoFit/>
          </a:bodyPr>
          <a:lstStyle/>
          <a:p>
            <a:r>
              <a:rPr lang="pt-PT" sz="1100" dirty="0" err="1"/>
              <a:t>With</a:t>
            </a:r>
            <a:r>
              <a:rPr lang="pt-PT" sz="1100" dirty="0"/>
              <a:t> </a:t>
            </a:r>
            <a:r>
              <a:rPr lang="pt-PT" sz="1100" dirty="0" err="1"/>
              <a:t>Diving</a:t>
            </a:r>
            <a:endParaRPr lang="pt-PT" sz="1100" dirty="0"/>
          </a:p>
        </p:txBody>
      </p:sp>
    </p:spTree>
    <p:extLst>
      <p:ext uri="{BB962C8B-B14F-4D97-AF65-F5344CB8AC3E}">
        <p14:creationId xmlns:p14="http://schemas.microsoft.com/office/powerpoint/2010/main" val="421401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CF04-AB35-3B95-228C-7C6F4AB03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A84FD-47D0-845B-F87B-C10EABF8D149}"/>
              </a:ext>
            </a:extLst>
          </p:cNvPr>
          <p:cNvSpPr>
            <a:spLocks noGrp="1"/>
          </p:cNvSpPr>
          <p:nvPr>
            <p:ph type="title"/>
          </p:nvPr>
        </p:nvSpPr>
        <p:spPr/>
        <p:txBody>
          <a:bodyPr/>
          <a:lstStyle/>
          <a:p>
            <a:r>
              <a:rPr lang="en-US" dirty="0"/>
              <a:t>Results: </a:t>
            </a:r>
            <a:r>
              <a:rPr lang="pt-PT" b="0" dirty="0" err="1"/>
              <a:t>Competition</a:t>
            </a:r>
            <a:r>
              <a:rPr lang="pt-PT" b="0" dirty="0"/>
              <a:t> </a:t>
            </a:r>
            <a:r>
              <a:rPr lang="pt-PT" b="0" dirty="0" err="1"/>
              <a:t>Results</a:t>
            </a:r>
            <a:r>
              <a:rPr lang="pt-PT" b="0" dirty="0"/>
              <a:t> </a:t>
            </a:r>
            <a:r>
              <a:rPr lang="pt-PT" b="0" dirty="0" err="1"/>
              <a:t>Comparison</a:t>
            </a:r>
            <a:endParaRPr lang="en-US" b="0" dirty="0"/>
          </a:p>
        </p:txBody>
      </p:sp>
      <p:sp>
        <p:nvSpPr>
          <p:cNvPr id="3" name="Slide Number Placeholder 2">
            <a:extLst>
              <a:ext uri="{FF2B5EF4-FFF2-40B4-BE49-F238E27FC236}">
                <a16:creationId xmlns:a16="http://schemas.microsoft.com/office/drawing/2014/main" id="{15E54AE6-D401-280A-A4D1-448E2DDBA1FA}"/>
              </a:ext>
            </a:extLst>
          </p:cNvPr>
          <p:cNvSpPr>
            <a:spLocks noGrp="1"/>
          </p:cNvSpPr>
          <p:nvPr>
            <p:ph type="sldNum" sz="quarter" idx="11"/>
          </p:nvPr>
        </p:nvSpPr>
        <p:spPr/>
        <p:txBody>
          <a:bodyPr/>
          <a:lstStyle/>
          <a:p>
            <a:fld id="{8BC8727B-4240-4963-929A-A961B0E9EF8D}" type="slidenum">
              <a:rPr lang="pt-PT" smtClean="0"/>
              <a:t>22</a:t>
            </a:fld>
            <a:endParaRPr lang="pt-PT" dirty="0"/>
          </a:p>
        </p:txBody>
      </p:sp>
      <p:pic>
        <p:nvPicPr>
          <p:cNvPr id="6" name="Picture 5" descr="A table with numbers and letters&#10;&#10;AI-generated content may be incorrect.">
            <a:extLst>
              <a:ext uri="{FF2B5EF4-FFF2-40B4-BE49-F238E27FC236}">
                <a16:creationId xmlns:a16="http://schemas.microsoft.com/office/drawing/2014/main" id="{92E3FFEE-E1CE-91D3-4C63-F9416E8746C4}"/>
              </a:ext>
            </a:extLst>
          </p:cNvPr>
          <p:cNvPicPr>
            <a:picLocks noChangeAspect="1"/>
          </p:cNvPicPr>
          <p:nvPr/>
        </p:nvPicPr>
        <p:blipFill>
          <a:blip r:embed="rId2"/>
          <a:srcRect b="24295"/>
          <a:stretch>
            <a:fillRect/>
          </a:stretch>
        </p:blipFill>
        <p:spPr>
          <a:xfrm>
            <a:off x="38100" y="1993862"/>
            <a:ext cx="9067800" cy="1155776"/>
          </a:xfrm>
          <a:prstGeom prst="rect">
            <a:avLst/>
          </a:prstGeom>
        </p:spPr>
      </p:pic>
      <p:sp>
        <p:nvSpPr>
          <p:cNvPr id="4" name="TextBox 3">
            <a:extLst>
              <a:ext uri="{FF2B5EF4-FFF2-40B4-BE49-F238E27FC236}">
                <a16:creationId xmlns:a16="http://schemas.microsoft.com/office/drawing/2014/main" id="{AC2EB8A4-57F9-EDB8-C801-CBE8C086A81A}"/>
              </a:ext>
            </a:extLst>
          </p:cNvPr>
          <p:cNvSpPr txBox="1"/>
          <p:nvPr/>
        </p:nvSpPr>
        <p:spPr>
          <a:xfrm>
            <a:off x="1974057" y="3295152"/>
            <a:ext cx="5195885" cy="369332"/>
          </a:xfrm>
          <a:prstGeom prst="rect">
            <a:avLst/>
          </a:prstGeom>
          <a:noFill/>
        </p:spPr>
        <p:txBody>
          <a:bodyPr wrap="square">
            <a:spAutoFit/>
          </a:bodyPr>
          <a:lstStyle/>
          <a:p>
            <a:r>
              <a:rPr lang="en-US" sz="900" b="1" dirty="0">
                <a:latin typeface="Archivo"/>
              </a:rPr>
              <a:t>Table 2 – </a:t>
            </a:r>
            <a:r>
              <a:rPr lang="en-US" sz="900" dirty="0">
                <a:latin typeface="Archivo"/>
              </a:rPr>
              <a:t>Comparison of Müller and our method variants across six benchmark instances during 10 minutes. </a:t>
            </a:r>
          </a:p>
          <a:p>
            <a:r>
              <a:rPr lang="en-US" sz="900" dirty="0">
                <a:latin typeface="Archivo"/>
              </a:rPr>
              <a:t>                  Soft constraint penalties are shown with hard constraint violations in parentheses.</a:t>
            </a:r>
            <a:endParaRPr lang="pt-PT" sz="900" dirty="0">
              <a:latin typeface="Archivo"/>
            </a:endParaRPr>
          </a:p>
        </p:txBody>
      </p:sp>
    </p:spTree>
    <p:extLst>
      <p:ext uri="{BB962C8B-B14F-4D97-AF65-F5344CB8AC3E}">
        <p14:creationId xmlns:p14="http://schemas.microsoft.com/office/powerpoint/2010/main" val="149160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C025-3D1F-638F-354D-A7682A00609E}"/>
              </a:ext>
            </a:extLst>
          </p:cNvPr>
          <p:cNvSpPr>
            <a:spLocks noGrp="1"/>
          </p:cNvSpPr>
          <p:nvPr>
            <p:ph type="title"/>
          </p:nvPr>
        </p:nvSpPr>
        <p:spPr/>
        <p:txBody>
          <a:bodyPr/>
          <a:lstStyle/>
          <a:p>
            <a:r>
              <a:rPr lang="pt-PT" sz="4000" b="0" dirty="0" err="1"/>
              <a:t>Conclusion</a:t>
            </a:r>
            <a:r>
              <a:rPr lang="pt-PT" sz="4000" b="0" dirty="0"/>
              <a:t> </a:t>
            </a:r>
            <a:r>
              <a:rPr lang="pt-PT" sz="4000" b="0" dirty="0" err="1"/>
              <a:t>and</a:t>
            </a:r>
            <a:r>
              <a:rPr lang="pt-PT" sz="4000" b="0" dirty="0"/>
              <a:t> Future </a:t>
            </a:r>
            <a:r>
              <a:rPr lang="pt-PT" sz="4000" b="0" dirty="0" err="1"/>
              <a:t>Work</a:t>
            </a:r>
            <a:endParaRPr lang="pt-PT" sz="4000" b="0" dirty="0"/>
          </a:p>
        </p:txBody>
      </p:sp>
    </p:spTree>
    <p:extLst>
      <p:ext uri="{BB962C8B-B14F-4D97-AF65-F5344CB8AC3E}">
        <p14:creationId xmlns:p14="http://schemas.microsoft.com/office/powerpoint/2010/main" val="3068153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CF02-32F2-BA3E-F2FD-084071922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DBDC7-E96F-03F0-FC7B-6CFCF31C56DF}"/>
              </a:ext>
            </a:extLst>
          </p:cNvPr>
          <p:cNvSpPr>
            <a:spLocks noGrp="1"/>
          </p:cNvSpPr>
          <p:nvPr>
            <p:ph type="title"/>
          </p:nvPr>
        </p:nvSpPr>
        <p:spPr/>
        <p:txBody>
          <a:bodyPr/>
          <a:lstStyle/>
          <a:p>
            <a:r>
              <a:rPr lang="en-US" dirty="0"/>
              <a:t>Previous</a:t>
            </a:r>
            <a:r>
              <a:rPr lang="pt-PT" dirty="0"/>
              <a:t> </a:t>
            </a:r>
            <a:r>
              <a:rPr lang="en-US" dirty="0"/>
              <a:t>project</a:t>
            </a:r>
          </a:p>
        </p:txBody>
      </p:sp>
      <p:sp>
        <p:nvSpPr>
          <p:cNvPr id="3" name="Slide Number Placeholder 2">
            <a:extLst>
              <a:ext uri="{FF2B5EF4-FFF2-40B4-BE49-F238E27FC236}">
                <a16:creationId xmlns:a16="http://schemas.microsoft.com/office/drawing/2014/main" id="{049D2FD7-9874-DA51-118F-736A7937B4C7}"/>
              </a:ext>
            </a:extLst>
          </p:cNvPr>
          <p:cNvSpPr>
            <a:spLocks noGrp="1"/>
          </p:cNvSpPr>
          <p:nvPr>
            <p:ph type="sldNum" sz="quarter" idx="11"/>
          </p:nvPr>
        </p:nvSpPr>
        <p:spPr/>
        <p:txBody>
          <a:bodyPr/>
          <a:lstStyle/>
          <a:p>
            <a:fld id="{8BC8727B-4240-4963-929A-A961B0E9EF8D}" type="slidenum">
              <a:rPr lang="pt-PT" smtClean="0"/>
              <a:t>24</a:t>
            </a:fld>
            <a:endParaRPr lang="pt-PT" dirty="0"/>
          </a:p>
        </p:txBody>
      </p:sp>
      <p:grpSp>
        <p:nvGrpSpPr>
          <p:cNvPr id="5" name="Group 4">
            <a:extLst>
              <a:ext uri="{FF2B5EF4-FFF2-40B4-BE49-F238E27FC236}">
                <a16:creationId xmlns:a16="http://schemas.microsoft.com/office/drawing/2014/main" id="{94C839C9-03B3-5A19-A3EA-32A24822463C}"/>
              </a:ext>
            </a:extLst>
          </p:cNvPr>
          <p:cNvGrpSpPr/>
          <p:nvPr/>
        </p:nvGrpSpPr>
        <p:grpSpPr>
          <a:xfrm>
            <a:off x="719999" y="1272896"/>
            <a:ext cx="7704000" cy="3340437"/>
            <a:chOff x="719999" y="1272896"/>
            <a:chExt cx="7704000" cy="3340437"/>
          </a:xfrm>
        </p:grpSpPr>
        <p:pic>
          <p:nvPicPr>
            <p:cNvPr id="1026" name="Picture 2" descr="screenshot">
              <a:extLst>
                <a:ext uri="{FF2B5EF4-FFF2-40B4-BE49-F238E27FC236}">
                  <a16:creationId xmlns:a16="http://schemas.microsoft.com/office/drawing/2014/main" id="{9C84693F-6432-D140-FEE5-DE8C91FBC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99" y="1272896"/>
              <a:ext cx="7704000" cy="3052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88D8CC-1D40-B205-5C94-864F3947C131}"/>
                </a:ext>
              </a:extLst>
            </p:cNvPr>
            <p:cNvSpPr txBox="1"/>
            <p:nvPr/>
          </p:nvSpPr>
          <p:spPr>
            <a:xfrm>
              <a:off x="3713449" y="4382501"/>
              <a:ext cx="1896241" cy="230832"/>
            </a:xfrm>
            <a:prstGeom prst="rect">
              <a:avLst/>
            </a:prstGeom>
            <a:noFill/>
          </p:spPr>
          <p:txBody>
            <a:bodyPr wrap="square" rtlCol="0">
              <a:spAutoFit/>
            </a:bodyPr>
            <a:lstStyle/>
            <a:p>
              <a:r>
                <a:rPr lang="pt-PT" sz="900" b="1" dirty="0">
                  <a:latin typeface="Archivo"/>
                </a:rPr>
                <a:t>Fig. 11 </a:t>
              </a:r>
              <a:r>
                <a:rPr lang="pt-PT" sz="900" i="1" dirty="0">
                  <a:latin typeface="Archivo"/>
                </a:rPr>
                <a:t>– </a:t>
              </a:r>
              <a:r>
                <a:rPr lang="en-US" sz="900" i="1" dirty="0">
                  <a:latin typeface="Archivo"/>
                </a:rPr>
                <a:t>Previous</a:t>
              </a:r>
              <a:r>
                <a:rPr lang="pt-PT" sz="900" i="1" dirty="0">
                  <a:latin typeface="Archivo"/>
                </a:rPr>
                <a:t> </a:t>
              </a:r>
              <a:r>
                <a:rPr lang="pt-PT" sz="900" i="1" dirty="0" err="1">
                  <a:latin typeface="Archivo"/>
                </a:rPr>
                <a:t>project</a:t>
              </a:r>
              <a:r>
                <a:rPr lang="pt-PT" sz="900" i="1" dirty="0">
                  <a:latin typeface="Archivo"/>
                </a:rPr>
                <a:t> </a:t>
              </a:r>
              <a:r>
                <a:rPr lang="pt-PT" sz="900" i="1" dirty="0" err="1">
                  <a:latin typeface="Archivo"/>
                </a:rPr>
                <a:t>frontend</a:t>
              </a:r>
              <a:endParaRPr lang="pt-PT" sz="900" i="1" dirty="0">
                <a:latin typeface="Archivo"/>
              </a:endParaRPr>
            </a:p>
          </p:txBody>
        </p:sp>
      </p:grpSp>
    </p:spTree>
    <p:extLst>
      <p:ext uri="{BB962C8B-B14F-4D97-AF65-F5344CB8AC3E}">
        <p14:creationId xmlns:p14="http://schemas.microsoft.com/office/powerpoint/2010/main" val="165077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1787E-5ACD-A040-F9FF-B65350D19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C8AC4-47B8-CA59-9FEA-4ABA7D98F203}"/>
              </a:ext>
            </a:extLst>
          </p:cNvPr>
          <p:cNvSpPr>
            <a:spLocks noGrp="1"/>
          </p:cNvSpPr>
          <p:nvPr>
            <p:ph type="title"/>
          </p:nvPr>
        </p:nvSpPr>
        <p:spPr/>
        <p:txBody>
          <a:bodyPr/>
          <a:lstStyle/>
          <a:p>
            <a:r>
              <a:rPr lang="pt-PT" dirty="0"/>
              <a:t>Referencies</a:t>
            </a:r>
          </a:p>
        </p:txBody>
      </p:sp>
      <p:sp>
        <p:nvSpPr>
          <p:cNvPr id="3" name="Slide Number Placeholder 2">
            <a:extLst>
              <a:ext uri="{FF2B5EF4-FFF2-40B4-BE49-F238E27FC236}">
                <a16:creationId xmlns:a16="http://schemas.microsoft.com/office/drawing/2014/main" id="{1581D357-75D1-A73C-3DFD-F7BD4B36D077}"/>
              </a:ext>
            </a:extLst>
          </p:cNvPr>
          <p:cNvSpPr>
            <a:spLocks noGrp="1"/>
          </p:cNvSpPr>
          <p:nvPr>
            <p:ph type="sldNum" sz="quarter" idx="11"/>
          </p:nvPr>
        </p:nvSpPr>
        <p:spPr/>
        <p:txBody>
          <a:bodyPr/>
          <a:lstStyle/>
          <a:p>
            <a:fld id="{8BC8727B-4240-4963-929A-A961B0E9EF8D}" type="slidenum">
              <a:rPr lang="pt-PT" smtClean="0"/>
              <a:t>25</a:t>
            </a:fld>
            <a:endParaRPr lang="pt-PT"/>
          </a:p>
        </p:txBody>
      </p:sp>
      <p:sp>
        <p:nvSpPr>
          <p:cNvPr id="5" name="TextBox 4">
            <a:extLst>
              <a:ext uri="{FF2B5EF4-FFF2-40B4-BE49-F238E27FC236}">
                <a16:creationId xmlns:a16="http://schemas.microsoft.com/office/drawing/2014/main" id="{275E4F6F-4F66-0C30-44AD-52CA4DCB277C}"/>
              </a:ext>
            </a:extLst>
          </p:cNvPr>
          <p:cNvSpPr txBox="1"/>
          <p:nvPr/>
        </p:nvSpPr>
        <p:spPr>
          <a:xfrm>
            <a:off x="628649" y="1115787"/>
            <a:ext cx="3760559" cy="3693319"/>
          </a:xfrm>
          <a:prstGeom prst="rect">
            <a:avLst/>
          </a:prstGeom>
          <a:noFill/>
        </p:spPr>
        <p:txBody>
          <a:bodyPr wrap="square">
            <a:spAutoFit/>
          </a:bodyPr>
          <a:lstStyle/>
          <a:p>
            <a:r>
              <a:rPr lang="pt-PT" sz="900" dirty="0">
                <a:latin typeface="Archivo"/>
              </a:rPr>
              <a:t>[1] U. D. Porto, “</a:t>
            </a:r>
            <a:r>
              <a:rPr lang="pt-PT" sz="900" dirty="0" err="1">
                <a:latin typeface="Archivo"/>
              </a:rPr>
              <a:t>Fcup</a:t>
            </a:r>
            <a:r>
              <a:rPr lang="pt-PT" sz="900" dirty="0">
                <a:latin typeface="Archivo"/>
              </a:rPr>
              <a:t> em números.” [Online]. </a:t>
            </a:r>
            <a:r>
              <a:rPr lang="pt-PT" sz="900" dirty="0" err="1">
                <a:latin typeface="Archivo"/>
              </a:rPr>
              <a:t>Available</a:t>
            </a:r>
            <a:r>
              <a:rPr lang="pt-PT" sz="900" dirty="0">
                <a:latin typeface="Archivo"/>
              </a:rPr>
              <a:t>: </a:t>
            </a:r>
            <a:r>
              <a:rPr lang="pt-PT" sz="900" dirty="0">
                <a:latin typeface="Archivo"/>
                <a:hlinkClick r:id="rId2"/>
              </a:rPr>
              <a:t>https://www.up.pt/fcup/pt/afcup/institucional/fcup-em-numeros/</a:t>
            </a:r>
            <a:endParaRPr lang="pt-PT" sz="900" dirty="0">
              <a:latin typeface="Archivo"/>
            </a:endParaRPr>
          </a:p>
          <a:p>
            <a:r>
              <a:rPr lang="pt-PT" sz="900" dirty="0">
                <a:latin typeface="Archivo"/>
              </a:rPr>
              <a:t>[2] C. B. </a:t>
            </a:r>
            <a:r>
              <a:rPr lang="pt-PT" sz="900" dirty="0" err="1">
                <a:latin typeface="Archivo"/>
              </a:rPr>
              <a:t>Browne</a:t>
            </a:r>
            <a:r>
              <a:rPr lang="pt-PT" sz="900" dirty="0">
                <a:latin typeface="Archivo"/>
              </a:rPr>
              <a:t>, E. </a:t>
            </a:r>
            <a:r>
              <a:rPr lang="pt-PT" sz="900" dirty="0" err="1">
                <a:latin typeface="Archivo"/>
              </a:rPr>
              <a:t>Powley</a:t>
            </a:r>
            <a:r>
              <a:rPr lang="pt-PT" sz="900" dirty="0">
                <a:latin typeface="Archivo"/>
              </a:rPr>
              <a:t>, D. </a:t>
            </a:r>
            <a:r>
              <a:rPr lang="pt-PT" sz="900" dirty="0" err="1">
                <a:latin typeface="Archivo"/>
              </a:rPr>
              <a:t>Whitehouse</a:t>
            </a:r>
            <a:r>
              <a:rPr lang="pt-PT" sz="900" dirty="0">
                <a:latin typeface="Archivo"/>
              </a:rPr>
              <a:t>, S. M. Lucas, P. I. </a:t>
            </a:r>
            <a:r>
              <a:rPr lang="pt-PT" sz="900" dirty="0" err="1">
                <a:latin typeface="Archivo"/>
              </a:rPr>
              <a:t>Cowling</a:t>
            </a:r>
            <a:r>
              <a:rPr lang="pt-PT" sz="900" dirty="0">
                <a:latin typeface="Archivo"/>
              </a:rPr>
              <a:t>, P. </a:t>
            </a:r>
            <a:r>
              <a:rPr lang="pt-PT" sz="900" dirty="0" err="1">
                <a:latin typeface="Archivo"/>
              </a:rPr>
              <a:t>Rohlfshagen</a:t>
            </a:r>
            <a:r>
              <a:rPr lang="pt-PT" sz="900" dirty="0">
                <a:latin typeface="Archivo"/>
              </a:rPr>
              <a:t>, S. </a:t>
            </a:r>
            <a:r>
              <a:rPr lang="pt-PT" sz="900" dirty="0" err="1">
                <a:latin typeface="Archivo"/>
              </a:rPr>
              <a:t>Tavener</a:t>
            </a:r>
            <a:r>
              <a:rPr lang="pt-PT" sz="900" dirty="0">
                <a:latin typeface="Archivo"/>
              </a:rPr>
              <a:t>, D. </a:t>
            </a:r>
            <a:r>
              <a:rPr lang="pt-PT" sz="900" dirty="0" err="1">
                <a:latin typeface="Archivo"/>
              </a:rPr>
              <a:t>Perez</a:t>
            </a:r>
            <a:r>
              <a:rPr lang="pt-PT" sz="900" dirty="0">
                <a:latin typeface="Archivo"/>
              </a:rPr>
              <a:t>, S. </a:t>
            </a:r>
            <a:r>
              <a:rPr lang="pt-PT" sz="900" dirty="0" err="1">
                <a:latin typeface="Archivo"/>
              </a:rPr>
              <a:t>Samothrakis</a:t>
            </a:r>
            <a:r>
              <a:rPr lang="pt-PT" sz="900" dirty="0">
                <a:latin typeface="Archivo"/>
              </a:rPr>
              <a:t>, </a:t>
            </a:r>
            <a:r>
              <a:rPr lang="pt-PT" sz="900" dirty="0" err="1">
                <a:latin typeface="Archivo"/>
              </a:rPr>
              <a:t>and</a:t>
            </a:r>
            <a:r>
              <a:rPr lang="pt-PT" sz="900" dirty="0">
                <a:latin typeface="Archivo"/>
              </a:rPr>
              <a:t> S. </a:t>
            </a:r>
            <a:r>
              <a:rPr lang="pt-PT" sz="900" dirty="0" err="1">
                <a:latin typeface="Archivo"/>
              </a:rPr>
              <a:t>Colton</a:t>
            </a:r>
            <a:r>
              <a:rPr lang="pt-PT" sz="900" dirty="0">
                <a:latin typeface="Archivo"/>
              </a:rPr>
              <a:t>, “A </a:t>
            </a:r>
            <a:r>
              <a:rPr lang="pt-PT" sz="900" dirty="0" err="1">
                <a:latin typeface="Archivo"/>
              </a:rPr>
              <a:t>survey</a:t>
            </a:r>
            <a:r>
              <a:rPr lang="pt-PT" sz="900" dirty="0">
                <a:latin typeface="Archivo"/>
              </a:rPr>
              <a:t> </a:t>
            </a:r>
            <a:r>
              <a:rPr lang="pt-PT" sz="900" dirty="0" err="1">
                <a:latin typeface="Archivo"/>
              </a:rPr>
              <a:t>of</a:t>
            </a:r>
            <a:r>
              <a:rPr lang="pt-PT" sz="900" dirty="0">
                <a:latin typeface="Archivo"/>
              </a:rPr>
              <a:t> monte </a:t>
            </a:r>
            <a:r>
              <a:rPr lang="pt-PT" sz="900" dirty="0" err="1">
                <a:latin typeface="Archivo"/>
              </a:rPr>
              <a:t>carlo</a:t>
            </a:r>
            <a:r>
              <a:rPr lang="pt-PT" sz="900" dirty="0">
                <a:latin typeface="Archivo"/>
              </a:rPr>
              <a:t>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dirty="0" err="1">
                <a:latin typeface="Archivo"/>
              </a:rPr>
              <a:t>methods</a:t>
            </a:r>
            <a:r>
              <a:rPr lang="pt-PT" sz="900" dirty="0">
                <a:latin typeface="Archivo"/>
              </a:rPr>
              <a:t>,” IEEE </a:t>
            </a:r>
            <a:r>
              <a:rPr lang="pt-PT" sz="900" dirty="0" err="1">
                <a:latin typeface="Archivo"/>
              </a:rPr>
              <a:t>Transactions</a:t>
            </a:r>
            <a:r>
              <a:rPr lang="pt-PT" sz="900" dirty="0">
                <a:latin typeface="Archivo"/>
              </a:rPr>
              <a:t> </a:t>
            </a:r>
            <a:r>
              <a:rPr lang="pt-PT" sz="900" dirty="0" err="1">
                <a:latin typeface="Archivo"/>
              </a:rPr>
              <a:t>on</a:t>
            </a:r>
            <a:r>
              <a:rPr lang="pt-PT" sz="900" dirty="0">
                <a:latin typeface="Archivo"/>
              </a:rPr>
              <a:t> </a:t>
            </a:r>
            <a:r>
              <a:rPr lang="pt-PT" sz="900" dirty="0" err="1">
                <a:latin typeface="Archivo"/>
              </a:rPr>
              <a:t>Computational</a:t>
            </a:r>
            <a:r>
              <a:rPr lang="pt-PT" sz="900" dirty="0">
                <a:latin typeface="Archivo"/>
              </a:rPr>
              <a:t> </a:t>
            </a:r>
            <a:r>
              <a:rPr lang="pt-PT" sz="900" dirty="0" err="1">
                <a:latin typeface="Archivo"/>
              </a:rPr>
              <a:t>Intelligence</a:t>
            </a:r>
            <a:r>
              <a:rPr lang="pt-PT" sz="900" dirty="0">
                <a:latin typeface="Archivo"/>
              </a:rPr>
              <a:t> </a:t>
            </a:r>
            <a:r>
              <a:rPr lang="pt-PT" sz="900" dirty="0" err="1">
                <a:latin typeface="Archivo"/>
              </a:rPr>
              <a:t>and</a:t>
            </a:r>
            <a:r>
              <a:rPr lang="pt-PT" sz="900" dirty="0">
                <a:latin typeface="Archivo"/>
              </a:rPr>
              <a:t> AI in Games, vol. 4, no. 1, pp. 1–43, Mar. 2012, </a:t>
            </a:r>
            <a:r>
              <a:rPr lang="pt-PT" sz="900" dirty="0" err="1">
                <a:latin typeface="Archivo"/>
              </a:rPr>
              <a:t>conference</a:t>
            </a:r>
            <a:r>
              <a:rPr lang="pt-PT" sz="900" dirty="0">
                <a:latin typeface="Archivo"/>
              </a:rPr>
              <a:t> </a:t>
            </a:r>
            <a:r>
              <a:rPr lang="pt-PT" sz="900" dirty="0" err="1">
                <a:latin typeface="Archivo"/>
              </a:rPr>
              <a:t>Name</a:t>
            </a:r>
            <a:r>
              <a:rPr lang="pt-PT" sz="900" dirty="0">
                <a:latin typeface="Archivo"/>
              </a:rPr>
              <a:t>: IEEE </a:t>
            </a:r>
            <a:r>
              <a:rPr lang="pt-PT" sz="900" dirty="0" err="1">
                <a:latin typeface="Archivo"/>
              </a:rPr>
              <a:t>Transactions</a:t>
            </a:r>
            <a:r>
              <a:rPr lang="pt-PT" sz="900" dirty="0">
                <a:latin typeface="Archivo"/>
              </a:rPr>
              <a:t> </a:t>
            </a:r>
            <a:r>
              <a:rPr lang="pt-PT" sz="900" dirty="0" err="1">
                <a:latin typeface="Archivo"/>
              </a:rPr>
              <a:t>on</a:t>
            </a:r>
            <a:r>
              <a:rPr lang="pt-PT" sz="900" dirty="0">
                <a:latin typeface="Archivo"/>
              </a:rPr>
              <a:t> </a:t>
            </a:r>
            <a:r>
              <a:rPr lang="pt-PT" sz="900" dirty="0" err="1">
                <a:latin typeface="Archivo"/>
              </a:rPr>
              <a:t>Computational</a:t>
            </a:r>
            <a:r>
              <a:rPr lang="pt-PT" sz="900" dirty="0">
                <a:latin typeface="Archivo"/>
              </a:rPr>
              <a:t> </a:t>
            </a:r>
            <a:r>
              <a:rPr lang="pt-PT" sz="900" dirty="0" err="1">
                <a:latin typeface="Archivo"/>
              </a:rPr>
              <a:t>Intelligence</a:t>
            </a:r>
            <a:r>
              <a:rPr lang="pt-PT" sz="900" dirty="0">
                <a:latin typeface="Archivo"/>
              </a:rPr>
              <a:t> </a:t>
            </a:r>
            <a:r>
              <a:rPr lang="pt-PT" sz="900" dirty="0" err="1">
                <a:latin typeface="Archivo"/>
              </a:rPr>
              <a:t>and</a:t>
            </a:r>
            <a:r>
              <a:rPr lang="pt-PT" sz="900" dirty="0">
                <a:latin typeface="Archivo"/>
              </a:rPr>
              <a:t> AI in Games. [Online]. </a:t>
            </a:r>
            <a:r>
              <a:rPr lang="pt-PT" sz="900" dirty="0" err="1">
                <a:latin typeface="Archivo"/>
              </a:rPr>
              <a:t>Available</a:t>
            </a:r>
            <a:r>
              <a:rPr lang="pt-PT" sz="900" dirty="0">
                <a:latin typeface="Archivo"/>
              </a:rPr>
              <a:t>: </a:t>
            </a:r>
            <a:r>
              <a:rPr lang="pt-PT" sz="900" dirty="0">
                <a:latin typeface="Archivo"/>
                <a:hlinkClick r:id="rId3"/>
              </a:rPr>
              <a:t>https://ieeexplore.ieee.org/document/6145622/?arnumber=6145622</a:t>
            </a:r>
            <a:endParaRPr lang="pt-PT" sz="900" dirty="0">
              <a:latin typeface="Archivo"/>
            </a:endParaRPr>
          </a:p>
          <a:p>
            <a:r>
              <a:rPr lang="pt-PT" sz="900" dirty="0">
                <a:latin typeface="Archivo"/>
              </a:rPr>
              <a:t>[3] R. Lewis, “A </a:t>
            </a:r>
            <a:r>
              <a:rPr lang="pt-PT" sz="900" dirty="0" err="1">
                <a:latin typeface="Archivo"/>
              </a:rPr>
              <a:t>survey</a:t>
            </a:r>
            <a:r>
              <a:rPr lang="pt-PT" sz="900" dirty="0">
                <a:latin typeface="Archivo"/>
              </a:rPr>
              <a:t> </a:t>
            </a:r>
            <a:r>
              <a:rPr lang="pt-PT" sz="900" dirty="0" err="1">
                <a:latin typeface="Archivo"/>
              </a:rPr>
              <a:t>of</a:t>
            </a:r>
            <a:r>
              <a:rPr lang="pt-PT" sz="900" dirty="0">
                <a:latin typeface="Archivo"/>
              </a:rPr>
              <a:t> </a:t>
            </a:r>
            <a:r>
              <a:rPr lang="pt-PT" sz="900" dirty="0" err="1">
                <a:latin typeface="Archivo"/>
              </a:rPr>
              <a:t>metaheuristic-based</a:t>
            </a:r>
            <a:r>
              <a:rPr lang="pt-PT" sz="900" dirty="0">
                <a:latin typeface="Archivo"/>
              </a:rPr>
              <a:t> </a:t>
            </a:r>
            <a:r>
              <a:rPr lang="pt-PT" sz="900" dirty="0" err="1">
                <a:latin typeface="Archivo"/>
              </a:rPr>
              <a:t>techniques</a:t>
            </a:r>
            <a:r>
              <a:rPr lang="pt-PT" sz="900" dirty="0">
                <a:latin typeface="Archivo"/>
              </a:rPr>
              <a:t> for </a:t>
            </a:r>
            <a:r>
              <a:rPr lang="pt-PT" sz="900" dirty="0" err="1">
                <a:latin typeface="Archivo"/>
              </a:rPr>
              <a:t>university</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problems</a:t>
            </a:r>
            <a:r>
              <a:rPr lang="pt-PT" sz="900" dirty="0">
                <a:latin typeface="Archivo"/>
              </a:rPr>
              <a:t>,” OR </a:t>
            </a:r>
            <a:r>
              <a:rPr lang="pt-PT" sz="900" dirty="0" err="1">
                <a:latin typeface="Archivo"/>
              </a:rPr>
              <a:t>Spectrum</a:t>
            </a:r>
            <a:r>
              <a:rPr lang="pt-PT" sz="900" dirty="0">
                <a:latin typeface="Archivo"/>
              </a:rPr>
              <a:t>, vol. 30, no. 1, pp. 167–190, Jan. 2008. [Online]. </a:t>
            </a:r>
            <a:r>
              <a:rPr lang="pt-PT" sz="900" dirty="0" err="1">
                <a:latin typeface="Archivo"/>
              </a:rPr>
              <a:t>Available</a:t>
            </a:r>
            <a:r>
              <a:rPr lang="pt-PT" sz="900" dirty="0">
                <a:latin typeface="Archivo"/>
              </a:rPr>
              <a:t>: </a:t>
            </a:r>
            <a:r>
              <a:rPr lang="pt-PT" sz="900" dirty="0">
                <a:latin typeface="Archivo"/>
                <a:hlinkClick r:id="rId4"/>
              </a:rPr>
              <a:t>https://doi.org/10.1007/s00291-007-0097-0</a:t>
            </a:r>
            <a:endParaRPr lang="pt-PT" sz="900" dirty="0">
              <a:latin typeface="Archivo"/>
            </a:endParaRPr>
          </a:p>
          <a:p>
            <a:r>
              <a:rPr lang="pt-PT" sz="900" dirty="0">
                <a:latin typeface="Archivo"/>
              </a:rPr>
              <a:t>[4] S. </a:t>
            </a:r>
            <a:r>
              <a:rPr lang="pt-PT" sz="900" dirty="0" err="1">
                <a:latin typeface="Archivo"/>
              </a:rPr>
              <a:t>Abdipoor</a:t>
            </a:r>
            <a:r>
              <a:rPr lang="pt-PT" sz="900" dirty="0">
                <a:latin typeface="Archivo"/>
              </a:rPr>
              <a:t>, R. </a:t>
            </a:r>
            <a:r>
              <a:rPr lang="pt-PT" sz="900" dirty="0" err="1">
                <a:latin typeface="Archivo"/>
              </a:rPr>
              <a:t>Yaakob</a:t>
            </a:r>
            <a:r>
              <a:rPr lang="pt-PT" sz="900" dirty="0">
                <a:latin typeface="Archivo"/>
              </a:rPr>
              <a:t>, S. L. </a:t>
            </a:r>
            <a:r>
              <a:rPr lang="pt-PT" sz="900" dirty="0" err="1">
                <a:latin typeface="Archivo"/>
              </a:rPr>
              <a:t>Goh</a:t>
            </a:r>
            <a:r>
              <a:rPr lang="pt-PT" sz="900" dirty="0">
                <a:latin typeface="Archivo"/>
              </a:rPr>
              <a:t>, </a:t>
            </a:r>
            <a:r>
              <a:rPr lang="pt-PT" sz="900" dirty="0" err="1">
                <a:latin typeface="Archivo"/>
              </a:rPr>
              <a:t>and</a:t>
            </a:r>
            <a:r>
              <a:rPr lang="pt-PT" sz="900" dirty="0">
                <a:latin typeface="Archivo"/>
              </a:rPr>
              <a:t> S. </a:t>
            </a:r>
            <a:r>
              <a:rPr lang="pt-PT" sz="900" dirty="0" err="1">
                <a:latin typeface="Archivo"/>
              </a:rPr>
              <a:t>Abdullah</a:t>
            </a:r>
            <a:r>
              <a:rPr lang="pt-PT" sz="900" dirty="0">
                <a:latin typeface="Archivo"/>
              </a:rPr>
              <a:t>, “Meta-</a:t>
            </a:r>
            <a:r>
              <a:rPr lang="pt-PT" sz="900" dirty="0" err="1">
                <a:latin typeface="Archivo"/>
              </a:rPr>
              <a:t>heuristic</a:t>
            </a:r>
            <a:r>
              <a:rPr lang="pt-PT" sz="900" dirty="0">
                <a:latin typeface="Archivo"/>
              </a:rPr>
              <a:t> </a:t>
            </a:r>
            <a:r>
              <a:rPr lang="pt-PT" sz="900" dirty="0" err="1">
                <a:latin typeface="Archivo"/>
              </a:rPr>
              <a:t>approaches</a:t>
            </a:r>
            <a:r>
              <a:rPr lang="pt-PT" sz="900" dirty="0">
                <a:latin typeface="Archivo"/>
              </a:rPr>
              <a:t> for </a:t>
            </a:r>
            <a:r>
              <a:rPr lang="pt-PT" sz="900" dirty="0" err="1">
                <a:latin typeface="Archivo"/>
              </a:rPr>
              <a:t>the</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problem</a:t>
            </a:r>
            <a:r>
              <a:rPr lang="pt-PT" sz="900" dirty="0">
                <a:latin typeface="Archivo"/>
              </a:rPr>
              <a:t>,” </a:t>
            </a:r>
            <a:r>
              <a:rPr lang="pt-PT" sz="900" dirty="0" err="1">
                <a:latin typeface="Archivo"/>
              </a:rPr>
              <a:t>Intelligent</a:t>
            </a:r>
            <a:r>
              <a:rPr lang="pt-PT" sz="900" dirty="0">
                <a:latin typeface="Archivo"/>
              </a:rPr>
              <a:t> </a:t>
            </a:r>
            <a:r>
              <a:rPr lang="pt-PT" sz="900" dirty="0" err="1">
                <a:latin typeface="Archivo"/>
              </a:rPr>
              <a:t>Systems</a:t>
            </a:r>
            <a:r>
              <a:rPr lang="pt-PT" sz="900" dirty="0">
                <a:latin typeface="Archivo"/>
              </a:rPr>
              <a:t> </a:t>
            </a:r>
            <a:r>
              <a:rPr lang="pt-PT" sz="900" dirty="0" err="1">
                <a:latin typeface="Archivo"/>
              </a:rPr>
              <a:t>with</a:t>
            </a:r>
            <a:r>
              <a:rPr lang="pt-PT" sz="900" dirty="0">
                <a:latin typeface="Archivo"/>
              </a:rPr>
              <a:t> </a:t>
            </a:r>
            <a:r>
              <a:rPr lang="pt-PT" sz="900" dirty="0" err="1">
                <a:latin typeface="Archivo"/>
              </a:rPr>
              <a:t>Applications</a:t>
            </a:r>
            <a:r>
              <a:rPr lang="pt-PT" sz="900" dirty="0">
                <a:latin typeface="Archivo"/>
              </a:rPr>
              <a:t>, vol. 19, p. 200253, </a:t>
            </a:r>
            <a:r>
              <a:rPr lang="pt-PT" sz="900" dirty="0" err="1">
                <a:latin typeface="Archivo"/>
              </a:rPr>
              <a:t>Sep</a:t>
            </a:r>
            <a:r>
              <a:rPr lang="pt-PT" sz="900" dirty="0">
                <a:latin typeface="Archivo"/>
              </a:rPr>
              <a:t>. 2023. [Online]. </a:t>
            </a:r>
            <a:r>
              <a:rPr lang="pt-PT" sz="900" dirty="0" err="1">
                <a:latin typeface="Archivo"/>
              </a:rPr>
              <a:t>Available</a:t>
            </a:r>
            <a:r>
              <a:rPr lang="pt-PT" sz="900" dirty="0">
                <a:latin typeface="Archivo"/>
              </a:rPr>
              <a:t>: </a:t>
            </a:r>
            <a:r>
              <a:rPr lang="pt-PT" sz="900" dirty="0">
                <a:latin typeface="Archivo"/>
                <a:hlinkClick r:id="rId5"/>
              </a:rPr>
              <a:t>https://linkinghub.elsevier.com/retrieve/pii/S2667305323000789</a:t>
            </a:r>
            <a:endParaRPr lang="pt-PT" sz="900" dirty="0">
              <a:latin typeface="Archivo"/>
            </a:endParaRPr>
          </a:p>
          <a:p>
            <a:r>
              <a:rPr lang="pt-PT" sz="900" dirty="0">
                <a:latin typeface="Archivo"/>
              </a:rPr>
              <a:t>[5] H. </a:t>
            </a:r>
            <a:r>
              <a:rPr lang="pt-PT" sz="900" dirty="0" err="1">
                <a:latin typeface="Archivo"/>
              </a:rPr>
              <a:t>Babaei</a:t>
            </a:r>
            <a:r>
              <a:rPr lang="pt-PT" sz="900" dirty="0">
                <a:latin typeface="Archivo"/>
              </a:rPr>
              <a:t>, J. </a:t>
            </a:r>
            <a:r>
              <a:rPr lang="pt-PT" sz="900" dirty="0" err="1">
                <a:latin typeface="Archivo"/>
              </a:rPr>
              <a:t>Karimpour</a:t>
            </a:r>
            <a:r>
              <a:rPr lang="pt-PT" sz="900" dirty="0">
                <a:latin typeface="Archivo"/>
              </a:rPr>
              <a:t>, </a:t>
            </a:r>
            <a:r>
              <a:rPr lang="pt-PT" sz="900" dirty="0" err="1">
                <a:latin typeface="Archivo"/>
              </a:rPr>
              <a:t>and</a:t>
            </a:r>
            <a:r>
              <a:rPr lang="pt-PT" sz="900" dirty="0">
                <a:latin typeface="Archivo"/>
              </a:rPr>
              <a:t> A. </a:t>
            </a:r>
            <a:r>
              <a:rPr lang="pt-PT" sz="900" dirty="0" err="1">
                <a:latin typeface="Archivo"/>
              </a:rPr>
              <a:t>Hadidi</a:t>
            </a:r>
            <a:r>
              <a:rPr lang="pt-PT" sz="900" dirty="0">
                <a:latin typeface="Archivo"/>
              </a:rPr>
              <a:t>, “A </a:t>
            </a:r>
            <a:r>
              <a:rPr lang="pt-PT" sz="900" dirty="0" err="1">
                <a:latin typeface="Archivo"/>
              </a:rPr>
              <a:t>survey</a:t>
            </a:r>
            <a:r>
              <a:rPr lang="pt-PT" sz="900" dirty="0">
                <a:latin typeface="Archivo"/>
              </a:rPr>
              <a:t> </a:t>
            </a:r>
            <a:r>
              <a:rPr lang="pt-PT" sz="900" dirty="0" err="1">
                <a:latin typeface="Archivo"/>
              </a:rPr>
              <a:t>of</a:t>
            </a:r>
            <a:r>
              <a:rPr lang="pt-PT" sz="900" dirty="0">
                <a:latin typeface="Archivo"/>
              </a:rPr>
              <a:t> </a:t>
            </a:r>
            <a:r>
              <a:rPr lang="pt-PT" sz="900" dirty="0" err="1">
                <a:latin typeface="Archivo"/>
              </a:rPr>
              <a:t>approaches</a:t>
            </a:r>
            <a:r>
              <a:rPr lang="pt-PT" sz="900" dirty="0">
                <a:latin typeface="Archivo"/>
              </a:rPr>
              <a:t> for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problem</a:t>
            </a:r>
            <a:r>
              <a:rPr lang="pt-PT" sz="900" dirty="0">
                <a:latin typeface="Archivo"/>
              </a:rPr>
              <a:t>,” </a:t>
            </a:r>
            <a:r>
              <a:rPr lang="pt-PT" sz="900" dirty="0" err="1">
                <a:latin typeface="Archivo"/>
              </a:rPr>
              <a:t>Computers</a:t>
            </a:r>
            <a:r>
              <a:rPr lang="pt-PT" sz="900" dirty="0">
                <a:latin typeface="Archivo"/>
              </a:rPr>
              <a:t> &amp; Industrial </a:t>
            </a:r>
            <a:r>
              <a:rPr lang="pt-PT" sz="900" dirty="0" err="1">
                <a:latin typeface="Archivo"/>
              </a:rPr>
              <a:t>Engineering</a:t>
            </a:r>
            <a:r>
              <a:rPr lang="pt-PT" sz="900" dirty="0">
                <a:latin typeface="Archivo"/>
              </a:rPr>
              <a:t>, vol. 86, pp. 43–59, </a:t>
            </a:r>
            <a:r>
              <a:rPr lang="pt-PT" sz="900" dirty="0" err="1">
                <a:latin typeface="Archivo"/>
              </a:rPr>
              <a:t>Aug</a:t>
            </a:r>
            <a:r>
              <a:rPr lang="pt-PT" sz="900" dirty="0">
                <a:latin typeface="Archivo"/>
              </a:rPr>
              <a:t>. 2015. [Online]. </a:t>
            </a:r>
            <a:r>
              <a:rPr lang="pt-PT" sz="900" dirty="0" err="1">
                <a:latin typeface="Archivo"/>
              </a:rPr>
              <a:t>Available</a:t>
            </a:r>
            <a:r>
              <a:rPr lang="pt-PT" sz="900" dirty="0">
                <a:latin typeface="Archivo"/>
              </a:rPr>
              <a:t>: </a:t>
            </a:r>
            <a:r>
              <a:rPr lang="pt-PT" sz="900" dirty="0">
                <a:latin typeface="Archivo"/>
                <a:hlinkClick r:id="rId6"/>
              </a:rPr>
              <a:t>https://linkinghub.elsevier.com/retrieve/pii/S0360835214003714</a:t>
            </a:r>
            <a:endParaRPr lang="pt-PT" sz="900" dirty="0">
              <a:latin typeface="Archivo"/>
            </a:endParaRPr>
          </a:p>
          <a:p>
            <a:r>
              <a:rPr lang="pt-PT" sz="900" dirty="0">
                <a:latin typeface="Archivo"/>
              </a:rPr>
              <a:t>[6] M. C. </a:t>
            </a:r>
            <a:r>
              <a:rPr lang="pt-PT" sz="900" dirty="0" err="1">
                <a:latin typeface="Archivo"/>
              </a:rPr>
              <a:t>Chen</a:t>
            </a:r>
            <a:r>
              <a:rPr lang="pt-PT" sz="900" dirty="0">
                <a:latin typeface="Archivo"/>
              </a:rPr>
              <a:t>, S. N. </a:t>
            </a:r>
            <a:r>
              <a:rPr lang="pt-PT" sz="900" dirty="0" err="1">
                <a:latin typeface="Archivo"/>
              </a:rPr>
              <a:t>Sze</a:t>
            </a:r>
            <a:r>
              <a:rPr lang="pt-PT" sz="900" dirty="0">
                <a:latin typeface="Archivo"/>
              </a:rPr>
              <a:t>, S. L. </a:t>
            </a:r>
            <a:r>
              <a:rPr lang="pt-PT" sz="900" dirty="0" err="1">
                <a:latin typeface="Archivo"/>
              </a:rPr>
              <a:t>Goh</a:t>
            </a:r>
            <a:r>
              <a:rPr lang="pt-PT" sz="900" dirty="0">
                <a:latin typeface="Archivo"/>
              </a:rPr>
              <a:t>, N. R. </a:t>
            </a:r>
            <a:r>
              <a:rPr lang="pt-PT" sz="900" dirty="0" err="1">
                <a:latin typeface="Archivo"/>
              </a:rPr>
              <a:t>Sabar</a:t>
            </a:r>
            <a:r>
              <a:rPr lang="pt-PT" sz="900" dirty="0">
                <a:latin typeface="Archivo"/>
              </a:rPr>
              <a:t>, </a:t>
            </a:r>
            <a:r>
              <a:rPr lang="pt-PT" sz="900" dirty="0" err="1">
                <a:latin typeface="Archivo"/>
              </a:rPr>
              <a:t>and</a:t>
            </a:r>
            <a:r>
              <a:rPr lang="pt-PT" sz="900" dirty="0">
                <a:latin typeface="Archivo"/>
              </a:rPr>
              <a:t> G. Kendall, “A </a:t>
            </a:r>
            <a:r>
              <a:rPr lang="pt-PT" sz="900" dirty="0" err="1">
                <a:latin typeface="Archivo"/>
              </a:rPr>
              <a:t>survey</a:t>
            </a:r>
            <a:r>
              <a:rPr lang="pt-PT" sz="900" dirty="0">
                <a:latin typeface="Archivo"/>
              </a:rPr>
              <a:t> </a:t>
            </a:r>
            <a:r>
              <a:rPr lang="pt-PT" sz="900" dirty="0" err="1">
                <a:latin typeface="Archivo"/>
              </a:rPr>
              <a:t>of</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problem</a:t>
            </a:r>
            <a:r>
              <a:rPr lang="pt-PT" sz="900" dirty="0">
                <a:latin typeface="Archivo"/>
              </a:rPr>
              <a:t>: </a:t>
            </a:r>
            <a:r>
              <a:rPr lang="pt-PT" sz="900" dirty="0" err="1">
                <a:latin typeface="Archivo"/>
              </a:rPr>
              <a:t>Perspectives</a:t>
            </a:r>
            <a:r>
              <a:rPr lang="pt-PT" sz="900" dirty="0">
                <a:latin typeface="Archivo"/>
              </a:rPr>
              <a:t>, </a:t>
            </a:r>
            <a:r>
              <a:rPr lang="pt-PT" sz="900" dirty="0" err="1">
                <a:latin typeface="Archivo"/>
              </a:rPr>
              <a:t>trends</a:t>
            </a:r>
            <a:r>
              <a:rPr lang="pt-PT" sz="900" dirty="0">
                <a:latin typeface="Archivo"/>
              </a:rPr>
              <a:t> </a:t>
            </a:r>
            <a:r>
              <a:rPr lang="pt-PT" sz="900" dirty="0" err="1">
                <a:latin typeface="Archivo"/>
              </a:rPr>
              <a:t>and</a:t>
            </a:r>
            <a:r>
              <a:rPr lang="pt-PT" sz="900" dirty="0">
                <a:latin typeface="Archivo"/>
              </a:rPr>
              <a:t> </a:t>
            </a:r>
            <a:r>
              <a:rPr lang="pt-PT" sz="900" dirty="0" err="1">
                <a:latin typeface="Archivo"/>
              </a:rPr>
              <a:t>opportunities</a:t>
            </a:r>
            <a:r>
              <a:rPr lang="pt-PT" sz="900" dirty="0">
                <a:latin typeface="Archivo"/>
              </a:rPr>
              <a:t>,” IEEE Access, vol. 9, pp. 106 515–106 529, 2021, </a:t>
            </a:r>
            <a:r>
              <a:rPr lang="pt-PT" sz="900" dirty="0" err="1">
                <a:latin typeface="Archivo"/>
              </a:rPr>
              <a:t>conference</a:t>
            </a:r>
            <a:r>
              <a:rPr lang="pt-PT" sz="900" dirty="0">
                <a:latin typeface="Archivo"/>
              </a:rPr>
              <a:t> </a:t>
            </a:r>
            <a:r>
              <a:rPr lang="pt-PT" sz="900" dirty="0" err="1">
                <a:latin typeface="Archivo"/>
              </a:rPr>
              <a:t>Name</a:t>
            </a:r>
            <a:r>
              <a:rPr lang="pt-PT" sz="900" dirty="0">
                <a:latin typeface="Archivo"/>
              </a:rPr>
              <a:t>: IEEE Access. [Online]. </a:t>
            </a:r>
            <a:r>
              <a:rPr lang="pt-PT" sz="900" dirty="0" err="1">
                <a:latin typeface="Archivo"/>
              </a:rPr>
              <a:t>Available</a:t>
            </a:r>
            <a:r>
              <a:rPr lang="pt-PT" sz="900" dirty="0">
                <a:latin typeface="Archivo"/>
              </a:rPr>
              <a:t>: </a:t>
            </a:r>
            <a:r>
              <a:rPr lang="pt-PT" sz="900" dirty="0">
                <a:latin typeface="Archivo"/>
                <a:hlinkClick r:id="rId7"/>
              </a:rPr>
              <a:t>https://ieeexplore.ieee.org/document/9499056/?arnumber=9499056</a:t>
            </a:r>
            <a:endParaRPr lang="pt-PT" sz="900" dirty="0">
              <a:latin typeface="Archivo"/>
            </a:endParaRPr>
          </a:p>
        </p:txBody>
      </p:sp>
      <p:sp>
        <p:nvSpPr>
          <p:cNvPr id="7" name="TextBox 6">
            <a:extLst>
              <a:ext uri="{FF2B5EF4-FFF2-40B4-BE49-F238E27FC236}">
                <a16:creationId xmlns:a16="http://schemas.microsoft.com/office/drawing/2014/main" id="{8797F9DF-D1E0-A147-D9E2-4668CD7A75C3}"/>
              </a:ext>
            </a:extLst>
          </p:cNvPr>
          <p:cNvSpPr txBox="1"/>
          <p:nvPr/>
        </p:nvSpPr>
        <p:spPr>
          <a:xfrm>
            <a:off x="4663440" y="1115787"/>
            <a:ext cx="3760560" cy="3277820"/>
          </a:xfrm>
          <a:prstGeom prst="rect">
            <a:avLst/>
          </a:prstGeom>
          <a:noFill/>
        </p:spPr>
        <p:txBody>
          <a:bodyPr wrap="square">
            <a:spAutoFit/>
          </a:bodyPr>
          <a:lstStyle/>
          <a:p>
            <a:r>
              <a:rPr lang="pt-PT" sz="900" dirty="0">
                <a:latin typeface="Archivo"/>
              </a:rPr>
              <a:t>[7] E. </a:t>
            </a:r>
            <a:r>
              <a:rPr lang="pt-PT" sz="900" dirty="0" err="1">
                <a:latin typeface="Archivo"/>
              </a:rPr>
              <a:t>Talbi</a:t>
            </a:r>
            <a:r>
              <a:rPr lang="pt-PT" sz="900" dirty="0">
                <a:latin typeface="Archivo"/>
              </a:rPr>
              <a:t>, “</a:t>
            </a:r>
            <a:r>
              <a:rPr lang="pt-PT" sz="900" dirty="0" err="1">
                <a:latin typeface="Archivo"/>
              </a:rPr>
              <a:t>Metaheuristics</a:t>
            </a:r>
            <a:r>
              <a:rPr lang="pt-PT" sz="900" dirty="0">
                <a:latin typeface="Archivo"/>
              </a:rPr>
              <a:t>: </a:t>
            </a:r>
            <a:r>
              <a:rPr lang="pt-PT" sz="900" dirty="0" err="1">
                <a:latin typeface="Archivo"/>
              </a:rPr>
              <a:t>From</a:t>
            </a:r>
            <a:r>
              <a:rPr lang="pt-PT" sz="900" dirty="0">
                <a:latin typeface="Archivo"/>
              </a:rPr>
              <a:t> design to </a:t>
            </a:r>
            <a:r>
              <a:rPr lang="pt-PT" sz="900" dirty="0" err="1">
                <a:latin typeface="Archivo"/>
              </a:rPr>
              <a:t>implementation</a:t>
            </a:r>
            <a:r>
              <a:rPr lang="pt-PT" sz="900" dirty="0">
                <a:latin typeface="Archivo"/>
              </a:rPr>
              <a:t>,” John </a:t>
            </a:r>
            <a:r>
              <a:rPr lang="pt-PT" sz="900" dirty="0" err="1">
                <a:latin typeface="Archivo"/>
              </a:rPr>
              <a:t>Wiley</a:t>
            </a:r>
            <a:r>
              <a:rPr lang="pt-PT" sz="900" dirty="0">
                <a:latin typeface="Archivo"/>
              </a:rPr>
              <a:t> &amp; Sons google </a:t>
            </a:r>
            <a:r>
              <a:rPr lang="pt-PT" sz="900" dirty="0" err="1">
                <a:latin typeface="Archivo"/>
              </a:rPr>
              <a:t>schola</a:t>
            </a:r>
            <a:r>
              <a:rPr lang="pt-PT" sz="900" dirty="0">
                <a:latin typeface="Archivo"/>
              </a:rPr>
              <a:t>, vol. 2, pp. 268–308, 2009. </a:t>
            </a:r>
          </a:p>
          <a:p>
            <a:r>
              <a:rPr lang="pt-PT" sz="900" dirty="0">
                <a:latin typeface="Archivo"/>
              </a:rPr>
              <a:t>[8] K.-L. </a:t>
            </a:r>
            <a:r>
              <a:rPr lang="pt-PT" sz="900" dirty="0" err="1">
                <a:latin typeface="Archivo"/>
              </a:rPr>
              <a:t>Du</a:t>
            </a:r>
            <a:r>
              <a:rPr lang="pt-PT" sz="900" dirty="0">
                <a:latin typeface="Archivo"/>
              </a:rPr>
              <a:t>, M. </a:t>
            </a:r>
            <a:r>
              <a:rPr lang="pt-PT" sz="900" dirty="0" err="1">
                <a:latin typeface="Archivo"/>
              </a:rPr>
              <a:t>Swamy</a:t>
            </a:r>
            <a:r>
              <a:rPr lang="pt-PT" sz="900" dirty="0">
                <a:latin typeface="Archivo"/>
              </a:rPr>
              <a:t> </a:t>
            </a:r>
            <a:r>
              <a:rPr lang="pt-PT" sz="900" dirty="0" err="1">
                <a:latin typeface="Archivo"/>
              </a:rPr>
              <a:t>et</a:t>
            </a:r>
            <a:r>
              <a:rPr lang="pt-PT" sz="900" dirty="0">
                <a:latin typeface="Archivo"/>
              </a:rPr>
              <a:t> al., </a:t>
            </a:r>
            <a:r>
              <a:rPr lang="pt-PT" sz="900" dirty="0" err="1">
                <a:latin typeface="Archivo"/>
              </a:rPr>
              <a:t>Search</a:t>
            </a:r>
            <a:r>
              <a:rPr lang="pt-PT" sz="900" dirty="0">
                <a:latin typeface="Archivo"/>
              </a:rPr>
              <a:t> </a:t>
            </a:r>
            <a:r>
              <a:rPr lang="pt-PT" sz="900" dirty="0" err="1">
                <a:latin typeface="Archivo"/>
              </a:rPr>
              <a:t>and</a:t>
            </a:r>
            <a:r>
              <a:rPr lang="pt-PT" sz="900" dirty="0">
                <a:latin typeface="Archivo"/>
              </a:rPr>
              <a:t> </a:t>
            </a:r>
            <a:r>
              <a:rPr lang="pt-PT" sz="900" dirty="0" err="1">
                <a:latin typeface="Archivo"/>
              </a:rPr>
              <a:t>optimization</a:t>
            </a:r>
            <a:r>
              <a:rPr lang="pt-PT" sz="900" dirty="0">
                <a:latin typeface="Archivo"/>
              </a:rPr>
              <a:t> </a:t>
            </a:r>
            <a:r>
              <a:rPr lang="pt-PT" sz="900" dirty="0" err="1">
                <a:latin typeface="Archivo"/>
              </a:rPr>
              <a:t>by</a:t>
            </a:r>
            <a:r>
              <a:rPr lang="pt-PT" sz="900" dirty="0">
                <a:latin typeface="Archivo"/>
              </a:rPr>
              <a:t> </a:t>
            </a:r>
            <a:r>
              <a:rPr lang="pt-PT" sz="900" dirty="0" err="1">
                <a:latin typeface="Archivo"/>
              </a:rPr>
              <a:t>metaheuristics</a:t>
            </a:r>
            <a:r>
              <a:rPr lang="pt-PT" sz="900" dirty="0">
                <a:latin typeface="Archivo"/>
              </a:rPr>
              <a:t>. Springer, 2016, vol. 1.</a:t>
            </a:r>
          </a:p>
          <a:p>
            <a:r>
              <a:rPr lang="pt-PT" sz="900" dirty="0">
                <a:latin typeface="Archivo"/>
              </a:rPr>
              <a:t>[9] E. </a:t>
            </a:r>
            <a:r>
              <a:rPr lang="pt-PT" sz="900" dirty="0" err="1">
                <a:latin typeface="Archivo"/>
              </a:rPr>
              <a:t>Burke</a:t>
            </a:r>
            <a:r>
              <a:rPr lang="pt-PT" sz="900" dirty="0">
                <a:latin typeface="Archivo"/>
              </a:rPr>
              <a:t>, M. </a:t>
            </a:r>
            <a:r>
              <a:rPr lang="pt-PT" sz="900" dirty="0" err="1">
                <a:latin typeface="Archivo"/>
              </a:rPr>
              <a:t>Gendreau</a:t>
            </a:r>
            <a:r>
              <a:rPr lang="pt-PT" sz="900" dirty="0">
                <a:latin typeface="Archivo"/>
              </a:rPr>
              <a:t>, M. </a:t>
            </a:r>
            <a:r>
              <a:rPr lang="pt-PT" sz="900" dirty="0" err="1">
                <a:latin typeface="Archivo"/>
              </a:rPr>
              <a:t>Hyde</a:t>
            </a:r>
            <a:r>
              <a:rPr lang="pt-PT" sz="900" dirty="0">
                <a:latin typeface="Archivo"/>
              </a:rPr>
              <a:t>, G. Kendall, G. Ochoa, E. </a:t>
            </a:r>
            <a:r>
              <a:rPr lang="pt-PT" sz="900" dirty="0" err="1">
                <a:latin typeface="Archivo"/>
              </a:rPr>
              <a:t>Özcan</a:t>
            </a:r>
            <a:r>
              <a:rPr lang="pt-PT" sz="900" dirty="0">
                <a:latin typeface="Archivo"/>
              </a:rPr>
              <a:t>, </a:t>
            </a:r>
            <a:r>
              <a:rPr lang="pt-PT" sz="900" dirty="0" err="1">
                <a:latin typeface="Archivo"/>
              </a:rPr>
              <a:t>and</a:t>
            </a:r>
            <a:r>
              <a:rPr lang="pt-PT" sz="900" dirty="0">
                <a:latin typeface="Archivo"/>
              </a:rPr>
              <a:t> R. </a:t>
            </a:r>
            <a:r>
              <a:rPr lang="pt-PT" sz="900" dirty="0" err="1">
                <a:latin typeface="Archivo"/>
              </a:rPr>
              <a:t>Qu</a:t>
            </a:r>
            <a:r>
              <a:rPr lang="pt-PT" sz="900" dirty="0">
                <a:latin typeface="Archivo"/>
              </a:rPr>
              <a:t>, “</a:t>
            </a:r>
            <a:r>
              <a:rPr lang="pt-PT" sz="900" dirty="0" err="1">
                <a:latin typeface="Archivo"/>
              </a:rPr>
              <a:t>Hyper-heuristics</a:t>
            </a:r>
            <a:r>
              <a:rPr lang="pt-PT" sz="900" dirty="0">
                <a:latin typeface="Archivo"/>
              </a:rPr>
              <a:t>: A </a:t>
            </a:r>
            <a:r>
              <a:rPr lang="pt-PT" sz="900" dirty="0" err="1">
                <a:latin typeface="Archivo"/>
              </a:rPr>
              <a:t>survey</a:t>
            </a:r>
            <a:r>
              <a:rPr lang="pt-PT" sz="900" dirty="0">
                <a:latin typeface="Archivo"/>
              </a:rPr>
              <a:t> </a:t>
            </a:r>
            <a:r>
              <a:rPr lang="pt-PT" sz="900" dirty="0" err="1">
                <a:latin typeface="Archivo"/>
              </a:rPr>
              <a:t>of</a:t>
            </a:r>
            <a:r>
              <a:rPr lang="pt-PT" sz="900" dirty="0">
                <a:latin typeface="Archivo"/>
              </a:rPr>
              <a:t> </a:t>
            </a:r>
            <a:r>
              <a:rPr lang="pt-PT" sz="900" dirty="0" err="1">
                <a:latin typeface="Archivo"/>
              </a:rPr>
              <a:t>the</a:t>
            </a:r>
            <a:r>
              <a:rPr lang="pt-PT" sz="900" dirty="0">
                <a:latin typeface="Archivo"/>
              </a:rPr>
              <a:t> </a:t>
            </a:r>
            <a:r>
              <a:rPr lang="pt-PT" sz="900" dirty="0" err="1">
                <a:latin typeface="Archivo"/>
              </a:rPr>
              <a:t>state</a:t>
            </a:r>
            <a:r>
              <a:rPr lang="pt-PT" sz="900" dirty="0">
                <a:latin typeface="Archivo"/>
              </a:rPr>
              <a:t> </a:t>
            </a:r>
            <a:r>
              <a:rPr lang="pt-PT" sz="900" dirty="0" err="1">
                <a:latin typeface="Archivo"/>
              </a:rPr>
              <a:t>of</a:t>
            </a:r>
            <a:r>
              <a:rPr lang="pt-PT" sz="900" dirty="0">
                <a:latin typeface="Archivo"/>
              </a:rPr>
              <a:t> </a:t>
            </a:r>
            <a:r>
              <a:rPr lang="pt-PT" sz="900" dirty="0" err="1">
                <a:latin typeface="Archivo"/>
              </a:rPr>
              <a:t>the</a:t>
            </a:r>
            <a:r>
              <a:rPr lang="pt-PT" sz="900" dirty="0">
                <a:latin typeface="Archivo"/>
              </a:rPr>
              <a:t> </a:t>
            </a:r>
            <a:r>
              <a:rPr lang="pt-PT" sz="900" dirty="0" err="1">
                <a:latin typeface="Archivo"/>
              </a:rPr>
              <a:t>art</a:t>
            </a:r>
            <a:r>
              <a:rPr lang="pt-PT" sz="900" dirty="0">
                <a:latin typeface="Archivo"/>
              </a:rPr>
              <a:t>,” </a:t>
            </a:r>
            <a:r>
              <a:rPr lang="pt-PT" sz="900" dirty="0" err="1">
                <a:latin typeface="Archivo"/>
              </a:rPr>
              <a:t>Journal</a:t>
            </a:r>
            <a:endParaRPr lang="pt-PT" sz="900" dirty="0">
              <a:latin typeface="Archivo"/>
            </a:endParaRPr>
          </a:p>
          <a:p>
            <a:r>
              <a:rPr lang="pt-PT" sz="900" dirty="0" err="1">
                <a:latin typeface="Archivo"/>
              </a:rPr>
              <a:t>of</a:t>
            </a:r>
            <a:r>
              <a:rPr lang="pt-PT" sz="900" dirty="0">
                <a:latin typeface="Archivo"/>
              </a:rPr>
              <a:t> </a:t>
            </a:r>
            <a:r>
              <a:rPr lang="pt-PT" sz="900" dirty="0" err="1">
                <a:latin typeface="Archivo"/>
              </a:rPr>
              <a:t>the</a:t>
            </a:r>
            <a:r>
              <a:rPr lang="pt-PT" sz="900" dirty="0">
                <a:latin typeface="Archivo"/>
              </a:rPr>
              <a:t> </a:t>
            </a:r>
            <a:r>
              <a:rPr lang="pt-PT" sz="900" dirty="0" err="1">
                <a:latin typeface="Archivo"/>
              </a:rPr>
              <a:t>Operational</a:t>
            </a:r>
            <a:r>
              <a:rPr lang="pt-PT" sz="900" dirty="0">
                <a:latin typeface="Archivo"/>
              </a:rPr>
              <a:t> Research </a:t>
            </a:r>
            <a:r>
              <a:rPr lang="pt-PT" sz="900" dirty="0" err="1">
                <a:latin typeface="Archivo"/>
              </a:rPr>
              <a:t>Society</a:t>
            </a:r>
            <a:r>
              <a:rPr lang="pt-PT" sz="900" dirty="0">
                <a:latin typeface="Archivo"/>
              </a:rPr>
              <a:t>, vol. 64, pp. 1695–1724, 07 2013. [Online]. </a:t>
            </a:r>
            <a:r>
              <a:rPr lang="pt-PT" sz="900" dirty="0" err="1">
                <a:latin typeface="Archivo"/>
              </a:rPr>
              <a:t>Available</a:t>
            </a:r>
            <a:r>
              <a:rPr lang="pt-PT" sz="900" dirty="0">
                <a:latin typeface="Archivo"/>
              </a:rPr>
              <a:t>: </a:t>
            </a:r>
            <a:r>
              <a:rPr lang="pt-PT" sz="900" dirty="0">
                <a:latin typeface="Archivo"/>
                <a:hlinkClick r:id="rId8"/>
              </a:rPr>
              <a:t>https://www.researchgate.net/publication/256442073_Hyperheuristics_A_survey_of_the_state_of_the_art</a:t>
            </a:r>
            <a:endParaRPr lang="pt-PT" sz="900" dirty="0">
              <a:latin typeface="Archivo"/>
            </a:endParaRPr>
          </a:p>
          <a:p>
            <a:r>
              <a:rPr lang="pt-PT" sz="900" dirty="0">
                <a:latin typeface="Archivo"/>
              </a:rPr>
              <a:t>[10] T. </a:t>
            </a:r>
            <a:r>
              <a:rPr lang="pt-PT" sz="900" dirty="0" err="1">
                <a:latin typeface="Archivo"/>
              </a:rPr>
              <a:t>Müller</a:t>
            </a:r>
            <a:r>
              <a:rPr lang="pt-PT" sz="900" dirty="0">
                <a:latin typeface="Archivo"/>
              </a:rPr>
              <a:t>, “Itc2007 solver </a:t>
            </a:r>
            <a:r>
              <a:rPr lang="pt-PT" sz="900" dirty="0" err="1">
                <a:latin typeface="Archivo"/>
              </a:rPr>
              <a:t>description</a:t>
            </a:r>
            <a:r>
              <a:rPr lang="pt-PT" sz="900" dirty="0">
                <a:latin typeface="Archivo"/>
              </a:rPr>
              <a:t>: a </a:t>
            </a:r>
            <a:r>
              <a:rPr lang="pt-PT" sz="900" dirty="0" err="1">
                <a:latin typeface="Archivo"/>
              </a:rPr>
              <a:t>hybrid</a:t>
            </a:r>
            <a:r>
              <a:rPr lang="pt-PT" sz="900" dirty="0">
                <a:latin typeface="Archivo"/>
              </a:rPr>
              <a:t> </a:t>
            </a:r>
            <a:r>
              <a:rPr lang="pt-PT" sz="900" dirty="0" err="1">
                <a:latin typeface="Archivo"/>
              </a:rPr>
              <a:t>approach</a:t>
            </a:r>
            <a:r>
              <a:rPr lang="pt-PT" sz="900" dirty="0">
                <a:latin typeface="Archivo"/>
              </a:rPr>
              <a:t>,” </a:t>
            </a:r>
            <a:r>
              <a:rPr lang="pt-PT" sz="900" dirty="0" err="1">
                <a:latin typeface="Archivo"/>
              </a:rPr>
              <a:t>Annals</a:t>
            </a:r>
            <a:r>
              <a:rPr lang="pt-PT" sz="900" dirty="0">
                <a:latin typeface="Archivo"/>
              </a:rPr>
              <a:t> </a:t>
            </a:r>
            <a:r>
              <a:rPr lang="pt-PT" sz="900" dirty="0" err="1">
                <a:latin typeface="Archivo"/>
              </a:rPr>
              <a:t>of</a:t>
            </a:r>
            <a:r>
              <a:rPr lang="pt-PT" sz="900" dirty="0">
                <a:latin typeface="Archivo"/>
              </a:rPr>
              <a:t> </a:t>
            </a:r>
            <a:r>
              <a:rPr lang="pt-PT" sz="900" dirty="0" err="1">
                <a:latin typeface="Archivo"/>
              </a:rPr>
              <a:t>Operations</a:t>
            </a:r>
            <a:r>
              <a:rPr lang="pt-PT" sz="900" dirty="0">
                <a:latin typeface="Archivo"/>
              </a:rPr>
              <a:t> Research, vol. 172, no. 1, pp. 429–446, Nov. 2009. [Online]. </a:t>
            </a:r>
            <a:r>
              <a:rPr lang="pt-PT" sz="900" dirty="0" err="1">
                <a:latin typeface="Archivo"/>
              </a:rPr>
              <a:t>Available</a:t>
            </a:r>
            <a:r>
              <a:rPr lang="pt-PT" sz="900" dirty="0">
                <a:latin typeface="Archivo"/>
              </a:rPr>
              <a:t>: </a:t>
            </a:r>
            <a:r>
              <a:rPr lang="pt-PT" sz="900" dirty="0">
                <a:latin typeface="Archivo"/>
                <a:hlinkClick r:id="rId9"/>
              </a:rPr>
              <a:t>http://link.springer.com/10.1007/s10479-009-0644-y</a:t>
            </a:r>
            <a:endParaRPr lang="pt-PT" sz="900" dirty="0">
              <a:latin typeface="Archivo"/>
            </a:endParaRPr>
          </a:p>
          <a:p>
            <a:r>
              <a:rPr lang="pt-PT" sz="900" dirty="0">
                <a:latin typeface="Archivo"/>
              </a:rPr>
              <a:t>[11] S. L. </a:t>
            </a:r>
            <a:r>
              <a:rPr lang="pt-PT" sz="900" dirty="0" err="1">
                <a:latin typeface="Archivo"/>
              </a:rPr>
              <a:t>Goh</a:t>
            </a:r>
            <a:r>
              <a:rPr lang="pt-PT" sz="900" dirty="0">
                <a:latin typeface="Archivo"/>
              </a:rPr>
              <a:t>, “</a:t>
            </a:r>
            <a:r>
              <a:rPr lang="pt-PT" sz="900" dirty="0" err="1">
                <a:latin typeface="Archivo"/>
              </a:rPr>
              <a:t>An</a:t>
            </a:r>
            <a:r>
              <a:rPr lang="pt-PT" sz="900" dirty="0">
                <a:latin typeface="Archivo"/>
              </a:rPr>
              <a:t> </a:t>
            </a:r>
            <a:r>
              <a:rPr lang="pt-PT" sz="900" dirty="0" err="1">
                <a:latin typeface="Archivo"/>
              </a:rPr>
              <a:t>investigation</a:t>
            </a:r>
            <a:r>
              <a:rPr lang="pt-PT" sz="900" dirty="0">
                <a:latin typeface="Archivo"/>
              </a:rPr>
              <a:t> </a:t>
            </a:r>
            <a:r>
              <a:rPr lang="pt-PT" sz="900" dirty="0" err="1">
                <a:latin typeface="Archivo"/>
              </a:rPr>
              <a:t>of</a:t>
            </a:r>
            <a:r>
              <a:rPr lang="pt-PT" sz="900" dirty="0">
                <a:latin typeface="Archivo"/>
              </a:rPr>
              <a:t> monte </a:t>
            </a:r>
            <a:r>
              <a:rPr lang="pt-PT" sz="900" dirty="0" err="1">
                <a:latin typeface="Archivo"/>
              </a:rPr>
              <a:t>carlo</a:t>
            </a:r>
            <a:r>
              <a:rPr lang="pt-PT" sz="900" dirty="0">
                <a:latin typeface="Archivo"/>
              </a:rPr>
              <a:t>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dirty="0" err="1">
                <a:latin typeface="Archivo"/>
              </a:rPr>
              <a:t>and</a:t>
            </a:r>
            <a:r>
              <a:rPr lang="pt-PT" sz="900" dirty="0">
                <a:latin typeface="Archivo"/>
              </a:rPr>
              <a:t> local </a:t>
            </a:r>
            <a:r>
              <a:rPr lang="pt-PT" sz="900" dirty="0" err="1">
                <a:latin typeface="Archivo"/>
              </a:rPr>
              <a:t>search</a:t>
            </a:r>
            <a:r>
              <a:rPr lang="pt-PT" sz="900" dirty="0">
                <a:latin typeface="Archivo"/>
              </a:rPr>
              <a:t> for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problems</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of</a:t>
            </a:r>
            <a:r>
              <a:rPr lang="pt-PT" sz="900" dirty="0">
                <a:latin typeface="Archivo"/>
              </a:rPr>
              <a:t> Nottingham, </a:t>
            </a:r>
            <a:r>
              <a:rPr lang="pt-PT" sz="900" dirty="0" err="1">
                <a:latin typeface="Archivo"/>
              </a:rPr>
              <a:t>Malaysia</a:t>
            </a:r>
            <a:r>
              <a:rPr lang="pt-PT" sz="900" dirty="0">
                <a:latin typeface="Archivo"/>
              </a:rPr>
              <a:t>, pp. 76–105, Jul. 2017. [Online]. </a:t>
            </a:r>
            <a:r>
              <a:rPr lang="pt-PT" sz="900" dirty="0" err="1">
                <a:latin typeface="Archivo"/>
              </a:rPr>
              <a:t>Available</a:t>
            </a:r>
            <a:r>
              <a:rPr lang="pt-PT" sz="900" dirty="0">
                <a:latin typeface="Archivo"/>
              </a:rPr>
              <a:t>: </a:t>
            </a:r>
            <a:r>
              <a:rPr lang="pt-PT" sz="900" dirty="0">
                <a:latin typeface="Archivo"/>
                <a:hlinkClick r:id="rId10"/>
              </a:rPr>
              <a:t>https://eprints.nottingham.ac.uk/43558/</a:t>
            </a:r>
            <a:endParaRPr lang="pt-PT" sz="900" dirty="0">
              <a:latin typeface="Archivo"/>
            </a:endParaRPr>
          </a:p>
          <a:p>
            <a:r>
              <a:rPr lang="pt-PT" sz="900" dirty="0">
                <a:latin typeface="Archivo"/>
              </a:rPr>
              <a:t>[12] J. P. Pedroso </a:t>
            </a:r>
            <a:r>
              <a:rPr lang="pt-PT" sz="900" dirty="0" err="1">
                <a:latin typeface="Archivo"/>
              </a:rPr>
              <a:t>and</a:t>
            </a:r>
            <a:r>
              <a:rPr lang="pt-PT" sz="900" dirty="0">
                <a:latin typeface="Archivo"/>
              </a:rPr>
              <a:t> R. Rei,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dirty="0" err="1">
                <a:latin typeface="Archivo"/>
              </a:rPr>
              <a:t>and</a:t>
            </a:r>
            <a:r>
              <a:rPr lang="pt-PT" sz="900" dirty="0">
                <a:latin typeface="Archivo"/>
              </a:rPr>
              <a:t> </a:t>
            </a:r>
            <a:r>
              <a:rPr lang="pt-PT" sz="900" dirty="0" err="1">
                <a:latin typeface="Archivo"/>
              </a:rPr>
              <a:t>simulation</a:t>
            </a:r>
            <a:r>
              <a:rPr lang="pt-PT" sz="900" dirty="0">
                <a:latin typeface="Archivo"/>
              </a:rPr>
              <a:t>,” in </a:t>
            </a:r>
            <a:r>
              <a:rPr lang="pt-PT" sz="900" dirty="0" err="1">
                <a:latin typeface="Archivo"/>
              </a:rPr>
              <a:t>Applied</a:t>
            </a:r>
            <a:r>
              <a:rPr lang="pt-PT" sz="900" dirty="0">
                <a:latin typeface="Archivo"/>
              </a:rPr>
              <a:t> </a:t>
            </a:r>
            <a:r>
              <a:rPr lang="pt-PT" sz="900" dirty="0" err="1">
                <a:latin typeface="Archivo"/>
              </a:rPr>
              <a:t>Simulation</a:t>
            </a:r>
            <a:r>
              <a:rPr lang="pt-PT" sz="900" dirty="0">
                <a:latin typeface="Archivo"/>
              </a:rPr>
              <a:t> </a:t>
            </a:r>
            <a:r>
              <a:rPr lang="pt-PT" sz="900" dirty="0" err="1">
                <a:latin typeface="Archivo"/>
              </a:rPr>
              <a:t>and</a:t>
            </a:r>
            <a:r>
              <a:rPr lang="pt-PT" sz="900" dirty="0">
                <a:latin typeface="Archivo"/>
              </a:rPr>
              <a:t> </a:t>
            </a:r>
            <a:r>
              <a:rPr lang="pt-PT" sz="900" dirty="0" err="1">
                <a:latin typeface="Archivo"/>
              </a:rPr>
              <a:t>Optimization</a:t>
            </a:r>
            <a:r>
              <a:rPr lang="pt-PT" sz="900" dirty="0">
                <a:latin typeface="Archivo"/>
              </a:rPr>
              <a:t>: In </a:t>
            </a:r>
            <a:r>
              <a:rPr lang="pt-PT" sz="900" dirty="0" err="1">
                <a:latin typeface="Archivo"/>
              </a:rPr>
              <a:t>Logistics</a:t>
            </a:r>
            <a:r>
              <a:rPr lang="pt-PT" sz="900" dirty="0">
                <a:latin typeface="Archivo"/>
              </a:rPr>
              <a:t>, Industrial </a:t>
            </a:r>
            <a:r>
              <a:rPr lang="pt-PT" sz="900" dirty="0" err="1">
                <a:latin typeface="Archivo"/>
              </a:rPr>
              <a:t>and</a:t>
            </a:r>
            <a:r>
              <a:rPr lang="pt-PT" sz="900" dirty="0">
                <a:latin typeface="Archivo"/>
              </a:rPr>
              <a:t> </a:t>
            </a:r>
            <a:r>
              <a:rPr lang="pt-PT" sz="900" dirty="0" err="1">
                <a:latin typeface="Archivo"/>
              </a:rPr>
              <a:t>Aeronautical</a:t>
            </a:r>
            <a:r>
              <a:rPr lang="pt-PT" sz="900" dirty="0">
                <a:latin typeface="Archivo"/>
              </a:rPr>
              <a:t> </a:t>
            </a:r>
            <a:r>
              <a:rPr lang="pt-PT" sz="900" dirty="0" err="1">
                <a:latin typeface="Archivo"/>
              </a:rPr>
              <a:t>Practice</a:t>
            </a:r>
            <a:r>
              <a:rPr lang="pt-PT" sz="900" dirty="0">
                <a:latin typeface="Archivo"/>
              </a:rPr>
              <a:t>, M. </a:t>
            </a:r>
            <a:r>
              <a:rPr lang="pt-PT" sz="900" dirty="0" err="1">
                <a:latin typeface="Archivo"/>
              </a:rPr>
              <a:t>Mujica</a:t>
            </a:r>
            <a:r>
              <a:rPr lang="pt-PT" sz="900" dirty="0">
                <a:latin typeface="Archivo"/>
              </a:rPr>
              <a:t> Mota, I. F. De La Mota, </a:t>
            </a:r>
            <a:r>
              <a:rPr lang="pt-PT" sz="900" dirty="0" err="1">
                <a:latin typeface="Archivo"/>
              </a:rPr>
              <a:t>and</a:t>
            </a:r>
            <a:r>
              <a:rPr lang="pt-PT" sz="900" dirty="0">
                <a:latin typeface="Archivo"/>
              </a:rPr>
              <a:t> D. </a:t>
            </a:r>
            <a:r>
              <a:rPr lang="pt-PT" sz="900" dirty="0" err="1">
                <a:latin typeface="Archivo"/>
              </a:rPr>
              <a:t>Guimarans</a:t>
            </a:r>
            <a:r>
              <a:rPr lang="pt-PT" sz="900" dirty="0">
                <a:latin typeface="Archivo"/>
              </a:rPr>
              <a:t> Serrano, Eds. </a:t>
            </a:r>
            <a:r>
              <a:rPr lang="pt-PT" sz="900" dirty="0" err="1">
                <a:latin typeface="Archivo"/>
              </a:rPr>
              <a:t>Cham</a:t>
            </a:r>
            <a:r>
              <a:rPr lang="pt-PT" sz="900" dirty="0">
                <a:latin typeface="Archivo"/>
              </a:rPr>
              <a:t>: Springer </a:t>
            </a:r>
            <a:r>
              <a:rPr lang="pt-PT" sz="900" dirty="0" err="1">
                <a:latin typeface="Archivo"/>
              </a:rPr>
              <a:t>International</a:t>
            </a:r>
            <a:r>
              <a:rPr lang="pt-PT" sz="900" dirty="0">
                <a:latin typeface="Archivo"/>
              </a:rPr>
              <a:t> </a:t>
            </a:r>
            <a:r>
              <a:rPr lang="pt-PT" sz="900" dirty="0" err="1">
                <a:latin typeface="Archivo"/>
              </a:rPr>
              <a:t>Publishing</a:t>
            </a:r>
            <a:r>
              <a:rPr lang="pt-PT" sz="900" dirty="0">
                <a:latin typeface="Archivo"/>
              </a:rPr>
              <a:t>, 2015, pp. 109–131. [Online]. </a:t>
            </a:r>
            <a:r>
              <a:rPr lang="pt-PT" sz="900" dirty="0" err="1">
                <a:latin typeface="Archivo"/>
              </a:rPr>
              <a:t>Available</a:t>
            </a:r>
            <a:r>
              <a:rPr lang="pt-PT" sz="900" dirty="0">
                <a:latin typeface="Archivo"/>
              </a:rPr>
              <a:t>: </a:t>
            </a:r>
            <a:r>
              <a:rPr lang="pt-PT" sz="900" dirty="0">
                <a:latin typeface="Archivo"/>
                <a:hlinkClick r:id="rId11"/>
              </a:rPr>
              <a:t>https://doi.org/10.1007/978-3-319-15033-8_4</a:t>
            </a:r>
            <a:endParaRPr lang="pt-PT" sz="900" dirty="0">
              <a:latin typeface="Archivo"/>
            </a:endParaRPr>
          </a:p>
          <a:p>
            <a:endParaRPr lang="pt-PT" sz="900" dirty="0">
              <a:latin typeface="Archivo"/>
            </a:endParaRPr>
          </a:p>
        </p:txBody>
      </p:sp>
    </p:spTree>
    <p:extLst>
      <p:ext uri="{BB962C8B-B14F-4D97-AF65-F5344CB8AC3E}">
        <p14:creationId xmlns:p14="http://schemas.microsoft.com/office/powerpoint/2010/main" val="349769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0E7C50F-CF61-2D54-D404-8D4CE888C931}"/>
              </a:ext>
            </a:extLst>
          </p:cNvPr>
          <p:cNvGraphicFramePr/>
          <p:nvPr>
            <p:extLst>
              <p:ext uri="{D42A27DB-BD31-4B8C-83A1-F6EECF244321}">
                <p14:modId xmlns:p14="http://schemas.microsoft.com/office/powerpoint/2010/main" val="1192415280"/>
              </p:ext>
            </p:extLst>
          </p:nvPr>
        </p:nvGraphicFramePr>
        <p:xfrm>
          <a:off x="4708597" y="1100050"/>
          <a:ext cx="3816929" cy="3734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D91A856-FC23-B66F-3523-42346A74BA87}"/>
              </a:ext>
            </a:extLst>
          </p:cNvPr>
          <p:cNvSpPr>
            <a:spLocks noGrp="1"/>
          </p:cNvSpPr>
          <p:nvPr>
            <p:ph type="title"/>
          </p:nvPr>
        </p:nvSpPr>
        <p:spPr/>
        <p:txBody>
          <a:bodyPr/>
          <a:lstStyle/>
          <a:p>
            <a:r>
              <a:rPr lang="pt-PT" dirty="0" err="1"/>
              <a:t>Introduction</a:t>
            </a:r>
            <a:endParaRPr lang="pt-PT" b="0" dirty="0"/>
          </a:p>
        </p:txBody>
      </p:sp>
      <p:sp>
        <p:nvSpPr>
          <p:cNvPr id="4" name="Slide Number Placeholder 3">
            <a:extLst>
              <a:ext uri="{FF2B5EF4-FFF2-40B4-BE49-F238E27FC236}">
                <a16:creationId xmlns:a16="http://schemas.microsoft.com/office/drawing/2014/main" id="{230518C5-9596-A11B-4D44-45E9C06E3160}"/>
              </a:ext>
            </a:extLst>
          </p:cNvPr>
          <p:cNvSpPr>
            <a:spLocks noGrp="1"/>
          </p:cNvSpPr>
          <p:nvPr>
            <p:ph type="sldNum" sz="quarter" idx="11"/>
          </p:nvPr>
        </p:nvSpPr>
        <p:spPr/>
        <p:txBody>
          <a:bodyPr/>
          <a:lstStyle/>
          <a:p>
            <a:fld id="{8BC8727B-4240-4963-929A-A961B0E9EF8D}" type="slidenum">
              <a:rPr lang="pt-PT" smtClean="0"/>
              <a:t>3</a:t>
            </a:fld>
            <a:endParaRPr lang="pt-PT"/>
          </a:p>
        </p:txBody>
      </p:sp>
      <p:sp>
        <p:nvSpPr>
          <p:cNvPr id="7" name="TextBox 6">
            <a:extLst>
              <a:ext uri="{FF2B5EF4-FFF2-40B4-BE49-F238E27FC236}">
                <a16:creationId xmlns:a16="http://schemas.microsoft.com/office/drawing/2014/main" id="{F084E63D-D3C6-F7C7-6785-1769F40B18D2}"/>
              </a:ext>
            </a:extLst>
          </p:cNvPr>
          <p:cNvSpPr txBox="1"/>
          <p:nvPr/>
        </p:nvSpPr>
        <p:spPr>
          <a:xfrm>
            <a:off x="5590094" y="4444065"/>
            <a:ext cx="2395105" cy="230832"/>
          </a:xfrm>
          <a:prstGeom prst="rect">
            <a:avLst/>
          </a:prstGeom>
          <a:noFill/>
        </p:spPr>
        <p:txBody>
          <a:bodyPr wrap="square" rtlCol="0">
            <a:spAutoFit/>
          </a:bodyPr>
          <a:lstStyle/>
          <a:p>
            <a:r>
              <a:rPr lang="pt-PT" sz="900" b="1" dirty="0">
                <a:latin typeface="Archivo"/>
              </a:rPr>
              <a:t>Fig. 1 </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diagram</a:t>
            </a:r>
            <a:r>
              <a:rPr lang="pt-PT" sz="900" dirty="0">
                <a:latin typeface="Archivo"/>
              </a:rPr>
              <a:t>.</a:t>
            </a:r>
          </a:p>
        </p:txBody>
      </p:sp>
      <p:sp>
        <p:nvSpPr>
          <p:cNvPr id="6" name="TextBox 5">
            <a:extLst>
              <a:ext uri="{FF2B5EF4-FFF2-40B4-BE49-F238E27FC236}">
                <a16:creationId xmlns:a16="http://schemas.microsoft.com/office/drawing/2014/main" id="{C30AE5E2-998D-2C9A-DEFC-0C13D76245B5}"/>
              </a:ext>
            </a:extLst>
          </p:cNvPr>
          <p:cNvSpPr txBox="1"/>
          <p:nvPr/>
        </p:nvSpPr>
        <p:spPr>
          <a:xfrm>
            <a:off x="628650" y="1206020"/>
            <a:ext cx="5048250" cy="1754326"/>
          </a:xfrm>
          <a:prstGeom prst="rect">
            <a:avLst/>
          </a:prstGeom>
          <a:noFill/>
        </p:spPr>
        <p:txBody>
          <a:bodyPr wrap="square">
            <a:spAutoFit/>
          </a:bodyPr>
          <a:lstStyle/>
          <a:p>
            <a:pPr lvl="2"/>
            <a:r>
              <a:rPr lang="en-US" b="1" dirty="0">
                <a:latin typeface="Archivo"/>
              </a:rPr>
              <a:t>University Course Timetabling Problem (UCTTP):</a:t>
            </a:r>
          </a:p>
          <a:p>
            <a:pPr marL="285750" indent="-180000">
              <a:spcBef>
                <a:spcPts val="600"/>
              </a:spcBef>
              <a:buFont typeface="Arial" panose="020B0604020202020204" pitchFamily="34" charset="0"/>
              <a:buChar char="•"/>
            </a:pPr>
            <a:r>
              <a:rPr lang="en-US" dirty="0">
                <a:latin typeface="Archivo"/>
              </a:rPr>
              <a:t>Complex combinatorial optimization problem that consists of allocating </a:t>
            </a:r>
            <a:r>
              <a:rPr lang="en-US" u="sng" dirty="0">
                <a:latin typeface="Archivo"/>
              </a:rPr>
              <a:t>events</a:t>
            </a:r>
            <a:r>
              <a:rPr lang="en-US" dirty="0">
                <a:latin typeface="Archivo"/>
              </a:rPr>
              <a:t>, </a:t>
            </a:r>
            <a:r>
              <a:rPr lang="en-US" u="sng" dirty="0">
                <a:latin typeface="Archivo"/>
              </a:rPr>
              <a:t>rooms</a:t>
            </a:r>
            <a:r>
              <a:rPr lang="en-US" dirty="0">
                <a:latin typeface="Archivo"/>
              </a:rPr>
              <a:t>, </a:t>
            </a:r>
            <a:r>
              <a:rPr lang="en-US" u="sng" dirty="0">
                <a:latin typeface="Archivo"/>
              </a:rPr>
              <a:t>lecturers</a:t>
            </a:r>
            <a:r>
              <a:rPr lang="en-US" dirty="0">
                <a:latin typeface="Archivo"/>
              </a:rPr>
              <a:t>, and </a:t>
            </a:r>
            <a:r>
              <a:rPr lang="en-US" u="sng" dirty="0">
                <a:latin typeface="Archivo"/>
              </a:rPr>
              <a:t>students</a:t>
            </a:r>
            <a:r>
              <a:rPr lang="en-US" dirty="0">
                <a:latin typeface="Archivo"/>
              </a:rPr>
              <a:t> to weekly schedules while meeting certain </a:t>
            </a:r>
            <a:r>
              <a:rPr lang="en-US" u="sng" dirty="0">
                <a:latin typeface="Archivo"/>
              </a:rPr>
              <a:t>constraints</a:t>
            </a:r>
            <a:r>
              <a:rPr lang="en-US" dirty="0">
                <a:latin typeface="Archivo"/>
              </a:rPr>
              <a:t>. </a:t>
            </a:r>
          </a:p>
          <a:p>
            <a:pPr marL="285750" indent="-180000">
              <a:spcBef>
                <a:spcPts val="600"/>
              </a:spcBef>
              <a:buFont typeface="Arial" panose="020B0604020202020204" pitchFamily="34" charset="0"/>
              <a:buChar char="•"/>
            </a:pPr>
            <a:r>
              <a:rPr lang="en-US" dirty="0">
                <a:latin typeface="Archivo"/>
              </a:rPr>
              <a:t>This dissertation focuses on the </a:t>
            </a:r>
            <a:r>
              <a:rPr lang="en-US" b="1" dirty="0">
                <a:latin typeface="Archivo"/>
              </a:rPr>
              <a:t>Curriculum-Based Course Timetabling (CB-CTT), </a:t>
            </a:r>
            <a:r>
              <a:rPr lang="en-US" dirty="0">
                <a:latin typeface="Archivo"/>
              </a:rPr>
              <a:t>a variant of UCTTP that focuses on course scheduling. </a:t>
            </a:r>
          </a:p>
        </p:txBody>
      </p:sp>
    </p:spTree>
    <p:extLst>
      <p:ext uri="{BB962C8B-B14F-4D97-AF65-F5344CB8AC3E}">
        <p14:creationId xmlns:p14="http://schemas.microsoft.com/office/powerpoint/2010/main" val="69350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B141-9BD4-65C7-A497-1DC21ADA6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E669C-5C19-A4F5-2647-3FFA812A6ECF}"/>
              </a:ext>
            </a:extLst>
          </p:cNvPr>
          <p:cNvSpPr>
            <a:spLocks noGrp="1"/>
          </p:cNvSpPr>
          <p:nvPr>
            <p:ph type="title"/>
          </p:nvPr>
        </p:nvSpPr>
        <p:spPr/>
        <p:txBody>
          <a:bodyPr/>
          <a:lstStyle/>
          <a:p>
            <a:r>
              <a:rPr lang="pt-PT" dirty="0"/>
              <a:t>Background:</a:t>
            </a:r>
            <a:r>
              <a:rPr lang="pt-PT" b="0" dirty="0"/>
              <a:t> Hard </a:t>
            </a:r>
            <a:r>
              <a:rPr lang="pt-PT" b="0" dirty="0" err="1"/>
              <a:t>and</a:t>
            </a:r>
            <a:r>
              <a:rPr lang="pt-PT" b="0" dirty="0"/>
              <a:t> Soft </a:t>
            </a:r>
            <a:r>
              <a:rPr lang="pt-PT" b="0" dirty="0" err="1"/>
              <a:t>Constraints</a:t>
            </a:r>
            <a:endParaRPr lang="pt-PT" b="0" dirty="0"/>
          </a:p>
        </p:txBody>
      </p:sp>
      <p:sp>
        <p:nvSpPr>
          <p:cNvPr id="4" name="Slide Number Placeholder 3">
            <a:extLst>
              <a:ext uri="{FF2B5EF4-FFF2-40B4-BE49-F238E27FC236}">
                <a16:creationId xmlns:a16="http://schemas.microsoft.com/office/drawing/2014/main" id="{69D66002-E399-36AD-4EFE-30132597C68C}"/>
              </a:ext>
            </a:extLst>
          </p:cNvPr>
          <p:cNvSpPr>
            <a:spLocks noGrp="1"/>
          </p:cNvSpPr>
          <p:nvPr>
            <p:ph type="sldNum" sz="quarter" idx="11"/>
          </p:nvPr>
        </p:nvSpPr>
        <p:spPr/>
        <p:txBody>
          <a:bodyPr/>
          <a:lstStyle/>
          <a:p>
            <a:fld id="{8BC8727B-4240-4963-929A-A961B0E9EF8D}" type="slidenum">
              <a:rPr lang="pt-PT" smtClean="0"/>
              <a:t>4</a:t>
            </a:fld>
            <a:endParaRPr lang="pt-PT"/>
          </a:p>
        </p:txBody>
      </p:sp>
      <p:pic>
        <p:nvPicPr>
          <p:cNvPr id="6" name="Picture 5" descr="A calendar with different colored squares&#10;&#10;AI-generated content may be incorrect.">
            <a:extLst>
              <a:ext uri="{FF2B5EF4-FFF2-40B4-BE49-F238E27FC236}">
                <a16:creationId xmlns:a16="http://schemas.microsoft.com/office/drawing/2014/main" id="{63AF488A-49D8-73BA-70D7-B58B0495E389}"/>
              </a:ext>
            </a:extLst>
          </p:cNvPr>
          <p:cNvPicPr>
            <a:picLocks noChangeAspect="1"/>
          </p:cNvPicPr>
          <p:nvPr/>
        </p:nvPicPr>
        <p:blipFill>
          <a:blip r:embed="rId3"/>
          <a:stretch>
            <a:fillRect/>
          </a:stretch>
        </p:blipFill>
        <p:spPr>
          <a:xfrm>
            <a:off x="5240159" y="1792941"/>
            <a:ext cx="3906036" cy="2050598"/>
          </a:xfrm>
          <a:prstGeom prst="rect">
            <a:avLst/>
          </a:prstGeom>
        </p:spPr>
      </p:pic>
      <p:sp>
        <p:nvSpPr>
          <p:cNvPr id="8" name="TextBox 7">
            <a:extLst>
              <a:ext uri="{FF2B5EF4-FFF2-40B4-BE49-F238E27FC236}">
                <a16:creationId xmlns:a16="http://schemas.microsoft.com/office/drawing/2014/main" id="{29AE23FA-79A6-0986-4BAF-1C30590CC3EA}"/>
              </a:ext>
            </a:extLst>
          </p:cNvPr>
          <p:cNvSpPr txBox="1"/>
          <p:nvPr/>
        </p:nvSpPr>
        <p:spPr>
          <a:xfrm>
            <a:off x="628650" y="1206020"/>
            <a:ext cx="4628135" cy="2631490"/>
          </a:xfrm>
          <a:prstGeom prst="rect">
            <a:avLst/>
          </a:prstGeom>
          <a:noFill/>
        </p:spPr>
        <p:txBody>
          <a:bodyPr wrap="square">
            <a:spAutoFit/>
          </a:bodyPr>
          <a:lstStyle/>
          <a:p>
            <a:pPr lvl="2"/>
            <a:r>
              <a:rPr lang="en-US" b="1" dirty="0">
                <a:latin typeface="Archivo"/>
              </a:rPr>
              <a:t>Hard constraints: </a:t>
            </a:r>
          </a:p>
          <a:p>
            <a:pPr marL="275850" lvl="2" indent="-171450">
              <a:spcBef>
                <a:spcPts val="600"/>
              </a:spcBef>
              <a:buFont typeface="Arial" panose="020B0604020202020204" pitchFamily="34" charset="0"/>
              <a:buChar char="•"/>
            </a:pPr>
            <a:r>
              <a:rPr lang="en-US" dirty="0">
                <a:latin typeface="Archivo"/>
              </a:rPr>
              <a:t>Ensure the feasibility of the timetable and must be strictly satisfied.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Avoid overlapping events for the same student or a lecturer. </a:t>
            </a:r>
          </a:p>
          <a:p>
            <a:pPr lvl="2">
              <a:spcBef>
                <a:spcPts val="600"/>
              </a:spcBef>
            </a:pPr>
            <a:r>
              <a:rPr lang="en-US" b="1" dirty="0">
                <a:latin typeface="Archivo"/>
              </a:rPr>
              <a:t>Soft constraints: </a:t>
            </a:r>
          </a:p>
          <a:p>
            <a:pPr marL="275850" lvl="2" indent="-171450">
              <a:spcBef>
                <a:spcPts val="600"/>
              </a:spcBef>
              <a:buFont typeface="Arial" panose="020B0604020202020204" pitchFamily="34" charset="0"/>
              <a:buChar char="•"/>
            </a:pPr>
            <a:r>
              <a:rPr lang="en-US" dirty="0">
                <a:latin typeface="Archivo"/>
              </a:rPr>
              <a:t>Represent preferences to improve the quality of the solution without being mandatory.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Minimizing gaps in students’ timetables to ensure a more compact timetable.</a:t>
            </a:r>
            <a:endParaRPr lang="pt-PT" dirty="0">
              <a:latin typeface="Archivo"/>
            </a:endParaRPr>
          </a:p>
        </p:txBody>
      </p:sp>
      <p:sp>
        <p:nvSpPr>
          <p:cNvPr id="9" name="TextBox 8">
            <a:extLst>
              <a:ext uri="{FF2B5EF4-FFF2-40B4-BE49-F238E27FC236}">
                <a16:creationId xmlns:a16="http://schemas.microsoft.com/office/drawing/2014/main" id="{1DBDF8C5-F93D-5DC2-41F4-C8DD753B9338}"/>
              </a:ext>
            </a:extLst>
          </p:cNvPr>
          <p:cNvSpPr txBox="1"/>
          <p:nvPr/>
        </p:nvSpPr>
        <p:spPr>
          <a:xfrm>
            <a:off x="5924139" y="3843539"/>
            <a:ext cx="2175378" cy="230832"/>
          </a:xfrm>
          <a:prstGeom prst="rect">
            <a:avLst/>
          </a:prstGeom>
          <a:noFill/>
        </p:spPr>
        <p:txBody>
          <a:bodyPr wrap="square" rtlCol="0">
            <a:spAutoFit/>
          </a:bodyPr>
          <a:lstStyle/>
          <a:p>
            <a:r>
              <a:rPr lang="pt-PT" sz="900" b="1" dirty="0">
                <a:latin typeface="Archivo"/>
              </a:rPr>
              <a:t>Fig. 2 </a:t>
            </a:r>
            <a:r>
              <a:rPr lang="pt-PT" sz="900" dirty="0">
                <a:latin typeface="Archivo"/>
              </a:rPr>
              <a:t>– Hard </a:t>
            </a:r>
            <a:r>
              <a:rPr lang="pt-PT" sz="900" dirty="0" err="1">
                <a:latin typeface="Archivo"/>
              </a:rPr>
              <a:t>and</a:t>
            </a:r>
            <a:r>
              <a:rPr lang="pt-PT" sz="900" dirty="0">
                <a:latin typeface="Archivo"/>
              </a:rPr>
              <a:t> soft </a:t>
            </a:r>
            <a:r>
              <a:rPr lang="pt-PT" sz="900" dirty="0" err="1">
                <a:latin typeface="Archivo"/>
              </a:rPr>
              <a:t>constraints</a:t>
            </a:r>
            <a:r>
              <a:rPr lang="pt-PT" sz="900" dirty="0">
                <a:latin typeface="Archivo"/>
              </a:rPr>
              <a:t> </a:t>
            </a:r>
            <a:r>
              <a:rPr lang="pt-PT" sz="900" dirty="0" err="1">
                <a:latin typeface="Archivo"/>
              </a:rPr>
              <a:t>example</a:t>
            </a:r>
            <a:r>
              <a:rPr lang="pt-PT" sz="900" dirty="0">
                <a:latin typeface="Archivo"/>
              </a:rPr>
              <a:t>.</a:t>
            </a:r>
          </a:p>
        </p:txBody>
      </p:sp>
    </p:spTree>
    <p:extLst>
      <p:ext uri="{BB962C8B-B14F-4D97-AF65-F5344CB8AC3E}">
        <p14:creationId xmlns:p14="http://schemas.microsoft.com/office/powerpoint/2010/main" val="3608071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E5B8-CF8B-1041-E8C9-27CDB41E2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37363-E784-091E-0088-BA3816E60F6C}"/>
              </a:ext>
            </a:extLst>
          </p:cNvPr>
          <p:cNvSpPr>
            <a:spLocks noGrp="1"/>
          </p:cNvSpPr>
          <p:nvPr>
            <p:ph type="title"/>
          </p:nvPr>
        </p:nvSpPr>
        <p:spPr/>
        <p:txBody>
          <a:bodyPr/>
          <a:lstStyle/>
          <a:p>
            <a:r>
              <a:rPr lang="pt-PT" dirty="0">
                <a:latin typeface="Archivo"/>
              </a:rPr>
              <a:t>Background: </a:t>
            </a:r>
            <a:r>
              <a:rPr lang="pt-PT" b="0" dirty="0" err="1">
                <a:latin typeface="Archivo"/>
              </a:rPr>
              <a:t>International</a:t>
            </a:r>
            <a:r>
              <a:rPr lang="pt-PT" b="0" dirty="0">
                <a:latin typeface="Archivo"/>
              </a:rPr>
              <a:t> </a:t>
            </a:r>
            <a:r>
              <a:rPr lang="pt-PT" b="0" dirty="0" err="1">
                <a:latin typeface="Archivo"/>
              </a:rPr>
              <a:t>Timetabling</a:t>
            </a:r>
            <a:r>
              <a:rPr lang="pt-PT" b="0" dirty="0">
                <a:latin typeface="Archivo"/>
              </a:rPr>
              <a:t> </a:t>
            </a:r>
            <a:r>
              <a:rPr lang="pt-PT" b="0" dirty="0" err="1">
                <a:latin typeface="Archivo"/>
              </a:rPr>
              <a:t>Competitions</a:t>
            </a:r>
            <a:r>
              <a:rPr lang="pt-PT" b="0" dirty="0">
                <a:latin typeface="Archivo"/>
              </a:rPr>
              <a:t> (ITC)</a:t>
            </a:r>
            <a:endParaRPr lang="pt-PT" b="0" dirty="0"/>
          </a:p>
        </p:txBody>
      </p:sp>
      <p:sp>
        <p:nvSpPr>
          <p:cNvPr id="4" name="Slide Number Placeholder 3">
            <a:extLst>
              <a:ext uri="{FF2B5EF4-FFF2-40B4-BE49-F238E27FC236}">
                <a16:creationId xmlns:a16="http://schemas.microsoft.com/office/drawing/2014/main" id="{3234CC65-343E-4810-291E-998351CA6E8A}"/>
              </a:ext>
            </a:extLst>
          </p:cNvPr>
          <p:cNvSpPr>
            <a:spLocks noGrp="1"/>
          </p:cNvSpPr>
          <p:nvPr>
            <p:ph type="sldNum" sz="quarter" idx="11"/>
          </p:nvPr>
        </p:nvSpPr>
        <p:spPr/>
        <p:txBody>
          <a:bodyPr/>
          <a:lstStyle/>
          <a:p>
            <a:fld id="{8BC8727B-4240-4963-929A-A961B0E9EF8D}" type="slidenum">
              <a:rPr lang="pt-PT" smtClean="0"/>
              <a:t>5</a:t>
            </a:fld>
            <a:endParaRPr lang="pt-PT"/>
          </a:p>
        </p:txBody>
      </p:sp>
      <p:sp>
        <p:nvSpPr>
          <p:cNvPr id="5" name="Google Shape;151;p29">
            <a:extLst>
              <a:ext uri="{FF2B5EF4-FFF2-40B4-BE49-F238E27FC236}">
                <a16:creationId xmlns:a16="http://schemas.microsoft.com/office/drawing/2014/main" id="{9ECA6B30-35ED-A434-A920-7021E7225DF6}"/>
              </a:ext>
            </a:extLst>
          </p:cNvPr>
          <p:cNvSpPr txBox="1"/>
          <p:nvPr/>
        </p:nvSpPr>
        <p:spPr>
          <a:xfrm>
            <a:off x="720000" y="1220076"/>
            <a:ext cx="7704000" cy="3266160"/>
          </a:xfrm>
          <a:prstGeom prst="rect">
            <a:avLst/>
          </a:prstGeom>
          <a:noFill/>
          <a:ln>
            <a:noFill/>
          </a:ln>
        </p:spPr>
        <p:txBody>
          <a:bodyPr spcFirstLastPara="1" wrap="square" lIns="91425" tIns="91425" rIns="91425" bIns="91425" anchor="t" anchorCtr="0">
            <a:noAutofit/>
          </a:bodyPr>
          <a:lstStyle/>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The Second International Timetabling Competition (</a:t>
            </a:r>
            <a:r>
              <a:rPr lang="en-US" b="1" dirty="0">
                <a:solidFill>
                  <a:schemeClr val="dk1"/>
                </a:solidFill>
                <a:latin typeface="Archivo"/>
                <a:ea typeface="Archivo"/>
                <a:cs typeface="Archivo"/>
                <a:sym typeface="Archivo"/>
              </a:rPr>
              <a:t>ITC-2007</a:t>
            </a:r>
            <a:r>
              <a:rPr lang="en-US" dirty="0">
                <a:solidFill>
                  <a:schemeClr val="dk1"/>
                </a:solidFill>
                <a:latin typeface="Archivo"/>
                <a:ea typeface="Archivo"/>
                <a:cs typeface="Archivo"/>
                <a:sym typeface="Archivo"/>
              </a:rPr>
              <a:t>) was structured into three tracks: Examination Timetabling Problem, Post-enrollment Course Timetabling, and </a:t>
            </a:r>
            <a:r>
              <a:rPr lang="en-US" b="1" dirty="0">
                <a:solidFill>
                  <a:schemeClr val="dk1"/>
                </a:solidFill>
                <a:latin typeface="Archivo"/>
                <a:ea typeface="Archivo"/>
                <a:cs typeface="Archivo"/>
                <a:sym typeface="Archivo"/>
              </a:rPr>
              <a:t>Curriculum-based Course Timetabling</a:t>
            </a:r>
            <a:r>
              <a:rPr lang="en-US" dirty="0">
                <a:solidFill>
                  <a:schemeClr val="dk1"/>
                </a:solidFill>
                <a:latin typeface="Archivo"/>
                <a:ea typeface="Archivo"/>
                <a:cs typeface="Archivo"/>
                <a:sym typeface="Archivo"/>
              </a:rPr>
              <a:t>.</a:t>
            </a:r>
          </a:p>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Benchmark datasets from ITC-2007 remain widely used in academic research and optimization studies.</a:t>
            </a:r>
            <a:endParaRPr lang="en" dirty="0">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6319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13410-6204-488F-F562-DAF4FA1F8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D6CB0-CC67-4B32-E01E-EB3E1206E333}"/>
              </a:ext>
            </a:extLst>
          </p:cNvPr>
          <p:cNvSpPr>
            <a:spLocks noGrp="1"/>
          </p:cNvSpPr>
          <p:nvPr>
            <p:ph type="title"/>
          </p:nvPr>
        </p:nvSpPr>
        <p:spPr/>
        <p:txBody>
          <a:bodyPr/>
          <a:lstStyle/>
          <a:p>
            <a:r>
              <a:rPr lang="pt-PT" dirty="0"/>
              <a:t>Background: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588E1EF6-69FC-C45C-E129-331256B0D035}"/>
              </a:ext>
            </a:extLst>
          </p:cNvPr>
          <p:cNvSpPr>
            <a:spLocks noGrp="1"/>
          </p:cNvSpPr>
          <p:nvPr>
            <p:ph type="sldNum" sz="quarter" idx="11"/>
          </p:nvPr>
        </p:nvSpPr>
        <p:spPr/>
        <p:txBody>
          <a:bodyPr/>
          <a:lstStyle/>
          <a:p>
            <a:fld id="{8BC8727B-4240-4963-929A-A961B0E9EF8D}" type="slidenum">
              <a:rPr lang="pt-PT" smtClean="0"/>
              <a:t>6</a:t>
            </a:fld>
            <a:endParaRPr lang="pt-PT"/>
          </a:p>
        </p:txBody>
      </p:sp>
      <p:sp>
        <p:nvSpPr>
          <p:cNvPr id="6" name="TextBox 5">
            <a:extLst>
              <a:ext uri="{FF2B5EF4-FFF2-40B4-BE49-F238E27FC236}">
                <a16:creationId xmlns:a16="http://schemas.microsoft.com/office/drawing/2014/main" id="{647AA284-1655-E680-7847-D18E6266808F}"/>
              </a:ext>
            </a:extLst>
          </p:cNvPr>
          <p:cNvSpPr txBox="1"/>
          <p:nvPr/>
        </p:nvSpPr>
        <p:spPr>
          <a:xfrm>
            <a:off x="3017258" y="4223659"/>
            <a:ext cx="3109480" cy="230832"/>
          </a:xfrm>
          <a:prstGeom prst="rect">
            <a:avLst/>
          </a:prstGeom>
          <a:noFill/>
        </p:spPr>
        <p:txBody>
          <a:bodyPr wrap="square" rtlCol="0">
            <a:spAutoFit/>
          </a:bodyPr>
          <a:lstStyle/>
          <a:p>
            <a:r>
              <a:rPr lang="pt-PT" sz="900" b="1" dirty="0">
                <a:latin typeface="Archivo"/>
              </a:rPr>
              <a:t>Fig. 3 –</a:t>
            </a:r>
            <a:r>
              <a:rPr lang="pt-PT" sz="900" dirty="0">
                <a:latin typeface="Archivo"/>
              </a:rPr>
              <a:t> </a:t>
            </a:r>
            <a:r>
              <a:rPr lang="pt-PT" sz="900" dirty="0" err="1">
                <a:latin typeface="Archivo"/>
              </a:rPr>
              <a:t>Outline</a:t>
            </a:r>
            <a:r>
              <a:rPr lang="pt-PT" sz="900" dirty="0">
                <a:latin typeface="Archivo"/>
              </a:rPr>
              <a:t> </a:t>
            </a:r>
            <a:r>
              <a:rPr lang="pt-PT" sz="900" dirty="0" err="1">
                <a:latin typeface="Archivo"/>
              </a:rPr>
              <a:t>of</a:t>
            </a:r>
            <a:r>
              <a:rPr lang="pt-PT" sz="900" dirty="0">
                <a:latin typeface="Archivo"/>
              </a:rPr>
              <a:t> Monte-Carlo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i="1" dirty="0">
                <a:latin typeface="Archivo"/>
              </a:rPr>
              <a:t>(</a:t>
            </a:r>
            <a:r>
              <a:rPr lang="pt-PT" sz="900" i="1" dirty="0" err="1">
                <a:latin typeface="Archivo"/>
              </a:rPr>
              <a:t>Chaslot</a:t>
            </a:r>
            <a:r>
              <a:rPr lang="pt-PT" sz="900" i="1" dirty="0">
                <a:latin typeface="Archivo"/>
              </a:rPr>
              <a:t>, 2006)</a:t>
            </a:r>
          </a:p>
        </p:txBody>
      </p:sp>
      <p:pic>
        <p:nvPicPr>
          <p:cNvPr id="8" name="Picture 7">
            <a:extLst>
              <a:ext uri="{FF2B5EF4-FFF2-40B4-BE49-F238E27FC236}">
                <a16:creationId xmlns:a16="http://schemas.microsoft.com/office/drawing/2014/main" id="{9559D362-EDD0-6774-C94C-9E59C21CCFC0}"/>
              </a:ext>
            </a:extLst>
          </p:cNvPr>
          <p:cNvPicPr>
            <a:picLocks noChangeAspect="1"/>
          </p:cNvPicPr>
          <p:nvPr/>
        </p:nvPicPr>
        <p:blipFill>
          <a:blip r:embed="rId3"/>
          <a:stretch>
            <a:fillRect/>
          </a:stretch>
        </p:blipFill>
        <p:spPr>
          <a:xfrm>
            <a:off x="1275069" y="1369524"/>
            <a:ext cx="6593861" cy="2854135"/>
          </a:xfrm>
          <a:prstGeom prst="rect">
            <a:avLst/>
          </a:prstGeom>
        </p:spPr>
      </p:pic>
    </p:spTree>
    <p:extLst>
      <p:ext uri="{BB962C8B-B14F-4D97-AF65-F5344CB8AC3E}">
        <p14:creationId xmlns:p14="http://schemas.microsoft.com/office/powerpoint/2010/main" val="229600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1E99-A4EB-B1F6-A34D-A14868155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43B40-1F4F-C5E9-F235-E4C89C1DA295}"/>
              </a:ext>
            </a:extLst>
          </p:cNvPr>
          <p:cNvSpPr>
            <a:spLocks noGrp="1"/>
          </p:cNvSpPr>
          <p:nvPr>
            <p:ph type="title"/>
          </p:nvPr>
        </p:nvSpPr>
        <p:spPr/>
        <p:txBody>
          <a:bodyPr/>
          <a:lstStyle/>
          <a:p>
            <a:r>
              <a:rPr lang="pt-PT" dirty="0"/>
              <a:t>Background: </a:t>
            </a:r>
            <a:r>
              <a:rPr lang="pt-PT" b="0" dirty="0" err="1"/>
              <a:t>Upper</a:t>
            </a:r>
            <a:r>
              <a:rPr lang="pt-PT" b="0" dirty="0"/>
              <a:t> </a:t>
            </a:r>
            <a:r>
              <a:rPr lang="pt-PT" b="0" dirty="0" err="1"/>
              <a:t>Confidence</a:t>
            </a:r>
            <a:r>
              <a:rPr lang="pt-PT" b="0" dirty="0"/>
              <a:t> </a:t>
            </a:r>
            <a:r>
              <a:rPr lang="pt-PT" b="0" dirty="0" err="1"/>
              <a:t>Bounds</a:t>
            </a:r>
            <a:r>
              <a:rPr lang="pt-PT" b="0" dirty="0"/>
              <a:t> for </a:t>
            </a:r>
            <a:r>
              <a:rPr lang="pt-PT" b="0" dirty="0" err="1"/>
              <a:t>Trees</a:t>
            </a:r>
            <a:r>
              <a:rPr lang="pt-PT" b="0" dirty="0"/>
              <a:t> (UCT)</a:t>
            </a:r>
          </a:p>
        </p:txBody>
      </p:sp>
      <p:sp>
        <p:nvSpPr>
          <p:cNvPr id="3" name="Slide Number Placeholder 2">
            <a:extLst>
              <a:ext uri="{FF2B5EF4-FFF2-40B4-BE49-F238E27FC236}">
                <a16:creationId xmlns:a16="http://schemas.microsoft.com/office/drawing/2014/main" id="{936AEA84-2850-58F6-E18F-225CA99A1E77}"/>
              </a:ext>
            </a:extLst>
          </p:cNvPr>
          <p:cNvSpPr>
            <a:spLocks noGrp="1"/>
          </p:cNvSpPr>
          <p:nvPr>
            <p:ph type="sldNum" sz="quarter" idx="11"/>
          </p:nvPr>
        </p:nvSpPr>
        <p:spPr/>
        <p:txBody>
          <a:bodyPr/>
          <a:lstStyle/>
          <a:p>
            <a:fld id="{8BC8727B-4240-4963-929A-A961B0E9EF8D}" type="slidenum">
              <a:rPr lang="pt-PT" smtClean="0"/>
              <a:t>7</a:t>
            </a:fld>
            <a:endParaRPr lang="pt-P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7FDD45-5CC3-41DC-B244-EF4662D071AA}"/>
                  </a:ext>
                </a:extLst>
              </p:cNvPr>
              <p:cNvSpPr txBox="1"/>
              <p:nvPr/>
            </p:nvSpPr>
            <p:spPr>
              <a:xfrm>
                <a:off x="2812472" y="1842460"/>
                <a:ext cx="3519055"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𝑈𝐶𝑇</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𝑤</m:t>
                              </m:r>
                            </m:e>
                            <m:sub>
                              <m:r>
                                <a:rPr lang="pt-PT" sz="2400" b="0" i="1" smtClean="0">
                                  <a:latin typeface="Cambria Math" panose="02040503050406030204" pitchFamily="18" charset="0"/>
                                </a:rPr>
                                <m:t>𝑖</m:t>
                              </m:r>
                            </m:sub>
                          </m:sSub>
                        </m:num>
                        <m:den>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𝑛</m:t>
                              </m:r>
                            </m:e>
                            <m:sub>
                              <m:r>
                                <a:rPr lang="pt-PT" sz="2400" b="0" i="1" smtClean="0">
                                  <a:latin typeface="Cambria Math" panose="02040503050406030204" pitchFamily="18" charset="0"/>
                                </a:rPr>
                                <m:t>𝑖</m:t>
                              </m:r>
                            </m:sub>
                          </m:sSub>
                        </m:den>
                      </m:f>
                      <m:r>
                        <a:rPr lang="pt-PT" sz="2400" b="0" i="1" smtClean="0">
                          <a:latin typeface="Cambria Math" panose="02040503050406030204" pitchFamily="18" charset="0"/>
                        </a:rPr>
                        <m:t>+2</m:t>
                      </m:r>
                      <m:r>
                        <a:rPr lang="pt-PT" sz="2400" b="0" i="1" smtClean="0">
                          <a:latin typeface="Cambria Math" panose="02040503050406030204" pitchFamily="18" charset="0"/>
                        </a:rPr>
                        <m:t>𝐶</m:t>
                      </m:r>
                      <m:rad>
                        <m:radPr>
                          <m:degHide m:val="on"/>
                          <m:ctrlPr>
                            <a:rPr lang="pt-PT" sz="2400" b="0" i="1" smtClean="0">
                              <a:latin typeface="Cambria Math" panose="02040503050406030204" pitchFamily="18" charset="0"/>
                              <a:ea typeface="Cambria Math" panose="02040503050406030204" pitchFamily="18" charset="0"/>
                            </a:rPr>
                          </m:ctrlPr>
                        </m:radPr>
                        <m:deg/>
                        <m:e>
                          <m:f>
                            <m:fPr>
                              <m:ctrlPr>
                                <a:rPr lang="pt-PT" sz="2400" i="1">
                                  <a:latin typeface="Cambria Math" panose="02040503050406030204" pitchFamily="18" charset="0"/>
                                </a:rPr>
                              </m:ctrlPr>
                            </m:fPr>
                            <m:num>
                              <m:r>
                                <a:rPr lang="pt-PT" sz="2400" i="1">
                                  <a:latin typeface="Cambria Math" panose="02040503050406030204" pitchFamily="18" charset="0"/>
                                </a:rPr>
                                <m:t>2</m:t>
                              </m:r>
                              <m:func>
                                <m:funcPr>
                                  <m:ctrlPr>
                                    <a:rPr lang="pt-PT" sz="2400" i="1">
                                      <a:latin typeface="Cambria Math" panose="02040503050406030204" pitchFamily="18" charset="0"/>
                                    </a:rPr>
                                  </m:ctrlPr>
                                </m:funcPr>
                                <m:fName>
                                  <m:r>
                                    <m:rPr>
                                      <m:sty m:val="p"/>
                                    </m:rPr>
                                    <a:rPr lang="pt-PT" sz="2400">
                                      <a:latin typeface="Cambria Math" panose="02040503050406030204" pitchFamily="18" charset="0"/>
                                    </a:rPr>
                                    <m:t>ln</m:t>
                                  </m:r>
                                </m:fName>
                                <m:e>
                                  <m:r>
                                    <a:rPr lang="pt-PT" sz="2400" i="1">
                                      <a:latin typeface="Cambria Math" panose="02040503050406030204" pitchFamily="18" charset="0"/>
                                    </a:rPr>
                                    <m:t>𝑛</m:t>
                                  </m:r>
                                </m:e>
                              </m:func>
                            </m:num>
                            <m:den>
                              <m:sSub>
                                <m:sSubPr>
                                  <m:ctrlPr>
                                    <a:rPr lang="pt-PT" sz="2400" i="1">
                                      <a:latin typeface="Cambria Math" panose="02040503050406030204" pitchFamily="18" charset="0"/>
                                    </a:rPr>
                                  </m:ctrlPr>
                                </m:sSubPr>
                                <m:e>
                                  <m:r>
                                    <a:rPr lang="pt-PT" sz="2400" i="1">
                                      <a:latin typeface="Cambria Math" panose="02040503050406030204" pitchFamily="18" charset="0"/>
                                    </a:rPr>
                                    <m:t>𝑛</m:t>
                                  </m:r>
                                </m:e>
                                <m:sub>
                                  <m:r>
                                    <a:rPr lang="pt-PT" sz="2400" i="1">
                                      <a:latin typeface="Cambria Math" panose="02040503050406030204" pitchFamily="18" charset="0"/>
                                    </a:rPr>
                                    <m:t>𝑖</m:t>
                                  </m:r>
                                </m:sub>
                              </m:sSub>
                            </m:den>
                          </m:f>
                        </m:e>
                      </m:rad>
                    </m:oMath>
                  </m:oMathPara>
                </a14:m>
                <a:endParaRPr lang="pt-PT" sz="2400" dirty="0"/>
              </a:p>
            </p:txBody>
          </p:sp>
        </mc:Choice>
        <mc:Fallback xmlns="">
          <p:sp>
            <p:nvSpPr>
              <p:cNvPr id="4" name="TextBox 3">
                <a:extLst>
                  <a:ext uri="{FF2B5EF4-FFF2-40B4-BE49-F238E27FC236}">
                    <a16:creationId xmlns:a16="http://schemas.microsoft.com/office/drawing/2014/main" id="{A57FDD45-5CC3-41DC-B244-EF4662D071AA}"/>
                  </a:ext>
                </a:extLst>
              </p:cNvPr>
              <p:cNvSpPr txBox="1">
                <a:spLocks noRot="1" noChangeAspect="1" noMove="1" noResize="1" noEditPoints="1" noAdjustHandles="1" noChangeArrowheads="1" noChangeShapeType="1" noTextEdit="1"/>
              </p:cNvSpPr>
              <p:nvPr/>
            </p:nvSpPr>
            <p:spPr>
              <a:xfrm>
                <a:off x="2812472" y="1842460"/>
                <a:ext cx="3519055" cy="1091196"/>
              </a:xfrm>
              <a:prstGeom prst="rect">
                <a:avLst/>
              </a:prstGeom>
              <a:blipFill>
                <a:blip r:embed="rId2"/>
                <a:stretch>
                  <a:fillRect/>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CDF0EE5-B9B4-CE30-A7C4-11CC6FD1DDFB}"/>
                  </a:ext>
                </a:extLst>
              </p:cNvPr>
              <p:cNvSpPr txBox="1"/>
              <p:nvPr/>
            </p:nvSpPr>
            <p:spPr>
              <a:xfrm>
                <a:off x="2769177" y="3293157"/>
                <a:ext cx="3858490" cy="1341457"/>
              </a:xfrm>
              <a:prstGeom prst="rect">
                <a:avLst/>
              </a:prstGeom>
              <a:noFill/>
            </p:spPr>
            <p:txBody>
              <a:bodyPr wrap="square">
                <a:spAutoFit/>
              </a:bodyPr>
              <a:lstStyle/>
              <a:p>
                <a:r>
                  <a:rPr lang="en-US" sz="1200" dirty="0">
                    <a:latin typeface="Archivo"/>
                  </a:rPr>
                  <a:t>where </a:t>
                </a:r>
              </a:p>
              <a:p>
                <a:pPr marL="284400" indent="-180000">
                  <a:spcBef>
                    <a:spcPts val="600"/>
                  </a:spcBef>
                  <a:buFont typeface="Arial" panose="020B0604020202020204" pitchFamily="34" charset="0"/>
                  <a:buChar char="•"/>
                </a:pPr>
                <a14:m>
                  <m:oMath xmlns:m="http://schemas.openxmlformats.org/officeDocument/2006/math">
                    <m:sSub>
                      <m:sSubPr>
                        <m:ctrlPr>
                          <a:rPr lang="pt-PT" sz="1200" b="0" i="1" smtClean="0">
                            <a:latin typeface="Cambria Math" panose="02040503050406030204" pitchFamily="18" charset="0"/>
                          </a:rPr>
                        </m:ctrlPr>
                      </m:sSubPr>
                      <m:e>
                        <m:r>
                          <a:rPr lang="pt-PT" sz="1200" b="0" i="1" smtClean="0">
                            <a:latin typeface="Cambria Math" panose="02040503050406030204" pitchFamily="18" charset="0"/>
                          </a:rPr>
                          <m:t>𝑤</m:t>
                        </m:r>
                      </m:e>
                      <m:sub>
                        <m:r>
                          <a:rPr lang="pt-PT" sz="1200" b="0" i="1" smtClean="0">
                            <a:latin typeface="Cambria Math" panose="02040503050406030204" pitchFamily="18" charset="0"/>
                          </a:rPr>
                          <m:t>𝑖</m:t>
                        </m:r>
                      </m:sub>
                    </m:sSub>
                  </m:oMath>
                </a14:m>
                <a:r>
                  <a:rPr lang="en-US" sz="1200" dirty="0">
                    <a:latin typeface="Archivo"/>
                  </a:rPr>
                  <a:t> is the total reward of all playouts through this state</a:t>
                </a:r>
              </a:p>
              <a:p>
                <a:pPr marL="284400" indent="-180000">
                  <a:spcBef>
                    <a:spcPts val="600"/>
                  </a:spcBef>
                  <a:buFont typeface="Arial" panose="020B0604020202020204" pitchFamily="34" charset="0"/>
                  <a:buChar char="•"/>
                </a:pPr>
                <a14:m>
                  <m:oMath xmlns:m="http://schemas.openxmlformats.org/officeDocument/2006/math">
                    <m:sSub>
                      <m:sSubPr>
                        <m:ctrlPr>
                          <a:rPr lang="pt-PT" sz="1200" i="1" smtClean="0">
                            <a:latin typeface="Cambria Math" panose="02040503050406030204" pitchFamily="18" charset="0"/>
                          </a:rPr>
                        </m:ctrlPr>
                      </m:sSubPr>
                      <m:e>
                        <m:r>
                          <a:rPr lang="pt-PT" sz="1200" i="1">
                            <a:latin typeface="Cambria Math" panose="02040503050406030204" pitchFamily="18" charset="0"/>
                          </a:rPr>
                          <m:t>𝑛</m:t>
                        </m:r>
                      </m:e>
                      <m:sub>
                        <m:r>
                          <a:rPr lang="pt-PT" sz="1200" i="1">
                            <a:latin typeface="Cambria Math" panose="02040503050406030204" pitchFamily="18" charset="0"/>
                          </a:rPr>
                          <m:t>𝑖</m:t>
                        </m:r>
                      </m:sub>
                    </m:sSub>
                  </m:oMath>
                </a14:m>
                <a:r>
                  <a:rPr lang="en-US" sz="1200" dirty="0">
                    <a:latin typeface="Archivo"/>
                  </a:rPr>
                  <a:t> is the number of visits of child node</a:t>
                </a:r>
                <a:r>
                  <a:rPr lang="pt-PT" sz="1200" dirty="0"/>
                  <a:t> </a:t>
                </a:r>
                <a14:m>
                  <m:oMath xmlns:m="http://schemas.openxmlformats.org/officeDocument/2006/math">
                    <m:r>
                      <a:rPr lang="pt-PT" sz="1200" b="0" i="1" smtClean="0">
                        <a:latin typeface="Cambria Math" panose="02040503050406030204" pitchFamily="18" charset="0"/>
                      </a:rPr>
                      <m:t>𝑖</m:t>
                    </m:r>
                  </m:oMath>
                </a14:m>
                <a:endParaRPr lang="pt-PT" sz="1200" b="0" i="1" dirty="0">
                  <a:latin typeface="Cambria Math" panose="02040503050406030204" pitchFamily="18" charset="0"/>
                </a:endParaRP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𝐶</m:t>
                    </m:r>
                  </m:oMath>
                </a14:m>
                <a:r>
                  <a:rPr lang="en-US" sz="1200" dirty="0">
                    <a:latin typeface="Archivo"/>
                  </a:rPr>
                  <a:t> is a constant (typically </a:t>
                </a:r>
                <a14:m>
                  <m:oMath xmlns:m="http://schemas.openxmlformats.org/officeDocument/2006/math">
                    <m:rad>
                      <m:radPr>
                        <m:degHide m:val="on"/>
                        <m:ctrlPr>
                          <a:rPr lang="en-US" sz="1200" i="1" smtClean="0">
                            <a:latin typeface="Cambria Math" panose="02040503050406030204" pitchFamily="18" charset="0"/>
                          </a:rPr>
                        </m:ctrlPr>
                      </m:radPr>
                      <m:deg/>
                      <m:e>
                        <m:r>
                          <a:rPr lang="pt-PT" sz="1200" b="0" i="1" smtClean="0">
                            <a:latin typeface="Cambria Math" panose="02040503050406030204" pitchFamily="18" charset="0"/>
                          </a:rPr>
                          <m:t>2</m:t>
                        </m:r>
                      </m:e>
                    </m:rad>
                  </m:oMath>
                </a14:m>
                <a:r>
                  <a:rPr lang="en-US" sz="1200" dirty="0">
                    <a:latin typeface="Archivo"/>
                  </a:rPr>
                  <a:t>)</a:t>
                </a: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𝑛</m:t>
                    </m:r>
                  </m:oMath>
                </a14:m>
                <a:r>
                  <a:rPr lang="en-US" sz="1200" dirty="0">
                    <a:latin typeface="Archivo"/>
                  </a:rPr>
                  <a:t> is the number of visits of the parent node</a:t>
                </a:r>
                <a:endParaRPr lang="pt-PT" sz="1200" dirty="0">
                  <a:latin typeface="Archivo"/>
                </a:endParaRPr>
              </a:p>
            </p:txBody>
          </p:sp>
        </mc:Choice>
        <mc:Fallback>
          <p:sp>
            <p:nvSpPr>
              <p:cNvPr id="7" name="TextBox 6">
                <a:extLst>
                  <a:ext uri="{FF2B5EF4-FFF2-40B4-BE49-F238E27FC236}">
                    <a16:creationId xmlns:a16="http://schemas.microsoft.com/office/drawing/2014/main" id="{CCDF0EE5-B9B4-CE30-A7C4-11CC6FD1DDFB}"/>
                  </a:ext>
                </a:extLst>
              </p:cNvPr>
              <p:cNvSpPr txBox="1">
                <a:spLocks noRot="1" noChangeAspect="1" noMove="1" noResize="1" noEditPoints="1" noAdjustHandles="1" noChangeArrowheads="1" noChangeShapeType="1" noTextEdit="1"/>
              </p:cNvSpPr>
              <p:nvPr/>
            </p:nvSpPr>
            <p:spPr>
              <a:xfrm>
                <a:off x="2769177" y="3293157"/>
                <a:ext cx="3858490" cy="1341457"/>
              </a:xfrm>
              <a:prstGeom prst="rect">
                <a:avLst/>
              </a:prstGeom>
              <a:blipFill>
                <a:blip r:embed="rId3"/>
                <a:stretch>
                  <a:fillRect b="-2727"/>
                </a:stretch>
              </a:blipFill>
            </p:spPr>
            <p:txBody>
              <a:bodyPr/>
              <a:lstStyle/>
              <a:p>
                <a:r>
                  <a:rPr lang="pt-PT">
                    <a:noFill/>
                  </a:rPr>
                  <a:t> </a:t>
                </a:r>
              </a:p>
            </p:txBody>
          </p:sp>
        </mc:Fallback>
      </mc:AlternateContent>
    </p:spTree>
    <p:extLst>
      <p:ext uri="{BB962C8B-B14F-4D97-AF65-F5344CB8AC3E}">
        <p14:creationId xmlns:p14="http://schemas.microsoft.com/office/powerpoint/2010/main" val="203587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1088-A1CB-D070-9C35-A2E1DAC65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27A8F-B6E4-1D12-97AB-238AAC4B2EC1}"/>
              </a:ext>
            </a:extLst>
          </p:cNvPr>
          <p:cNvSpPr>
            <a:spLocks noGrp="1"/>
          </p:cNvSpPr>
          <p:nvPr>
            <p:ph type="title"/>
          </p:nvPr>
        </p:nvSpPr>
        <p:spPr/>
        <p:txBody>
          <a:bodyPr/>
          <a:lstStyle/>
          <a:p>
            <a:r>
              <a:rPr lang="pt-PT" dirty="0" err="1"/>
              <a:t>Related</a:t>
            </a:r>
            <a:r>
              <a:rPr lang="pt-PT" dirty="0"/>
              <a:t> </a:t>
            </a:r>
            <a:r>
              <a:rPr lang="pt-PT" dirty="0" err="1"/>
              <a:t>Work</a:t>
            </a:r>
            <a:endParaRPr lang="pt-PT" b="0" dirty="0"/>
          </a:p>
        </p:txBody>
      </p:sp>
      <p:sp>
        <p:nvSpPr>
          <p:cNvPr id="4" name="Slide Number Placeholder 3">
            <a:extLst>
              <a:ext uri="{FF2B5EF4-FFF2-40B4-BE49-F238E27FC236}">
                <a16:creationId xmlns:a16="http://schemas.microsoft.com/office/drawing/2014/main" id="{96DB2FFC-A719-EA0E-74C1-BB0DB39E5552}"/>
              </a:ext>
            </a:extLst>
          </p:cNvPr>
          <p:cNvSpPr>
            <a:spLocks noGrp="1"/>
          </p:cNvSpPr>
          <p:nvPr>
            <p:ph type="sldNum" sz="quarter" idx="11"/>
          </p:nvPr>
        </p:nvSpPr>
        <p:spPr/>
        <p:txBody>
          <a:bodyPr/>
          <a:lstStyle/>
          <a:p>
            <a:fld id="{8BC8727B-4240-4963-929A-A961B0E9EF8D}" type="slidenum">
              <a:rPr lang="pt-PT" smtClean="0"/>
              <a:t>8</a:t>
            </a:fld>
            <a:endParaRPr lang="pt-PT"/>
          </a:p>
        </p:txBody>
      </p:sp>
      <p:sp>
        <p:nvSpPr>
          <p:cNvPr id="7" name="TextBox 6">
            <a:extLst>
              <a:ext uri="{FF2B5EF4-FFF2-40B4-BE49-F238E27FC236}">
                <a16:creationId xmlns:a16="http://schemas.microsoft.com/office/drawing/2014/main" id="{AB62F15D-31C4-14E1-E79C-4A14B3DF8F4F}"/>
              </a:ext>
            </a:extLst>
          </p:cNvPr>
          <p:cNvSpPr txBox="1"/>
          <p:nvPr/>
        </p:nvSpPr>
        <p:spPr>
          <a:xfrm>
            <a:off x="637308" y="1232922"/>
            <a:ext cx="7878042" cy="2123658"/>
          </a:xfrm>
          <a:prstGeom prst="rect">
            <a:avLst/>
          </a:prstGeom>
          <a:noFill/>
        </p:spPr>
        <p:txBody>
          <a:bodyPr wrap="square">
            <a:spAutoFit/>
          </a:bodyPr>
          <a:lstStyle/>
          <a:p>
            <a:r>
              <a:rPr lang="en-US" dirty="0">
                <a:latin typeface="Archivo"/>
              </a:rPr>
              <a:t>Analyzed various </a:t>
            </a:r>
            <a:r>
              <a:rPr lang="en-US" b="1" dirty="0">
                <a:latin typeface="Archivo"/>
              </a:rPr>
              <a:t>surveys</a:t>
            </a:r>
            <a:r>
              <a:rPr lang="en-US" dirty="0">
                <a:latin typeface="Archivo"/>
              </a:rPr>
              <a:t> and categorized UCTTP approaches based on their problem-solving strategies:</a:t>
            </a:r>
          </a:p>
          <a:p>
            <a:pPr marL="284400" indent="-180000">
              <a:spcBef>
                <a:spcPts val="600"/>
              </a:spcBef>
              <a:buFont typeface="Arial" panose="020B0604020202020204" pitchFamily="34" charset="0"/>
              <a:buChar char="•"/>
            </a:pPr>
            <a:r>
              <a:rPr lang="en-US" b="1" dirty="0">
                <a:latin typeface="Archivo"/>
              </a:rPr>
              <a:t>Metaheuristics</a:t>
            </a:r>
            <a:r>
              <a:rPr lang="en-US" dirty="0">
                <a:latin typeface="Archivo"/>
              </a:rPr>
              <a:t> emerged as one of the most promising, particularly single-solution-based algorithms like </a:t>
            </a:r>
            <a:r>
              <a:rPr lang="en-US" u="sng" dirty="0">
                <a:latin typeface="Archivo"/>
              </a:rPr>
              <a:t>Simulated Annealing</a:t>
            </a:r>
            <a:r>
              <a:rPr lang="en-US" dirty="0">
                <a:latin typeface="Archivo"/>
              </a:rPr>
              <a:t> (SA) and </a:t>
            </a:r>
            <a:r>
              <a:rPr lang="en-US" u="sng" dirty="0">
                <a:latin typeface="Archivo"/>
              </a:rPr>
              <a:t>Tabu Search</a:t>
            </a:r>
            <a:r>
              <a:rPr lang="en-US" dirty="0">
                <a:latin typeface="Archivo"/>
              </a:rPr>
              <a:t> (TS).</a:t>
            </a:r>
          </a:p>
          <a:p>
            <a:pPr marL="284400" indent="-180000">
              <a:spcBef>
                <a:spcPts val="600"/>
              </a:spcBef>
              <a:buFont typeface="Arial" panose="020B0604020202020204" pitchFamily="34" charset="0"/>
              <a:buChar char="•"/>
            </a:pPr>
            <a:r>
              <a:rPr lang="en-US" b="1" dirty="0">
                <a:latin typeface="Archivo"/>
              </a:rPr>
              <a:t>Hybrid</a:t>
            </a:r>
            <a:r>
              <a:rPr lang="en-US" dirty="0">
                <a:latin typeface="Archivo"/>
              </a:rPr>
              <a:t> </a:t>
            </a:r>
            <a:r>
              <a:rPr lang="en-US" b="1" dirty="0">
                <a:latin typeface="Archivo"/>
              </a:rPr>
              <a:t>approaches</a:t>
            </a:r>
            <a:r>
              <a:rPr lang="en-US" dirty="0">
                <a:latin typeface="Archivo"/>
              </a:rPr>
              <a:t>, like Müller’s ITC-2007 approach, were also shown to be effective.</a:t>
            </a:r>
          </a:p>
          <a:p>
            <a:pPr marL="284400" indent="-180000">
              <a:spcBef>
                <a:spcPts val="600"/>
              </a:spcBef>
              <a:buFont typeface="Arial" panose="020B0604020202020204" pitchFamily="34" charset="0"/>
              <a:buChar char="•"/>
            </a:pPr>
            <a:r>
              <a:rPr lang="en-US" dirty="0">
                <a:latin typeface="Archivo"/>
              </a:rPr>
              <a:t>Goh [6] study on the Post-Enrollment Course Timetabling Problem (PE-CTT) found that </a:t>
            </a:r>
            <a:r>
              <a:rPr lang="en-US" b="1" dirty="0">
                <a:latin typeface="Archivo"/>
              </a:rPr>
              <a:t>TS outperformed MCTS</a:t>
            </a:r>
            <a:r>
              <a:rPr lang="en-US" dirty="0">
                <a:latin typeface="Archivo"/>
              </a:rPr>
              <a:t>, despite improvements to the standard MCTS algorithm.</a:t>
            </a:r>
          </a:p>
          <a:p>
            <a:pPr marL="284400" indent="-180000">
              <a:spcBef>
                <a:spcPts val="600"/>
              </a:spcBef>
              <a:buFont typeface="Arial" panose="020B0604020202020204" pitchFamily="34" charset="0"/>
              <a:buChar char="•"/>
            </a:pPr>
            <a:r>
              <a:rPr lang="en-US" dirty="0">
                <a:latin typeface="Archivo"/>
              </a:rPr>
              <a:t>MCTS and its hybridization remain unexplored in the context of CB-CTT, making this the </a:t>
            </a:r>
            <a:r>
              <a:rPr lang="en-US" b="1" dirty="0">
                <a:latin typeface="Archivo"/>
              </a:rPr>
              <a:t>novel</a:t>
            </a:r>
            <a:r>
              <a:rPr lang="en-US" dirty="0">
                <a:latin typeface="Archivo"/>
              </a:rPr>
              <a:t> </a:t>
            </a:r>
            <a:r>
              <a:rPr lang="en-US" b="1" dirty="0">
                <a:latin typeface="Archivo"/>
              </a:rPr>
              <a:t>contribution</a:t>
            </a:r>
            <a:r>
              <a:rPr lang="en-US" dirty="0">
                <a:latin typeface="Archivo"/>
              </a:rPr>
              <a:t> of our work.</a:t>
            </a:r>
            <a:endParaRPr lang="pt-PT" dirty="0">
              <a:latin typeface="Archivo"/>
            </a:endParaRPr>
          </a:p>
        </p:txBody>
      </p:sp>
    </p:spTree>
    <p:extLst>
      <p:ext uri="{BB962C8B-B14F-4D97-AF65-F5344CB8AC3E}">
        <p14:creationId xmlns:p14="http://schemas.microsoft.com/office/powerpoint/2010/main" val="308524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7594-E4B8-C071-4320-DF6B08844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950D9-1682-490D-FEFB-006705882E13}"/>
              </a:ext>
            </a:extLst>
          </p:cNvPr>
          <p:cNvSpPr>
            <a:spLocks noGrp="1"/>
          </p:cNvSpPr>
          <p:nvPr>
            <p:ph type="title"/>
          </p:nvPr>
        </p:nvSpPr>
        <p:spPr/>
        <p:txBody>
          <a:bodyPr/>
          <a:lstStyle/>
          <a:p>
            <a:r>
              <a:rPr lang="pt-PT" dirty="0" err="1"/>
              <a:t>Problem</a:t>
            </a:r>
            <a:r>
              <a:rPr lang="pt-PT" dirty="0"/>
              <a:t> </a:t>
            </a:r>
            <a:r>
              <a:rPr lang="pt-PT" dirty="0" err="1"/>
              <a:t>Formulation</a:t>
            </a:r>
            <a:endParaRPr lang="pt-PT" b="0" dirty="0"/>
          </a:p>
        </p:txBody>
      </p:sp>
      <p:sp>
        <p:nvSpPr>
          <p:cNvPr id="4" name="Slide Number Placeholder 3">
            <a:extLst>
              <a:ext uri="{FF2B5EF4-FFF2-40B4-BE49-F238E27FC236}">
                <a16:creationId xmlns:a16="http://schemas.microsoft.com/office/drawing/2014/main" id="{CFFA1C60-ED6C-8E39-CDE5-EF210AB836A9}"/>
              </a:ext>
            </a:extLst>
          </p:cNvPr>
          <p:cNvSpPr>
            <a:spLocks noGrp="1"/>
          </p:cNvSpPr>
          <p:nvPr>
            <p:ph type="sldNum" sz="quarter" idx="11"/>
          </p:nvPr>
        </p:nvSpPr>
        <p:spPr/>
        <p:txBody>
          <a:bodyPr/>
          <a:lstStyle/>
          <a:p>
            <a:fld id="{8BC8727B-4240-4963-929A-A961B0E9EF8D}" type="slidenum">
              <a:rPr lang="pt-PT" smtClean="0"/>
              <a:t>9</a:t>
            </a:fld>
            <a:endParaRPr lang="pt-PT"/>
          </a:p>
        </p:txBody>
      </p:sp>
      <p:sp>
        <p:nvSpPr>
          <p:cNvPr id="9" name="TextBox 8">
            <a:extLst>
              <a:ext uri="{FF2B5EF4-FFF2-40B4-BE49-F238E27FC236}">
                <a16:creationId xmlns:a16="http://schemas.microsoft.com/office/drawing/2014/main" id="{CE77063E-DA33-A1A4-C6DE-46A8441911DB}"/>
              </a:ext>
            </a:extLst>
          </p:cNvPr>
          <p:cNvSpPr txBox="1"/>
          <p:nvPr/>
        </p:nvSpPr>
        <p:spPr>
          <a:xfrm>
            <a:off x="1679326" y="1290474"/>
            <a:ext cx="2892674" cy="3431709"/>
          </a:xfrm>
          <a:prstGeom prst="rect">
            <a:avLst/>
          </a:prstGeom>
          <a:noFill/>
        </p:spPr>
        <p:txBody>
          <a:bodyPr wrap="square">
            <a:spAutoFit/>
          </a:bodyPr>
          <a:lstStyle/>
          <a:p>
            <a:r>
              <a:rPr lang="en-US" b="1" dirty="0">
                <a:latin typeface="Archivo"/>
              </a:rPr>
              <a:t>Periods</a:t>
            </a:r>
            <a:r>
              <a:rPr lang="en-US" dirty="0">
                <a:latin typeface="Archivo"/>
              </a:rPr>
              <a:t>, P = {P0, P1, ..., P|P|−1}</a:t>
            </a:r>
          </a:p>
          <a:p>
            <a:pPr>
              <a:spcBef>
                <a:spcPts val="600"/>
              </a:spcBef>
            </a:pPr>
            <a:r>
              <a:rPr lang="en-US" b="1" dirty="0">
                <a:latin typeface="Archivo"/>
              </a:rPr>
              <a:t>Rooms</a:t>
            </a:r>
            <a:r>
              <a:rPr lang="en-US" dirty="0">
                <a:latin typeface="Archivo"/>
              </a:rPr>
              <a:t>, R = {R0, R1, ..., R|R|−1}</a:t>
            </a:r>
          </a:p>
          <a:p>
            <a:pPr marL="284400" indent="-180000">
              <a:spcBef>
                <a:spcPts val="600"/>
              </a:spcBef>
              <a:buFont typeface="Arial" panose="020B0604020202020204" pitchFamily="34" charset="0"/>
              <a:buChar char="•"/>
            </a:pPr>
            <a:r>
              <a:rPr lang="en-US" dirty="0">
                <a:latin typeface="Archivo"/>
              </a:rPr>
              <a:t>Capacity</a:t>
            </a:r>
          </a:p>
          <a:p>
            <a:pPr>
              <a:spcBef>
                <a:spcPts val="600"/>
              </a:spcBef>
            </a:pPr>
            <a:r>
              <a:rPr lang="en-US" b="1" dirty="0">
                <a:latin typeface="Archivo"/>
              </a:rPr>
              <a:t>Lecturers</a:t>
            </a:r>
            <a:r>
              <a:rPr lang="en-US" dirty="0">
                <a:latin typeface="Archivo"/>
              </a:rPr>
              <a:t>, L = {L</a:t>
            </a:r>
            <a:r>
              <a:rPr lang="en-US" baseline="-25000" dirty="0">
                <a:latin typeface="Archivo"/>
              </a:rPr>
              <a:t>0</a:t>
            </a:r>
            <a:r>
              <a:rPr lang="en-US" dirty="0">
                <a:latin typeface="Archivo"/>
              </a:rPr>
              <a:t>, L</a:t>
            </a:r>
            <a:r>
              <a:rPr lang="en-US" baseline="-25000" dirty="0">
                <a:latin typeface="Archivo"/>
              </a:rPr>
              <a:t>1</a:t>
            </a:r>
            <a:r>
              <a:rPr lang="en-US" dirty="0">
                <a:latin typeface="Archivo"/>
              </a:rPr>
              <a:t>, ..., L</a:t>
            </a:r>
            <a:r>
              <a:rPr lang="en-US" baseline="-25000" dirty="0">
                <a:latin typeface="Archivo"/>
              </a:rPr>
              <a:t>|L|−1</a:t>
            </a:r>
            <a:r>
              <a:rPr lang="en-US" dirty="0">
                <a:latin typeface="Archivo"/>
              </a:rPr>
              <a:t>}</a:t>
            </a:r>
          </a:p>
          <a:p>
            <a:pPr marL="284400" indent="-180000">
              <a:spcBef>
                <a:spcPts val="600"/>
              </a:spcBef>
              <a:buFont typeface="Arial" panose="020B0604020202020204" pitchFamily="34" charset="0"/>
              <a:buChar char="•"/>
            </a:pPr>
            <a:r>
              <a:rPr lang="en-US" dirty="0">
                <a:latin typeface="Archivo"/>
              </a:rPr>
              <a:t>Availability</a:t>
            </a:r>
          </a:p>
          <a:p>
            <a:pPr>
              <a:spcBef>
                <a:spcPts val="600"/>
              </a:spcBef>
            </a:pPr>
            <a:r>
              <a:rPr lang="en-US" b="1" dirty="0">
                <a:latin typeface="Archivo"/>
              </a:rPr>
              <a:t>Events</a:t>
            </a:r>
            <a:r>
              <a:rPr lang="en-US" dirty="0">
                <a:latin typeface="Archivo"/>
              </a:rPr>
              <a:t>, E = {E0, E1, ..., E|E|−1}</a:t>
            </a:r>
          </a:p>
          <a:p>
            <a:pPr marL="284400" indent="-180000">
              <a:spcBef>
                <a:spcPts val="600"/>
              </a:spcBef>
              <a:buFont typeface="Arial" panose="020B0604020202020204" pitchFamily="34" charset="0"/>
              <a:buChar char="•"/>
            </a:pPr>
            <a:r>
              <a:rPr lang="en-US" dirty="0">
                <a:latin typeface="Archivo"/>
              </a:rPr>
              <a:t>Capacity</a:t>
            </a:r>
          </a:p>
          <a:p>
            <a:pPr marL="284400" indent="-180000">
              <a:buFont typeface="Arial" panose="020B0604020202020204" pitchFamily="34" charset="0"/>
              <a:buChar char="•"/>
            </a:pPr>
            <a:r>
              <a:rPr lang="en-US" dirty="0">
                <a:latin typeface="Archivo"/>
              </a:rPr>
              <a:t>Number of lectures</a:t>
            </a:r>
          </a:p>
          <a:p>
            <a:pPr marL="284400" indent="-180000">
              <a:buFont typeface="Arial" panose="020B0604020202020204" pitchFamily="34" charset="0"/>
              <a:buChar char="•"/>
            </a:pPr>
            <a:r>
              <a:rPr lang="en-US" dirty="0">
                <a:latin typeface="Archivo"/>
              </a:rPr>
              <a:t>Minimum working days</a:t>
            </a:r>
          </a:p>
          <a:p>
            <a:pPr marL="284400" indent="-180000">
              <a:buFont typeface="Arial" panose="020B0604020202020204" pitchFamily="34" charset="0"/>
              <a:buChar char="•"/>
            </a:pPr>
            <a:r>
              <a:rPr lang="en-US" dirty="0">
                <a:latin typeface="Archivo"/>
              </a:rPr>
              <a:t>Available periods</a:t>
            </a:r>
          </a:p>
          <a:p>
            <a:pPr marL="284400" indent="-180000">
              <a:buFont typeface="Arial" panose="020B0604020202020204" pitchFamily="34" charset="0"/>
              <a:buChar char="•"/>
            </a:pPr>
            <a:r>
              <a:rPr lang="en-US" dirty="0">
                <a:latin typeface="Archivo"/>
              </a:rPr>
              <a:t>Priority</a:t>
            </a:r>
          </a:p>
          <a:p>
            <a:pPr marL="284400" indent="-180000">
              <a:buFont typeface="Arial" panose="020B0604020202020204" pitchFamily="34" charset="0"/>
              <a:buChar char="•"/>
            </a:pPr>
            <a:r>
              <a:rPr lang="en-US" dirty="0">
                <a:latin typeface="Archivo"/>
              </a:rPr>
              <a:t>Lecturer</a:t>
            </a:r>
          </a:p>
          <a:p>
            <a:pPr>
              <a:spcBef>
                <a:spcPts val="600"/>
              </a:spcBef>
            </a:pPr>
            <a:r>
              <a:rPr lang="en-US" b="1" dirty="0">
                <a:latin typeface="Archivo"/>
              </a:rPr>
              <a:t>Blocks</a:t>
            </a:r>
            <a:r>
              <a:rPr lang="en-US" dirty="0">
                <a:latin typeface="Archivo"/>
              </a:rPr>
              <a:t>, B = {B0, B1, ..., B|B|−1}</a:t>
            </a:r>
            <a:endParaRPr lang="pt-PT" dirty="0">
              <a:latin typeface="Archivo"/>
            </a:endParaRPr>
          </a:p>
        </p:txBody>
      </p:sp>
      <p:sp>
        <p:nvSpPr>
          <p:cNvPr id="7" name="TextBox 6">
            <a:extLst>
              <a:ext uri="{FF2B5EF4-FFF2-40B4-BE49-F238E27FC236}">
                <a16:creationId xmlns:a16="http://schemas.microsoft.com/office/drawing/2014/main" id="{AA152BFD-B472-AF87-0977-67E860171B6F}"/>
              </a:ext>
            </a:extLst>
          </p:cNvPr>
          <p:cNvSpPr txBox="1"/>
          <p:nvPr/>
        </p:nvSpPr>
        <p:spPr>
          <a:xfrm>
            <a:off x="5109478" y="1290474"/>
            <a:ext cx="2563169" cy="2939266"/>
          </a:xfrm>
          <a:prstGeom prst="rect">
            <a:avLst/>
          </a:prstGeom>
          <a:noFill/>
        </p:spPr>
        <p:txBody>
          <a:bodyPr wrap="square">
            <a:spAutoFit/>
          </a:bodyPr>
          <a:lstStyle/>
          <a:p>
            <a:r>
              <a:rPr lang="pt-PT" b="1" dirty="0">
                <a:latin typeface="Archivo"/>
              </a:rPr>
              <a:t>Hard </a:t>
            </a:r>
            <a:r>
              <a:rPr lang="pt-PT" b="1" dirty="0" err="1">
                <a:latin typeface="Archivo"/>
              </a:rPr>
              <a:t>constraints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Occupancy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Conflicts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Unavailabilities</a:t>
            </a:r>
            <a:endParaRPr lang="pt-PT" dirty="0">
              <a:latin typeface="Archivo"/>
            </a:endParaRPr>
          </a:p>
          <a:p>
            <a:pPr>
              <a:spcBef>
                <a:spcPts val="600"/>
              </a:spcBef>
            </a:pPr>
            <a:r>
              <a:rPr lang="pt-PT" b="1" dirty="0">
                <a:latin typeface="Archivo"/>
              </a:rPr>
              <a:t>Soft </a:t>
            </a:r>
            <a:r>
              <a:rPr lang="pt-PT" b="1" dirty="0" err="1">
                <a:latin typeface="Archivo"/>
              </a:rPr>
              <a:t>constriants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Capacity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Minimum</a:t>
            </a:r>
            <a:r>
              <a:rPr lang="pt-PT" dirty="0">
                <a:latin typeface="Archivo"/>
              </a:rPr>
              <a:t> </a:t>
            </a:r>
            <a:r>
              <a:rPr lang="pt-PT" dirty="0" err="1">
                <a:latin typeface="Archivo"/>
              </a:rPr>
              <a:t>Working</a:t>
            </a:r>
            <a:r>
              <a:rPr lang="pt-PT" dirty="0">
                <a:latin typeface="Archivo"/>
              </a:rPr>
              <a:t> </a:t>
            </a:r>
            <a:r>
              <a:rPr lang="pt-PT" dirty="0" err="1">
                <a:latin typeface="Archivo"/>
              </a:rPr>
              <a:t>Days</a:t>
            </a:r>
            <a:endParaRPr lang="pt-PT" dirty="0">
              <a:latin typeface="Archivo"/>
            </a:endParaRPr>
          </a:p>
          <a:p>
            <a:pPr marL="284400" indent="-180000">
              <a:spcBef>
                <a:spcPts val="600"/>
              </a:spcBef>
              <a:buFont typeface="Arial" panose="020B0604020202020204" pitchFamily="34" charset="0"/>
              <a:buChar char="•"/>
            </a:pPr>
            <a:r>
              <a:rPr lang="pt-PT" dirty="0">
                <a:latin typeface="Archivo"/>
              </a:rPr>
              <a:t>Curriculum </a:t>
            </a:r>
            <a:r>
              <a:rPr lang="pt-PT" dirty="0" err="1">
                <a:latin typeface="Archivo"/>
              </a:rPr>
              <a:t>Compactness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Stability</a:t>
            </a:r>
            <a:endParaRPr lang="pt-PT" dirty="0">
              <a:latin typeface="Archivo"/>
            </a:endParaRPr>
          </a:p>
        </p:txBody>
      </p:sp>
    </p:spTree>
    <p:extLst>
      <p:ext uri="{BB962C8B-B14F-4D97-AF65-F5344CB8AC3E}">
        <p14:creationId xmlns:p14="http://schemas.microsoft.com/office/powerpoint/2010/main" val="219252802"/>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2775</TotalTime>
  <Words>2430</Words>
  <Application>Microsoft Office PowerPoint</Application>
  <PresentationFormat>On-screen Show (16:9)</PresentationFormat>
  <Paragraphs>395</Paragraphs>
  <Slides>25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Archivo</vt:lpstr>
      <vt:lpstr>Arial</vt:lpstr>
      <vt:lpstr>Cambria Math</vt:lpstr>
      <vt:lpstr>Lato</vt:lpstr>
      <vt:lpstr>Libre Franklin</vt:lpstr>
      <vt:lpstr>Open Sans</vt:lpstr>
      <vt:lpstr>Social Market Economy Proposal by Slidesgo</vt:lpstr>
      <vt:lpstr>PowerPoint Presentation</vt:lpstr>
      <vt:lpstr>Index</vt:lpstr>
      <vt:lpstr>Introduction</vt:lpstr>
      <vt:lpstr>Background: Hard and Soft Constraints</vt:lpstr>
      <vt:lpstr>Background: International Timetabling Competitions (ITC)</vt:lpstr>
      <vt:lpstr>Background: Monte-Carlo Tree Search (MCTS)</vt:lpstr>
      <vt:lpstr>Background: Upper Confidence Bounds for Trees (UCT)</vt:lpstr>
      <vt:lpstr>Related Work</vt:lpstr>
      <vt:lpstr>Problem Formulation</vt:lpstr>
      <vt:lpstr>Methodology: Monte-Carlo Tree Search (MCTS)</vt:lpstr>
      <vt:lpstr>Methodology: Monte-Carlo Tree Search (MCTS)</vt:lpstr>
      <vt:lpstr>Methodology: Monte-Carlo Tree Search (MCTS)</vt:lpstr>
      <vt:lpstr>Methodology: Monte-Carlo Tree Search (MCTS)</vt:lpstr>
      <vt:lpstr>Methodology: Monte-Carlo Tree Search (MCTS)</vt:lpstr>
      <vt:lpstr>Methodology: Hill Climbing (HC)</vt:lpstr>
      <vt:lpstr>Methodology: Diving</vt:lpstr>
      <vt:lpstr>Tests: Test Instances</vt:lpstr>
      <vt:lpstr>Tests: Test Setup/Procedure and Performance Metrics</vt:lpstr>
      <vt:lpstr>Results</vt:lpstr>
      <vt:lpstr>Results: Pruning</vt:lpstr>
      <vt:lpstr>Results: Diving</vt:lpstr>
      <vt:lpstr>Results: Competition Results Comparison</vt:lpstr>
      <vt:lpstr>Conclusion and Future Work</vt:lpstr>
      <vt:lpstr>Previous project</vt:lpstr>
      <vt:lpstr>Referencies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Daniela dos Santos Tomás</cp:lastModifiedBy>
  <cp:revision>230</cp:revision>
  <dcterms:modified xsi:type="dcterms:W3CDTF">2025-07-07T16:48:06Z</dcterms:modified>
</cp:coreProperties>
</file>