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298" r:id="rId2"/>
    <p:sldId id="315" r:id="rId3"/>
    <p:sldId id="296" r:id="rId4"/>
    <p:sldId id="316" r:id="rId5"/>
    <p:sldId id="305" r:id="rId6"/>
    <p:sldId id="299" r:id="rId7"/>
    <p:sldId id="323" r:id="rId8"/>
    <p:sldId id="317" r:id="rId9"/>
    <p:sldId id="318" r:id="rId10"/>
    <p:sldId id="314" r:id="rId11"/>
    <p:sldId id="307" r:id="rId12"/>
    <p:sldId id="309" r:id="rId13"/>
    <p:sldId id="310" r:id="rId14"/>
    <p:sldId id="311" r:id="rId15"/>
    <p:sldId id="320" r:id="rId16"/>
    <p:sldId id="321" r:id="rId17"/>
    <p:sldId id="326" r:id="rId18"/>
    <p:sldId id="313" r:id="rId19"/>
    <p:sldId id="322" r:id="rId20"/>
    <p:sldId id="319" r:id="rId21"/>
    <p:sldId id="328" r:id="rId22"/>
    <p:sldId id="327" r:id="rId23"/>
    <p:sldId id="300" r:id="rId24"/>
    <p:sldId id="312" r:id="rId25"/>
    <p:sldId id="303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49B01DF-2080-4C18-A0EB-7C8E5C2FA1F3}">
          <p14:sldIdLst>
            <p14:sldId id="298"/>
            <p14:sldId id="315"/>
            <p14:sldId id="296"/>
            <p14:sldId id="316"/>
            <p14:sldId id="305"/>
            <p14:sldId id="299"/>
            <p14:sldId id="323"/>
            <p14:sldId id="317"/>
            <p14:sldId id="318"/>
            <p14:sldId id="314"/>
            <p14:sldId id="307"/>
            <p14:sldId id="309"/>
            <p14:sldId id="310"/>
            <p14:sldId id="311"/>
            <p14:sldId id="320"/>
            <p14:sldId id="321"/>
            <p14:sldId id="326"/>
            <p14:sldId id="313"/>
            <p14:sldId id="322"/>
            <p14:sldId id="319"/>
            <p14:sldId id="328"/>
            <p14:sldId id="327"/>
            <p14:sldId id="300"/>
            <p14:sldId id="312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17C49-CCA7-43BA-91F4-8F4C072BAB68}">
  <a:tblStyle styleId="{AB317C49-CCA7-43BA-91F4-8F4C072BAB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093372-93BF-4487-8E6D-6DADF9529F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1503" autoAdjust="0"/>
  </p:normalViewPr>
  <p:slideViewPr>
    <p:cSldViewPr snapToGrid="0">
      <p:cViewPr varScale="1">
        <p:scale>
          <a:sx n="100" d="100"/>
          <a:sy n="100" d="100"/>
        </p:scale>
        <p:origin x="898" y="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B8D728-0C19-48D3-B41B-70FB723E4AB8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PT"/>
        </a:p>
      </dgm:t>
    </dgm:pt>
    <dgm:pt modelId="{A8EC59E9-1726-46F2-89D4-471BC7551E53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Optimization</a:t>
          </a:r>
          <a:endParaRPr lang="pt-PT" sz="1000" i="0" dirty="0">
            <a:latin typeface="Archivo"/>
          </a:endParaRPr>
        </a:p>
      </dgm:t>
    </dgm:pt>
    <dgm:pt modelId="{8F927F4C-04F2-4D67-8D70-83EBCD849549}" type="parTrans" cxnId="{12BEC609-D03B-4BB1-8107-5451625E4AA4}">
      <dgm:prSet/>
      <dgm:spPr/>
      <dgm:t>
        <a:bodyPr/>
        <a:lstStyle/>
        <a:p>
          <a:endParaRPr lang="pt-PT"/>
        </a:p>
      </dgm:t>
    </dgm:pt>
    <dgm:pt modelId="{1C67F166-6399-4864-B3FA-EA322BB2E80C}" type="sibTrans" cxnId="{12BEC609-D03B-4BB1-8107-5451625E4AA4}">
      <dgm:prSet/>
      <dgm:spPr/>
      <dgm:t>
        <a:bodyPr/>
        <a:lstStyle/>
        <a:p>
          <a:endParaRPr lang="pt-PT"/>
        </a:p>
      </dgm:t>
    </dgm:pt>
    <dgm:pt modelId="{48E6C4F9-D552-4FA3-B889-45738FDC951F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Combinatorial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Optimization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Problem</a:t>
          </a:r>
          <a:endParaRPr lang="pt-PT" sz="1000" i="0" dirty="0">
            <a:latin typeface="Archivo"/>
          </a:endParaRPr>
        </a:p>
      </dgm:t>
    </dgm:pt>
    <dgm:pt modelId="{32ABCE94-46FB-4516-84A7-3B928C603D37}" type="parTrans" cxnId="{8E01287F-8BD8-45E8-AEEE-887B411C11A4}">
      <dgm:prSet/>
      <dgm:spPr/>
      <dgm:t>
        <a:bodyPr/>
        <a:lstStyle/>
        <a:p>
          <a:endParaRPr lang="pt-PT" sz="1000" i="0"/>
        </a:p>
      </dgm:t>
    </dgm:pt>
    <dgm:pt modelId="{025E854F-C294-4A33-9578-563DB4587D90}" type="sibTrans" cxnId="{8E01287F-8BD8-45E8-AEEE-887B411C11A4}">
      <dgm:prSet/>
      <dgm:spPr/>
      <dgm:t>
        <a:bodyPr/>
        <a:lstStyle/>
        <a:p>
          <a:endParaRPr lang="pt-PT"/>
        </a:p>
      </dgm:t>
    </dgm:pt>
    <dgm:pt modelId="{BCE4F156-F881-431F-B309-3AD9500CD7B9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Scheduling</a:t>
          </a:r>
          <a:endParaRPr lang="pt-PT" sz="1000" i="0" dirty="0">
            <a:latin typeface="Archivo"/>
          </a:endParaRPr>
        </a:p>
      </dgm:t>
    </dgm:pt>
    <dgm:pt modelId="{5E56E821-F8DD-451F-ABE0-54175C59AC04}" type="parTrans" cxnId="{09215BC1-D57A-4E68-B8AB-D4991F834637}">
      <dgm:prSet/>
      <dgm:spPr/>
      <dgm:t>
        <a:bodyPr/>
        <a:lstStyle/>
        <a:p>
          <a:endParaRPr lang="pt-PT" sz="1000" i="0"/>
        </a:p>
      </dgm:t>
    </dgm:pt>
    <dgm:pt modelId="{0284B436-FE51-4B7E-B2E2-D7F4E32F4B3F}" type="sibTrans" cxnId="{09215BC1-D57A-4E68-B8AB-D4991F834637}">
      <dgm:prSet/>
      <dgm:spPr/>
      <dgm:t>
        <a:bodyPr/>
        <a:lstStyle/>
        <a:p>
          <a:endParaRPr lang="pt-PT"/>
        </a:p>
      </dgm:t>
    </dgm:pt>
    <dgm:pt modelId="{9894362B-170F-4839-A5AB-A1637BC71F24}">
      <dgm:prSet phldrT="[Text]" custT="1"/>
      <dgm:spPr/>
      <dgm:t>
        <a:bodyPr/>
        <a:lstStyle/>
        <a:p>
          <a:r>
            <a:rPr lang="pt-PT" sz="1000" i="0" dirty="0">
              <a:latin typeface="Archivo"/>
            </a:rPr>
            <a:t>…</a:t>
          </a:r>
        </a:p>
      </dgm:t>
    </dgm:pt>
    <dgm:pt modelId="{45BF23C2-7626-4EAB-875A-EDF97989F28C}" type="parTrans" cxnId="{02463B61-E56F-4C12-9A62-DC8A48E5C3AA}">
      <dgm:prSet/>
      <dgm:spPr/>
      <dgm:t>
        <a:bodyPr/>
        <a:lstStyle/>
        <a:p>
          <a:endParaRPr lang="pt-PT" sz="1000" i="0"/>
        </a:p>
      </dgm:t>
    </dgm:pt>
    <dgm:pt modelId="{C9AA52EA-F1F2-4F6E-A9A0-C5C7BF52BD1E}" type="sibTrans" cxnId="{02463B61-E56F-4C12-9A62-DC8A48E5C3AA}">
      <dgm:prSet/>
      <dgm:spPr/>
      <dgm:t>
        <a:bodyPr/>
        <a:lstStyle/>
        <a:p>
          <a:endParaRPr lang="pt-PT"/>
        </a:p>
      </dgm:t>
    </dgm:pt>
    <dgm:pt modelId="{50ECF387-D73F-402B-AA20-D6DCA1A2B2C2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Educational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Timetabling</a:t>
          </a:r>
          <a:endParaRPr lang="pt-PT" sz="1000" i="0" dirty="0">
            <a:latin typeface="Archivo"/>
          </a:endParaRPr>
        </a:p>
      </dgm:t>
    </dgm:pt>
    <dgm:pt modelId="{F0AE2D77-B551-4FD6-B9D2-60595F986C43}" type="parTrans" cxnId="{5587250D-28E6-4D13-9858-046C5F9D20F5}">
      <dgm:prSet/>
      <dgm:spPr/>
      <dgm:t>
        <a:bodyPr/>
        <a:lstStyle/>
        <a:p>
          <a:endParaRPr lang="pt-PT" sz="1000" i="0"/>
        </a:p>
      </dgm:t>
    </dgm:pt>
    <dgm:pt modelId="{40BC3E1C-8DFC-4000-81B2-F7975D0F9D66}" type="sibTrans" cxnId="{5587250D-28E6-4D13-9858-046C5F9D20F5}">
      <dgm:prSet/>
      <dgm:spPr/>
      <dgm:t>
        <a:bodyPr/>
        <a:lstStyle/>
        <a:p>
          <a:endParaRPr lang="pt-PT"/>
        </a:p>
      </dgm:t>
    </dgm:pt>
    <dgm:pt modelId="{4F580D29-E9B0-47BC-AB30-80A60AA8D49B}">
      <dgm:prSet phldrT="[Text]" custT="1"/>
      <dgm:spPr/>
      <dgm:t>
        <a:bodyPr/>
        <a:lstStyle/>
        <a:p>
          <a:r>
            <a:rPr lang="pt-PT" sz="1000" i="0" dirty="0">
              <a:latin typeface="Archivo"/>
            </a:rPr>
            <a:t>…</a:t>
          </a:r>
        </a:p>
      </dgm:t>
    </dgm:pt>
    <dgm:pt modelId="{E899F11B-993F-4846-AA64-8ED9CC1CCA15}" type="parTrans" cxnId="{36ABC661-8CFC-4948-BEBA-23C594B128E6}">
      <dgm:prSet/>
      <dgm:spPr/>
      <dgm:t>
        <a:bodyPr/>
        <a:lstStyle/>
        <a:p>
          <a:endParaRPr lang="pt-PT" sz="1000" i="0"/>
        </a:p>
      </dgm:t>
    </dgm:pt>
    <dgm:pt modelId="{9549CB24-425D-4E63-A540-AD318F6BA3BA}" type="sibTrans" cxnId="{36ABC661-8CFC-4948-BEBA-23C594B128E6}">
      <dgm:prSet/>
      <dgm:spPr/>
      <dgm:t>
        <a:bodyPr/>
        <a:lstStyle/>
        <a:p>
          <a:endParaRPr lang="pt-PT"/>
        </a:p>
      </dgm:t>
    </dgm:pt>
    <dgm:pt modelId="{195CD905-8ACB-4576-B129-84494E6CAB48}">
      <dgm:prSet phldrT="[Text]" custT="1"/>
      <dgm:spPr/>
      <dgm:t>
        <a:bodyPr/>
        <a:lstStyle/>
        <a:p>
          <a:r>
            <a:rPr lang="pt-PT" sz="1000" i="0" dirty="0">
              <a:latin typeface="Archivo"/>
            </a:rPr>
            <a:t>…</a:t>
          </a:r>
        </a:p>
      </dgm:t>
    </dgm:pt>
    <dgm:pt modelId="{BB094654-03BC-4FFB-97B7-BD1D0A9462D9}" type="sibTrans" cxnId="{2611A740-8C90-44AA-978E-5FDEEFF30DA4}">
      <dgm:prSet/>
      <dgm:spPr/>
      <dgm:t>
        <a:bodyPr/>
        <a:lstStyle/>
        <a:p>
          <a:endParaRPr lang="pt-PT"/>
        </a:p>
      </dgm:t>
    </dgm:pt>
    <dgm:pt modelId="{4C85D7AA-09BF-4F29-B2B2-C2944D122473}" type="parTrans" cxnId="{2611A740-8C90-44AA-978E-5FDEEFF30DA4}">
      <dgm:prSet/>
      <dgm:spPr/>
      <dgm:t>
        <a:bodyPr/>
        <a:lstStyle/>
        <a:p>
          <a:endParaRPr lang="pt-PT" sz="1000" i="0"/>
        </a:p>
      </dgm:t>
    </dgm:pt>
    <dgm:pt modelId="{9581B7B4-B6C0-4DF2-B201-94CF4B9A45C4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University</a:t>
          </a:r>
          <a:endParaRPr lang="pt-PT" sz="1000" i="0" dirty="0">
            <a:latin typeface="Archivo"/>
          </a:endParaRPr>
        </a:p>
      </dgm:t>
    </dgm:pt>
    <dgm:pt modelId="{DF96C157-6BFB-4672-8837-42FC2B17C760}" type="parTrans" cxnId="{51CF419D-B109-4C65-8C8A-9E03BF3F2140}">
      <dgm:prSet/>
      <dgm:spPr/>
      <dgm:t>
        <a:bodyPr/>
        <a:lstStyle/>
        <a:p>
          <a:endParaRPr lang="pt-PT" sz="1000" i="0"/>
        </a:p>
      </dgm:t>
    </dgm:pt>
    <dgm:pt modelId="{04BF5227-90FA-4A20-AABE-A75C9343A4D9}" type="sibTrans" cxnId="{51CF419D-B109-4C65-8C8A-9E03BF3F2140}">
      <dgm:prSet/>
      <dgm:spPr/>
      <dgm:t>
        <a:bodyPr/>
        <a:lstStyle/>
        <a:p>
          <a:endParaRPr lang="pt-PT"/>
        </a:p>
      </dgm:t>
    </dgm:pt>
    <dgm:pt modelId="{1C2F317D-852C-4B8D-B4BB-1FF5E4AAF4DC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School</a:t>
          </a:r>
          <a:endParaRPr lang="pt-PT" sz="1000" i="0" dirty="0">
            <a:latin typeface="Archivo"/>
          </a:endParaRPr>
        </a:p>
      </dgm:t>
    </dgm:pt>
    <dgm:pt modelId="{D8650CB7-8D06-49CD-A0C2-BEF1ED08F753}" type="parTrans" cxnId="{055DFFB2-D0C4-414E-AB06-80604F02A3C6}">
      <dgm:prSet/>
      <dgm:spPr/>
      <dgm:t>
        <a:bodyPr/>
        <a:lstStyle/>
        <a:p>
          <a:endParaRPr lang="pt-PT" sz="1000" i="0"/>
        </a:p>
      </dgm:t>
    </dgm:pt>
    <dgm:pt modelId="{18FDC358-9CDD-410B-94CD-314940340651}" type="sibTrans" cxnId="{055DFFB2-D0C4-414E-AB06-80604F02A3C6}">
      <dgm:prSet/>
      <dgm:spPr/>
      <dgm:t>
        <a:bodyPr/>
        <a:lstStyle/>
        <a:p>
          <a:endParaRPr lang="pt-PT"/>
        </a:p>
      </dgm:t>
    </dgm:pt>
    <dgm:pt modelId="{813B6BA7-2AA3-4DE4-9C04-CAE562161C78}">
      <dgm:prSet phldrT="[Text]" custT="1"/>
      <dgm:spPr/>
      <dgm:t>
        <a:bodyPr/>
        <a:lstStyle/>
        <a:p>
          <a:r>
            <a:rPr lang="pt-PT" sz="1000" b="0" i="0" dirty="0" err="1">
              <a:latin typeface="Archivo"/>
            </a:rPr>
            <a:t>Course</a:t>
          </a:r>
          <a:r>
            <a:rPr lang="pt-PT" sz="1000" b="0" i="0" dirty="0">
              <a:latin typeface="Archivo"/>
            </a:rPr>
            <a:t> </a:t>
          </a:r>
          <a:r>
            <a:rPr lang="pt-PT" sz="1000" b="0" i="0" dirty="0" err="1">
              <a:latin typeface="Archivo"/>
            </a:rPr>
            <a:t>Timetabling</a:t>
          </a:r>
          <a:endParaRPr lang="pt-PT" sz="1000" b="0" i="0" dirty="0">
            <a:latin typeface="Archivo"/>
          </a:endParaRPr>
        </a:p>
      </dgm:t>
    </dgm:pt>
    <dgm:pt modelId="{2F95BF5E-7BEC-474E-8916-7D1A79FC4711}" type="parTrans" cxnId="{53C2F2DE-5852-49BA-AADF-5FCCD2A8291B}">
      <dgm:prSet/>
      <dgm:spPr/>
      <dgm:t>
        <a:bodyPr/>
        <a:lstStyle/>
        <a:p>
          <a:endParaRPr lang="pt-PT" sz="1000" i="0"/>
        </a:p>
      </dgm:t>
    </dgm:pt>
    <dgm:pt modelId="{0012C1F5-BAF8-4E26-925A-86B97412C3BC}" type="sibTrans" cxnId="{53C2F2DE-5852-49BA-AADF-5FCCD2A8291B}">
      <dgm:prSet/>
      <dgm:spPr/>
      <dgm:t>
        <a:bodyPr/>
        <a:lstStyle/>
        <a:p>
          <a:endParaRPr lang="pt-PT"/>
        </a:p>
      </dgm:t>
    </dgm:pt>
    <dgm:pt modelId="{D962A61A-8CDA-4CD9-ACD3-E2E2C41B4705}">
      <dgm:prSet phldrT="[Text]" custT="1"/>
      <dgm:spPr/>
      <dgm:t>
        <a:bodyPr/>
        <a:lstStyle/>
        <a:p>
          <a:r>
            <a:rPr lang="pt-PT" sz="1000" i="0" dirty="0" err="1">
              <a:latin typeface="Archivo"/>
            </a:rPr>
            <a:t>Examination</a:t>
          </a:r>
          <a:r>
            <a:rPr lang="pt-PT" sz="1000" i="0" dirty="0">
              <a:latin typeface="Archivo"/>
            </a:rPr>
            <a:t> </a:t>
          </a:r>
          <a:r>
            <a:rPr lang="pt-PT" sz="1000" i="0" dirty="0" err="1">
              <a:latin typeface="Archivo"/>
            </a:rPr>
            <a:t>Timetabling</a:t>
          </a:r>
          <a:endParaRPr lang="pt-PT" sz="1000" i="0" dirty="0">
            <a:latin typeface="Archivo"/>
          </a:endParaRPr>
        </a:p>
      </dgm:t>
    </dgm:pt>
    <dgm:pt modelId="{1A531715-076A-4224-8B8E-BD18F30A8036}" type="parTrans" cxnId="{09E6F996-CBE6-4BC2-851F-84E282C89BE2}">
      <dgm:prSet/>
      <dgm:spPr/>
      <dgm:t>
        <a:bodyPr/>
        <a:lstStyle/>
        <a:p>
          <a:endParaRPr lang="pt-PT" sz="1000" i="0"/>
        </a:p>
      </dgm:t>
    </dgm:pt>
    <dgm:pt modelId="{025DE8E9-AA91-49E6-9F75-F0B34F36FD2C}" type="sibTrans" cxnId="{09E6F996-CBE6-4BC2-851F-84E282C89BE2}">
      <dgm:prSet/>
      <dgm:spPr/>
      <dgm:t>
        <a:bodyPr/>
        <a:lstStyle/>
        <a:p>
          <a:endParaRPr lang="pt-PT"/>
        </a:p>
      </dgm:t>
    </dgm:pt>
    <dgm:pt modelId="{4C304F01-3355-474A-A7C4-D3D8171A3FDB}">
      <dgm:prSet phldrT="[Text]" custT="1"/>
      <dgm:spPr/>
      <dgm:t>
        <a:bodyPr/>
        <a:lstStyle/>
        <a:p>
          <a:r>
            <a:rPr lang="pt-PT" sz="1000" b="1" i="0" dirty="0">
              <a:latin typeface="Archivo"/>
            </a:rPr>
            <a:t>CB-CTT</a:t>
          </a:r>
        </a:p>
      </dgm:t>
    </dgm:pt>
    <dgm:pt modelId="{CD9A3BD5-3B8E-4C27-B6BC-E019E6BFAB51}" type="parTrans" cxnId="{CD3FC5DA-E1AC-4077-AE12-49F04A63DA3C}">
      <dgm:prSet/>
      <dgm:spPr/>
      <dgm:t>
        <a:bodyPr/>
        <a:lstStyle/>
        <a:p>
          <a:endParaRPr lang="pt-PT"/>
        </a:p>
      </dgm:t>
    </dgm:pt>
    <dgm:pt modelId="{2CDA77AD-1F4D-4FD3-BB0E-19CAC384F6E4}" type="sibTrans" cxnId="{CD3FC5DA-E1AC-4077-AE12-49F04A63DA3C}">
      <dgm:prSet/>
      <dgm:spPr/>
      <dgm:t>
        <a:bodyPr/>
        <a:lstStyle/>
        <a:p>
          <a:endParaRPr lang="pt-PT"/>
        </a:p>
      </dgm:t>
    </dgm:pt>
    <dgm:pt modelId="{81BA853D-2EC9-48A8-83CF-B61005D0C6B7}">
      <dgm:prSet phldrT="[Text]" custT="1"/>
      <dgm:spPr/>
      <dgm:t>
        <a:bodyPr/>
        <a:lstStyle/>
        <a:p>
          <a:r>
            <a:rPr lang="pt-PT" sz="1000" b="0" i="0" dirty="0">
              <a:latin typeface="Archivo"/>
            </a:rPr>
            <a:t>PE-CTT</a:t>
          </a:r>
        </a:p>
      </dgm:t>
    </dgm:pt>
    <dgm:pt modelId="{78FECB33-8851-4AFA-81D0-085E9688E560}" type="parTrans" cxnId="{9312338C-DF45-4D7F-9A82-3AFD66C2C148}">
      <dgm:prSet/>
      <dgm:spPr/>
      <dgm:t>
        <a:bodyPr/>
        <a:lstStyle/>
        <a:p>
          <a:endParaRPr lang="pt-PT"/>
        </a:p>
      </dgm:t>
    </dgm:pt>
    <dgm:pt modelId="{3356E33F-C005-4FEE-BD99-8D8E413B061B}" type="sibTrans" cxnId="{9312338C-DF45-4D7F-9A82-3AFD66C2C148}">
      <dgm:prSet/>
      <dgm:spPr/>
      <dgm:t>
        <a:bodyPr/>
        <a:lstStyle/>
        <a:p>
          <a:endParaRPr lang="pt-PT"/>
        </a:p>
      </dgm:t>
    </dgm:pt>
    <dgm:pt modelId="{1C65C9FC-866A-4E62-ABBB-5D856E670504}" type="pres">
      <dgm:prSet presAssocID="{11B8D728-0C19-48D3-B41B-70FB723E4AB8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413964-0B05-4F0A-8660-2775BF43CE30}" type="pres">
      <dgm:prSet presAssocID="{A8EC59E9-1726-46F2-89D4-471BC7551E53}" presName="hierRoot1" presStyleCnt="0">
        <dgm:presLayoutVars>
          <dgm:hierBranch val="init"/>
        </dgm:presLayoutVars>
      </dgm:prSet>
      <dgm:spPr/>
    </dgm:pt>
    <dgm:pt modelId="{FF5D6A3A-59CF-4D09-BAC0-2F87A3286605}" type="pres">
      <dgm:prSet presAssocID="{A8EC59E9-1726-46F2-89D4-471BC7551E53}" presName="rootComposite1" presStyleCnt="0"/>
      <dgm:spPr/>
    </dgm:pt>
    <dgm:pt modelId="{1021C3EB-3C53-4942-8CB1-2770F4F1E37C}" type="pres">
      <dgm:prSet presAssocID="{A8EC59E9-1726-46F2-89D4-471BC7551E53}" presName="rootText1" presStyleLbl="alignAcc1" presStyleIdx="0" presStyleCnt="0" custScaleX="284437" custScaleY="187031" custLinFactNeighborX="61951" custLinFactNeighborY="-25176">
        <dgm:presLayoutVars>
          <dgm:chPref val="3"/>
        </dgm:presLayoutVars>
      </dgm:prSet>
      <dgm:spPr/>
    </dgm:pt>
    <dgm:pt modelId="{993EA7ED-E668-4531-AC46-D183759A2260}" type="pres">
      <dgm:prSet presAssocID="{A8EC59E9-1726-46F2-89D4-471BC7551E53}" presName="topArc1" presStyleLbl="parChTrans1D1" presStyleIdx="0" presStyleCnt="26"/>
      <dgm:spPr/>
    </dgm:pt>
    <dgm:pt modelId="{EDC81888-4110-4FFE-A995-A4DBDF5A6F2F}" type="pres">
      <dgm:prSet presAssocID="{A8EC59E9-1726-46F2-89D4-471BC7551E53}" presName="bottomArc1" presStyleLbl="parChTrans1D1" presStyleIdx="1" presStyleCnt="26"/>
      <dgm:spPr/>
    </dgm:pt>
    <dgm:pt modelId="{6EDBB6CE-C8D3-45A1-93AB-E9359A751F6C}" type="pres">
      <dgm:prSet presAssocID="{A8EC59E9-1726-46F2-89D4-471BC7551E53}" presName="topConnNode1" presStyleLbl="node1" presStyleIdx="0" presStyleCnt="0"/>
      <dgm:spPr/>
    </dgm:pt>
    <dgm:pt modelId="{D921027C-C1BB-4942-B818-92909059DF85}" type="pres">
      <dgm:prSet presAssocID="{A8EC59E9-1726-46F2-89D4-471BC7551E53}" presName="hierChild2" presStyleCnt="0"/>
      <dgm:spPr/>
    </dgm:pt>
    <dgm:pt modelId="{29AA3A08-DFF1-46F2-91E8-641A4451A97E}" type="pres">
      <dgm:prSet presAssocID="{32ABCE94-46FB-4516-84A7-3B928C603D37}" presName="Name28" presStyleLbl="parChTrans1D2" presStyleIdx="0" presStyleCnt="2"/>
      <dgm:spPr/>
    </dgm:pt>
    <dgm:pt modelId="{F6626C86-9B31-4FE2-8051-292832D98157}" type="pres">
      <dgm:prSet presAssocID="{48E6C4F9-D552-4FA3-B889-45738FDC951F}" presName="hierRoot2" presStyleCnt="0">
        <dgm:presLayoutVars>
          <dgm:hierBranch/>
        </dgm:presLayoutVars>
      </dgm:prSet>
      <dgm:spPr/>
    </dgm:pt>
    <dgm:pt modelId="{E506235A-1D5E-49D3-805C-1A98AAB7E639}" type="pres">
      <dgm:prSet presAssocID="{48E6C4F9-D552-4FA3-B889-45738FDC951F}" presName="rootComposite2" presStyleCnt="0"/>
      <dgm:spPr/>
    </dgm:pt>
    <dgm:pt modelId="{66E51F68-4D2D-4D56-B6A0-AD0EF420AEB0}" type="pres">
      <dgm:prSet presAssocID="{48E6C4F9-D552-4FA3-B889-45738FDC951F}" presName="rootText2" presStyleLbl="alignAcc1" presStyleIdx="0" presStyleCnt="0" custScaleX="364202" custScaleY="194004" custLinFactNeighborX="49835" custLinFactNeighborY="-18882">
        <dgm:presLayoutVars>
          <dgm:chPref val="3"/>
        </dgm:presLayoutVars>
      </dgm:prSet>
      <dgm:spPr/>
    </dgm:pt>
    <dgm:pt modelId="{69419174-702C-4DC9-8297-FEBA74CA1C09}" type="pres">
      <dgm:prSet presAssocID="{48E6C4F9-D552-4FA3-B889-45738FDC951F}" presName="topArc2" presStyleLbl="parChTrans1D1" presStyleIdx="2" presStyleCnt="26"/>
      <dgm:spPr/>
    </dgm:pt>
    <dgm:pt modelId="{CFB7F957-E9B7-4CEC-A9D8-BA8B86341D92}" type="pres">
      <dgm:prSet presAssocID="{48E6C4F9-D552-4FA3-B889-45738FDC951F}" presName="bottomArc2" presStyleLbl="parChTrans1D1" presStyleIdx="3" presStyleCnt="26"/>
      <dgm:spPr/>
    </dgm:pt>
    <dgm:pt modelId="{0843E4B9-2322-40F9-83FD-DF36C57EBA24}" type="pres">
      <dgm:prSet presAssocID="{48E6C4F9-D552-4FA3-B889-45738FDC951F}" presName="topConnNode2" presStyleLbl="node2" presStyleIdx="0" presStyleCnt="0"/>
      <dgm:spPr/>
    </dgm:pt>
    <dgm:pt modelId="{1574AB90-CE6B-4EF7-96F9-3F9EEF19D535}" type="pres">
      <dgm:prSet presAssocID="{48E6C4F9-D552-4FA3-B889-45738FDC951F}" presName="hierChild4" presStyleCnt="0"/>
      <dgm:spPr/>
    </dgm:pt>
    <dgm:pt modelId="{DAE799D7-42D9-4A83-BA25-22210184C425}" type="pres">
      <dgm:prSet presAssocID="{5E56E821-F8DD-451F-ABE0-54175C59AC04}" presName="Name28" presStyleLbl="parChTrans1D3" presStyleIdx="0" presStyleCnt="2"/>
      <dgm:spPr/>
    </dgm:pt>
    <dgm:pt modelId="{F778E398-C2B6-4CB0-8C6F-6B6007CF7052}" type="pres">
      <dgm:prSet presAssocID="{BCE4F156-F881-431F-B309-3AD9500CD7B9}" presName="hierRoot2" presStyleCnt="0">
        <dgm:presLayoutVars>
          <dgm:hierBranch/>
        </dgm:presLayoutVars>
      </dgm:prSet>
      <dgm:spPr/>
    </dgm:pt>
    <dgm:pt modelId="{69DD1B81-3270-41A5-87EA-AE757328F70D}" type="pres">
      <dgm:prSet presAssocID="{BCE4F156-F881-431F-B309-3AD9500CD7B9}" presName="rootComposite2" presStyleCnt="0"/>
      <dgm:spPr/>
    </dgm:pt>
    <dgm:pt modelId="{DDCD9DA2-CC29-44FE-ADD5-1C0EBF92827C}" type="pres">
      <dgm:prSet presAssocID="{BCE4F156-F881-431F-B309-3AD9500CD7B9}" presName="rootText2" presStyleLbl="alignAcc1" presStyleIdx="0" presStyleCnt="0" custScaleX="223107" custScaleY="193510" custLinFactNeighborX="60940" custLinFactNeighborY="6294">
        <dgm:presLayoutVars>
          <dgm:chPref val="3"/>
        </dgm:presLayoutVars>
      </dgm:prSet>
      <dgm:spPr/>
    </dgm:pt>
    <dgm:pt modelId="{08A9668D-DB48-465A-8042-025417EBBB57}" type="pres">
      <dgm:prSet presAssocID="{BCE4F156-F881-431F-B309-3AD9500CD7B9}" presName="topArc2" presStyleLbl="parChTrans1D1" presStyleIdx="4" presStyleCnt="26"/>
      <dgm:spPr/>
    </dgm:pt>
    <dgm:pt modelId="{5F27A70A-C898-4FD9-BFC2-BB6F5D8DA1FD}" type="pres">
      <dgm:prSet presAssocID="{BCE4F156-F881-431F-B309-3AD9500CD7B9}" presName="bottomArc2" presStyleLbl="parChTrans1D1" presStyleIdx="5" presStyleCnt="26"/>
      <dgm:spPr/>
    </dgm:pt>
    <dgm:pt modelId="{E65521C0-2753-4E50-82E5-C8ED021AAA7F}" type="pres">
      <dgm:prSet presAssocID="{BCE4F156-F881-431F-B309-3AD9500CD7B9}" presName="topConnNode2" presStyleLbl="node3" presStyleIdx="0" presStyleCnt="0"/>
      <dgm:spPr/>
    </dgm:pt>
    <dgm:pt modelId="{A715644E-B740-46CD-AEF9-A894CC7032DD}" type="pres">
      <dgm:prSet presAssocID="{BCE4F156-F881-431F-B309-3AD9500CD7B9}" presName="hierChild4" presStyleCnt="0"/>
      <dgm:spPr/>
    </dgm:pt>
    <dgm:pt modelId="{3A349521-FE5C-4317-AAFD-453FE2F226A9}" type="pres">
      <dgm:prSet presAssocID="{F0AE2D77-B551-4FD6-B9D2-60595F986C43}" presName="Name28" presStyleLbl="parChTrans1D4" presStyleIdx="0" presStyleCnt="8"/>
      <dgm:spPr/>
    </dgm:pt>
    <dgm:pt modelId="{BF4DABA9-38D9-4F85-ABCE-D09C2C634BF3}" type="pres">
      <dgm:prSet presAssocID="{50ECF387-D73F-402B-AA20-D6DCA1A2B2C2}" presName="hierRoot2" presStyleCnt="0">
        <dgm:presLayoutVars>
          <dgm:hierBranch val="init"/>
        </dgm:presLayoutVars>
      </dgm:prSet>
      <dgm:spPr/>
    </dgm:pt>
    <dgm:pt modelId="{C8B980C5-698D-406D-8437-9A75A711009B}" type="pres">
      <dgm:prSet presAssocID="{50ECF387-D73F-402B-AA20-D6DCA1A2B2C2}" presName="rootComposite2" presStyleCnt="0"/>
      <dgm:spPr/>
    </dgm:pt>
    <dgm:pt modelId="{868A907A-3AED-49DB-8190-38270E353A1E}" type="pres">
      <dgm:prSet presAssocID="{50ECF387-D73F-402B-AA20-D6DCA1A2B2C2}" presName="rootText2" presStyleLbl="alignAcc1" presStyleIdx="0" presStyleCnt="0" custScaleX="241090" custScaleY="200437" custLinFactNeighborX="48802" custLinFactNeighborY="25176">
        <dgm:presLayoutVars>
          <dgm:chPref val="3"/>
        </dgm:presLayoutVars>
      </dgm:prSet>
      <dgm:spPr/>
    </dgm:pt>
    <dgm:pt modelId="{041CF45C-E4AD-431B-BFD3-7775548B71A4}" type="pres">
      <dgm:prSet presAssocID="{50ECF387-D73F-402B-AA20-D6DCA1A2B2C2}" presName="topArc2" presStyleLbl="parChTrans1D1" presStyleIdx="6" presStyleCnt="26"/>
      <dgm:spPr/>
    </dgm:pt>
    <dgm:pt modelId="{B615ACFF-6AC1-4A63-8EB7-5615253FEB8C}" type="pres">
      <dgm:prSet presAssocID="{50ECF387-D73F-402B-AA20-D6DCA1A2B2C2}" presName="bottomArc2" presStyleLbl="parChTrans1D1" presStyleIdx="7" presStyleCnt="26"/>
      <dgm:spPr/>
    </dgm:pt>
    <dgm:pt modelId="{5BE9F8AA-0DC0-4E1F-A9AE-33527C9DD94A}" type="pres">
      <dgm:prSet presAssocID="{50ECF387-D73F-402B-AA20-D6DCA1A2B2C2}" presName="topConnNode2" presStyleLbl="node4" presStyleIdx="0" presStyleCnt="0"/>
      <dgm:spPr/>
    </dgm:pt>
    <dgm:pt modelId="{78B64E03-871C-4AE2-B0AF-AC1FD3F2895E}" type="pres">
      <dgm:prSet presAssocID="{50ECF387-D73F-402B-AA20-D6DCA1A2B2C2}" presName="hierChild4" presStyleCnt="0"/>
      <dgm:spPr/>
    </dgm:pt>
    <dgm:pt modelId="{CE180929-FC08-4FBC-8056-1158969E30E5}" type="pres">
      <dgm:prSet presAssocID="{DF96C157-6BFB-4672-8837-42FC2B17C760}" presName="Name28" presStyleLbl="parChTrans1D4" presStyleIdx="1" presStyleCnt="8"/>
      <dgm:spPr/>
    </dgm:pt>
    <dgm:pt modelId="{DA7BF5E0-FD65-4BBC-9DFF-3074C8F65E88}" type="pres">
      <dgm:prSet presAssocID="{9581B7B4-B6C0-4DF2-B201-94CF4B9A45C4}" presName="hierRoot2" presStyleCnt="0">
        <dgm:presLayoutVars>
          <dgm:hierBranch/>
        </dgm:presLayoutVars>
      </dgm:prSet>
      <dgm:spPr/>
    </dgm:pt>
    <dgm:pt modelId="{1AA2EE82-9B43-4687-B61E-1ABF132F9CBE}" type="pres">
      <dgm:prSet presAssocID="{9581B7B4-B6C0-4DF2-B201-94CF4B9A45C4}" presName="rootComposite2" presStyleCnt="0"/>
      <dgm:spPr/>
    </dgm:pt>
    <dgm:pt modelId="{6BC618F6-AD56-47C8-B2A3-1888D86D269B}" type="pres">
      <dgm:prSet presAssocID="{9581B7B4-B6C0-4DF2-B201-94CF4B9A45C4}" presName="rootText2" presStyleLbl="alignAcc1" presStyleIdx="0" presStyleCnt="0" custScaleX="223636" custScaleY="190729" custLinFactNeighborX="47602" custLinFactNeighborY="37059">
        <dgm:presLayoutVars>
          <dgm:chPref val="3"/>
        </dgm:presLayoutVars>
      </dgm:prSet>
      <dgm:spPr/>
    </dgm:pt>
    <dgm:pt modelId="{26EF0044-E4D4-4DCA-8690-08F817B54DCA}" type="pres">
      <dgm:prSet presAssocID="{9581B7B4-B6C0-4DF2-B201-94CF4B9A45C4}" presName="topArc2" presStyleLbl="parChTrans1D1" presStyleIdx="8" presStyleCnt="26"/>
      <dgm:spPr/>
    </dgm:pt>
    <dgm:pt modelId="{AEDD6128-0369-40BD-BBC9-F5C2DDD197C2}" type="pres">
      <dgm:prSet presAssocID="{9581B7B4-B6C0-4DF2-B201-94CF4B9A45C4}" presName="bottomArc2" presStyleLbl="parChTrans1D1" presStyleIdx="9" presStyleCnt="26"/>
      <dgm:spPr/>
    </dgm:pt>
    <dgm:pt modelId="{771F20B0-D246-4451-A2BA-F7B86B1C75BD}" type="pres">
      <dgm:prSet presAssocID="{9581B7B4-B6C0-4DF2-B201-94CF4B9A45C4}" presName="topConnNode2" presStyleLbl="node4" presStyleIdx="0" presStyleCnt="0"/>
      <dgm:spPr/>
    </dgm:pt>
    <dgm:pt modelId="{095FC1C5-F8EC-4051-B168-EDDD9E000B50}" type="pres">
      <dgm:prSet presAssocID="{9581B7B4-B6C0-4DF2-B201-94CF4B9A45C4}" presName="hierChild4" presStyleCnt="0"/>
      <dgm:spPr/>
    </dgm:pt>
    <dgm:pt modelId="{981F9700-2EDC-49B4-83AF-B1C52C1C6DEC}" type="pres">
      <dgm:prSet presAssocID="{2F95BF5E-7BEC-474E-8916-7D1A79FC4711}" presName="Name28" presStyleLbl="parChTrans1D4" presStyleIdx="2" presStyleCnt="8"/>
      <dgm:spPr/>
    </dgm:pt>
    <dgm:pt modelId="{DBEDC7BC-1762-42CE-8275-B4255F4658B6}" type="pres">
      <dgm:prSet presAssocID="{813B6BA7-2AA3-4DE4-9C04-CAE562161C78}" presName="hierRoot2" presStyleCnt="0">
        <dgm:presLayoutVars>
          <dgm:hierBranch val="init"/>
        </dgm:presLayoutVars>
      </dgm:prSet>
      <dgm:spPr/>
    </dgm:pt>
    <dgm:pt modelId="{6C8CFB4B-5D56-408A-ACCB-F824EDB79CB3}" type="pres">
      <dgm:prSet presAssocID="{813B6BA7-2AA3-4DE4-9C04-CAE562161C78}" presName="rootComposite2" presStyleCnt="0"/>
      <dgm:spPr/>
    </dgm:pt>
    <dgm:pt modelId="{32E851CB-44F3-490F-9446-A9E3C4386048}" type="pres">
      <dgm:prSet presAssocID="{813B6BA7-2AA3-4DE4-9C04-CAE562161C78}" presName="rootText2" presStyleLbl="alignAcc1" presStyleIdx="0" presStyleCnt="0" custScaleX="256609" custScaleY="197485" custLinFactNeighborX="88133" custLinFactNeighborY="55473">
        <dgm:presLayoutVars>
          <dgm:chPref val="3"/>
        </dgm:presLayoutVars>
      </dgm:prSet>
      <dgm:spPr/>
    </dgm:pt>
    <dgm:pt modelId="{03E8DE57-2A21-419C-9CFE-8363BCE41C40}" type="pres">
      <dgm:prSet presAssocID="{813B6BA7-2AA3-4DE4-9C04-CAE562161C78}" presName="topArc2" presStyleLbl="parChTrans1D1" presStyleIdx="10" presStyleCnt="26"/>
      <dgm:spPr/>
    </dgm:pt>
    <dgm:pt modelId="{7AA3BA4E-BD0B-4F02-99C1-4D70021404FD}" type="pres">
      <dgm:prSet presAssocID="{813B6BA7-2AA3-4DE4-9C04-CAE562161C78}" presName="bottomArc2" presStyleLbl="parChTrans1D1" presStyleIdx="11" presStyleCnt="26"/>
      <dgm:spPr/>
    </dgm:pt>
    <dgm:pt modelId="{A761B2F5-7CF5-4EF7-958E-EFE20EDC64FA}" type="pres">
      <dgm:prSet presAssocID="{813B6BA7-2AA3-4DE4-9C04-CAE562161C78}" presName="topConnNode2" presStyleLbl="node4" presStyleIdx="0" presStyleCnt="0"/>
      <dgm:spPr/>
    </dgm:pt>
    <dgm:pt modelId="{14A60592-19BE-407F-AFE3-5464B7432700}" type="pres">
      <dgm:prSet presAssocID="{813B6BA7-2AA3-4DE4-9C04-CAE562161C78}" presName="hierChild4" presStyleCnt="0"/>
      <dgm:spPr/>
    </dgm:pt>
    <dgm:pt modelId="{E732211C-81DB-4547-ADC2-373B00C5E6F0}" type="pres">
      <dgm:prSet presAssocID="{CD9A3BD5-3B8E-4C27-B6BC-E019E6BFAB51}" presName="Name28" presStyleLbl="parChTrans1D4" presStyleIdx="3" presStyleCnt="8"/>
      <dgm:spPr/>
    </dgm:pt>
    <dgm:pt modelId="{38D5119B-4C06-443D-B7D0-0B622C1019FA}" type="pres">
      <dgm:prSet presAssocID="{4C304F01-3355-474A-A7C4-D3D8171A3FDB}" presName="hierRoot2" presStyleCnt="0">
        <dgm:presLayoutVars>
          <dgm:hierBranch val="init"/>
        </dgm:presLayoutVars>
      </dgm:prSet>
      <dgm:spPr/>
    </dgm:pt>
    <dgm:pt modelId="{8DC8C37E-521C-4CE6-97E1-6CDADAA3A595}" type="pres">
      <dgm:prSet presAssocID="{4C304F01-3355-474A-A7C4-D3D8171A3FDB}" presName="rootComposite2" presStyleCnt="0"/>
      <dgm:spPr/>
    </dgm:pt>
    <dgm:pt modelId="{2DB787C5-3DA8-4C83-9A60-AC115D354F0B}" type="pres">
      <dgm:prSet presAssocID="{4C304F01-3355-474A-A7C4-D3D8171A3FDB}" presName="rootText2" presStyleLbl="alignAcc1" presStyleIdx="0" presStyleCnt="0" custScaleX="177197" custScaleY="142683" custLinFactNeighborX="78678" custLinFactNeighborY="74621">
        <dgm:presLayoutVars>
          <dgm:chPref val="3"/>
        </dgm:presLayoutVars>
      </dgm:prSet>
      <dgm:spPr/>
    </dgm:pt>
    <dgm:pt modelId="{1870277C-D13E-49E7-A807-4DB587C45BFC}" type="pres">
      <dgm:prSet presAssocID="{4C304F01-3355-474A-A7C4-D3D8171A3FDB}" presName="topArc2" presStyleLbl="parChTrans1D1" presStyleIdx="12" presStyleCnt="26"/>
      <dgm:spPr/>
    </dgm:pt>
    <dgm:pt modelId="{FAD42AF7-879B-4F8C-A081-B6CB16589635}" type="pres">
      <dgm:prSet presAssocID="{4C304F01-3355-474A-A7C4-D3D8171A3FDB}" presName="bottomArc2" presStyleLbl="parChTrans1D1" presStyleIdx="13" presStyleCnt="26"/>
      <dgm:spPr/>
    </dgm:pt>
    <dgm:pt modelId="{317617D1-2368-4EE6-BA6E-124739E7CFF7}" type="pres">
      <dgm:prSet presAssocID="{4C304F01-3355-474A-A7C4-D3D8171A3FDB}" presName="topConnNode2" presStyleLbl="node4" presStyleIdx="0" presStyleCnt="0"/>
      <dgm:spPr/>
    </dgm:pt>
    <dgm:pt modelId="{A665001D-AA48-4BC2-BA46-4DF62D013D07}" type="pres">
      <dgm:prSet presAssocID="{4C304F01-3355-474A-A7C4-D3D8171A3FDB}" presName="hierChild4" presStyleCnt="0"/>
      <dgm:spPr/>
    </dgm:pt>
    <dgm:pt modelId="{554C6B5D-7F2C-46EC-B7BF-8E3EE46840E2}" type="pres">
      <dgm:prSet presAssocID="{4C304F01-3355-474A-A7C4-D3D8171A3FDB}" presName="hierChild5" presStyleCnt="0"/>
      <dgm:spPr/>
    </dgm:pt>
    <dgm:pt modelId="{E69A342B-FD52-41B6-AC93-822DB97B91EC}" type="pres">
      <dgm:prSet presAssocID="{78FECB33-8851-4AFA-81D0-085E9688E560}" presName="Name28" presStyleLbl="parChTrans1D4" presStyleIdx="4" presStyleCnt="8"/>
      <dgm:spPr/>
    </dgm:pt>
    <dgm:pt modelId="{07FF51FB-2E3F-4F66-8AD7-F213643AC76D}" type="pres">
      <dgm:prSet presAssocID="{81BA853D-2EC9-48A8-83CF-B61005D0C6B7}" presName="hierRoot2" presStyleCnt="0">
        <dgm:presLayoutVars>
          <dgm:hierBranch val="init"/>
        </dgm:presLayoutVars>
      </dgm:prSet>
      <dgm:spPr/>
    </dgm:pt>
    <dgm:pt modelId="{579F510A-56FA-4473-97F2-17CB57C413C1}" type="pres">
      <dgm:prSet presAssocID="{81BA853D-2EC9-48A8-83CF-B61005D0C6B7}" presName="rootComposite2" presStyleCnt="0"/>
      <dgm:spPr/>
    </dgm:pt>
    <dgm:pt modelId="{F9C3121E-898D-4EDF-A491-018749F50383}" type="pres">
      <dgm:prSet presAssocID="{81BA853D-2EC9-48A8-83CF-B61005D0C6B7}" presName="rootText2" presStyleLbl="alignAcc1" presStyleIdx="0" presStyleCnt="0" custScaleX="158732" custScaleY="153964" custLinFactX="-42650" custLinFactY="-100000" custLinFactNeighborX="-100000" custLinFactNeighborY="-123183">
        <dgm:presLayoutVars>
          <dgm:chPref val="3"/>
        </dgm:presLayoutVars>
      </dgm:prSet>
      <dgm:spPr/>
    </dgm:pt>
    <dgm:pt modelId="{29D04C63-2501-41D6-B7AC-D6C540B50F59}" type="pres">
      <dgm:prSet presAssocID="{81BA853D-2EC9-48A8-83CF-B61005D0C6B7}" presName="topArc2" presStyleLbl="parChTrans1D1" presStyleIdx="14" presStyleCnt="26"/>
      <dgm:spPr/>
    </dgm:pt>
    <dgm:pt modelId="{38344B01-8692-4706-8B5F-92FA791217FD}" type="pres">
      <dgm:prSet presAssocID="{81BA853D-2EC9-48A8-83CF-B61005D0C6B7}" presName="bottomArc2" presStyleLbl="parChTrans1D1" presStyleIdx="15" presStyleCnt="26"/>
      <dgm:spPr/>
    </dgm:pt>
    <dgm:pt modelId="{2DA62329-3CA4-45C0-906F-E06B56F4E723}" type="pres">
      <dgm:prSet presAssocID="{81BA853D-2EC9-48A8-83CF-B61005D0C6B7}" presName="topConnNode2" presStyleLbl="node4" presStyleIdx="0" presStyleCnt="0"/>
      <dgm:spPr/>
    </dgm:pt>
    <dgm:pt modelId="{8BFBAC25-25C0-4363-895E-9F256195C13C}" type="pres">
      <dgm:prSet presAssocID="{81BA853D-2EC9-48A8-83CF-B61005D0C6B7}" presName="hierChild4" presStyleCnt="0"/>
      <dgm:spPr/>
    </dgm:pt>
    <dgm:pt modelId="{469DCC5D-832E-46AB-A6C7-C7A7D80D92F4}" type="pres">
      <dgm:prSet presAssocID="{81BA853D-2EC9-48A8-83CF-B61005D0C6B7}" presName="hierChild5" presStyleCnt="0"/>
      <dgm:spPr/>
    </dgm:pt>
    <dgm:pt modelId="{92DCE8AD-FA3E-46D4-862D-6F5B02D3E08A}" type="pres">
      <dgm:prSet presAssocID="{813B6BA7-2AA3-4DE4-9C04-CAE562161C78}" presName="hierChild5" presStyleCnt="0"/>
      <dgm:spPr/>
    </dgm:pt>
    <dgm:pt modelId="{8DCC4AB4-7442-4425-ACA1-425AB4FA35C7}" type="pres">
      <dgm:prSet presAssocID="{1A531715-076A-4224-8B8E-BD18F30A8036}" presName="Name28" presStyleLbl="parChTrans1D4" presStyleIdx="5" presStyleCnt="8"/>
      <dgm:spPr/>
    </dgm:pt>
    <dgm:pt modelId="{B4D92251-4CFB-4C81-A66A-EE779E8429F0}" type="pres">
      <dgm:prSet presAssocID="{D962A61A-8CDA-4CD9-ACD3-E2E2C41B4705}" presName="hierRoot2" presStyleCnt="0">
        <dgm:presLayoutVars>
          <dgm:hierBranch val="init"/>
        </dgm:presLayoutVars>
      </dgm:prSet>
      <dgm:spPr/>
    </dgm:pt>
    <dgm:pt modelId="{EC4E85E9-EBD2-4FE1-826A-8FB3489E07CE}" type="pres">
      <dgm:prSet presAssocID="{D962A61A-8CDA-4CD9-ACD3-E2E2C41B4705}" presName="rootComposite2" presStyleCnt="0"/>
      <dgm:spPr/>
    </dgm:pt>
    <dgm:pt modelId="{E2F89803-C344-43E5-B64F-714C3355042B}" type="pres">
      <dgm:prSet presAssocID="{D962A61A-8CDA-4CD9-ACD3-E2E2C41B4705}" presName="rootText2" presStyleLbl="alignAcc1" presStyleIdx="0" presStyleCnt="0" custScaleX="285833" custScaleY="194697" custLinFactNeighborX="18014" custLinFactNeighborY="55005">
        <dgm:presLayoutVars>
          <dgm:chPref val="3"/>
        </dgm:presLayoutVars>
      </dgm:prSet>
      <dgm:spPr/>
    </dgm:pt>
    <dgm:pt modelId="{F03BAADD-8D54-4776-B360-9B56F1A77CE3}" type="pres">
      <dgm:prSet presAssocID="{D962A61A-8CDA-4CD9-ACD3-E2E2C41B4705}" presName="topArc2" presStyleLbl="parChTrans1D1" presStyleIdx="16" presStyleCnt="26"/>
      <dgm:spPr/>
    </dgm:pt>
    <dgm:pt modelId="{D3DCD5F6-223E-44EA-A610-EC230F1F4D1E}" type="pres">
      <dgm:prSet presAssocID="{D962A61A-8CDA-4CD9-ACD3-E2E2C41B4705}" presName="bottomArc2" presStyleLbl="parChTrans1D1" presStyleIdx="17" presStyleCnt="26"/>
      <dgm:spPr/>
    </dgm:pt>
    <dgm:pt modelId="{4F32AC70-9FA4-43C4-B92B-FEE1256D423D}" type="pres">
      <dgm:prSet presAssocID="{D962A61A-8CDA-4CD9-ACD3-E2E2C41B4705}" presName="topConnNode2" presStyleLbl="node4" presStyleIdx="0" presStyleCnt="0"/>
      <dgm:spPr/>
    </dgm:pt>
    <dgm:pt modelId="{FEB9E1B3-A271-4076-9896-E69B8E79D3F4}" type="pres">
      <dgm:prSet presAssocID="{D962A61A-8CDA-4CD9-ACD3-E2E2C41B4705}" presName="hierChild4" presStyleCnt="0"/>
      <dgm:spPr/>
    </dgm:pt>
    <dgm:pt modelId="{2E824F54-622C-4B70-BC9D-A296982AC274}" type="pres">
      <dgm:prSet presAssocID="{D962A61A-8CDA-4CD9-ACD3-E2E2C41B4705}" presName="hierChild5" presStyleCnt="0"/>
      <dgm:spPr/>
    </dgm:pt>
    <dgm:pt modelId="{A88CB98E-90F4-4F57-9D22-DC1E177B2842}" type="pres">
      <dgm:prSet presAssocID="{9581B7B4-B6C0-4DF2-B201-94CF4B9A45C4}" presName="hierChild5" presStyleCnt="0"/>
      <dgm:spPr/>
    </dgm:pt>
    <dgm:pt modelId="{F6CA9F63-812D-4908-9A6D-D8D9756BDCCA}" type="pres">
      <dgm:prSet presAssocID="{D8650CB7-8D06-49CD-A0C2-BEF1ED08F753}" presName="Name28" presStyleLbl="parChTrans1D4" presStyleIdx="6" presStyleCnt="8"/>
      <dgm:spPr/>
    </dgm:pt>
    <dgm:pt modelId="{D8AA8B7A-6FF5-4FA7-8930-90B1454D7760}" type="pres">
      <dgm:prSet presAssocID="{1C2F317D-852C-4B8D-B4BB-1FF5E4AAF4DC}" presName="hierRoot2" presStyleCnt="0">
        <dgm:presLayoutVars>
          <dgm:hierBranch val="init"/>
        </dgm:presLayoutVars>
      </dgm:prSet>
      <dgm:spPr/>
    </dgm:pt>
    <dgm:pt modelId="{38295196-0FF1-4BB8-8722-195B52084AE0}" type="pres">
      <dgm:prSet presAssocID="{1C2F317D-852C-4B8D-B4BB-1FF5E4AAF4DC}" presName="rootComposite2" presStyleCnt="0"/>
      <dgm:spPr/>
    </dgm:pt>
    <dgm:pt modelId="{68077388-5A38-45FC-B680-ECB46E8A49C4}" type="pres">
      <dgm:prSet presAssocID="{1C2F317D-852C-4B8D-B4BB-1FF5E4AAF4DC}" presName="rootText2" presStyleLbl="alignAcc1" presStyleIdx="0" presStyleCnt="0" custScaleX="219084" custScaleY="183646" custLinFactNeighborX="60806" custLinFactNeighborY="37059">
        <dgm:presLayoutVars>
          <dgm:chPref val="3"/>
        </dgm:presLayoutVars>
      </dgm:prSet>
      <dgm:spPr/>
    </dgm:pt>
    <dgm:pt modelId="{C11B6491-705C-4ABD-BE20-97C647CD9334}" type="pres">
      <dgm:prSet presAssocID="{1C2F317D-852C-4B8D-B4BB-1FF5E4AAF4DC}" presName="topArc2" presStyleLbl="parChTrans1D1" presStyleIdx="18" presStyleCnt="26"/>
      <dgm:spPr/>
    </dgm:pt>
    <dgm:pt modelId="{3F21C9D9-B4F7-4545-963F-570EA72CC4DD}" type="pres">
      <dgm:prSet presAssocID="{1C2F317D-852C-4B8D-B4BB-1FF5E4AAF4DC}" presName="bottomArc2" presStyleLbl="parChTrans1D1" presStyleIdx="19" presStyleCnt="26"/>
      <dgm:spPr/>
    </dgm:pt>
    <dgm:pt modelId="{CE0E5523-2D15-4D0B-8F94-3891E13D80DF}" type="pres">
      <dgm:prSet presAssocID="{1C2F317D-852C-4B8D-B4BB-1FF5E4AAF4DC}" presName="topConnNode2" presStyleLbl="node4" presStyleIdx="0" presStyleCnt="0"/>
      <dgm:spPr/>
    </dgm:pt>
    <dgm:pt modelId="{31E0870C-14F1-4877-ADDF-E6BFB9DAB2D8}" type="pres">
      <dgm:prSet presAssocID="{1C2F317D-852C-4B8D-B4BB-1FF5E4AAF4DC}" presName="hierChild4" presStyleCnt="0"/>
      <dgm:spPr/>
    </dgm:pt>
    <dgm:pt modelId="{59ACA91B-1705-4737-9C51-FE5AEE49C346}" type="pres">
      <dgm:prSet presAssocID="{1C2F317D-852C-4B8D-B4BB-1FF5E4AAF4DC}" presName="hierChild5" presStyleCnt="0"/>
      <dgm:spPr/>
    </dgm:pt>
    <dgm:pt modelId="{07C408DC-A217-44D1-BB86-6D27AD140167}" type="pres">
      <dgm:prSet presAssocID="{50ECF387-D73F-402B-AA20-D6DCA1A2B2C2}" presName="hierChild5" presStyleCnt="0"/>
      <dgm:spPr/>
    </dgm:pt>
    <dgm:pt modelId="{6828C591-DDF6-4862-9CC4-B63B73E334CA}" type="pres">
      <dgm:prSet presAssocID="{E899F11B-993F-4846-AA64-8ED9CC1CCA15}" presName="Name28" presStyleLbl="parChTrans1D4" presStyleIdx="7" presStyleCnt="8"/>
      <dgm:spPr/>
    </dgm:pt>
    <dgm:pt modelId="{1B3898FA-DDCD-4B0C-8229-F78CA9834A63}" type="pres">
      <dgm:prSet presAssocID="{4F580D29-E9B0-47BC-AB30-80A60AA8D49B}" presName="hierRoot2" presStyleCnt="0">
        <dgm:presLayoutVars>
          <dgm:hierBranch val="init"/>
        </dgm:presLayoutVars>
      </dgm:prSet>
      <dgm:spPr/>
    </dgm:pt>
    <dgm:pt modelId="{6F24E50C-1026-492C-ADCA-6111C650B61A}" type="pres">
      <dgm:prSet presAssocID="{4F580D29-E9B0-47BC-AB30-80A60AA8D49B}" presName="rootComposite2" presStyleCnt="0"/>
      <dgm:spPr/>
    </dgm:pt>
    <dgm:pt modelId="{4313FFCF-6476-4AFE-A39E-94A2EB745F49}" type="pres">
      <dgm:prSet presAssocID="{4F580D29-E9B0-47BC-AB30-80A60AA8D49B}" presName="rootText2" presStyleLbl="alignAcc1" presStyleIdx="0" presStyleCnt="0" custScaleX="178724" custScaleY="149964" custLinFactNeighborX="54384" custLinFactNeighborY="25176">
        <dgm:presLayoutVars>
          <dgm:chPref val="3"/>
        </dgm:presLayoutVars>
      </dgm:prSet>
      <dgm:spPr/>
    </dgm:pt>
    <dgm:pt modelId="{680EEDB8-08D0-44B0-B0AE-64076CF78428}" type="pres">
      <dgm:prSet presAssocID="{4F580D29-E9B0-47BC-AB30-80A60AA8D49B}" presName="topArc2" presStyleLbl="parChTrans1D1" presStyleIdx="20" presStyleCnt="26"/>
      <dgm:spPr/>
    </dgm:pt>
    <dgm:pt modelId="{EDCBA3E1-30E4-48E6-B555-86B6B85CFC1A}" type="pres">
      <dgm:prSet presAssocID="{4F580D29-E9B0-47BC-AB30-80A60AA8D49B}" presName="bottomArc2" presStyleLbl="parChTrans1D1" presStyleIdx="21" presStyleCnt="26"/>
      <dgm:spPr/>
    </dgm:pt>
    <dgm:pt modelId="{E703A831-7566-40B4-8AA4-835E1AA9BF04}" type="pres">
      <dgm:prSet presAssocID="{4F580D29-E9B0-47BC-AB30-80A60AA8D49B}" presName="topConnNode2" presStyleLbl="node4" presStyleIdx="0" presStyleCnt="0"/>
      <dgm:spPr/>
    </dgm:pt>
    <dgm:pt modelId="{C4AEE563-785E-429E-BA98-B88C550A93F3}" type="pres">
      <dgm:prSet presAssocID="{4F580D29-E9B0-47BC-AB30-80A60AA8D49B}" presName="hierChild4" presStyleCnt="0"/>
      <dgm:spPr/>
    </dgm:pt>
    <dgm:pt modelId="{2B65FB3D-58EE-4255-B893-340C26840575}" type="pres">
      <dgm:prSet presAssocID="{4F580D29-E9B0-47BC-AB30-80A60AA8D49B}" presName="hierChild5" presStyleCnt="0"/>
      <dgm:spPr/>
    </dgm:pt>
    <dgm:pt modelId="{E64D5062-AE53-4B80-A289-092B183ED6EF}" type="pres">
      <dgm:prSet presAssocID="{BCE4F156-F881-431F-B309-3AD9500CD7B9}" presName="hierChild5" presStyleCnt="0"/>
      <dgm:spPr/>
    </dgm:pt>
    <dgm:pt modelId="{F966F9E8-F3CE-487A-90C1-1D5E7392CB24}" type="pres">
      <dgm:prSet presAssocID="{45BF23C2-7626-4EAB-875A-EDF97989F28C}" presName="Name28" presStyleLbl="parChTrans1D3" presStyleIdx="1" presStyleCnt="2"/>
      <dgm:spPr/>
    </dgm:pt>
    <dgm:pt modelId="{C60B81A7-E24D-4FD5-8E50-4B0E1AAED61A}" type="pres">
      <dgm:prSet presAssocID="{9894362B-170F-4839-A5AB-A1637BC71F24}" presName="hierRoot2" presStyleCnt="0">
        <dgm:presLayoutVars>
          <dgm:hierBranch val="init"/>
        </dgm:presLayoutVars>
      </dgm:prSet>
      <dgm:spPr/>
    </dgm:pt>
    <dgm:pt modelId="{5AD03A5F-6581-441B-9B59-1072C7DAD2C0}" type="pres">
      <dgm:prSet presAssocID="{9894362B-170F-4839-A5AB-A1637BC71F24}" presName="rootComposite2" presStyleCnt="0"/>
      <dgm:spPr/>
    </dgm:pt>
    <dgm:pt modelId="{43632DD5-4D2D-4899-95E7-E96DABB5DEC0}" type="pres">
      <dgm:prSet presAssocID="{9894362B-170F-4839-A5AB-A1637BC71F24}" presName="rootText2" presStyleLbl="alignAcc1" presStyleIdx="0" presStyleCnt="0" custScaleX="195009" custScaleY="150637" custLinFactNeighborX="33058" custLinFactNeighborY="6294">
        <dgm:presLayoutVars>
          <dgm:chPref val="3"/>
        </dgm:presLayoutVars>
      </dgm:prSet>
      <dgm:spPr/>
    </dgm:pt>
    <dgm:pt modelId="{9FB75BB9-E5BF-497B-A6BE-5C386A00E76C}" type="pres">
      <dgm:prSet presAssocID="{9894362B-170F-4839-A5AB-A1637BC71F24}" presName="topArc2" presStyleLbl="parChTrans1D1" presStyleIdx="22" presStyleCnt="26"/>
      <dgm:spPr/>
    </dgm:pt>
    <dgm:pt modelId="{51545471-71B1-4E93-B381-781D9DABC2FE}" type="pres">
      <dgm:prSet presAssocID="{9894362B-170F-4839-A5AB-A1637BC71F24}" presName="bottomArc2" presStyleLbl="parChTrans1D1" presStyleIdx="23" presStyleCnt="26"/>
      <dgm:spPr/>
    </dgm:pt>
    <dgm:pt modelId="{3328A5DA-A8D7-4B33-ABF0-BA448B07623B}" type="pres">
      <dgm:prSet presAssocID="{9894362B-170F-4839-A5AB-A1637BC71F24}" presName="topConnNode2" presStyleLbl="node3" presStyleIdx="0" presStyleCnt="0"/>
      <dgm:spPr/>
    </dgm:pt>
    <dgm:pt modelId="{E94744D7-5B21-4ECA-BDF1-372CF20530CD}" type="pres">
      <dgm:prSet presAssocID="{9894362B-170F-4839-A5AB-A1637BC71F24}" presName="hierChild4" presStyleCnt="0"/>
      <dgm:spPr/>
    </dgm:pt>
    <dgm:pt modelId="{65052799-1009-431A-871A-29C4111ABB68}" type="pres">
      <dgm:prSet presAssocID="{9894362B-170F-4839-A5AB-A1637BC71F24}" presName="hierChild5" presStyleCnt="0"/>
      <dgm:spPr/>
    </dgm:pt>
    <dgm:pt modelId="{87A2CE99-1574-49D0-9526-861B4854AA19}" type="pres">
      <dgm:prSet presAssocID="{48E6C4F9-D552-4FA3-B889-45738FDC951F}" presName="hierChild5" presStyleCnt="0"/>
      <dgm:spPr/>
    </dgm:pt>
    <dgm:pt modelId="{6CBD481B-9BBB-4020-A0D5-0DE699C2A642}" type="pres">
      <dgm:prSet presAssocID="{4C85D7AA-09BF-4F29-B2B2-C2944D122473}" presName="Name28" presStyleLbl="parChTrans1D2" presStyleIdx="1" presStyleCnt="2"/>
      <dgm:spPr/>
    </dgm:pt>
    <dgm:pt modelId="{EB2B1AA3-BE0C-4C7D-86F8-DB44D9CC647B}" type="pres">
      <dgm:prSet presAssocID="{195CD905-8ACB-4576-B129-84494E6CAB48}" presName="hierRoot2" presStyleCnt="0">
        <dgm:presLayoutVars>
          <dgm:hierBranch val="init"/>
        </dgm:presLayoutVars>
      </dgm:prSet>
      <dgm:spPr/>
    </dgm:pt>
    <dgm:pt modelId="{12ACF8EC-1D34-47FA-881C-C8FDF8B8D55D}" type="pres">
      <dgm:prSet presAssocID="{195CD905-8ACB-4576-B129-84494E6CAB48}" presName="rootComposite2" presStyleCnt="0"/>
      <dgm:spPr/>
    </dgm:pt>
    <dgm:pt modelId="{17B86C4A-A4FB-4F5E-A593-F60D19BC0911}" type="pres">
      <dgm:prSet presAssocID="{195CD905-8ACB-4576-B129-84494E6CAB48}" presName="rootText2" presStyleLbl="alignAcc1" presStyleIdx="0" presStyleCnt="0" custScaleX="172498" custScaleY="149523" custLinFactNeighborX="-35393" custLinFactNeighborY="-18871">
        <dgm:presLayoutVars>
          <dgm:chPref val="3"/>
        </dgm:presLayoutVars>
      </dgm:prSet>
      <dgm:spPr/>
    </dgm:pt>
    <dgm:pt modelId="{FEC30A9C-9136-4C3E-A1E8-2F7D7BA48159}" type="pres">
      <dgm:prSet presAssocID="{195CD905-8ACB-4576-B129-84494E6CAB48}" presName="topArc2" presStyleLbl="parChTrans1D1" presStyleIdx="24" presStyleCnt="26"/>
      <dgm:spPr/>
    </dgm:pt>
    <dgm:pt modelId="{57AC61F5-CA5C-4FDE-AD79-83F4A9E82A77}" type="pres">
      <dgm:prSet presAssocID="{195CD905-8ACB-4576-B129-84494E6CAB48}" presName="bottomArc2" presStyleLbl="parChTrans1D1" presStyleIdx="25" presStyleCnt="26"/>
      <dgm:spPr/>
    </dgm:pt>
    <dgm:pt modelId="{F30F8050-9CBB-470C-9821-9FFFC3B1A4BE}" type="pres">
      <dgm:prSet presAssocID="{195CD905-8ACB-4576-B129-84494E6CAB48}" presName="topConnNode2" presStyleLbl="node2" presStyleIdx="0" presStyleCnt="0"/>
      <dgm:spPr/>
    </dgm:pt>
    <dgm:pt modelId="{24F8941A-6609-4B9B-82F9-6C3837454CEF}" type="pres">
      <dgm:prSet presAssocID="{195CD905-8ACB-4576-B129-84494E6CAB48}" presName="hierChild4" presStyleCnt="0"/>
      <dgm:spPr/>
    </dgm:pt>
    <dgm:pt modelId="{6E5291E5-908A-49DD-B2A5-617CED430179}" type="pres">
      <dgm:prSet presAssocID="{195CD905-8ACB-4576-B129-84494E6CAB48}" presName="hierChild5" presStyleCnt="0"/>
      <dgm:spPr/>
    </dgm:pt>
    <dgm:pt modelId="{981FEFA2-A5D8-4FD9-B18E-8C6758029F79}" type="pres">
      <dgm:prSet presAssocID="{A8EC59E9-1726-46F2-89D4-471BC7551E53}" presName="hierChild3" presStyleCnt="0"/>
      <dgm:spPr/>
    </dgm:pt>
  </dgm:ptLst>
  <dgm:cxnLst>
    <dgm:cxn modelId="{6F119501-2890-4F45-8357-9A081CCDE8F7}" type="presOf" srcId="{32ABCE94-46FB-4516-84A7-3B928C603D37}" destId="{29AA3A08-DFF1-46F2-91E8-641A4451A97E}" srcOrd="0" destOrd="0" presId="urn:microsoft.com/office/officeart/2008/layout/HalfCircleOrganizationChart"/>
    <dgm:cxn modelId="{99129908-455D-420D-BE22-A2084EEBF8B6}" type="presOf" srcId="{81BA853D-2EC9-48A8-83CF-B61005D0C6B7}" destId="{F9C3121E-898D-4EDF-A491-018749F50383}" srcOrd="0" destOrd="0" presId="urn:microsoft.com/office/officeart/2008/layout/HalfCircleOrganizationChart"/>
    <dgm:cxn modelId="{12BEC609-D03B-4BB1-8107-5451625E4AA4}" srcId="{11B8D728-0C19-48D3-B41B-70FB723E4AB8}" destId="{A8EC59E9-1726-46F2-89D4-471BC7551E53}" srcOrd="0" destOrd="0" parTransId="{8F927F4C-04F2-4D67-8D70-83EBCD849549}" sibTransId="{1C67F166-6399-4864-B3FA-EA322BB2E80C}"/>
    <dgm:cxn modelId="{381D330A-DB49-4443-94D0-A90DD8DF9A76}" type="presOf" srcId="{A8EC59E9-1726-46F2-89D4-471BC7551E53}" destId="{6EDBB6CE-C8D3-45A1-93AB-E9359A751F6C}" srcOrd="1" destOrd="0" presId="urn:microsoft.com/office/officeart/2008/layout/HalfCircleOrganizationChart"/>
    <dgm:cxn modelId="{5587250D-28E6-4D13-9858-046C5F9D20F5}" srcId="{BCE4F156-F881-431F-B309-3AD9500CD7B9}" destId="{50ECF387-D73F-402B-AA20-D6DCA1A2B2C2}" srcOrd="0" destOrd="0" parTransId="{F0AE2D77-B551-4FD6-B9D2-60595F986C43}" sibTransId="{40BC3E1C-8DFC-4000-81B2-F7975D0F9D66}"/>
    <dgm:cxn modelId="{27F1F916-E50A-41EA-8BA0-83AA18404455}" type="presOf" srcId="{48E6C4F9-D552-4FA3-B889-45738FDC951F}" destId="{0843E4B9-2322-40F9-83FD-DF36C57EBA24}" srcOrd="1" destOrd="0" presId="urn:microsoft.com/office/officeart/2008/layout/HalfCircleOrganizationChart"/>
    <dgm:cxn modelId="{B7C0BF17-714A-4AF3-8E7B-4F378E25588C}" type="presOf" srcId="{81BA853D-2EC9-48A8-83CF-B61005D0C6B7}" destId="{2DA62329-3CA4-45C0-906F-E06B56F4E723}" srcOrd="1" destOrd="0" presId="urn:microsoft.com/office/officeart/2008/layout/HalfCircleOrganizationChart"/>
    <dgm:cxn modelId="{37C2C724-22FD-4217-AB2C-35D18BE85796}" type="presOf" srcId="{50ECF387-D73F-402B-AA20-D6DCA1A2B2C2}" destId="{5BE9F8AA-0DC0-4E1F-A9AE-33527C9DD94A}" srcOrd="1" destOrd="0" presId="urn:microsoft.com/office/officeart/2008/layout/HalfCircleOrganizationChart"/>
    <dgm:cxn modelId="{7ABA1836-F983-4FF6-BEB6-CE45653D31A8}" type="presOf" srcId="{2F95BF5E-7BEC-474E-8916-7D1A79FC4711}" destId="{981F9700-2EDC-49B4-83AF-B1C52C1C6DEC}" srcOrd="0" destOrd="0" presId="urn:microsoft.com/office/officeart/2008/layout/HalfCircleOrganizationChart"/>
    <dgm:cxn modelId="{0A191638-E0F2-457E-B36C-47E30FD5BA2B}" type="presOf" srcId="{9581B7B4-B6C0-4DF2-B201-94CF4B9A45C4}" destId="{6BC618F6-AD56-47C8-B2A3-1888D86D269B}" srcOrd="0" destOrd="0" presId="urn:microsoft.com/office/officeart/2008/layout/HalfCircleOrganizationChart"/>
    <dgm:cxn modelId="{2611A740-8C90-44AA-978E-5FDEEFF30DA4}" srcId="{A8EC59E9-1726-46F2-89D4-471BC7551E53}" destId="{195CD905-8ACB-4576-B129-84494E6CAB48}" srcOrd="1" destOrd="0" parTransId="{4C85D7AA-09BF-4F29-B2B2-C2944D122473}" sibTransId="{BB094654-03BC-4FFB-97B7-BD1D0A9462D9}"/>
    <dgm:cxn modelId="{C3EB045C-9090-426B-8D9E-B9592BAB357B}" type="presOf" srcId="{BCE4F156-F881-431F-B309-3AD9500CD7B9}" destId="{DDCD9DA2-CC29-44FE-ADD5-1C0EBF92827C}" srcOrd="0" destOrd="0" presId="urn:microsoft.com/office/officeart/2008/layout/HalfCircleOrganizationChart"/>
    <dgm:cxn modelId="{DCBCE85D-CB17-4E0D-8EB0-139E9896BB25}" type="presOf" srcId="{4F580D29-E9B0-47BC-AB30-80A60AA8D49B}" destId="{E703A831-7566-40B4-8AA4-835E1AA9BF04}" srcOrd="1" destOrd="0" presId="urn:microsoft.com/office/officeart/2008/layout/HalfCircleOrganizationChart"/>
    <dgm:cxn modelId="{02463B61-E56F-4C12-9A62-DC8A48E5C3AA}" srcId="{48E6C4F9-D552-4FA3-B889-45738FDC951F}" destId="{9894362B-170F-4839-A5AB-A1637BC71F24}" srcOrd="1" destOrd="0" parTransId="{45BF23C2-7626-4EAB-875A-EDF97989F28C}" sibTransId="{C9AA52EA-F1F2-4F6E-A9A0-C5C7BF52BD1E}"/>
    <dgm:cxn modelId="{36ABC661-8CFC-4948-BEBA-23C594B128E6}" srcId="{BCE4F156-F881-431F-B309-3AD9500CD7B9}" destId="{4F580D29-E9B0-47BC-AB30-80A60AA8D49B}" srcOrd="1" destOrd="0" parTransId="{E899F11B-993F-4846-AA64-8ED9CC1CCA15}" sibTransId="{9549CB24-425D-4E63-A540-AD318F6BA3BA}"/>
    <dgm:cxn modelId="{44951A6C-2053-46C9-BC0C-6D9434D95B98}" type="presOf" srcId="{9894362B-170F-4839-A5AB-A1637BC71F24}" destId="{43632DD5-4D2D-4899-95E7-E96DABB5DEC0}" srcOrd="0" destOrd="0" presId="urn:microsoft.com/office/officeart/2008/layout/HalfCircleOrganizationChart"/>
    <dgm:cxn modelId="{288F284C-4CC7-44BC-9402-F1BE3B00B251}" type="presOf" srcId="{E899F11B-993F-4846-AA64-8ED9CC1CCA15}" destId="{6828C591-DDF6-4862-9CC4-B63B73E334CA}" srcOrd="0" destOrd="0" presId="urn:microsoft.com/office/officeart/2008/layout/HalfCircleOrganizationChart"/>
    <dgm:cxn modelId="{A0975F78-AA4D-49BB-8095-D98983D098CB}" type="presOf" srcId="{813B6BA7-2AA3-4DE4-9C04-CAE562161C78}" destId="{32E851CB-44F3-490F-9446-A9E3C4386048}" srcOrd="0" destOrd="0" presId="urn:microsoft.com/office/officeart/2008/layout/HalfCircleOrganizationChart"/>
    <dgm:cxn modelId="{2EDA0E7C-526E-48DE-9CAB-040CA68A8178}" type="presOf" srcId="{195CD905-8ACB-4576-B129-84494E6CAB48}" destId="{F30F8050-9CBB-470C-9821-9FFFC3B1A4BE}" srcOrd="1" destOrd="0" presId="urn:microsoft.com/office/officeart/2008/layout/HalfCircleOrganizationChart"/>
    <dgm:cxn modelId="{8E01287F-8BD8-45E8-AEEE-887B411C11A4}" srcId="{A8EC59E9-1726-46F2-89D4-471BC7551E53}" destId="{48E6C4F9-D552-4FA3-B889-45738FDC951F}" srcOrd="0" destOrd="0" parTransId="{32ABCE94-46FB-4516-84A7-3B928C603D37}" sibTransId="{025E854F-C294-4A33-9578-563DB4587D90}"/>
    <dgm:cxn modelId="{9312338C-DF45-4D7F-9A82-3AFD66C2C148}" srcId="{813B6BA7-2AA3-4DE4-9C04-CAE562161C78}" destId="{81BA853D-2EC9-48A8-83CF-B61005D0C6B7}" srcOrd="1" destOrd="0" parTransId="{78FECB33-8851-4AFA-81D0-085E9688E560}" sibTransId="{3356E33F-C005-4FEE-BD99-8D8E413B061B}"/>
    <dgm:cxn modelId="{4EA0318F-B819-4247-A0F8-A26FFA5BD2CF}" type="presOf" srcId="{BCE4F156-F881-431F-B309-3AD9500CD7B9}" destId="{E65521C0-2753-4E50-82E5-C8ED021AAA7F}" srcOrd="1" destOrd="0" presId="urn:microsoft.com/office/officeart/2008/layout/HalfCircleOrganizationChart"/>
    <dgm:cxn modelId="{CFE1C895-D0A1-4AF7-9EAE-F9C9ACBD9725}" type="presOf" srcId="{D962A61A-8CDA-4CD9-ACD3-E2E2C41B4705}" destId="{4F32AC70-9FA4-43C4-B92B-FEE1256D423D}" srcOrd="1" destOrd="0" presId="urn:microsoft.com/office/officeart/2008/layout/HalfCircleOrganizationChart"/>
    <dgm:cxn modelId="{09E6F996-CBE6-4BC2-851F-84E282C89BE2}" srcId="{9581B7B4-B6C0-4DF2-B201-94CF4B9A45C4}" destId="{D962A61A-8CDA-4CD9-ACD3-E2E2C41B4705}" srcOrd="1" destOrd="0" parTransId="{1A531715-076A-4224-8B8E-BD18F30A8036}" sibTransId="{025DE8E9-AA91-49E6-9F75-F0B34F36FD2C}"/>
    <dgm:cxn modelId="{B6936898-3A08-4DF2-B3BE-219E74D3C8A0}" type="presOf" srcId="{4C304F01-3355-474A-A7C4-D3D8171A3FDB}" destId="{2DB787C5-3DA8-4C83-9A60-AC115D354F0B}" srcOrd="0" destOrd="0" presId="urn:microsoft.com/office/officeart/2008/layout/HalfCircleOrganizationChart"/>
    <dgm:cxn modelId="{0B0DDA98-F7BC-4C0D-B6A9-DC81E5267ECC}" type="presOf" srcId="{195CD905-8ACB-4576-B129-84494E6CAB48}" destId="{17B86C4A-A4FB-4F5E-A593-F60D19BC0911}" srcOrd="0" destOrd="0" presId="urn:microsoft.com/office/officeart/2008/layout/HalfCircleOrganizationChart"/>
    <dgm:cxn modelId="{26AC089D-EC22-40F8-BF7F-2A44D09ECC40}" type="presOf" srcId="{A8EC59E9-1726-46F2-89D4-471BC7551E53}" destId="{1021C3EB-3C53-4942-8CB1-2770F4F1E37C}" srcOrd="0" destOrd="0" presId="urn:microsoft.com/office/officeart/2008/layout/HalfCircleOrganizationChart"/>
    <dgm:cxn modelId="{51CF419D-B109-4C65-8C8A-9E03BF3F2140}" srcId="{50ECF387-D73F-402B-AA20-D6DCA1A2B2C2}" destId="{9581B7B4-B6C0-4DF2-B201-94CF4B9A45C4}" srcOrd="0" destOrd="0" parTransId="{DF96C157-6BFB-4672-8837-42FC2B17C760}" sibTransId="{04BF5227-90FA-4A20-AABE-A75C9343A4D9}"/>
    <dgm:cxn modelId="{86A6CDA6-0C00-4239-954A-01521DCA2383}" type="presOf" srcId="{4F580D29-E9B0-47BC-AB30-80A60AA8D49B}" destId="{4313FFCF-6476-4AFE-A39E-94A2EB745F49}" srcOrd="0" destOrd="0" presId="urn:microsoft.com/office/officeart/2008/layout/HalfCircleOrganizationChart"/>
    <dgm:cxn modelId="{DAE6A9A9-FFCB-4A73-A12E-190C5412BBE3}" type="presOf" srcId="{5E56E821-F8DD-451F-ABE0-54175C59AC04}" destId="{DAE799D7-42D9-4A83-BA25-22210184C425}" srcOrd="0" destOrd="0" presId="urn:microsoft.com/office/officeart/2008/layout/HalfCircleOrganizationChart"/>
    <dgm:cxn modelId="{FEF3F7AB-5546-4200-BE57-944DA2B50D98}" type="presOf" srcId="{1C2F317D-852C-4B8D-B4BB-1FF5E4AAF4DC}" destId="{68077388-5A38-45FC-B680-ECB46E8A49C4}" srcOrd="0" destOrd="0" presId="urn:microsoft.com/office/officeart/2008/layout/HalfCircleOrganizationChart"/>
    <dgm:cxn modelId="{055DFFB2-D0C4-414E-AB06-80604F02A3C6}" srcId="{50ECF387-D73F-402B-AA20-D6DCA1A2B2C2}" destId="{1C2F317D-852C-4B8D-B4BB-1FF5E4AAF4DC}" srcOrd="1" destOrd="0" parTransId="{D8650CB7-8D06-49CD-A0C2-BEF1ED08F753}" sibTransId="{18FDC358-9CDD-410B-94CD-314940340651}"/>
    <dgm:cxn modelId="{6D7C5AB4-3E93-46EB-948E-B090EAC7932F}" type="presOf" srcId="{CD9A3BD5-3B8E-4C27-B6BC-E019E6BFAB51}" destId="{E732211C-81DB-4547-ADC2-373B00C5E6F0}" srcOrd="0" destOrd="0" presId="urn:microsoft.com/office/officeart/2008/layout/HalfCircleOrganizationChart"/>
    <dgm:cxn modelId="{B2F1C2B6-3E0F-4350-B511-6D8292FA933E}" type="presOf" srcId="{D8650CB7-8D06-49CD-A0C2-BEF1ED08F753}" destId="{F6CA9F63-812D-4908-9A6D-D8D9756BDCCA}" srcOrd="0" destOrd="0" presId="urn:microsoft.com/office/officeart/2008/layout/HalfCircleOrganizationChart"/>
    <dgm:cxn modelId="{761CFFBD-603F-4B20-8ADE-E82D2CC1953D}" type="presOf" srcId="{78FECB33-8851-4AFA-81D0-085E9688E560}" destId="{E69A342B-FD52-41B6-AC93-822DB97B91EC}" srcOrd="0" destOrd="0" presId="urn:microsoft.com/office/officeart/2008/layout/HalfCircleOrganizationChart"/>
    <dgm:cxn modelId="{6E1167BE-E3C4-4F6B-81B8-B266B5AD07C9}" type="presOf" srcId="{50ECF387-D73F-402B-AA20-D6DCA1A2B2C2}" destId="{868A907A-3AED-49DB-8190-38270E353A1E}" srcOrd="0" destOrd="0" presId="urn:microsoft.com/office/officeart/2008/layout/HalfCircleOrganizationChart"/>
    <dgm:cxn modelId="{09215BC1-D57A-4E68-B8AB-D4991F834637}" srcId="{48E6C4F9-D552-4FA3-B889-45738FDC951F}" destId="{BCE4F156-F881-431F-B309-3AD9500CD7B9}" srcOrd="0" destOrd="0" parTransId="{5E56E821-F8DD-451F-ABE0-54175C59AC04}" sibTransId="{0284B436-FE51-4B7E-B2E2-D7F4E32F4B3F}"/>
    <dgm:cxn modelId="{0B1FBBC5-9A68-4C0E-9579-2CCB221F180A}" type="presOf" srcId="{1C2F317D-852C-4B8D-B4BB-1FF5E4AAF4DC}" destId="{CE0E5523-2D15-4D0B-8F94-3891E13D80DF}" srcOrd="1" destOrd="0" presId="urn:microsoft.com/office/officeart/2008/layout/HalfCircleOrganizationChart"/>
    <dgm:cxn modelId="{1B50A7C8-E9E8-4175-80B7-083B6B97752E}" type="presOf" srcId="{48E6C4F9-D552-4FA3-B889-45738FDC951F}" destId="{66E51F68-4D2D-4D56-B6A0-AD0EF420AEB0}" srcOrd="0" destOrd="0" presId="urn:microsoft.com/office/officeart/2008/layout/HalfCircleOrganizationChart"/>
    <dgm:cxn modelId="{3F7492CD-41BD-4302-86F5-03702187A9A2}" type="presOf" srcId="{F0AE2D77-B551-4FD6-B9D2-60595F986C43}" destId="{3A349521-FE5C-4317-AAFD-453FE2F226A9}" srcOrd="0" destOrd="0" presId="urn:microsoft.com/office/officeart/2008/layout/HalfCircleOrganizationChart"/>
    <dgm:cxn modelId="{AA4EEACF-5980-461D-92FB-8FCD69981DCE}" type="presOf" srcId="{45BF23C2-7626-4EAB-875A-EDF97989F28C}" destId="{F966F9E8-F3CE-487A-90C1-1D5E7392CB24}" srcOrd="0" destOrd="0" presId="urn:microsoft.com/office/officeart/2008/layout/HalfCircleOrganizationChart"/>
    <dgm:cxn modelId="{740439D0-0E1F-4497-8C98-F6B2D73183AE}" type="presOf" srcId="{4C85D7AA-09BF-4F29-B2B2-C2944D122473}" destId="{6CBD481B-9BBB-4020-A0D5-0DE699C2A642}" srcOrd="0" destOrd="0" presId="urn:microsoft.com/office/officeart/2008/layout/HalfCircleOrganizationChart"/>
    <dgm:cxn modelId="{93B673D3-BFCC-40EB-A9E8-27E3347B9412}" type="presOf" srcId="{4C304F01-3355-474A-A7C4-D3D8171A3FDB}" destId="{317617D1-2368-4EE6-BA6E-124739E7CFF7}" srcOrd="1" destOrd="0" presId="urn:microsoft.com/office/officeart/2008/layout/HalfCircleOrganizationChart"/>
    <dgm:cxn modelId="{C485C1D5-D76C-410C-B2A3-3C23293CEAFE}" type="presOf" srcId="{9581B7B4-B6C0-4DF2-B201-94CF4B9A45C4}" destId="{771F20B0-D246-4451-A2BA-F7B86B1C75BD}" srcOrd="1" destOrd="0" presId="urn:microsoft.com/office/officeart/2008/layout/HalfCircleOrganizationChart"/>
    <dgm:cxn modelId="{CD3FC5DA-E1AC-4077-AE12-49F04A63DA3C}" srcId="{813B6BA7-2AA3-4DE4-9C04-CAE562161C78}" destId="{4C304F01-3355-474A-A7C4-D3D8171A3FDB}" srcOrd="0" destOrd="0" parTransId="{CD9A3BD5-3B8E-4C27-B6BC-E019E6BFAB51}" sibTransId="{2CDA77AD-1F4D-4FD3-BB0E-19CAC384F6E4}"/>
    <dgm:cxn modelId="{53C2F2DE-5852-49BA-AADF-5FCCD2A8291B}" srcId="{9581B7B4-B6C0-4DF2-B201-94CF4B9A45C4}" destId="{813B6BA7-2AA3-4DE4-9C04-CAE562161C78}" srcOrd="0" destOrd="0" parTransId="{2F95BF5E-7BEC-474E-8916-7D1A79FC4711}" sibTransId="{0012C1F5-BAF8-4E26-925A-86B97412C3BC}"/>
    <dgm:cxn modelId="{6E5AD0E3-3F69-408D-98B0-4C5E470C212C}" type="presOf" srcId="{1A531715-076A-4224-8B8E-BD18F30A8036}" destId="{8DCC4AB4-7442-4425-ACA1-425AB4FA35C7}" srcOrd="0" destOrd="0" presId="urn:microsoft.com/office/officeart/2008/layout/HalfCircleOrganizationChart"/>
    <dgm:cxn modelId="{82EB4AEC-B851-49B5-A9DB-E12A65AFB6C2}" type="presOf" srcId="{11B8D728-0C19-48D3-B41B-70FB723E4AB8}" destId="{1C65C9FC-866A-4E62-ABBB-5D856E670504}" srcOrd="0" destOrd="0" presId="urn:microsoft.com/office/officeart/2008/layout/HalfCircleOrganizationChart"/>
    <dgm:cxn modelId="{1EB41BEE-BC49-413D-B1C1-6D81525F14C6}" type="presOf" srcId="{D962A61A-8CDA-4CD9-ACD3-E2E2C41B4705}" destId="{E2F89803-C344-43E5-B64F-714C3355042B}" srcOrd="0" destOrd="0" presId="urn:microsoft.com/office/officeart/2008/layout/HalfCircleOrganizationChart"/>
    <dgm:cxn modelId="{AFFE61EF-A1EA-477F-B92B-0F910B8FCE38}" type="presOf" srcId="{9894362B-170F-4839-A5AB-A1637BC71F24}" destId="{3328A5DA-A8D7-4B33-ABF0-BA448B07623B}" srcOrd="1" destOrd="0" presId="urn:microsoft.com/office/officeart/2008/layout/HalfCircleOrganizationChart"/>
    <dgm:cxn modelId="{8C6815F4-3EAE-4E35-82BA-94CA0DD835F0}" type="presOf" srcId="{DF96C157-6BFB-4672-8837-42FC2B17C760}" destId="{CE180929-FC08-4FBC-8056-1158969E30E5}" srcOrd="0" destOrd="0" presId="urn:microsoft.com/office/officeart/2008/layout/HalfCircleOrganizationChart"/>
    <dgm:cxn modelId="{5B5993F4-4789-4E48-8C3C-484B6B39CA1D}" type="presOf" srcId="{813B6BA7-2AA3-4DE4-9C04-CAE562161C78}" destId="{A761B2F5-7CF5-4EF7-958E-EFE20EDC64FA}" srcOrd="1" destOrd="0" presId="urn:microsoft.com/office/officeart/2008/layout/HalfCircleOrganizationChart"/>
    <dgm:cxn modelId="{C06639DD-E529-4690-A885-83D0D8F78984}" type="presParOf" srcId="{1C65C9FC-866A-4E62-ABBB-5D856E670504}" destId="{B9413964-0B05-4F0A-8660-2775BF43CE30}" srcOrd="0" destOrd="0" presId="urn:microsoft.com/office/officeart/2008/layout/HalfCircleOrganizationChart"/>
    <dgm:cxn modelId="{973EA7F1-BE92-4DBA-B17B-8172B09B247B}" type="presParOf" srcId="{B9413964-0B05-4F0A-8660-2775BF43CE30}" destId="{FF5D6A3A-59CF-4D09-BAC0-2F87A3286605}" srcOrd="0" destOrd="0" presId="urn:microsoft.com/office/officeart/2008/layout/HalfCircleOrganizationChart"/>
    <dgm:cxn modelId="{C552C7EC-A19A-4C6E-ABA1-6CAD0DE8C037}" type="presParOf" srcId="{FF5D6A3A-59CF-4D09-BAC0-2F87A3286605}" destId="{1021C3EB-3C53-4942-8CB1-2770F4F1E37C}" srcOrd="0" destOrd="0" presId="urn:microsoft.com/office/officeart/2008/layout/HalfCircleOrganizationChart"/>
    <dgm:cxn modelId="{43ED716F-161F-4DBA-BED5-B278C0092ADB}" type="presParOf" srcId="{FF5D6A3A-59CF-4D09-BAC0-2F87A3286605}" destId="{993EA7ED-E668-4531-AC46-D183759A2260}" srcOrd="1" destOrd="0" presId="urn:microsoft.com/office/officeart/2008/layout/HalfCircleOrganizationChart"/>
    <dgm:cxn modelId="{9D4F7A7C-23BD-4629-9EA8-B3F93990533A}" type="presParOf" srcId="{FF5D6A3A-59CF-4D09-BAC0-2F87A3286605}" destId="{EDC81888-4110-4FFE-A995-A4DBDF5A6F2F}" srcOrd="2" destOrd="0" presId="urn:microsoft.com/office/officeart/2008/layout/HalfCircleOrganizationChart"/>
    <dgm:cxn modelId="{F038A255-E131-406F-989B-FF3B842F8E22}" type="presParOf" srcId="{FF5D6A3A-59CF-4D09-BAC0-2F87A3286605}" destId="{6EDBB6CE-C8D3-45A1-93AB-E9359A751F6C}" srcOrd="3" destOrd="0" presId="urn:microsoft.com/office/officeart/2008/layout/HalfCircleOrganizationChart"/>
    <dgm:cxn modelId="{F556ADA5-60A9-4A3C-BEE4-8FEBB5E0761C}" type="presParOf" srcId="{B9413964-0B05-4F0A-8660-2775BF43CE30}" destId="{D921027C-C1BB-4942-B818-92909059DF85}" srcOrd="1" destOrd="0" presId="urn:microsoft.com/office/officeart/2008/layout/HalfCircleOrganizationChart"/>
    <dgm:cxn modelId="{7E926982-DB01-4509-A742-76A417F488BF}" type="presParOf" srcId="{D921027C-C1BB-4942-B818-92909059DF85}" destId="{29AA3A08-DFF1-46F2-91E8-641A4451A97E}" srcOrd="0" destOrd="0" presId="urn:microsoft.com/office/officeart/2008/layout/HalfCircleOrganizationChart"/>
    <dgm:cxn modelId="{17DE21B4-C908-411D-9C3A-DFE42D9E37FA}" type="presParOf" srcId="{D921027C-C1BB-4942-B818-92909059DF85}" destId="{F6626C86-9B31-4FE2-8051-292832D98157}" srcOrd="1" destOrd="0" presId="urn:microsoft.com/office/officeart/2008/layout/HalfCircleOrganizationChart"/>
    <dgm:cxn modelId="{76B80FB3-0DBE-4E6B-9869-ED8CD36F0286}" type="presParOf" srcId="{F6626C86-9B31-4FE2-8051-292832D98157}" destId="{E506235A-1D5E-49D3-805C-1A98AAB7E639}" srcOrd="0" destOrd="0" presId="urn:microsoft.com/office/officeart/2008/layout/HalfCircleOrganizationChart"/>
    <dgm:cxn modelId="{9BAC2F56-9EEA-48EA-92D2-4535E975549E}" type="presParOf" srcId="{E506235A-1D5E-49D3-805C-1A98AAB7E639}" destId="{66E51F68-4D2D-4D56-B6A0-AD0EF420AEB0}" srcOrd="0" destOrd="0" presId="urn:microsoft.com/office/officeart/2008/layout/HalfCircleOrganizationChart"/>
    <dgm:cxn modelId="{6A28D024-FB52-4686-8092-98418808915A}" type="presParOf" srcId="{E506235A-1D5E-49D3-805C-1A98AAB7E639}" destId="{69419174-702C-4DC9-8297-FEBA74CA1C09}" srcOrd="1" destOrd="0" presId="urn:microsoft.com/office/officeart/2008/layout/HalfCircleOrganizationChart"/>
    <dgm:cxn modelId="{CC2ECBBE-AAB6-4D52-AB83-C593F6ED9846}" type="presParOf" srcId="{E506235A-1D5E-49D3-805C-1A98AAB7E639}" destId="{CFB7F957-E9B7-4CEC-A9D8-BA8B86341D92}" srcOrd="2" destOrd="0" presId="urn:microsoft.com/office/officeart/2008/layout/HalfCircleOrganizationChart"/>
    <dgm:cxn modelId="{E699CEAF-D804-49E8-A427-F63A91AC81C1}" type="presParOf" srcId="{E506235A-1D5E-49D3-805C-1A98AAB7E639}" destId="{0843E4B9-2322-40F9-83FD-DF36C57EBA24}" srcOrd="3" destOrd="0" presId="urn:microsoft.com/office/officeart/2008/layout/HalfCircleOrganizationChart"/>
    <dgm:cxn modelId="{1F5AC6CF-A9F8-4999-AF6E-1C715C82CEFE}" type="presParOf" srcId="{F6626C86-9B31-4FE2-8051-292832D98157}" destId="{1574AB90-CE6B-4EF7-96F9-3F9EEF19D535}" srcOrd="1" destOrd="0" presId="urn:microsoft.com/office/officeart/2008/layout/HalfCircleOrganizationChart"/>
    <dgm:cxn modelId="{7FA0D29B-E532-4862-B39D-5D21C4D3A4BC}" type="presParOf" srcId="{1574AB90-CE6B-4EF7-96F9-3F9EEF19D535}" destId="{DAE799D7-42D9-4A83-BA25-22210184C425}" srcOrd="0" destOrd="0" presId="urn:microsoft.com/office/officeart/2008/layout/HalfCircleOrganizationChart"/>
    <dgm:cxn modelId="{2A8A1799-2564-4232-A818-65A4844E86E4}" type="presParOf" srcId="{1574AB90-CE6B-4EF7-96F9-3F9EEF19D535}" destId="{F778E398-C2B6-4CB0-8C6F-6B6007CF7052}" srcOrd="1" destOrd="0" presId="urn:microsoft.com/office/officeart/2008/layout/HalfCircleOrganizationChart"/>
    <dgm:cxn modelId="{BB3B9206-C982-402E-9803-1213EB121BA4}" type="presParOf" srcId="{F778E398-C2B6-4CB0-8C6F-6B6007CF7052}" destId="{69DD1B81-3270-41A5-87EA-AE757328F70D}" srcOrd="0" destOrd="0" presId="urn:microsoft.com/office/officeart/2008/layout/HalfCircleOrganizationChart"/>
    <dgm:cxn modelId="{C49A7C56-86F8-4DC7-8E06-187A5065ACE6}" type="presParOf" srcId="{69DD1B81-3270-41A5-87EA-AE757328F70D}" destId="{DDCD9DA2-CC29-44FE-ADD5-1C0EBF92827C}" srcOrd="0" destOrd="0" presId="urn:microsoft.com/office/officeart/2008/layout/HalfCircleOrganizationChart"/>
    <dgm:cxn modelId="{DDC1E099-4345-4568-8FD2-8C5A166191E7}" type="presParOf" srcId="{69DD1B81-3270-41A5-87EA-AE757328F70D}" destId="{08A9668D-DB48-465A-8042-025417EBBB57}" srcOrd="1" destOrd="0" presId="urn:microsoft.com/office/officeart/2008/layout/HalfCircleOrganizationChart"/>
    <dgm:cxn modelId="{D9806D1E-5A94-4247-A545-625B22B468CB}" type="presParOf" srcId="{69DD1B81-3270-41A5-87EA-AE757328F70D}" destId="{5F27A70A-C898-4FD9-BFC2-BB6F5D8DA1FD}" srcOrd="2" destOrd="0" presId="urn:microsoft.com/office/officeart/2008/layout/HalfCircleOrganizationChart"/>
    <dgm:cxn modelId="{2372A52F-089A-465A-A528-6D62B53241D7}" type="presParOf" srcId="{69DD1B81-3270-41A5-87EA-AE757328F70D}" destId="{E65521C0-2753-4E50-82E5-C8ED021AAA7F}" srcOrd="3" destOrd="0" presId="urn:microsoft.com/office/officeart/2008/layout/HalfCircleOrganizationChart"/>
    <dgm:cxn modelId="{81E31C0C-CB20-473B-95FB-F4A468FFBA88}" type="presParOf" srcId="{F778E398-C2B6-4CB0-8C6F-6B6007CF7052}" destId="{A715644E-B740-46CD-AEF9-A894CC7032DD}" srcOrd="1" destOrd="0" presId="urn:microsoft.com/office/officeart/2008/layout/HalfCircleOrganizationChart"/>
    <dgm:cxn modelId="{D321546E-4E29-4B7F-B756-06C4512A1167}" type="presParOf" srcId="{A715644E-B740-46CD-AEF9-A894CC7032DD}" destId="{3A349521-FE5C-4317-AAFD-453FE2F226A9}" srcOrd="0" destOrd="0" presId="urn:microsoft.com/office/officeart/2008/layout/HalfCircleOrganizationChart"/>
    <dgm:cxn modelId="{2E863A1E-4184-4BE5-A2B7-EB964F25B043}" type="presParOf" srcId="{A715644E-B740-46CD-AEF9-A894CC7032DD}" destId="{BF4DABA9-38D9-4F85-ABCE-D09C2C634BF3}" srcOrd="1" destOrd="0" presId="urn:microsoft.com/office/officeart/2008/layout/HalfCircleOrganizationChart"/>
    <dgm:cxn modelId="{A9BF7A95-0A32-4F69-97C0-B4C9F9B922AA}" type="presParOf" srcId="{BF4DABA9-38D9-4F85-ABCE-D09C2C634BF3}" destId="{C8B980C5-698D-406D-8437-9A75A711009B}" srcOrd="0" destOrd="0" presId="urn:microsoft.com/office/officeart/2008/layout/HalfCircleOrganizationChart"/>
    <dgm:cxn modelId="{DA431846-A05B-4FFD-B327-1847151F4C74}" type="presParOf" srcId="{C8B980C5-698D-406D-8437-9A75A711009B}" destId="{868A907A-3AED-49DB-8190-38270E353A1E}" srcOrd="0" destOrd="0" presId="urn:microsoft.com/office/officeart/2008/layout/HalfCircleOrganizationChart"/>
    <dgm:cxn modelId="{E42DFE3E-A2A6-4AC8-B8C0-04738DB0F6E1}" type="presParOf" srcId="{C8B980C5-698D-406D-8437-9A75A711009B}" destId="{041CF45C-E4AD-431B-BFD3-7775548B71A4}" srcOrd="1" destOrd="0" presId="urn:microsoft.com/office/officeart/2008/layout/HalfCircleOrganizationChart"/>
    <dgm:cxn modelId="{621AF9A4-4D2B-4B12-B14F-3C18D6C35517}" type="presParOf" srcId="{C8B980C5-698D-406D-8437-9A75A711009B}" destId="{B615ACFF-6AC1-4A63-8EB7-5615253FEB8C}" srcOrd="2" destOrd="0" presId="urn:microsoft.com/office/officeart/2008/layout/HalfCircleOrganizationChart"/>
    <dgm:cxn modelId="{256367F1-91A6-43E9-904B-64522B0C8869}" type="presParOf" srcId="{C8B980C5-698D-406D-8437-9A75A711009B}" destId="{5BE9F8AA-0DC0-4E1F-A9AE-33527C9DD94A}" srcOrd="3" destOrd="0" presId="urn:microsoft.com/office/officeart/2008/layout/HalfCircleOrganizationChart"/>
    <dgm:cxn modelId="{A22D0753-83FF-47BF-B612-0565716786B3}" type="presParOf" srcId="{BF4DABA9-38D9-4F85-ABCE-D09C2C634BF3}" destId="{78B64E03-871C-4AE2-B0AF-AC1FD3F2895E}" srcOrd="1" destOrd="0" presId="urn:microsoft.com/office/officeart/2008/layout/HalfCircleOrganizationChart"/>
    <dgm:cxn modelId="{0FA7E3CB-0A18-4270-B427-3921BC9B435C}" type="presParOf" srcId="{78B64E03-871C-4AE2-B0AF-AC1FD3F2895E}" destId="{CE180929-FC08-4FBC-8056-1158969E30E5}" srcOrd="0" destOrd="0" presId="urn:microsoft.com/office/officeart/2008/layout/HalfCircleOrganizationChart"/>
    <dgm:cxn modelId="{EC3059A7-F257-4D16-A4E3-6CE0F54B0510}" type="presParOf" srcId="{78B64E03-871C-4AE2-B0AF-AC1FD3F2895E}" destId="{DA7BF5E0-FD65-4BBC-9DFF-3074C8F65E88}" srcOrd="1" destOrd="0" presId="urn:microsoft.com/office/officeart/2008/layout/HalfCircleOrganizationChart"/>
    <dgm:cxn modelId="{06CEFB01-F24D-41D9-9312-1E1230A7D8F4}" type="presParOf" srcId="{DA7BF5E0-FD65-4BBC-9DFF-3074C8F65E88}" destId="{1AA2EE82-9B43-4687-B61E-1ABF132F9CBE}" srcOrd="0" destOrd="0" presId="urn:microsoft.com/office/officeart/2008/layout/HalfCircleOrganizationChart"/>
    <dgm:cxn modelId="{FA914169-38CA-4F2C-9D0E-0A8AE4AA260F}" type="presParOf" srcId="{1AA2EE82-9B43-4687-B61E-1ABF132F9CBE}" destId="{6BC618F6-AD56-47C8-B2A3-1888D86D269B}" srcOrd="0" destOrd="0" presId="urn:microsoft.com/office/officeart/2008/layout/HalfCircleOrganizationChart"/>
    <dgm:cxn modelId="{729A7757-56E5-44FB-A039-A85572340548}" type="presParOf" srcId="{1AA2EE82-9B43-4687-B61E-1ABF132F9CBE}" destId="{26EF0044-E4D4-4DCA-8690-08F817B54DCA}" srcOrd="1" destOrd="0" presId="urn:microsoft.com/office/officeart/2008/layout/HalfCircleOrganizationChart"/>
    <dgm:cxn modelId="{16F13E98-2D48-4589-B06A-36B5AB353B50}" type="presParOf" srcId="{1AA2EE82-9B43-4687-B61E-1ABF132F9CBE}" destId="{AEDD6128-0369-40BD-BBC9-F5C2DDD197C2}" srcOrd="2" destOrd="0" presId="urn:microsoft.com/office/officeart/2008/layout/HalfCircleOrganizationChart"/>
    <dgm:cxn modelId="{95AE22C2-9D29-4470-83F6-3DECAC29FE85}" type="presParOf" srcId="{1AA2EE82-9B43-4687-B61E-1ABF132F9CBE}" destId="{771F20B0-D246-4451-A2BA-F7B86B1C75BD}" srcOrd="3" destOrd="0" presId="urn:microsoft.com/office/officeart/2008/layout/HalfCircleOrganizationChart"/>
    <dgm:cxn modelId="{3A8CF072-9FB4-42D5-8AD3-32D23001072C}" type="presParOf" srcId="{DA7BF5E0-FD65-4BBC-9DFF-3074C8F65E88}" destId="{095FC1C5-F8EC-4051-B168-EDDD9E000B50}" srcOrd="1" destOrd="0" presId="urn:microsoft.com/office/officeart/2008/layout/HalfCircleOrganizationChart"/>
    <dgm:cxn modelId="{27A96714-D843-4180-9A5C-50DF77D7DFFD}" type="presParOf" srcId="{095FC1C5-F8EC-4051-B168-EDDD9E000B50}" destId="{981F9700-2EDC-49B4-83AF-B1C52C1C6DEC}" srcOrd="0" destOrd="0" presId="urn:microsoft.com/office/officeart/2008/layout/HalfCircleOrganizationChart"/>
    <dgm:cxn modelId="{4EEB1265-9827-4A67-805F-0E116320E982}" type="presParOf" srcId="{095FC1C5-F8EC-4051-B168-EDDD9E000B50}" destId="{DBEDC7BC-1762-42CE-8275-B4255F4658B6}" srcOrd="1" destOrd="0" presId="urn:microsoft.com/office/officeart/2008/layout/HalfCircleOrganizationChart"/>
    <dgm:cxn modelId="{FDE4A3E1-C18E-4180-BF86-A743CEE77273}" type="presParOf" srcId="{DBEDC7BC-1762-42CE-8275-B4255F4658B6}" destId="{6C8CFB4B-5D56-408A-ACCB-F824EDB79CB3}" srcOrd="0" destOrd="0" presId="urn:microsoft.com/office/officeart/2008/layout/HalfCircleOrganizationChart"/>
    <dgm:cxn modelId="{F8C5937A-491A-45FC-904A-26839C316927}" type="presParOf" srcId="{6C8CFB4B-5D56-408A-ACCB-F824EDB79CB3}" destId="{32E851CB-44F3-490F-9446-A9E3C4386048}" srcOrd="0" destOrd="0" presId="urn:microsoft.com/office/officeart/2008/layout/HalfCircleOrganizationChart"/>
    <dgm:cxn modelId="{BA4CAD1E-45C8-427E-B7BE-A45F31B7DB95}" type="presParOf" srcId="{6C8CFB4B-5D56-408A-ACCB-F824EDB79CB3}" destId="{03E8DE57-2A21-419C-9CFE-8363BCE41C40}" srcOrd="1" destOrd="0" presId="urn:microsoft.com/office/officeart/2008/layout/HalfCircleOrganizationChart"/>
    <dgm:cxn modelId="{8DC754D7-732A-46C3-8F39-C13ACCE7CA42}" type="presParOf" srcId="{6C8CFB4B-5D56-408A-ACCB-F824EDB79CB3}" destId="{7AA3BA4E-BD0B-4F02-99C1-4D70021404FD}" srcOrd="2" destOrd="0" presId="urn:microsoft.com/office/officeart/2008/layout/HalfCircleOrganizationChart"/>
    <dgm:cxn modelId="{52370DF3-B20E-42C5-AA21-13C28E5340DE}" type="presParOf" srcId="{6C8CFB4B-5D56-408A-ACCB-F824EDB79CB3}" destId="{A761B2F5-7CF5-4EF7-958E-EFE20EDC64FA}" srcOrd="3" destOrd="0" presId="urn:microsoft.com/office/officeart/2008/layout/HalfCircleOrganizationChart"/>
    <dgm:cxn modelId="{F407FE08-579C-4F4E-B77C-4E92DDDB2DBA}" type="presParOf" srcId="{DBEDC7BC-1762-42CE-8275-B4255F4658B6}" destId="{14A60592-19BE-407F-AFE3-5464B7432700}" srcOrd="1" destOrd="0" presId="urn:microsoft.com/office/officeart/2008/layout/HalfCircleOrganizationChart"/>
    <dgm:cxn modelId="{5372D658-B309-4C9A-B395-0F2C2D5661ED}" type="presParOf" srcId="{14A60592-19BE-407F-AFE3-5464B7432700}" destId="{E732211C-81DB-4547-ADC2-373B00C5E6F0}" srcOrd="0" destOrd="0" presId="urn:microsoft.com/office/officeart/2008/layout/HalfCircleOrganizationChart"/>
    <dgm:cxn modelId="{833A540F-B7DF-4507-BD69-61990A626A09}" type="presParOf" srcId="{14A60592-19BE-407F-AFE3-5464B7432700}" destId="{38D5119B-4C06-443D-B7D0-0B622C1019FA}" srcOrd="1" destOrd="0" presId="urn:microsoft.com/office/officeart/2008/layout/HalfCircleOrganizationChart"/>
    <dgm:cxn modelId="{D672D82E-A284-49C1-BD78-B58082CFE5CD}" type="presParOf" srcId="{38D5119B-4C06-443D-B7D0-0B622C1019FA}" destId="{8DC8C37E-521C-4CE6-97E1-6CDADAA3A595}" srcOrd="0" destOrd="0" presId="urn:microsoft.com/office/officeart/2008/layout/HalfCircleOrganizationChart"/>
    <dgm:cxn modelId="{49E1E02C-816B-431B-98B3-34DC47EE22FF}" type="presParOf" srcId="{8DC8C37E-521C-4CE6-97E1-6CDADAA3A595}" destId="{2DB787C5-3DA8-4C83-9A60-AC115D354F0B}" srcOrd="0" destOrd="0" presId="urn:microsoft.com/office/officeart/2008/layout/HalfCircleOrganizationChart"/>
    <dgm:cxn modelId="{98FF6873-6CDE-4D9D-8EAE-915A6ACE5313}" type="presParOf" srcId="{8DC8C37E-521C-4CE6-97E1-6CDADAA3A595}" destId="{1870277C-D13E-49E7-A807-4DB587C45BFC}" srcOrd="1" destOrd="0" presId="urn:microsoft.com/office/officeart/2008/layout/HalfCircleOrganizationChart"/>
    <dgm:cxn modelId="{4B1DF607-E970-4CC2-A66D-3A4123464349}" type="presParOf" srcId="{8DC8C37E-521C-4CE6-97E1-6CDADAA3A595}" destId="{FAD42AF7-879B-4F8C-A081-B6CB16589635}" srcOrd="2" destOrd="0" presId="urn:microsoft.com/office/officeart/2008/layout/HalfCircleOrganizationChart"/>
    <dgm:cxn modelId="{574678D7-ED22-4A38-A13E-3496F364169E}" type="presParOf" srcId="{8DC8C37E-521C-4CE6-97E1-6CDADAA3A595}" destId="{317617D1-2368-4EE6-BA6E-124739E7CFF7}" srcOrd="3" destOrd="0" presId="urn:microsoft.com/office/officeart/2008/layout/HalfCircleOrganizationChart"/>
    <dgm:cxn modelId="{9BF5249D-6540-4C36-8A2A-B9D08AF8B41E}" type="presParOf" srcId="{38D5119B-4C06-443D-B7D0-0B622C1019FA}" destId="{A665001D-AA48-4BC2-BA46-4DF62D013D07}" srcOrd="1" destOrd="0" presId="urn:microsoft.com/office/officeart/2008/layout/HalfCircleOrganizationChart"/>
    <dgm:cxn modelId="{BD585F76-70A6-422D-8C62-EC887E132468}" type="presParOf" srcId="{38D5119B-4C06-443D-B7D0-0B622C1019FA}" destId="{554C6B5D-7F2C-46EC-B7BF-8E3EE46840E2}" srcOrd="2" destOrd="0" presId="urn:microsoft.com/office/officeart/2008/layout/HalfCircleOrganizationChart"/>
    <dgm:cxn modelId="{E5F3FC65-0A76-4150-BFA9-1F575DC41F1B}" type="presParOf" srcId="{14A60592-19BE-407F-AFE3-5464B7432700}" destId="{E69A342B-FD52-41B6-AC93-822DB97B91EC}" srcOrd="2" destOrd="0" presId="urn:microsoft.com/office/officeart/2008/layout/HalfCircleOrganizationChart"/>
    <dgm:cxn modelId="{548256B8-E7FA-4BBE-AADA-8FB3E8BF695C}" type="presParOf" srcId="{14A60592-19BE-407F-AFE3-5464B7432700}" destId="{07FF51FB-2E3F-4F66-8AD7-F213643AC76D}" srcOrd="3" destOrd="0" presId="urn:microsoft.com/office/officeart/2008/layout/HalfCircleOrganizationChart"/>
    <dgm:cxn modelId="{577904BF-9DE3-4D87-8BE9-00ED301DD654}" type="presParOf" srcId="{07FF51FB-2E3F-4F66-8AD7-F213643AC76D}" destId="{579F510A-56FA-4473-97F2-17CB57C413C1}" srcOrd="0" destOrd="0" presId="urn:microsoft.com/office/officeart/2008/layout/HalfCircleOrganizationChart"/>
    <dgm:cxn modelId="{D524DA2C-57E0-48E0-AACA-DE9AFAB8B594}" type="presParOf" srcId="{579F510A-56FA-4473-97F2-17CB57C413C1}" destId="{F9C3121E-898D-4EDF-A491-018749F50383}" srcOrd="0" destOrd="0" presId="urn:microsoft.com/office/officeart/2008/layout/HalfCircleOrganizationChart"/>
    <dgm:cxn modelId="{C78CFE32-7C4A-4365-96CF-B7DFC4B390CB}" type="presParOf" srcId="{579F510A-56FA-4473-97F2-17CB57C413C1}" destId="{29D04C63-2501-41D6-B7AC-D6C540B50F59}" srcOrd="1" destOrd="0" presId="urn:microsoft.com/office/officeart/2008/layout/HalfCircleOrganizationChart"/>
    <dgm:cxn modelId="{312C7A64-1963-407A-BE1E-F4C1CA1B2AA5}" type="presParOf" srcId="{579F510A-56FA-4473-97F2-17CB57C413C1}" destId="{38344B01-8692-4706-8B5F-92FA791217FD}" srcOrd="2" destOrd="0" presId="urn:microsoft.com/office/officeart/2008/layout/HalfCircleOrganizationChart"/>
    <dgm:cxn modelId="{C8F1C2BC-0792-4941-BDEB-D28058EE0E15}" type="presParOf" srcId="{579F510A-56FA-4473-97F2-17CB57C413C1}" destId="{2DA62329-3CA4-45C0-906F-E06B56F4E723}" srcOrd="3" destOrd="0" presId="urn:microsoft.com/office/officeart/2008/layout/HalfCircleOrganizationChart"/>
    <dgm:cxn modelId="{40FCB33F-2B47-4654-AE17-2E2DEA142E6F}" type="presParOf" srcId="{07FF51FB-2E3F-4F66-8AD7-F213643AC76D}" destId="{8BFBAC25-25C0-4363-895E-9F256195C13C}" srcOrd="1" destOrd="0" presId="urn:microsoft.com/office/officeart/2008/layout/HalfCircleOrganizationChart"/>
    <dgm:cxn modelId="{91EF3497-A85A-4CC1-B716-FE6859D6CF25}" type="presParOf" srcId="{07FF51FB-2E3F-4F66-8AD7-F213643AC76D}" destId="{469DCC5D-832E-46AB-A6C7-C7A7D80D92F4}" srcOrd="2" destOrd="0" presId="urn:microsoft.com/office/officeart/2008/layout/HalfCircleOrganizationChart"/>
    <dgm:cxn modelId="{DF49BC94-3157-439C-8B15-129B3EC9A846}" type="presParOf" srcId="{DBEDC7BC-1762-42CE-8275-B4255F4658B6}" destId="{92DCE8AD-FA3E-46D4-862D-6F5B02D3E08A}" srcOrd="2" destOrd="0" presId="urn:microsoft.com/office/officeart/2008/layout/HalfCircleOrganizationChart"/>
    <dgm:cxn modelId="{94C392B7-B9FF-45E2-9500-CF8C70194973}" type="presParOf" srcId="{095FC1C5-F8EC-4051-B168-EDDD9E000B50}" destId="{8DCC4AB4-7442-4425-ACA1-425AB4FA35C7}" srcOrd="2" destOrd="0" presId="urn:microsoft.com/office/officeart/2008/layout/HalfCircleOrganizationChart"/>
    <dgm:cxn modelId="{D5294EAE-BFC8-42B4-8001-CFFEFE9A2CA4}" type="presParOf" srcId="{095FC1C5-F8EC-4051-B168-EDDD9E000B50}" destId="{B4D92251-4CFB-4C81-A66A-EE779E8429F0}" srcOrd="3" destOrd="0" presId="urn:microsoft.com/office/officeart/2008/layout/HalfCircleOrganizationChart"/>
    <dgm:cxn modelId="{E8964715-53CA-43C2-ADA0-DC2E130E7B66}" type="presParOf" srcId="{B4D92251-4CFB-4C81-A66A-EE779E8429F0}" destId="{EC4E85E9-EBD2-4FE1-826A-8FB3489E07CE}" srcOrd="0" destOrd="0" presId="urn:microsoft.com/office/officeart/2008/layout/HalfCircleOrganizationChart"/>
    <dgm:cxn modelId="{5CCE76E7-1027-46C3-9466-07D6130E1ADC}" type="presParOf" srcId="{EC4E85E9-EBD2-4FE1-826A-8FB3489E07CE}" destId="{E2F89803-C344-43E5-B64F-714C3355042B}" srcOrd="0" destOrd="0" presId="urn:microsoft.com/office/officeart/2008/layout/HalfCircleOrganizationChart"/>
    <dgm:cxn modelId="{22DCA8F1-19B8-498F-B050-D0ABE9671E07}" type="presParOf" srcId="{EC4E85E9-EBD2-4FE1-826A-8FB3489E07CE}" destId="{F03BAADD-8D54-4776-B360-9B56F1A77CE3}" srcOrd="1" destOrd="0" presId="urn:microsoft.com/office/officeart/2008/layout/HalfCircleOrganizationChart"/>
    <dgm:cxn modelId="{EB8AD309-966E-4DA8-8D0F-F0EB9B1FF4B4}" type="presParOf" srcId="{EC4E85E9-EBD2-4FE1-826A-8FB3489E07CE}" destId="{D3DCD5F6-223E-44EA-A610-EC230F1F4D1E}" srcOrd="2" destOrd="0" presId="urn:microsoft.com/office/officeart/2008/layout/HalfCircleOrganizationChart"/>
    <dgm:cxn modelId="{F7299A33-7337-443A-BD99-DE568F95E0E5}" type="presParOf" srcId="{EC4E85E9-EBD2-4FE1-826A-8FB3489E07CE}" destId="{4F32AC70-9FA4-43C4-B92B-FEE1256D423D}" srcOrd="3" destOrd="0" presId="urn:microsoft.com/office/officeart/2008/layout/HalfCircleOrganizationChart"/>
    <dgm:cxn modelId="{BD60EBFD-09A0-4D85-9391-C9A1BF75D746}" type="presParOf" srcId="{B4D92251-4CFB-4C81-A66A-EE779E8429F0}" destId="{FEB9E1B3-A271-4076-9896-E69B8E79D3F4}" srcOrd="1" destOrd="0" presId="urn:microsoft.com/office/officeart/2008/layout/HalfCircleOrganizationChart"/>
    <dgm:cxn modelId="{699F85CE-7E4D-441E-9AD7-D3681C345C05}" type="presParOf" srcId="{B4D92251-4CFB-4C81-A66A-EE779E8429F0}" destId="{2E824F54-622C-4B70-BC9D-A296982AC274}" srcOrd="2" destOrd="0" presId="urn:microsoft.com/office/officeart/2008/layout/HalfCircleOrganizationChart"/>
    <dgm:cxn modelId="{FEFA3F0E-42D8-4B49-AE1E-9A95488C6FA5}" type="presParOf" srcId="{DA7BF5E0-FD65-4BBC-9DFF-3074C8F65E88}" destId="{A88CB98E-90F4-4F57-9D22-DC1E177B2842}" srcOrd="2" destOrd="0" presId="urn:microsoft.com/office/officeart/2008/layout/HalfCircleOrganizationChart"/>
    <dgm:cxn modelId="{E4907612-DA08-46DE-B424-A870DB4EAB66}" type="presParOf" srcId="{78B64E03-871C-4AE2-B0AF-AC1FD3F2895E}" destId="{F6CA9F63-812D-4908-9A6D-D8D9756BDCCA}" srcOrd="2" destOrd="0" presId="urn:microsoft.com/office/officeart/2008/layout/HalfCircleOrganizationChart"/>
    <dgm:cxn modelId="{71DA5BF2-CD75-4AE2-99AD-057470744EF1}" type="presParOf" srcId="{78B64E03-871C-4AE2-B0AF-AC1FD3F2895E}" destId="{D8AA8B7A-6FF5-4FA7-8930-90B1454D7760}" srcOrd="3" destOrd="0" presId="urn:microsoft.com/office/officeart/2008/layout/HalfCircleOrganizationChart"/>
    <dgm:cxn modelId="{4B075058-300D-488F-949E-BA1838CB5428}" type="presParOf" srcId="{D8AA8B7A-6FF5-4FA7-8930-90B1454D7760}" destId="{38295196-0FF1-4BB8-8722-195B52084AE0}" srcOrd="0" destOrd="0" presId="urn:microsoft.com/office/officeart/2008/layout/HalfCircleOrganizationChart"/>
    <dgm:cxn modelId="{7D1779A9-182E-46B8-9F37-AC1688AB600B}" type="presParOf" srcId="{38295196-0FF1-4BB8-8722-195B52084AE0}" destId="{68077388-5A38-45FC-B680-ECB46E8A49C4}" srcOrd="0" destOrd="0" presId="urn:microsoft.com/office/officeart/2008/layout/HalfCircleOrganizationChart"/>
    <dgm:cxn modelId="{6F0EAC48-802E-43A1-B691-E4FF45E8FF25}" type="presParOf" srcId="{38295196-0FF1-4BB8-8722-195B52084AE0}" destId="{C11B6491-705C-4ABD-BE20-97C647CD9334}" srcOrd="1" destOrd="0" presId="urn:microsoft.com/office/officeart/2008/layout/HalfCircleOrganizationChart"/>
    <dgm:cxn modelId="{A33C21DE-13B1-4C41-B74C-BDF6A0BD9014}" type="presParOf" srcId="{38295196-0FF1-4BB8-8722-195B52084AE0}" destId="{3F21C9D9-B4F7-4545-963F-570EA72CC4DD}" srcOrd="2" destOrd="0" presId="urn:microsoft.com/office/officeart/2008/layout/HalfCircleOrganizationChart"/>
    <dgm:cxn modelId="{FA730B95-3287-4E4E-90AE-7EA3DD42F2F8}" type="presParOf" srcId="{38295196-0FF1-4BB8-8722-195B52084AE0}" destId="{CE0E5523-2D15-4D0B-8F94-3891E13D80DF}" srcOrd="3" destOrd="0" presId="urn:microsoft.com/office/officeart/2008/layout/HalfCircleOrganizationChart"/>
    <dgm:cxn modelId="{D7D3D314-B8C8-47D4-85C9-CDC78219D274}" type="presParOf" srcId="{D8AA8B7A-6FF5-4FA7-8930-90B1454D7760}" destId="{31E0870C-14F1-4877-ADDF-E6BFB9DAB2D8}" srcOrd="1" destOrd="0" presId="urn:microsoft.com/office/officeart/2008/layout/HalfCircleOrganizationChart"/>
    <dgm:cxn modelId="{1F7A1E58-6461-484A-A964-440DD5077A9B}" type="presParOf" srcId="{D8AA8B7A-6FF5-4FA7-8930-90B1454D7760}" destId="{59ACA91B-1705-4737-9C51-FE5AEE49C346}" srcOrd="2" destOrd="0" presId="urn:microsoft.com/office/officeart/2008/layout/HalfCircleOrganizationChart"/>
    <dgm:cxn modelId="{86D075DC-46F4-4F1B-8564-BB1933328E45}" type="presParOf" srcId="{BF4DABA9-38D9-4F85-ABCE-D09C2C634BF3}" destId="{07C408DC-A217-44D1-BB86-6D27AD140167}" srcOrd="2" destOrd="0" presId="urn:microsoft.com/office/officeart/2008/layout/HalfCircleOrganizationChart"/>
    <dgm:cxn modelId="{2A942529-E46F-4180-B3F1-CE6971DDD90D}" type="presParOf" srcId="{A715644E-B740-46CD-AEF9-A894CC7032DD}" destId="{6828C591-DDF6-4862-9CC4-B63B73E334CA}" srcOrd="2" destOrd="0" presId="urn:microsoft.com/office/officeart/2008/layout/HalfCircleOrganizationChart"/>
    <dgm:cxn modelId="{4792A3E9-7AB8-4C14-8B26-3EEF5E49BC05}" type="presParOf" srcId="{A715644E-B740-46CD-AEF9-A894CC7032DD}" destId="{1B3898FA-DDCD-4B0C-8229-F78CA9834A63}" srcOrd="3" destOrd="0" presId="urn:microsoft.com/office/officeart/2008/layout/HalfCircleOrganizationChart"/>
    <dgm:cxn modelId="{3F93EE38-4CE7-4C63-AB0E-01A3FE903F41}" type="presParOf" srcId="{1B3898FA-DDCD-4B0C-8229-F78CA9834A63}" destId="{6F24E50C-1026-492C-ADCA-6111C650B61A}" srcOrd="0" destOrd="0" presId="urn:microsoft.com/office/officeart/2008/layout/HalfCircleOrganizationChart"/>
    <dgm:cxn modelId="{8EABBD5C-A079-46F8-B7C8-FC5954A83D1C}" type="presParOf" srcId="{6F24E50C-1026-492C-ADCA-6111C650B61A}" destId="{4313FFCF-6476-4AFE-A39E-94A2EB745F49}" srcOrd="0" destOrd="0" presId="urn:microsoft.com/office/officeart/2008/layout/HalfCircleOrganizationChart"/>
    <dgm:cxn modelId="{9FB82190-5521-4C5B-8389-941C2F86A3A1}" type="presParOf" srcId="{6F24E50C-1026-492C-ADCA-6111C650B61A}" destId="{680EEDB8-08D0-44B0-B0AE-64076CF78428}" srcOrd="1" destOrd="0" presId="urn:microsoft.com/office/officeart/2008/layout/HalfCircleOrganizationChart"/>
    <dgm:cxn modelId="{4AF7FD07-6B8E-428D-BEE0-F1EA3CFAF4E6}" type="presParOf" srcId="{6F24E50C-1026-492C-ADCA-6111C650B61A}" destId="{EDCBA3E1-30E4-48E6-B555-86B6B85CFC1A}" srcOrd="2" destOrd="0" presId="urn:microsoft.com/office/officeart/2008/layout/HalfCircleOrganizationChart"/>
    <dgm:cxn modelId="{E1C29CFC-4911-4B42-9869-C68427EED874}" type="presParOf" srcId="{6F24E50C-1026-492C-ADCA-6111C650B61A}" destId="{E703A831-7566-40B4-8AA4-835E1AA9BF04}" srcOrd="3" destOrd="0" presId="urn:microsoft.com/office/officeart/2008/layout/HalfCircleOrganizationChart"/>
    <dgm:cxn modelId="{A1172A22-8B47-4DD6-9DA1-CFF17378F00C}" type="presParOf" srcId="{1B3898FA-DDCD-4B0C-8229-F78CA9834A63}" destId="{C4AEE563-785E-429E-BA98-B88C550A93F3}" srcOrd="1" destOrd="0" presId="urn:microsoft.com/office/officeart/2008/layout/HalfCircleOrganizationChart"/>
    <dgm:cxn modelId="{BE7BD8A0-9307-4278-BB62-97DB103CE95C}" type="presParOf" srcId="{1B3898FA-DDCD-4B0C-8229-F78CA9834A63}" destId="{2B65FB3D-58EE-4255-B893-340C26840575}" srcOrd="2" destOrd="0" presId="urn:microsoft.com/office/officeart/2008/layout/HalfCircleOrganizationChart"/>
    <dgm:cxn modelId="{C1F6E31F-3539-439D-A034-66DE45438893}" type="presParOf" srcId="{F778E398-C2B6-4CB0-8C6F-6B6007CF7052}" destId="{E64D5062-AE53-4B80-A289-092B183ED6EF}" srcOrd="2" destOrd="0" presId="urn:microsoft.com/office/officeart/2008/layout/HalfCircleOrganizationChart"/>
    <dgm:cxn modelId="{BF376B25-0815-4C97-9725-1E65BB8A455E}" type="presParOf" srcId="{1574AB90-CE6B-4EF7-96F9-3F9EEF19D535}" destId="{F966F9E8-F3CE-487A-90C1-1D5E7392CB24}" srcOrd="2" destOrd="0" presId="urn:microsoft.com/office/officeart/2008/layout/HalfCircleOrganizationChart"/>
    <dgm:cxn modelId="{0241F0C2-B3A1-48C0-AA56-E7C37A76A7BD}" type="presParOf" srcId="{1574AB90-CE6B-4EF7-96F9-3F9EEF19D535}" destId="{C60B81A7-E24D-4FD5-8E50-4B0E1AAED61A}" srcOrd="3" destOrd="0" presId="urn:microsoft.com/office/officeart/2008/layout/HalfCircleOrganizationChart"/>
    <dgm:cxn modelId="{BA4FBF7A-B7D5-4898-BE83-B51415E36D50}" type="presParOf" srcId="{C60B81A7-E24D-4FD5-8E50-4B0E1AAED61A}" destId="{5AD03A5F-6581-441B-9B59-1072C7DAD2C0}" srcOrd="0" destOrd="0" presId="urn:microsoft.com/office/officeart/2008/layout/HalfCircleOrganizationChart"/>
    <dgm:cxn modelId="{9652E7A4-A9A0-49E7-98A4-46F52DD0F71A}" type="presParOf" srcId="{5AD03A5F-6581-441B-9B59-1072C7DAD2C0}" destId="{43632DD5-4D2D-4899-95E7-E96DABB5DEC0}" srcOrd="0" destOrd="0" presId="urn:microsoft.com/office/officeart/2008/layout/HalfCircleOrganizationChart"/>
    <dgm:cxn modelId="{3EBBE3AF-077E-4949-8FDE-4E63DEC9BFF9}" type="presParOf" srcId="{5AD03A5F-6581-441B-9B59-1072C7DAD2C0}" destId="{9FB75BB9-E5BF-497B-A6BE-5C386A00E76C}" srcOrd="1" destOrd="0" presId="urn:microsoft.com/office/officeart/2008/layout/HalfCircleOrganizationChart"/>
    <dgm:cxn modelId="{D7352859-A010-4A52-A062-449038F96059}" type="presParOf" srcId="{5AD03A5F-6581-441B-9B59-1072C7DAD2C0}" destId="{51545471-71B1-4E93-B381-781D9DABC2FE}" srcOrd="2" destOrd="0" presId="urn:microsoft.com/office/officeart/2008/layout/HalfCircleOrganizationChart"/>
    <dgm:cxn modelId="{4C4694AB-FA1C-4F31-A9F3-59E45512E942}" type="presParOf" srcId="{5AD03A5F-6581-441B-9B59-1072C7DAD2C0}" destId="{3328A5DA-A8D7-4B33-ABF0-BA448B07623B}" srcOrd="3" destOrd="0" presId="urn:microsoft.com/office/officeart/2008/layout/HalfCircleOrganizationChart"/>
    <dgm:cxn modelId="{71B6D5FA-39A8-44F7-93AF-7BA2E17DB7FC}" type="presParOf" srcId="{C60B81A7-E24D-4FD5-8E50-4B0E1AAED61A}" destId="{E94744D7-5B21-4ECA-BDF1-372CF20530CD}" srcOrd="1" destOrd="0" presId="urn:microsoft.com/office/officeart/2008/layout/HalfCircleOrganizationChart"/>
    <dgm:cxn modelId="{5AED574B-1722-4DD8-9A43-FB7E464425F5}" type="presParOf" srcId="{C60B81A7-E24D-4FD5-8E50-4B0E1AAED61A}" destId="{65052799-1009-431A-871A-29C4111ABB68}" srcOrd="2" destOrd="0" presId="urn:microsoft.com/office/officeart/2008/layout/HalfCircleOrganizationChart"/>
    <dgm:cxn modelId="{A90CAF0E-74E0-470F-B2A1-8350C372232A}" type="presParOf" srcId="{F6626C86-9B31-4FE2-8051-292832D98157}" destId="{87A2CE99-1574-49D0-9526-861B4854AA19}" srcOrd="2" destOrd="0" presId="urn:microsoft.com/office/officeart/2008/layout/HalfCircleOrganizationChart"/>
    <dgm:cxn modelId="{45786BC7-241C-46D8-BDE4-5AAF4521B8C6}" type="presParOf" srcId="{D921027C-C1BB-4942-B818-92909059DF85}" destId="{6CBD481B-9BBB-4020-A0D5-0DE699C2A642}" srcOrd="2" destOrd="0" presId="urn:microsoft.com/office/officeart/2008/layout/HalfCircleOrganizationChart"/>
    <dgm:cxn modelId="{6468D679-EED3-4404-8662-0B7F6F7D32F7}" type="presParOf" srcId="{D921027C-C1BB-4942-B818-92909059DF85}" destId="{EB2B1AA3-BE0C-4C7D-86F8-DB44D9CC647B}" srcOrd="3" destOrd="0" presId="urn:microsoft.com/office/officeart/2008/layout/HalfCircleOrganizationChart"/>
    <dgm:cxn modelId="{1791A842-01D1-48ED-8F7D-ABFED9E14694}" type="presParOf" srcId="{EB2B1AA3-BE0C-4C7D-86F8-DB44D9CC647B}" destId="{12ACF8EC-1D34-47FA-881C-C8FDF8B8D55D}" srcOrd="0" destOrd="0" presId="urn:microsoft.com/office/officeart/2008/layout/HalfCircleOrganizationChart"/>
    <dgm:cxn modelId="{F22DB09D-46CF-49C7-BEC3-38C6ABADAD97}" type="presParOf" srcId="{12ACF8EC-1D34-47FA-881C-C8FDF8B8D55D}" destId="{17B86C4A-A4FB-4F5E-A593-F60D19BC0911}" srcOrd="0" destOrd="0" presId="urn:microsoft.com/office/officeart/2008/layout/HalfCircleOrganizationChart"/>
    <dgm:cxn modelId="{2CC6239A-022C-46AB-905C-2D565A5DB1DA}" type="presParOf" srcId="{12ACF8EC-1D34-47FA-881C-C8FDF8B8D55D}" destId="{FEC30A9C-9136-4C3E-A1E8-2F7D7BA48159}" srcOrd="1" destOrd="0" presId="urn:microsoft.com/office/officeart/2008/layout/HalfCircleOrganizationChart"/>
    <dgm:cxn modelId="{9ACDD6E2-ADC1-40A6-82FC-8EC347C94326}" type="presParOf" srcId="{12ACF8EC-1D34-47FA-881C-C8FDF8B8D55D}" destId="{57AC61F5-CA5C-4FDE-AD79-83F4A9E82A77}" srcOrd="2" destOrd="0" presId="urn:microsoft.com/office/officeart/2008/layout/HalfCircleOrganizationChart"/>
    <dgm:cxn modelId="{67E4C81D-C856-452E-BEDD-B70278798001}" type="presParOf" srcId="{12ACF8EC-1D34-47FA-881C-C8FDF8B8D55D}" destId="{F30F8050-9CBB-470C-9821-9FFFC3B1A4BE}" srcOrd="3" destOrd="0" presId="urn:microsoft.com/office/officeart/2008/layout/HalfCircleOrganizationChart"/>
    <dgm:cxn modelId="{5226D850-A838-4759-9EFF-38CEEBFE5346}" type="presParOf" srcId="{EB2B1AA3-BE0C-4C7D-86F8-DB44D9CC647B}" destId="{24F8941A-6609-4B9B-82F9-6C3837454CEF}" srcOrd="1" destOrd="0" presId="urn:microsoft.com/office/officeart/2008/layout/HalfCircleOrganizationChart"/>
    <dgm:cxn modelId="{C5CF25E8-A7F5-4F4D-BAEE-D83AE1D7F971}" type="presParOf" srcId="{EB2B1AA3-BE0C-4C7D-86F8-DB44D9CC647B}" destId="{6E5291E5-908A-49DD-B2A5-617CED430179}" srcOrd="2" destOrd="0" presId="urn:microsoft.com/office/officeart/2008/layout/HalfCircleOrganizationChart"/>
    <dgm:cxn modelId="{B645B986-E3B9-4487-9D93-042B82B83114}" type="presParOf" srcId="{B9413964-0B05-4F0A-8660-2775BF43CE30}" destId="{981FEFA2-A5D8-4FD9-B18E-8C6758029F7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D481B-9BBB-4020-A0D5-0DE699C2A642}">
      <dsp:nvSpPr>
        <dsp:cNvPr id="0" name=""/>
        <dsp:cNvSpPr/>
      </dsp:nvSpPr>
      <dsp:spPr>
        <a:xfrm>
          <a:off x="2976330" y="454112"/>
          <a:ext cx="3689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94201"/>
              </a:lnTo>
              <a:lnTo>
                <a:pt x="368937" y="94201"/>
              </a:lnTo>
              <a:lnTo>
                <a:pt x="368937" y="13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6F9E8-F3CE-487A-90C1-1D5E7392CB24}">
      <dsp:nvSpPr>
        <dsp:cNvPr id="0" name=""/>
        <dsp:cNvSpPr/>
      </dsp:nvSpPr>
      <dsp:spPr>
        <a:xfrm>
          <a:off x="2554687" y="964663"/>
          <a:ext cx="407743" cy="112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70"/>
              </a:lnTo>
              <a:lnTo>
                <a:pt x="407743" y="71870"/>
              </a:lnTo>
              <a:lnTo>
                <a:pt x="407743" y="1125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28C591-DDF6-4862-9CC4-B63B73E334CA}">
      <dsp:nvSpPr>
        <dsp:cNvPr id="0" name=""/>
        <dsp:cNvSpPr/>
      </dsp:nvSpPr>
      <dsp:spPr>
        <a:xfrm>
          <a:off x="2179388" y="1451940"/>
          <a:ext cx="482155" cy="104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69"/>
              </a:lnTo>
              <a:lnTo>
                <a:pt x="482155" y="64069"/>
              </a:lnTo>
              <a:lnTo>
                <a:pt x="482155" y="1047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A9F63-812D-4908-9A6D-D8D9756BDCCA}">
      <dsp:nvSpPr>
        <dsp:cNvPr id="0" name=""/>
        <dsp:cNvSpPr/>
      </dsp:nvSpPr>
      <dsp:spPr>
        <a:xfrm>
          <a:off x="1745604" y="1944830"/>
          <a:ext cx="520239" cy="96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394"/>
              </a:lnTo>
              <a:lnTo>
                <a:pt x="520239" y="55394"/>
              </a:lnTo>
              <a:lnTo>
                <a:pt x="520239" y="9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C4AB4-7442-4425-ACA1-425AB4FA35C7}">
      <dsp:nvSpPr>
        <dsp:cNvPr id="0" name=""/>
        <dsp:cNvSpPr/>
      </dsp:nvSpPr>
      <dsp:spPr>
        <a:xfrm>
          <a:off x="1276025" y="2410246"/>
          <a:ext cx="423003" cy="103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09"/>
              </a:lnTo>
              <a:lnTo>
                <a:pt x="423003" y="62909"/>
              </a:lnTo>
              <a:lnTo>
                <a:pt x="423003" y="1035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A342B-FD52-41B6-AC93-822DB97B91EC}">
      <dsp:nvSpPr>
        <dsp:cNvPr id="0" name=""/>
        <dsp:cNvSpPr/>
      </dsp:nvSpPr>
      <dsp:spPr>
        <a:xfrm>
          <a:off x="518250" y="2896840"/>
          <a:ext cx="320561" cy="190132"/>
        </a:xfrm>
        <a:custGeom>
          <a:avLst/>
          <a:gdLst/>
          <a:ahLst/>
          <a:cxnLst/>
          <a:rect l="0" t="0" r="0" b="0"/>
          <a:pathLst>
            <a:path>
              <a:moveTo>
                <a:pt x="320561" y="0"/>
              </a:moveTo>
              <a:lnTo>
                <a:pt x="320561" y="190132"/>
              </a:lnTo>
              <a:lnTo>
                <a:pt x="0" y="19013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32211C-81DB-4547-ADC2-373B00C5E6F0}">
      <dsp:nvSpPr>
        <dsp:cNvPr id="0" name=""/>
        <dsp:cNvSpPr/>
      </dsp:nvSpPr>
      <dsp:spPr>
        <a:xfrm>
          <a:off x="838811" y="2896840"/>
          <a:ext cx="325212" cy="188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691"/>
              </a:lnTo>
              <a:lnTo>
                <a:pt x="325212" y="1886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F9700-2EDC-49B4-83AF-B1C52C1C6DEC}">
      <dsp:nvSpPr>
        <dsp:cNvPr id="0" name=""/>
        <dsp:cNvSpPr/>
      </dsp:nvSpPr>
      <dsp:spPr>
        <a:xfrm>
          <a:off x="838811" y="2410246"/>
          <a:ext cx="437213" cy="104156"/>
        </a:xfrm>
        <a:custGeom>
          <a:avLst/>
          <a:gdLst/>
          <a:ahLst/>
          <a:cxnLst/>
          <a:rect l="0" t="0" r="0" b="0"/>
          <a:pathLst>
            <a:path>
              <a:moveTo>
                <a:pt x="437213" y="0"/>
              </a:moveTo>
              <a:lnTo>
                <a:pt x="437213" y="63489"/>
              </a:lnTo>
              <a:lnTo>
                <a:pt x="0" y="63489"/>
              </a:lnTo>
              <a:lnTo>
                <a:pt x="0" y="10415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80929-FC08-4FBC-8056-1158969E30E5}">
      <dsp:nvSpPr>
        <dsp:cNvPr id="0" name=""/>
        <dsp:cNvSpPr/>
      </dsp:nvSpPr>
      <dsp:spPr>
        <a:xfrm>
          <a:off x="1276025" y="1944830"/>
          <a:ext cx="469579" cy="96062"/>
        </a:xfrm>
        <a:custGeom>
          <a:avLst/>
          <a:gdLst/>
          <a:ahLst/>
          <a:cxnLst/>
          <a:rect l="0" t="0" r="0" b="0"/>
          <a:pathLst>
            <a:path>
              <a:moveTo>
                <a:pt x="469579" y="0"/>
              </a:moveTo>
              <a:lnTo>
                <a:pt x="469579" y="55394"/>
              </a:lnTo>
              <a:lnTo>
                <a:pt x="0" y="55394"/>
              </a:lnTo>
              <a:lnTo>
                <a:pt x="0" y="9606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49521-FE5C-4317-AAFD-453FE2F226A9}">
      <dsp:nvSpPr>
        <dsp:cNvPr id="0" name=""/>
        <dsp:cNvSpPr/>
      </dsp:nvSpPr>
      <dsp:spPr>
        <a:xfrm>
          <a:off x="1745604" y="1451940"/>
          <a:ext cx="433784" cy="104736"/>
        </a:xfrm>
        <a:custGeom>
          <a:avLst/>
          <a:gdLst/>
          <a:ahLst/>
          <a:cxnLst/>
          <a:rect l="0" t="0" r="0" b="0"/>
          <a:pathLst>
            <a:path>
              <a:moveTo>
                <a:pt x="433784" y="0"/>
              </a:moveTo>
              <a:lnTo>
                <a:pt x="433784" y="64069"/>
              </a:lnTo>
              <a:lnTo>
                <a:pt x="0" y="64069"/>
              </a:lnTo>
              <a:lnTo>
                <a:pt x="0" y="10473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799D7-42D9-4A83-BA25-22210184C425}">
      <dsp:nvSpPr>
        <dsp:cNvPr id="0" name=""/>
        <dsp:cNvSpPr/>
      </dsp:nvSpPr>
      <dsp:spPr>
        <a:xfrm>
          <a:off x="2179388" y="964663"/>
          <a:ext cx="375298" cy="112537"/>
        </a:xfrm>
        <a:custGeom>
          <a:avLst/>
          <a:gdLst/>
          <a:ahLst/>
          <a:cxnLst/>
          <a:rect l="0" t="0" r="0" b="0"/>
          <a:pathLst>
            <a:path>
              <a:moveTo>
                <a:pt x="375298" y="0"/>
              </a:moveTo>
              <a:lnTo>
                <a:pt x="375298" y="71870"/>
              </a:lnTo>
              <a:lnTo>
                <a:pt x="0" y="71870"/>
              </a:lnTo>
              <a:lnTo>
                <a:pt x="0" y="1125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A3A08-DFF1-46F2-91E8-641A4451A97E}">
      <dsp:nvSpPr>
        <dsp:cNvPr id="0" name=""/>
        <dsp:cNvSpPr/>
      </dsp:nvSpPr>
      <dsp:spPr>
        <a:xfrm>
          <a:off x="2554687" y="454112"/>
          <a:ext cx="421642" cy="91440"/>
        </a:xfrm>
        <a:custGeom>
          <a:avLst/>
          <a:gdLst/>
          <a:ahLst/>
          <a:cxnLst/>
          <a:rect l="0" t="0" r="0" b="0"/>
          <a:pathLst>
            <a:path>
              <a:moveTo>
                <a:pt x="421642" y="45720"/>
              </a:moveTo>
              <a:lnTo>
                <a:pt x="421642" y="94187"/>
              </a:lnTo>
              <a:lnTo>
                <a:pt x="0" y="94187"/>
              </a:lnTo>
              <a:lnTo>
                <a:pt x="0" y="1348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EA7ED-E668-4531-AC46-D183759A2260}">
      <dsp:nvSpPr>
        <dsp:cNvPr id="0" name=""/>
        <dsp:cNvSpPr/>
      </dsp:nvSpPr>
      <dsp:spPr>
        <a:xfrm>
          <a:off x="2700918" y="137640"/>
          <a:ext cx="550822" cy="362192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81888-4110-4FFE-A995-A4DBDF5A6F2F}">
      <dsp:nvSpPr>
        <dsp:cNvPr id="0" name=""/>
        <dsp:cNvSpPr/>
      </dsp:nvSpPr>
      <dsp:spPr>
        <a:xfrm>
          <a:off x="2700918" y="137640"/>
          <a:ext cx="550822" cy="362192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1C3EB-3C53-4942-8CB1-2770F4F1E37C}">
      <dsp:nvSpPr>
        <dsp:cNvPr id="0" name=""/>
        <dsp:cNvSpPr/>
      </dsp:nvSpPr>
      <dsp:spPr>
        <a:xfrm>
          <a:off x="2425507" y="202834"/>
          <a:ext cx="1101645" cy="23180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Optimization</a:t>
          </a:r>
          <a:endParaRPr lang="pt-PT" sz="1000" i="0" kern="1200" dirty="0">
            <a:latin typeface="Archivo"/>
          </a:endParaRPr>
        </a:p>
      </dsp:txBody>
      <dsp:txXfrm>
        <a:off x="2425507" y="202834"/>
        <a:ext cx="1101645" cy="231803"/>
      </dsp:txXfrm>
    </dsp:sp>
    <dsp:sp modelId="{69419174-702C-4DC9-8297-FEBA74CA1C09}">
      <dsp:nvSpPr>
        <dsp:cNvPr id="0" name=""/>
        <dsp:cNvSpPr/>
      </dsp:nvSpPr>
      <dsp:spPr>
        <a:xfrm>
          <a:off x="2202042" y="588968"/>
          <a:ext cx="705290" cy="37569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7F957-E9B7-4CEC-A9D8-BA8B86341D92}">
      <dsp:nvSpPr>
        <dsp:cNvPr id="0" name=""/>
        <dsp:cNvSpPr/>
      </dsp:nvSpPr>
      <dsp:spPr>
        <a:xfrm>
          <a:off x="2202042" y="588968"/>
          <a:ext cx="705290" cy="37569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51F68-4D2D-4D56-B6A0-AD0EF420AEB0}">
      <dsp:nvSpPr>
        <dsp:cNvPr id="0" name=""/>
        <dsp:cNvSpPr/>
      </dsp:nvSpPr>
      <dsp:spPr>
        <a:xfrm>
          <a:off x="1849397" y="656593"/>
          <a:ext cx="1410581" cy="24044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Combinatorial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Optimization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Problem</a:t>
          </a:r>
          <a:endParaRPr lang="pt-PT" sz="1000" i="0" kern="1200" dirty="0">
            <a:latin typeface="Archivo"/>
          </a:endParaRPr>
        </a:p>
      </dsp:txBody>
      <dsp:txXfrm>
        <a:off x="1849397" y="656593"/>
        <a:ext cx="1410581" cy="240445"/>
      </dsp:txXfrm>
    </dsp:sp>
    <dsp:sp modelId="{08A9668D-DB48-465A-8042-025417EBBB57}">
      <dsp:nvSpPr>
        <dsp:cNvPr id="0" name=""/>
        <dsp:cNvSpPr/>
      </dsp:nvSpPr>
      <dsp:spPr>
        <a:xfrm>
          <a:off x="1963361" y="1077201"/>
          <a:ext cx="432054" cy="3747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7A70A-C898-4FD9-BFC2-BB6F5D8DA1FD}">
      <dsp:nvSpPr>
        <dsp:cNvPr id="0" name=""/>
        <dsp:cNvSpPr/>
      </dsp:nvSpPr>
      <dsp:spPr>
        <a:xfrm>
          <a:off x="1963361" y="1077201"/>
          <a:ext cx="432054" cy="3747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D9DA2-CC29-44FE-ADD5-1C0EBF92827C}">
      <dsp:nvSpPr>
        <dsp:cNvPr id="0" name=""/>
        <dsp:cNvSpPr/>
      </dsp:nvSpPr>
      <dsp:spPr>
        <a:xfrm>
          <a:off x="1747333" y="1144654"/>
          <a:ext cx="864109" cy="23983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Scheduling</a:t>
          </a:r>
          <a:endParaRPr lang="pt-PT" sz="1000" i="0" kern="1200" dirty="0">
            <a:latin typeface="Archivo"/>
          </a:endParaRPr>
        </a:p>
      </dsp:txBody>
      <dsp:txXfrm>
        <a:off x="1747333" y="1144654"/>
        <a:ext cx="864109" cy="239833"/>
      </dsp:txXfrm>
    </dsp:sp>
    <dsp:sp modelId="{041CF45C-E4AD-431B-BFD3-7775548B71A4}">
      <dsp:nvSpPr>
        <dsp:cNvPr id="0" name=""/>
        <dsp:cNvSpPr/>
      </dsp:nvSpPr>
      <dsp:spPr>
        <a:xfrm>
          <a:off x="1512164" y="1556677"/>
          <a:ext cx="466879" cy="38815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15ACFF-6AC1-4A63-8EB7-5615253FEB8C}">
      <dsp:nvSpPr>
        <dsp:cNvPr id="0" name=""/>
        <dsp:cNvSpPr/>
      </dsp:nvSpPr>
      <dsp:spPr>
        <a:xfrm>
          <a:off x="1512164" y="1556677"/>
          <a:ext cx="466879" cy="38815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8A907A-3AED-49DB-8190-38270E353A1E}">
      <dsp:nvSpPr>
        <dsp:cNvPr id="0" name=""/>
        <dsp:cNvSpPr/>
      </dsp:nvSpPr>
      <dsp:spPr>
        <a:xfrm>
          <a:off x="1278724" y="1626544"/>
          <a:ext cx="933759" cy="24841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Educational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Timetabling</a:t>
          </a:r>
          <a:endParaRPr lang="pt-PT" sz="1000" i="0" kern="1200" dirty="0">
            <a:latin typeface="Archivo"/>
          </a:endParaRPr>
        </a:p>
      </dsp:txBody>
      <dsp:txXfrm>
        <a:off x="1278724" y="1626544"/>
        <a:ext cx="933759" cy="248418"/>
      </dsp:txXfrm>
    </dsp:sp>
    <dsp:sp modelId="{26EF0044-E4D4-4DCA-8690-08F817B54DCA}">
      <dsp:nvSpPr>
        <dsp:cNvPr id="0" name=""/>
        <dsp:cNvSpPr/>
      </dsp:nvSpPr>
      <dsp:spPr>
        <a:xfrm>
          <a:off x="1059485" y="2040892"/>
          <a:ext cx="433079" cy="36935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D6128-0369-40BD-BBC9-F5C2DDD197C2}">
      <dsp:nvSpPr>
        <dsp:cNvPr id="0" name=""/>
        <dsp:cNvSpPr/>
      </dsp:nvSpPr>
      <dsp:spPr>
        <a:xfrm>
          <a:off x="1059485" y="2040892"/>
          <a:ext cx="433079" cy="36935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618F6-AD56-47C8-B2A3-1888D86D269B}">
      <dsp:nvSpPr>
        <dsp:cNvPr id="0" name=""/>
        <dsp:cNvSpPr/>
      </dsp:nvSpPr>
      <dsp:spPr>
        <a:xfrm>
          <a:off x="842946" y="2107376"/>
          <a:ext cx="866158" cy="23638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University</a:t>
          </a:r>
          <a:endParaRPr lang="pt-PT" sz="1000" i="0" kern="1200" dirty="0">
            <a:latin typeface="Archivo"/>
          </a:endParaRPr>
        </a:p>
      </dsp:txBody>
      <dsp:txXfrm>
        <a:off x="842946" y="2107376"/>
        <a:ext cx="866158" cy="236386"/>
      </dsp:txXfrm>
    </dsp:sp>
    <dsp:sp modelId="{03E8DE57-2A21-419C-9CFE-8363BCE41C40}">
      <dsp:nvSpPr>
        <dsp:cNvPr id="0" name=""/>
        <dsp:cNvSpPr/>
      </dsp:nvSpPr>
      <dsp:spPr>
        <a:xfrm>
          <a:off x="590345" y="2514403"/>
          <a:ext cx="496932" cy="3824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3BA4E-BD0B-4F02-99C1-4D70021404FD}">
      <dsp:nvSpPr>
        <dsp:cNvPr id="0" name=""/>
        <dsp:cNvSpPr/>
      </dsp:nvSpPr>
      <dsp:spPr>
        <a:xfrm>
          <a:off x="590345" y="2514403"/>
          <a:ext cx="496932" cy="3824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851CB-44F3-490F-9446-A9E3C4386048}">
      <dsp:nvSpPr>
        <dsp:cNvPr id="0" name=""/>
        <dsp:cNvSpPr/>
      </dsp:nvSpPr>
      <dsp:spPr>
        <a:xfrm>
          <a:off x="341878" y="2583241"/>
          <a:ext cx="993865" cy="2447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0" i="0" kern="1200" dirty="0" err="1">
              <a:latin typeface="Archivo"/>
            </a:rPr>
            <a:t>Course</a:t>
          </a:r>
          <a:r>
            <a:rPr lang="pt-PT" sz="1000" b="0" i="0" kern="1200" dirty="0">
              <a:latin typeface="Archivo"/>
            </a:rPr>
            <a:t> </a:t>
          </a:r>
          <a:r>
            <a:rPr lang="pt-PT" sz="1000" b="0" i="0" kern="1200" dirty="0" err="1">
              <a:latin typeface="Archivo"/>
            </a:rPr>
            <a:t>Timetabling</a:t>
          </a:r>
          <a:endParaRPr lang="pt-PT" sz="1000" b="0" i="0" kern="1200" dirty="0">
            <a:latin typeface="Archivo"/>
          </a:endParaRPr>
        </a:p>
      </dsp:txBody>
      <dsp:txXfrm>
        <a:off x="341878" y="2583241"/>
        <a:ext cx="993865" cy="244759"/>
      </dsp:txXfrm>
    </dsp:sp>
    <dsp:sp modelId="{1870277C-D13E-49E7-A807-4DB587C45BFC}">
      <dsp:nvSpPr>
        <dsp:cNvPr id="0" name=""/>
        <dsp:cNvSpPr/>
      </dsp:nvSpPr>
      <dsp:spPr>
        <a:xfrm>
          <a:off x="1122845" y="3001906"/>
          <a:ext cx="343148" cy="2763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42AF7-879B-4F8C-A081-B6CB16589635}">
      <dsp:nvSpPr>
        <dsp:cNvPr id="0" name=""/>
        <dsp:cNvSpPr/>
      </dsp:nvSpPr>
      <dsp:spPr>
        <a:xfrm>
          <a:off x="1122845" y="3001906"/>
          <a:ext cx="343148" cy="2763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787C5-3DA8-4C83-9A60-AC115D354F0B}">
      <dsp:nvSpPr>
        <dsp:cNvPr id="0" name=""/>
        <dsp:cNvSpPr/>
      </dsp:nvSpPr>
      <dsp:spPr>
        <a:xfrm>
          <a:off x="951271" y="3051642"/>
          <a:ext cx="686297" cy="17683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1" i="0" kern="1200" dirty="0">
              <a:latin typeface="Archivo"/>
            </a:rPr>
            <a:t>CB-CTT</a:t>
          </a:r>
        </a:p>
      </dsp:txBody>
      <dsp:txXfrm>
        <a:off x="951271" y="3051642"/>
        <a:ext cx="686297" cy="176838"/>
      </dsp:txXfrm>
    </dsp:sp>
    <dsp:sp modelId="{29D04C63-2501-41D6-B7AC-D6C540B50F59}">
      <dsp:nvSpPr>
        <dsp:cNvPr id="0" name=""/>
        <dsp:cNvSpPr/>
      </dsp:nvSpPr>
      <dsp:spPr>
        <a:xfrm>
          <a:off x="247746" y="2990458"/>
          <a:ext cx="307390" cy="29815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44B01-8692-4706-8B5F-92FA791217FD}">
      <dsp:nvSpPr>
        <dsp:cNvPr id="0" name=""/>
        <dsp:cNvSpPr/>
      </dsp:nvSpPr>
      <dsp:spPr>
        <a:xfrm>
          <a:off x="247746" y="2990458"/>
          <a:ext cx="307390" cy="29815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C3121E-898D-4EDF-A491-018749F50383}">
      <dsp:nvSpPr>
        <dsp:cNvPr id="0" name=""/>
        <dsp:cNvSpPr/>
      </dsp:nvSpPr>
      <dsp:spPr>
        <a:xfrm>
          <a:off x="94051" y="3044126"/>
          <a:ext cx="614780" cy="19082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b="0" i="0" kern="1200" dirty="0">
              <a:latin typeface="Archivo"/>
            </a:rPr>
            <a:t>PE-CTT</a:t>
          </a:r>
        </a:p>
      </dsp:txBody>
      <dsp:txXfrm>
        <a:off x="94051" y="3044126"/>
        <a:ext cx="614780" cy="190820"/>
      </dsp:txXfrm>
    </dsp:sp>
    <dsp:sp modelId="{F03BAADD-8D54-4776-B360-9B56F1A77CE3}">
      <dsp:nvSpPr>
        <dsp:cNvPr id="0" name=""/>
        <dsp:cNvSpPr/>
      </dsp:nvSpPr>
      <dsp:spPr>
        <a:xfrm>
          <a:off x="1422265" y="2513823"/>
          <a:ext cx="553526" cy="3770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CD5F6-223E-44EA-A610-EC230F1F4D1E}">
      <dsp:nvSpPr>
        <dsp:cNvPr id="0" name=""/>
        <dsp:cNvSpPr/>
      </dsp:nvSpPr>
      <dsp:spPr>
        <a:xfrm>
          <a:off x="1422265" y="2513823"/>
          <a:ext cx="553526" cy="3770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89803-C344-43E5-B64F-714C3355042B}">
      <dsp:nvSpPr>
        <dsp:cNvPr id="0" name=""/>
        <dsp:cNvSpPr/>
      </dsp:nvSpPr>
      <dsp:spPr>
        <a:xfrm>
          <a:off x="1145502" y="2581690"/>
          <a:ext cx="1107052" cy="24130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Examination</a:t>
          </a:r>
          <a:r>
            <a:rPr lang="pt-PT" sz="1000" i="0" kern="1200" dirty="0">
              <a:latin typeface="Archivo"/>
            </a:rPr>
            <a:t> </a:t>
          </a:r>
          <a:r>
            <a:rPr lang="pt-PT" sz="1000" i="0" kern="1200" dirty="0" err="1">
              <a:latin typeface="Archivo"/>
            </a:rPr>
            <a:t>Timetabling</a:t>
          </a:r>
          <a:endParaRPr lang="pt-PT" sz="1000" i="0" kern="1200" dirty="0">
            <a:latin typeface="Archivo"/>
          </a:endParaRPr>
        </a:p>
      </dsp:txBody>
      <dsp:txXfrm>
        <a:off x="1145502" y="2581690"/>
        <a:ext cx="1107052" cy="241304"/>
      </dsp:txXfrm>
    </dsp:sp>
    <dsp:sp modelId="{C11B6491-705C-4ABD-BE20-97C647CD9334}">
      <dsp:nvSpPr>
        <dsp:cNvPr id="0" name=""/>
        <dsp:cNvSpPr/>
      </dsp:nvSpPr>
      <dsp:spPr>
        <a:xfrm>
          <a:off x="2053711" y="2040892"/>
          <a:ext cx="424264" cy="3556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1C9D9-B4F7-4545-963F-570EA72CC4DD}">
      <dsp:nvSpPr>
        <dsp:cNvPr id="0" name=""/>
        <dsp:cNvSpPr/>
      </dsp:nvSpPr>
      <dsp:spPr>
        <a:xfrm>
          <a:off x="2053711" y="2040892"/>
          <a:ext cx="424264" cy="3556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077388-5A38-45FC-B680-ECB46E8A49C4}">
      <dsp:nvSpPr>
        <dsp:cNvPr id="0" name=""/>
        <dsp:cNvSpPr/>
      </dsp:nvSpPr>
      <dsp:spPr>
        <a:xfrm>
          <a:off x="1841579" y="2104907"/>
          <a:ext cx="848528" cy="22760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 err="1">
              <a:latin typeface="Archivo"/>
            </a:rPr>
            <a:t>School</a:t>
          </a:r>
          <a:endParaRPr lang="pt-PT" sz="1000" i="0" kern="1200" dirty="0">
            <a:latin typeface="Archivo"/>
          </a:endParaRPr>
        </a:p>
      </dsp:txBody>
      <dsp:txXfrm>
        <a:off x="1841579" y="2104907"/>
        <a:ext cx="848528" cy="227607"/>
      </dsp:txXfrm>
    </dsp:sp>
    <dsp:sp modelId="{680EEDB8-08D0-44B0-B0AE-64076CF78428}">
      <dsp:nvSpPr>
        <dsp:cNvPr id="0" name=""/>
        <dsp:cNvSpPr/>
      </dsp:nvSpPr>
      <dsp:spPr>
        <a:xfrm>
          <a:off x="2488491" y="1556677"/>
          <a:ext cx="346105" cy="290410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BA3E1-30E4-48E6-B555-86B6B85CFC1A}">
      <dsp:nvSpPr>
        <dsp:cNvPr id="0" name=""/>
        <dsp:cNvSpPr/>
      </dsp:nvSpPr>
      <dsp:spPr>
        <a:xfrm>
          <a:off x="2488491" y="1556677"/>
          <a:ext cx="346105" cy="290410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3FFCF-6476-4AFE-A39E-94A2EB745F49}">
      <dsp:nvSpPr>
        <dsp:cNvPr id="0" name=""/>
        <dsp:cNvSpPr/>
      </dsp:nvSpPr>
      <dsp:spPr>
        <a:xfrm>
          <a:off x="2315438" y="1608951"/>
          <a:ext cx="692211" cy="18586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>
              <a:latin typeface="Archivo"/>
            </a:rPr>
            <a:t>…</a:t>
          </a:r>
        </a:p>
      </dsp:txBody>
      <dsp:txXfrm>
        <a:off x="2315438" y="1608951"/>
        <a:ext cx="692211" cy="185862"/>
      </dsp:txXfrm>
    </dsp:sp>
    <dsp:sp modelId="{9FB75BB9-E5BF-497B-A6BE-5C386A00E76C}">
      <dsp:nvSpPr>
        <dsp:cNvPr id="0" name=""/>
        <dsp:cNvSpPr/>
      </dsp:nvSpPr>
      <dsp:spPr>
        <a:xfrm>
          <a:off x="2773610" y="1077201"/>
          <a:ext cx="377642" cy="2917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545471-71B1-4E93-B381-781D9DABC2FE}">
      <dsp:nvSpPr>
        <dsp:cNvPr id="0" name=""/>
        <dsp:cNvSpPr/>
      </dsp:nvSpPr>
      <dsp:spPr>
        <a:xfrm>
          <a:off x="2773610" y="1077201"/>
          <a:ext cx="377642" cy="2917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32DD5-4D2D-4899-95E7-E96DABB5DEC0}">
      <dsp:nvSpPr>
        <dsp:cNvPr id="0" name=""/>
        <dsp:cNvSpPr/>
      </dsp:nvSpPr>
      <dsp:spPr>
        <a:xfrm>
          <a:off x="2584789" y="1129709"/>
          <a:ext cx="755284" cy="1866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>
              <a:latin typeface="Archivo"/>
            </a:rPr>
            <a:t>…</a:t>
          </a:r>
        </a:p>
      </dsp:txBody>
      <dsp:txXfrm>
        <a:off x="2584789" y="1129709"/>
        <a:ext cx="755284" cy="186697"/>
      </dsp:txXfrm>
    </dsp:sp>
    <dsp:sp modelId="{FEC30A9C-9136-4C3E-A1E8-2F7D7BA48159}">
      <dsp:nvSpPr>
        <dsp:cNvPr id="0" name=""/>
        <dsp:cNvSpPr/>
      </dsp:nvSpPr>
      <dsp:spPr>
        <a:xfrm>
          <a:off x="3178243" y="588981"/>
          <a:ext cx="334048" cy="28955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C61F5-CA5C-4FDE-AD79-83F4A9E82A77}">
      <dsp:nvSpPr>
        <dsp:cNvPr id="0" name=""/>
        <dsp:cNvSpPr/>
      </dsp:nvSpPr>
      <dsp:spPr>
        <a:xfrm>
          <a:off x="3178243" y="588981"/>
          <a:ext cx="334048" cy="28955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86C4A-A4FB-4F5E-A593-F60D19BC0911}">
      <dsp:nvSpPr>
        <dsp:cNvPr id="0" name=""/>
        <dsp:cNvSpPr/>
      </dsp:nvSpPr>
      <dsp:spPr>
        <a:xfrm>
          <a:off x="3011218" y="641101"/>
          <a:ext cx="668097" cy="185316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000" i="0" kern="1200" dirty="0">
              <a:latin typeface="Archivo"/>
            </a:rPr>
            <a:t>…</a:t>
          </a:r>
        </a:p>
      </dsp:txBody>
      <dsp:txXfrm>
        <a:off x="3011218" y="641101"/>
        <a:ext cx="668097" cy="185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426A22-0EEF-5589-CA8B-B336F96CA8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D2F57-3E53-3A8F-356A-0D5E592807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E051E-4971-4F36-901C-869D0DCBC810}" type="datetimeFigureOut">
              <a:rPr lang="pt-PT" smtClean="0"/>
              <a:t>21/06/2025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32A786-0776-4C22-BC1E-7E81818708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908D7-3A45-7140-1242-66C2D43190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DE8AC-4FE0-4C7D-BEC1-CE82786ED04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64691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815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7AB67-63F5-B6F5-CC98-BC4B935AF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AF490-6195-8852-6935-90C7DF441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04A8C6-294D-D490-AD85-9C6135F95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039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74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330B1-30D8-6057-A19C-276B91DF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630B4-0044-B45B-724B-CC1309029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8B9D6-A076-1A55-BBA6-CF4AE5EE2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0615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900" dirty="0">
                <a:solidFill>
                  <a:schemeClr val="dk1"/>
                </a:solidFill>
                <a:latin typeface="+mj-lt"/>
                <a:ea typeface="Archivo"/>
                <a:cs typeface="Archivo"/>
                <a:sym typeface="Archivo"/>
              </a:rPr>
              <a:t>Since 2002, PATAT has supported timetabling competitions to promote research.</a:t>
            </a:r>
          </a:p>
        </p:txBody>
      </p:sp>
    </p:spTree>
    <p:extLst>
      <p:ext uri="{BB962C8B-B14F-4D97-AF65-F5344CB8AC3E}">
        <p14:creationId xmlns:p14="http://schemas.microsoft.com/office/powerpoint/2010/main" val="188941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3F997-4009-2B39-AA7F-4B598DC0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801EA-8D0C-0D1A-BFD3-F4D3F1A90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80AB1D-07BC-9C57-C736-AE83073E6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6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3C0B8-E1BB-4144-5F50-88FAC9F52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2CC31-1E58-07DE-3E20-082ACC4A9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28D5A-DC21-F682-F511-B66D5D068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093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7088800" y="539500"/>
            <a:ext cx="2055300" cy="460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17300" y="1838150"/>
            <a:ext cx="6926700" cy="1467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626D4-8838-24A8-22C0-F537356303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81E79F-48B9-DE1D-BCEE-927DCD7C0E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473500" y="1189100"/>
            <a:ext cx="6670500" cy="196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473500" y="3153500"/>
            <a:ext cx="3675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/>
          <p:nvPr/>
        </p:nvSpPr>
        <p:spPr>
          <a:xfrm>
            <a:off x="0" y="100"/>
            <a:ext cx="2055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F0C237-C528-5913-263E-BB5205405C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AA8FEB-892C-1588-90E4-802FAD7B4B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FD8A73-4884-FEFD-3AB9-E4ABE0BC56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65C5E1-EB89-7364-14CA-413618A3B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C1D328-A8D3-5ECE-FED0-77E5772F82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17485-0D80-FDA6-4513-7484AFB81D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73DC0-21EC-91CB-C0A9-8B66F72F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720000" y="398050"/>
            <a:ext cx="7704000" cy="702000"/>
          </a:xfrm>
          <a:prstGeom prst="rect">
            <a:avLst/>
          </a:prstGeom>
          <a:solidFill>
            <a:srgbClr val="D6CCC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A195AE-D9EA-A897-C70B-0A76618167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40930-77AF-63F4-C59F-587D1DD68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userDrawn="1">
  <p:cSld name="CUSTOM_9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75"/>
            <a:ext cx="5003100" cy="460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54A89E-9FA1-EE41-3F77-DA06617D65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FC362-EEE4-DC3A-7366-C369694F8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A08C01-57B8-627A-7622-15E0D46E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userDrawn="1">
  <p:cSld name="CUSTOM_9_1">
    <p:bg>
      <p:bgPr>
        <a:solidFill>
          <a:schemeClr val="dk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0" y="915000"/>
            <a:ext cx="3485400" cy="422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2ADDE-41B7-2054-A6A2-2FE444D41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F100E-6A08-620D-1338-36AEEE395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72CAF-B4D9-D27B-081F-A910CFC8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762C1-C95A-7949-139B-EFD4A778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F0A65-EC10-CABC-54EC-4FD63A83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8727B-4240-4963-929A-A961B0E9EF8D}" type="slidenum">
              <a:rPr lang="pt-PT" smtClean="0"/>
              <a:t>‹#›</a:t>
            </a:fld>
            <a:endParaRPr lang="pt-P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60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256442073_Hyperheuristics_A_survey_of_the_state_of_the_art" TargetMode="External"/><Relationship Id="rId3" Type="http://schemas.openxmlformats.org/officeDocument/2006/relationships/hyperlink" Target="https://ieeexplore.ieee.org/document/6145622/?arnumber=6145622" TargetMode="External"/><Relationship Id="rId7" Type="http://schemas.openxmlformats.org/officeDocument/2006/relationships/hyperlink" Target="https://ieeexplore.ieee.org/document/9499056/?arnumber=9499056" TargetMode="External"/><Relationship Id="rId2" Type="http://schemas.openxmlformats.org/officeDocument/2006/relationships/hyperlink" Target="https://www.up.pt/fcup/pt/afcup/institucional/fcup-em-numeros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inkinghub.elsevier.com/retrieve/pii/S0360835214003714" TargetMode="External"/><Relationship Id="rId11" Type="http://schemas.openxmlformats.org/officeDocument/2006/relationships/hyperlink" Target="https://doi.org/10.1007/978-3-319-15033-8_4" TargetMode="External"/><Relationship Id="rId5" Type="http://schemas.openxmlformats.org/officeDocument/2006/relationships/hyperlink" Target="https://linkinghub.elsevier.com/retrieve/pii/S2667305323000789" TargetMode="External"/><Relationship Id="rId10" Type="http://schemas.openxmlformats.org/officeDocument/2006/relationships/hyperlink" Target="https://eprints.nottingham.ac.uk/43558/" TargetMode="External"/><Relationship Id="rId4" Type="http://schemas.openxmlformats.org/officeDocument/2006/relationships/hyperlink" Target="https://doi.org/10.1007/s00291-007-0097-0" TargetMode="External"/><Relationship Id="rId9" Type="http://schemas.openxmlformats.org/officeDocument/2006/relationships/hyperlink" Target="http://link.springer.com/10.1007/s10479-009-0644-y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149;p24">
            <a:extLst>
              <a:ext uri="{FF2B5EF4-FFF2-40B4-BE49-F238E27FC236}">
                <a16:creationId xmlns:a16="http://schemas.microsoft.com/office/drawing/2014/main" id="{4BBD94DC-2C95-FAA0-BF1B-1BBC2A70B5BE}"/>
              </a:ext>
            </a:extLst>
          </p:cNvPr>
          <p:cNvGrpSpPr/>
          <p:nvPr/>
        </p:nvGrpSpPr>
        <p:grpSpPr>
          <a:xfrm>
            <a:off x="0" y="767750"/>
            <a:ext cx="9144125" cy="2962500"/>
            <a:chOff x="0" y="767750"/>
            <a:chExt cx="9144125" cy="2962500"/>
          </a:xfrm>
        </p:grpSpPr>
        <p:sp>
          <p:nvSpPr>
            <p:cNvPr id="10" name="Google Shape;150;p24">
              <a:extLst>
                <a:ext uri="{FF2B5EF4-FFF2-40B4-BE49-F238E27FC236}">
                  <a16:creationId xmlns:a16="http://schemas.microsoft.com/office/drawing/2014/main" id="{7ECA3CC5-C733-642D-CCF4-D0E4C83E5205}"/>
                </a:ext>
              </a:extLst>
            </p:cNvPr>
            <p:cNvSpPr/>
            <p:nvPr/>
          </p:nvSpPr>
          <p:spPr>
            <a:xfrm>
              <a:off x="713225" y="767750"/>
              <a:ext cx="7717500" cy="2962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" name="Google Shape;151;p24">
              <a:extLst>
                <a:ext uri="{FF2B5EF4-FFF2-40B4-BE49-F238E27FC236}">
                  <a16:creationId xmlns:a16="http://schemas.microsoft.com/office/drawing/2014/main" id="{67809E77-2D7B-BB0B-B315-0ED2641612EB}"/>
                </a:ext>
              </a:extLst>
            </p:cNvPr>
            <p:cNvSpPr/>
            <p:nvPr/>
          </p:nvSpPr>
          <p:spPr>
            <a:xfrm>
              <a:off x="8430725" y="767750"/>
              <a:ext cx="713400" cy="296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" name="Google Shape;152;p24">
              <a:extLst>
                <a:ext uri="{FF2B5EF4-FFF2-40B4-BE49-F238E27FC236}">
                  <a16:creationId xmlns:a16="http://schemas.microsoft.com/office/drawing/2014/main" id="{E824B667-5E5A-C774-C5CF-9D7C75342C06}"/>
                </a:ext>
              </a:extLst>
            </p:cNvPr>
            <p:cNvSpPr/>
            <p:nvPr/>
          </p:nvSpPr>
          <p:spPr>
            <a:xfrm>
              <a:off x="0" y="767750"/>
              <a:ext cx="713400" cy="296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" name="Google Shape;153;p24">
            <a:extLst>
              <a:ext uri="{FF2B5EF4-FFF2-40B4-BE49-F238E27FC236}">
                <a16:creationId xmlns:a16="http://schemas.microsoft.com/office/drawing/2014/main" id="{92299ED1-6CF4-DF42-6AFD-2230E6C1C2FC}"/>
              </a:ext>
            </a:extLst>
          </p:cNvPr>
          <p:cNvSpPr txBox="1">
            <a:spLocks/>
          </p:cNvSpPr>
          <p:nvPr/>
        </p:nvSpPr>
        <p:spPr>
          <a:xfrm>
            <a:off x="2200050" y="1241900"/>
            <a:ext cx="4743900" cy="20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latin typeface="Archivo"/>
              </a:rPr>
              <a:t>An interactive tool for supporting university timetabling</a:t>
            </a:r>
          </a:p>
        </p:txBody>
      </p:sp>
      <p:sp>
        <p:nvSpPr>
          <p:cNvPr id="14" name="Google Shape;154;p24">
            <a:extLst>
              <a:ext uri="{FF2B5EF4-FFF2-40B4-BE49-F238E27FC236}">
                <a16:creationId xmlns:a16="http://schemas.microsoft.com/office/drawing/2014/main" id="{4B4B7E37-8BF2-D06C-21EE-2E7F5C105BB3}"/>
              </a:ext>
            </a:extLst>
          </p:cNvPr>
          <p:cNvSpPr txBox="1">
            <a:spLocks/>
          </p:cNvSpPr>
          <p:nvPr/>
        </p:nvSpPr>
        <p:spPr>
          <a:xfrm>
            <a:off x="2307600" y="3969347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dirty="0">
                <a:latin typeface="Libre Franklin" pitchFamily="2" charset="0"/>
              </a:rPr>
              <a:t>Daniela Tomás </a:t>
            </a:r>
            <a:r>
              <a:rPr lang="pt-PT" sz="1600" b="1" dirty="0">
                <a:solidFill>
                  <a:schemeClr val="tx2">
                    <a:lumMod val="90000"/>
                  </a:schemeClr>
                </a:solidFill>
                <a:latin typeface="Libre Franklin" pitchFamily="2" charset="0"/>
              </a:rPr>
              <a:t>·</a:t>
            </a:r>
            <a:r>
              <a:rPr lang="pt-PT" dirty="0">
                <a:latin typeface="Libre Franklin" pitchFamily="2" charset="0"/>
              </a:rPr>
              <a:t> up202004946 </a:t>
            </a:r>
            <a:r>
              <a:rPr lang="pt-PT" sz="1600" b="1" dirty="0">
                <a:solidFill>
                  <a:schemeClr val="tx2">
                    <a:lumMod val="90000"/>
                  </a:schemeClr>
                </a:solidFill>
                <a:latin typeface="Libre Franklin" pitchFamily="2" charset="0"/>
              </a:rPr>
              <a:t>·</a:t>
            </a:r>
            <a:r>
              <a:rPr lang="pt-PT" dirty="0">
                <a:latin typeface="Libre Franklin" pitchFamily="2" charset="0"/>
              </a:rPr>
              <a:t> M:ERSI</a:t>
            </a:r>
          </a:p>
        </p:txBody>
      </p:sp>
      <p:pic>
        <p:nvPicPr>
          <p:cNvPr id="15" name="Picture 2" descr="Home | Mestrados FCUP">
            <a:extLst>
              <a:ext uri="{FF2B5EF4-FFF2-40B4-BE49-F238E27FC236}">
                <a16:creationId xmlns:a16="http://schemas.microsoft.com/office/drawing/2014/main" id="{C22A687E-C138-0ECC-EE19-63846603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0" y="74340"/>
            <a:ext cx="1532787" cy="60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86B2A-9B3E-F3F2-03D6-CF50D5A5C2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1026" name="Picture 2" descr="Departamento de Ciência de Computadores, FCUP">
            <a:extLst>
              <a:ext uri="{FF2B5EF4-FFF2-40B4-BE49-F238E27FC236}">
                <a16:creationId xmlns:a16="http://schemas.microsoft.com/office/drawing/2014/main" id="{F5A58870-0D3B-9768-64A5-603F61207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" t="24668" r="4990" b="16826"/>
          <a:stretch/>
        </p:blipFill>
        <p:spPr bwMode="auto">
          <a:xfrm>
            <a:off x="8036959" y="60852"/>
            <a:ext cx="956782" cy="63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8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18270-C24F-4836-836F-C60908E1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E3F9D-0B6D-5A2C-0277-9297C502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91F09-A294-BB58-8095-8D500DC87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10</a:t>
            </a:fld>
            <a:endParaRPr lang="pt-P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561521-7F5B-755F-7123-393E7B65FBD3}"/>
              </a:ext>
            </a:extLst>
          </p:cNvPr>
          <p:cNvSpPr txBox="1"/>
          <p:nvPr/>
        </p:nvSpPr>
        <p:spPr>
          <a:xfrm>
            <a:off x="720000" y="1395928"/>
            <a:ext cx="4148354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b="1" i="0" dirty="0">
                <a:solidFill>
                  <a:schemeClr val="tx1"/>
                </a:solidFill>
                <a:effectLst/>
                <a:latin typeface="Archivo"/>
              </a:rPr>
              <a:t>Search space: 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Archivo"/>
              </a:rPr>
              <a:t>S = (E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chivo"/>
              </a:rPr>
              <a:t> x </a:t>
            </a:r>
            <a:r>
              <a:rPr lang="en-US" sz="1200" i="1" dirty="0">
                <a:solidFill>
                  <a:schemeClr val="tx1"/>
                </a:solidFill>
                <a:latin typeface="Archivo"/>
              </a:rPr>
              <a:t>P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chivo"/>
              </a:rPr>
              <a:t> x </a:t>
            </a:r>
            <a:r>
              <a:rPr lang="en-US" sz="1200" b="0" i="1" dirty="0">
                <a:solidFill>
                  <a:schemeClr val="tx1"/>
                </a:solidFill>
                <a:effectLst/>
                <a:latin typeface="Archivo"/>
              </a:rPr>
              <a:t>R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Archivo"/>
              </a:rPr>
              <a:t>)</a:t>
            </a:r>
          </a:p>
          <a:p>
            <a:pPr marL="284400" lvl="1" indent="-180000">
              <a:spcBef>
                <a:spcPts val="600"/>
              </a:spcBef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where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b="1" i="1" dirty="0">
                <a:solidFill>
                  <a:schemeClr val="tx1"/>
                </a:solidFill>
                <a:latin typeface="Archivo"/>
              </a:rPr>
              <a:t>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is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the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set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of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events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b="1" i="1" dirty="0">
                <a:solidFill>
                  <a:schemeClr val="tx1"/>
                </a:solidFill>
                <a:latin typeface="Archivo"/>
              </a:rPr>
              <a:t>P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is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the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set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of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periods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i="1" dirty="0">
                <a:solidFill>
                  <a:schemeClr val="tx1"/>
                </a:solidFill>
                <a:latin typeface="Archivo"/>
              </a:rPr>
              <a:t>(</a:t>
            </a:r>
            <a:r>
              <a:rPr lang="pt-PT" sz="1200" i="1" dirty="0" err="1">
                <a:solidFill>
                  <a:schemeClr val="tx1"/>
                </a:solidFill>
                <a:latin typeface="Archivo"/>
              </a:rPr>
              <a:t>day,timeslot</a:t>
            </a:r>
            <a:r>
              <a:rPr lang="pt-PT" sz="1200" i="1" dirty="0">
                <a:solidFill>
                  <a:schemeClr val="tx1"/>
                </a:solidFill>
                <a:latin typeface="Archivo"/>
              </a:rPr>
              <a:t>)</a:t>
            </a: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b="1" i="1" dirty="0">
                <a:solidFill>
                  <a:schemeClr val="tx1"/>
                </a:solidFill>
                <a:latin typeface="Archivo"/>
              </a:rPr>
              <a:t>R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is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the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set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of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rooms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/>
            <a:endParaRPr lang="en-US" i="0" dirty="0">
              <a:solidFill>
                <a:schemeClr val="tx1"/>
              </a:solidFill>
              <a:effectLst/>
              <a:latin typeface="Archivo"/>
            </a:endParaRPr>
          </a:p>
          <a:p>
            <a:pPr lvl="1" indent="-180000"/>
            <a:r>
              <a:rPr lang="en-US" sz="1200" i="0" dirty="0">
                <a:solidFill>
                  <a:schemeClr val="tx1"/>
                </a:solidFill>
                <a:effectLst/>
                <a:latin typeface="Archivo"/>
              </a:rPr>
              <a:t>A 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Archivo"/>
              </a:rPr>
              <a:t>Node </a:t>
            </a:r>
            <a:r>
              <a:rPr lang="en-US" sz="1200" i="0" dirty="0">
                <a:solidFill>
                  <a:schemeClr val="tx1"/>
                </a:solidFill>
                <a:effectLst/>
                <a:latin typeface="Archivo"/>
              </a:rPr>
              <a:t>is composed of:</a:t>
            </a: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Path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Parent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Children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Expansion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limit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solidFill>
                  <a:schemeClr val="tx1"/>
                </a:solidFill>
                <a:latin typeface="Archivo"/>
              </a:rPr>
              <a:t>Visits</a:t>
            </a:r>
            <a:endParaRPr lang="pt-PT" sz="1200" dirty="0">
              <a:solidFill>
                <a:schemeClr val="tx1"/>
              </a:solidFill>
              <a:latin typeface="Archivo"/>
            </a:endParaRPr>
          </a:p>
          <a:p>
            <a:pPr marL="284400" lvl="1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solidFill>
                  <a:schemeClr val="tx1"/>
                </a:solidFill>
                <a:latin typeface="Archivo"/>
              </a:rPr>
              <a:t>Hard </a:t>
            </a:r>
            <a:r>
              <a:rPr lang="pt-PT" sz="1200" dirty="0" err="1">
                <a:solidFill>
                  <a:schemeClr val="tx1"/>
                </a:solidFill>
                <a:latin typeface="Archivo"/>
              </a:rPr>
              <a:t>and</a:t>
            </a:r>
            <a:r>
              <a:rPr lang="pt-PT" sz="1200" dirty="0">
                <a:solidFill>
                  <a:schemeClr val="tx1"/>
                </a:solidFill>
                <a:latin typeface="Archivo"/>
              </a:rPr>
              <a:t> soft scores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BE92F2-4EB3-71F6-4F24-78DB1D421157}"/>
              </a:ext>
            </a:extLst>
          </p:cNvPr>
          <p:cNvGrpSpPr/>
          <p:nvPr/>
        </p:nvGrpSpPr>
        <p:grpSpPr>
          <a:xfrm>
            <a:off x="4040460" y="1395928"/>
            <a:ext cx="3905340" cy="3122517"/>
            <a:chOff x="4040460" y="1395928"/>
            <a:chExt cx="3905340" cy="31225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3927AE-713D-C0DA-712B-AC0A8A41BE19}"/>
                </a:ext>
              </a:extLst>
            </p:cNvPr>
            <p:cNvSpPr txBox="1"/>
            <p:nvPr/>
          </p:nvSpPr>
          <p:spPr>
            <a:xfrm>
              <a:off x="5475876" y="4287613"/>
              <a:ext cx="10345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900" b="1" dirty="0">
                  <a:latin typeface="Archivo"/>
                </a:rPr>
                <a:t>Fig. 4 –</a:t>
              </a:r>
              <a:r>
                <a:rPr lang="pt-PT" sz="900" dirty="0">
                  <a:latin typeface="Archivo"/>
                </a:rPr>
                <a:t> MCTS </a:t>
              </a:r>
              <a:r>
                <a:rPr lang="pt-PT" sz="900" dirty="0" err="1">
                  <a:latin typeface="Archivo"/>
                </a:rPr>
                <a:t>tree</a:t>
              </a:r>
              <a:endParaRPr lang="pt-PT" sz="900" i="1" dirty="0">
                <a:latin typeface="Archivo"/>
              </a:endParaRPr>
            </a:p>
          </p:txBody>
        </p:sp>
        <p:pic>
          <p:nvPicPr>
            <p:cNvPr id="33" name="Picture 32" descr="A diagram of a tree&#10;&#10;AI-generated content may be incorrect.">
              <a:extLst>
                <a:ext uri="{FF2B5EF4-FFF2-40B4-BE49-F238E27FC236}">
                  <a16:creationId xmlns:a16="http://schemas.microsoft.com/office/drawing/2014/main" id="{C536A9A6-6C2F-33CE-D81F-225A57C97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0460" y="1395928"/>
              <a:ext cx="3905340" cy="2826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500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9139-DCEF-22FB-B68C-47F7FF2DE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6FDC-136C-B262-FA26-A3BBF1CFD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F0F86-FD80-3156-AD49-9ACDEE5CF6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11</a:t>
            </a:fld>
            <a:endParaRPr lang="pt-PT"/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7C74B1D3-1015-C3C4-008E-9ACF709959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569" b="59003"/>
          <a:stretch/>
        </p:blipFill>
        <p:spPr>
          <a:xfrm>
            <a:off x="5250873" y="1357989"/>
            <a:ext cx="3631167" cy="2955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8ABD18-3969-9931-8F93-F9FD0802CC50}"/>
              </a:ext>
            </a:extLst>
          </p:cNvPr>
          <p:cNvSpPr txBox="1"/>
          <p:nvPr/>
        </p:nvSpPr>
        <p:spPr>
          <a:xfrm>
            <a:off x="6284540" y="4313932"/>
            <a:ext cx="15638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5 –</a:t>
            </a:r>
            <a:r>
              <a:rPr lang="pt-PT" sz="900" dirty="0">
                <a:latin typeface="Archivo"/>
              </a:rPr>
              <a:t> MCTS </a:t>
            </a:r>
            <a:r>
              <a:rPr lang="pt-PT" sz="900" dirty="0" err="1">
                <a:latin typeface="Archivo"/>
              </a:rPr>
              <a:t>selection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phase</a:t>
            </a:r>
            <a:endParaRPr lang="pt-PT" sz="900" i="1" dirty="0">
              <a:latin typeface="Archiv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08D21-76BC-254C-2A47-F05EF3F1D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54" y="1109499"/>
            <a:ext cx="4063448" cy="30452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C10FAE-9C0B-74F8-63F5-40A943C10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54" y="4131846"/>
            <a:ext cx="4063448" cy="9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1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A0C3E-44DC-60CD-7E8C-A7C259F80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3DA6-E08A-5FDA-60B7-CA8BAD21F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D4775-EF88-E1D1-FB6B-FC2AE8F34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12</a:t>
            </a:fld>
            <a:endParaRPr lang="pt-PT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C857A536-8F23-4871-CC32-2986933E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389" r="-519" b="58398"/>
          <a:stretch/>
        </p:blipFill>
        <p:spPr>
          <a:xfrm>
            <a:off x="5118908" y="1443073"/>
            <a:ext cx="3586942" cy="2981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010ECF-04E4-A08C-20AA-FC4A041BA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92" b="99851" l="1519" r="99650">
                        <a14:foregroundMark x1="73311" y1="91443" x2="77921" y2="97160"/>
                        <a14:foregroundMark x1="70763" y1="88282" x2="71514" y2="89214"/>
                        <a14:foregroundMark x1="1519" y1="2392" x2="68096" y2="84973"/>
                        <a14:foregroundMark x1="69743" y1="78176" x2="91589" y2="6726"/>
                        <a14:foregroundMark x1="91589" y1="6726" x2="96145" y2="5082"/>
                        <a14:foregroundMark x1="92523" y1="25859" x2="98832" y2="9268"/>
                        <a14:foregroundMark x1="98832" y1="9268" x2="99766" y2="8072"/>
                        <a14:foregroundMark x1="97079" y1="98954" x2="99533" y2="99552"/>
                        <a14:foregroundMark x1="94509" y1="99253" x2="96729" y2="99851"/>
                        <a14:backgroundMark x1="99065" y1="49178" x2="95444" y2="63976"/>
                        <a14:backgroundMark x1="95444" y1="63976" x2="95794" y2="81465"/>
                        <a14:backgroundMark x1="95794" y1="81465" x2="95794" y2="81465"/>
                        <a14:backgroundMark x1="97547" y1="53662" x2="81425" y2="98057"/>
                        <a14:backgroundMark x1="81425" y1="98057" x2="93925" y2="56353"/>
                        <a14:backgroundMark x1="93925" y1="56353" x2="99883" y2="60837"/>
                        <a14:backgroundMark x1="97664" y1="45590" x2="84579" y2="71450"/>
                        <a14:backgroundMark x1="84579" y1="71450" x2="89603" y2="89985"/>
                        <a14:backgroundMark x1="89603" y1="89985" x2="99182" y2="56652"/>
                        <a14:backgroundMark x1="99182" y1="56652" x2="97547" y2="45590"/>
                        <a14:backgroundMark x1="97430" y1="40359" x2="83294" y2="69806"/>
                        <a14:backgroundMark x1="83294" y1="69806" x2="79673" y2="87444"/>
                        <a14:backgroundMark x1="79673" y1="87444" x2="92640" y2="95516"/>
                        <a14:backgroundMark x1="92640" y1="95516" x2="93341" y2="93423"/>
                        <a14:backgroundMark x1="95911" y1="43348" x2="86682" y2="51121"/>
                        <a14:backgroundMark x1="86682" y1="51121" x2="69393" y2="85052"/>
                        <a14:backgroundMark x1="69393" y1="85052" x2="69276" y2="88191"/>
                        <a14:backgroundMark x1="70911" y1="89537" x2="71846" y2="92227"/>
                        <a14:backgroundMark x1="73481" y1="86697" x2="98364" y2="51868"/>
                        <a14:backgroundMark x1="86098" y1="59043" x2="86098" y2="59043"/>
                        <a14:backgroundMark x1="87150" y1="60090" x2="87150" y2="60090"/>
                        <a14:backgroundMark x1="95327" y1="44395" x2="82593" y2="92975"/>
                        <a14:backgroundMark x1="82593" y1="92975" x2="82593" y2="92975"/>
                        <a14:backgroundMark x1="96612" y1="94619" x2="93458" y2="32586"/>
                        <a14:backgroundMark x1="98598" y1="85501" x2="98949" y2="79671"/>
                        <a14:backgroundMark x1="97196" y1="75336" x2="98598" y2="40508"/>
                        <a14:backgroundMark x1="99065" y1="71151" x2="99065" y2="45590"/>
                        <a14:backgroundMark x1="96729" y1="50075" x2="84112" y2="90284"/>
                        <a14:backgroundMark x1="84112" y1="90284" x2="93341" y2="97608"/>
                        <a14:backgroundMark x1="93341" y1="97608" x2="93341" y2="97608"/>
                        <a14:backgroundMark x1="92991" y1="95516" x2="98598" y2="69507"/>
                        <a14:backgroundMark x1="98598" y1="69507" x2="99766" y2="67265"/>
                        <a14:backgroundMark x1="97079" y1="72646" x2="99416" y2="92825"/>
                        <a14:backgroundMark x1="96612" y1="93423" x2="99416" y2="58146"/>
                        <a14:backgroundMark x1="99416" y1="58146" x2="99299" y2="55605"/>
                        <a14:backgroundMark x1="96145" y1="87593" x2="98832" y2="47534"/>
                        <a14:backgroundMark x1="89486" y1="58595" x2="83995" y2="69208"/>
                        <a14:backgroundMark x1="83995" y1="69208" x2="81425" y2="85202"/>
                        <a14:backgroundMark x1="81425" y1="85202" x2="91706" y2="91181"/>
                        <a14:backgroundMark x1="91706" y1="91181" x2="99766" y2="81315"/>
                        <a14:backgroundMark x1="95444" y1="84155" x2="92874" y2="98057"/>
                        <a14:backgroundMark x1="92874" y1="98057" x2="99299" y2="94619"/>
                        <a14:backgroundMark x1="96729" y1="91181" x2="95794" y2="80269"/>
                        <a14:backgroundMark x1="96495" y1="92377" x2="96495" y2="92377"/>
                        <a14:backgroundMark x1="95444" y1="93572" x2="95444" y2="93572"/>
                        <a14:backgroundMark x1="94042" y1="94320" x2="99065" y2="87593"/>
                        <a14:backgroundMark x1="95327" y1="93124" x2="99766" y2="91330"/>
                        <a14:backgroundMark x1="94276" y1="97010" x2="98949" y2="93722"/>
                        <a14:backgroundMark x1="98131" y1="94619" x2="94393" y2="57848"/>
                        <a14:backgroundMark x1="95911" y1="92377" x2="95327" y2="46188"/>
                        <a14:backgroundMark x1="96729" y1="71450" x2="98481" y2="38714"/>
                        <a14:backgroundMark x1="93458" y1="55157" x2="97547" y2="38416"/>
                        <a14:backgroundMark x1="97547" y1="38416" x2="97897" y2="37818"/>
                        <a14:backgroundMark x1="98949" y1="42152" x2="99766" y2="68460"/>
                        <a14:backgroundMark x1="98131" y1="70105" x2="99883" y2="59492"/>
                        <a14:backgroundMark x1="94977" y1="59791" x2="99766" y2="43946"/>
                        <a14:backgroundMark x1="99766" y1="43946" x2="99766" y2="43946"/>
                        <a14:backgroundMark x1="92173" y1="57250" x2="99766" y2="39163"/>
                        <a14:backgroundMark x1="99766" y1="39163" x2="99766" y2="39163"/>
                        <a14:backgroundMark x1="83061" y1="79522" x2="97547" y2="46188"/>
                        <a14:backgroundMark x1="97547" y1="46188" x2="97547" y2="46188"/>
                        <a14:backgroundMark x1="94042" y1="53363" x2="95210" y2="98206"/>
                        <a14:backgroundMark x1="95444" y1="93124" x2="96902" y2="96939"/>
                        <a14:backgroundMark x1="96262" y1="94320" x2="95367" y2="977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000" y="1165860"/>
            <a:ext cx="4855478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FDAC1-CE00-C6DE-5BB1-3E125D4EE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439E-0937-4070-717A-9CDD147C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81755-06D5-8B9A-379B-44ECD754B8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13</a:t>
            </a:fld>
            <a:endParaRPr lang="pt-PT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82D5E4BB-248D-892E-F578-BF821D88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750" r="50000" b="6093"/>
          <a:stretch/>
        </p:blipFill>
        <p:spPr>
          <a:xfrm>
            <a:off x="5079920" y="1249681"/>
            <a:ext cx="3501553" cy="3585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7729E3-9F5A-CA48-CAA2-9D409F76B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34492"/>
            <a:ext cx="4111080" cy="39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7F27D-AB56-1EA8-2E41-94B91CF81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6FDC9B-7ADB-25AB-08E1-EBD292DE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2433"/>
            <a:ext cx="4476840" cy="1538634"/>
          </a:xfrm>
          <a:prstGeom prst="rect">
            <a:avLst/>
          </a:prstGeom>
        </p:spPr>
      </p:pic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B585BB67-52D0-7E35-7C23-671D7098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88" t="42088" r="-100" b="5589"/>
          <a:stretch>
            <a:fillRect/>
          </a:stretch>
        </p:blipFill>
        <p:spPr>
          <a:xfrm>
            <a:off x="5152449" y="1243577"/>
            <a:ext cx="3362901" cy="3523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78F9FA-5DC2-5B88-B3DC-601C7AB0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04F832-9E9F-D591-EC2A-29941B007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635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44541-621C-1745-B9C7-02D3913C4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5D58-68C9-15A6-9AA6-A3F1C310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/>
              <a:t>Hill </a:t>
            </a:r>
            <a:r>
              <a:rPr lang="pt-PT" b="0" dirty="0" err="1"/>
              <a:t>Climbing</a:t>
            </a:r>
            <a:r>
              <a:rPr lang="pt-PT" b="0" dirty="0"/>
              <a:t> (HC)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CC43-2343-61CD-44FC-DDC8285104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15</a:t>
            </a:fld>
            <a:endParaRPr lang="pt-P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66D3B-6BCC-BB0F-6398-689B4AE52D97}"/>
              </a:ext>
            </a:extLst>
          </p:cNvPr>
          <p:cNvSpPr txBox="1"/>
          <p:nvPr/>
        </p:nvSpPr>
        <p:spPr>
          <a:xfrm>
            <a:off x="720000" y="1375297"/>
            <a:ext cx="770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chivo"/>
              </a:rPr>
              <a:t>Neighborhoods: </a:t>
            </a:r>
            <a:r>
              <a:rPr lang="en-US" sz="1200" u="sng" dirty="0">
                <a:latin typeface="Archivo"/>
              </a:rPr>
              <a:t>Period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Room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Event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Room stability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Compactness move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Minimum working days move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200" dirty="0">
                <a:latin typeface="Archivo"/>
              </a:rPr>
              <a:t>The HC approach follows the following steps: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Starts with an initial timetable without hard constraints violated;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Repeatedly selects a random neighborhood move, based on weights;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Applies the move and evaluates the new timetable;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If the new timetable is better, it keeps the changes; otherwise, it reverts them;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200" dirty="0">
                <a:latin typeface="Archivo"/>
              </a:rPr>
              <a:t>Stops when: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 timetable satisfying all hard and soft constraints is found;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No improvements identified after a predefined number of idle iterations;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The time limit is reached. </a:t>
            </a:r>
          </a:p>
        </p:txBody>
      </p:sp>
    </p:spTree>
    <p:extLst>
      <p:ext uri="{BB962C8B-B14F-4D97-AF65-F5344CB8AC3E}">
        <p14:creationId xmlns:p14="http://schemas.microsoft.com/office/powerpoint/2010/main" val="1696150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A9B3-5C14-7F7D-C589-DE84CC4B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0402-9AB1-2870-0DA1-597BD411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Methodology</a:t>
            </a:r>
            <a:r>
              <a:rPr lang="pt-PT" dirty="0"/>
              <a:t>: </a:t>
            </a:r>
            <a:r>
              <a:rPr lang="pt-PT" b="0" dirty="0" err="1"/>
              <a:t>Diving</a:t>
            </a:r>
            <a:endParaRPr lang="pt-PT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B99F8E-4894-0E44-2EB7-16C3EA1DDC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16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54703-38BF-F582-C922-23EACE240E58}"/>
              </a:ext>
            </a:extLst>
          </p:cNvPr>
          <p:cNvSpPr txBox="1"/>
          <p:nvPr/>
        </p:nvSpPr>
        <p:spPr>
          <a:xfrm>
            <a:off x="3714293" y="4889595"/>
            <a:ext cx="1715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 –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Diving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strategy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example</a:t>
            </a:r>
            <a:endParaRPr lang="pt-PT" sz="900" i="1" dirty="0">
              <a:latin typeface="Archiv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D54C4-E5F8-DEBB-99AD-483C43BF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72" y="1100050"/>
            <a:ext cx="5159167" cy="385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7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E2CA0-1AF6-9941-F30E-C7D1DE88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301C-425B-99DF-515E-199539AD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Tests:</a:t>
            </a:r>
            <a:r>
              <a:rPr lang="en-US" b="0" dirty="0"/>
              <a:t> Test Instances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91A69-32D7-6A28-9F3F-943D953D1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17</a:t>
            </a:fld>
            <a:endParaRPr lang="pt-PT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9136C0-2A43-9B08-ED30-D2144202F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02570"/>
              </p:ext>
            </p:extLst>
          </p:nvPr>
        </p:nvGraphicFramePr>
        <p:xfrm>
          <a:off x="4682837" y="1353697"/>
          <a:ext cx="3741161" cy="326442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0575">
                  <a:extLst>
                    <a:ext uri="{9D8B030D-6E8A-4147-A177-3AD203B41FA5}">
                      <a16:colId xmlns:a16="http://schemas.microsoft.com/office/drawing/2014/main" val="1295481859"/>
                    </a:ext>
                  </a:extLst>
                </a:gridCol>
                <a:gridCol w="478574">
                  <a:extLst>
                    <a:ext uri="{9D8B030D-6E8A-4147-A177-3AD203B41FA5}">
                      <a16:colId xmlns:a16="http://schemas.microsoft.com/office/drawing/2014/main" val="3795877856"/>
                    </a:ext>
                  </a:extLst>
                </a:gridCol>
                <a:gridCol w="450974">
                  <a:extLst>
                    <a:ext uri="{9D8B030D-6E8A-4147-A177-3AD203B41FA5}">
                      <a16:colId xmlns:a16="http://schemas.microsoft.com/office/drawing/2014/main" val="1705741760"/>
                    </a:ext>
                  </a:extLst>
                </a:gridCol>
                <a:gridCol w="400738">
                  <a:extLst>
                    <a:ext uri="{9D8B030D-6E8A-4147-A177-3AD203B41FA5}">
                      <a16:colId xmlns:a16="http://schemas.microsoft.com/office/drawing/2014/main" val="2596813354"/>
                    </a:ext>
                  </a:extLst>
                </a:gridCol>
                <a:gridCol w="578175">
                  <a:extLst>
                    <a:ext uri="{9D8B030D-6E8A-4147-A177-3AD203B41FA5}">
                      <a16:colId xmlns:a16="http://schemas.microsoft.com/office/drawing/2014/main" val="2585794548"/>
                    </a:ext>
                  </a:extLst>
                </a:gridCol>
                <a:gridCol w="460575">
                  <a:extLst>
                    <a:ext uri="{9D8B030D-6E8A-4147-A177-3AD203B41FA5}">
                      <a16:colId xmlns:a16="http://schemas.microsoft.com/office/drawing/2014/main" val="344174330"/>
                    </a:ext>
                  </a:extLst>
                </a:gridCol>
                <a:gridCol w="418575">
                  <a:extLst>
                    <a:ext uri="{9D8B030D-6E8A-4147-A177-3AD203B41FA5}">
                      <a16:colId xmlns:a16="http://schemas.microsoft.com/office/drawing/2014/main" val="1225530101"/>
                    </a:ext>
                  </a:extLst>
                </a:gridCol>
                <a:gridCol w="492975">
                  <a:extLst>
                    <a:ext uri="{9D8B030D-6E8A-4147-A177-3AD203B41FA5}">
                      <a16:colId xmlns:a16="http://schemas.microsoft.com/office/drawing/2014/main" val="1408789036"/>
                    </a:ext>
                  </a:extLst>
                </a:gridCol>
              </a:tblGrid>
              <a:tr h="148383">
                <a:tc>
                  <a:txBody>
                    <a:bodyPr/>
                    <a:lstStyle/>
                    <a:p>
                      <a:pPr algn="ctr" fontAlgn="ctr"/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Curricula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Courses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Rooms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Constraints</a:t>
                      </a:r>
                      <a:endParaRPr lang="pt-PT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Lectures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Periods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 err="1">
                          <a:effectLst/>
                        </a:rPr>
                        <a:t>Teachers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84918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comp01 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53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282636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comp02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513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283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71</a:t>
                      </a:r>
                      <a:endParaRPr lang="pt-PT" sz="8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750840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comp03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5634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comp04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396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286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7027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comp05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139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771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152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60950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comp06 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108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632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361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08325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comp07 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131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667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434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99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44039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comp08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478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324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56016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comp09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405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279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68457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comp10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115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694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5834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comp11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13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162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97845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comp12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150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1368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36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05842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comp13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19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308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964435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comp14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60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486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275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84819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comp15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382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92970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comp16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71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108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518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26077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comp17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548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339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80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43701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comp18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52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47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594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138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47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82743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comp19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74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475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277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25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66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234497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comp20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121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19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691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390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95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87356"/>
                  </a:ext>
                </a:extLst>
              </a:tr>
              <a:tr h="148383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b="1" u="none" strike="noStrike" dirty="0">
                          <a:effectLst/>
                        </a:rPr>
                        <a:t>comp21</a:t>
                      </a:r>
                      <a:endParaRPr lang="pt-PT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94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18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463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327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>
                          <a:effectLst/>
                        </a:rPr>
                        <a:t>25</a:t>
                      </a:r>
                      <a:endParaRPr lang="pt-PT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800" u="none" strike="noStrike" dirty="0">
                          <a:effectLst/>
                        </a:rPr>
                        <a:t>76</a:t>
                      </a:r>
                      <a:endParaRPr lang="pt-PT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49" marR="4949" marT="49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5600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ED7127-90E3-C65D-7EC8-FAD80FAE655B}"/>
              </a:ext>
            </a:extLst>
          </p:cNvPr>
          <p:cNvSpPr txBox="1"/>
          <p:nvPr/>
        </p:nvSpPr>
        <p:spPr>
          <a:xfrm>
            <a:off x="5161035" y="4651847"/>
            <a:ext cx="27847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latin typeface="Archivo"/>
              </a:rPr>
              <a:t>Table 1 – </a:t>
            </a:r>
            <a:r>
              <a:rPr lang="en-US" sz="900" dirty="0">
                <a:latin typeface="Archivo"/>
              </a:rPr>
              <a:t>Key features of the ITC-2007 track 3 instances</a:t>
            </a:r>
            <a:endParaRPr lang="pt-PT" sz="900" dirty="0">
              <a:latin typeface="Archiv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A08FA-1DF5-D044-406F-431AE5C1C76D}"/>
              </a:ext>
            </a:extLst>
          </p:cNvPr>
          <p:cNvSpPr txBox="1"/>
          <p:nvPr/>
        </p:nvSpPr>
        <p:spPr>
          <a:xfrm>
            <a:off x="623453" y="1353697"/>
            <a:ext cx="3997039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Archivo"/>
              </a:rPr>
              <a:t>The evaluation used all </a:t>
            </a:r>
            <a:r>
              <a:rPr lang="pt-PT" sz="1200" b="1" dirty="0">
                <a:latin typeface="Archivo"/>
              </a:rPr>
              <a:t>21 </a:t>
            </a:r>
            <a:r>
              <a:rPr lang="pt-PT" sz="1200" b="1" dirty="0" err="1">
                <a:latin typeface="Archivo"/>
              </a:rPr>
              <a:t>instances</a:t>
            </a:r>
            <a:r>
              <a:rPr lang="pt-PT" sz="1200" b="1" dirty="0">
                <a:latin typeface="Archivo"/>
              </a:rPr>
              <a:t> </a:t>
            </a:r>
            <a:r>
              <a:rPr lang="en-US" sz="1200" dirty="0">
                <a:latin typeface="Archivo"/>
              </a:rPr>
              <a:t>from the ITC-2007 Track 3 dataset.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b="1" dirty="0">
              <a:latin typeface="Archivo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Archivo"/>
              </a:rPr>
              <a:t>Each instance includes information about</a:t>
            </a:r>
            <a:r>
              <a:rPr lang="en-US" sz="1200" b="1" dirty="0">
                <a:latin typeface="Archivo"/>
              </a:rPr>
              <a:t>:</a:t>
            </a:r>
            <a:endParaRPr lang="pt-PT" sz="1200" b="1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latin typeface="Archivo"/>
              </a:rPr>
              <a:t>Curricula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Courses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Unavailability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constraints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Lectures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Periods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Teachers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200" b="1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28160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6EA2B-10B2-696D-3FEC-B8D374DC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775A-E5BC-FAD1-6B0F-82F2EB13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Tests:</a:t>
            </a:r>
            <a:r>
              <a:rPr lang="en-US" b="0" dirty="0"/>
              <a:t> Test Setup/Procedure and Performance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21DCE-6730-61AF-2355-415EA02DD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18</a:t>
            </a:fld>
            <a:endParaRPr lang="pt-P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74B83-8B7E-EE86-3B47-195595CD7274}"/>
              </a:ext>
            </a:extLst>
          </p:cNvPr>
          <p:cNvSpPr txBox="1"/>
          <p:nvPr/>
        </p:nvSpPr>
        <p:spPr>
          <a:xfrm>
            <a:off x="643799" y="1319821"/>
            <a:ext cx="7704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chivo"/>
              </a:rPr>
              <a:t>Tested </a:t>
            </a:r>
            <a:r>
              <a:rPr lang="en-US" sz="1200" b="1" dirty="0">
                <a:latin typeface="Archivo"/>
              </a:rPr>
              <a:t>C</a:t>
            </a:r>
            <a:r>
              <a:rPr lang="en-US" sz="1200" dirty="0">
                <a:latin typeface="Archivo"/>
              </a:rPr>
              <a:t> values (0.1 to 1000) in the </a:t>
            </a:r>
            <a:r>
              <a:rPr lang="en-US" sz="1200" b="1" dirty="0">
                <a:latin typeface="Archivo"/>
              </a:rPr>
              <a:t>UCT formula</a:t>
            </a:r>
            <a:r>
              <a:rPr lang="en-US" sz="1200" dirty="0">
                <a:latin typeface="Archivo"/>
              </a:rPr>
              <a:t> and in a</a:t>
            </a:r>
            <a:r>
              <a:rPr lang="en-US" sz="1200" b="1" dirty="0">
                <a:latin typeface="Archivo"/>
              </a:rPr>
              <a:t> modified version</a:t>
            </a:r>
            <a:r>
              <a:rPr lang="en-US" sz="1200" dirty="0">
                <a:latin typeface="Archivo"/>
              </a:rPr>
              <a:t> incorporating accumulated rewards for exploitation.</a:t>
            </a:r>
          </a:p>
          <a:p>
            <a:endParaRPr lang="en-US" dirty="0">
              <a:latin typeface="Archivo"/>
            </a:endParaRPr>
          </a:p>
          <a:p>
            <a:r>
              <a:rPr lang="en-US" sz="1200" b="1" dirty="0">
                <a:latin typeface="Archivo"/>
              </a:rPr>
              <a:t>Performance metrics: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Best hard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Worst hard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Best soft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Worst soft penalty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Iteration of best solution</a:t>
            </a:r>
          </a:p>
          <a:p>
            <a:pPr marL="104400">
              <a:spcBef>
                <a:spcPts val="600"/>
              </a:spcBef>
            </a:pPr>
            <a:endParaRPr lang="en-US" dirty="0">
              <a:latin typeface="Archivo"/>
            </a:endParaRPr>
          </a:p>
          <a:p>
            <a:r>
              <a:rPr lang="en-US" sz="1200" dirty="0">
                <a:latin typeface="Archivo"/>
              </a:rPr>
              <a:t>The algorithm was executed for: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1 hour</a:t>
            </a:r>
            <a:r>
              <a:rPr lang="en-US" sz="1200" dirty="0">
                <a:latin typeface="Archivo"/>
              </a:rPr>
              <a:t> and </a:t>
            </a:r>
            <a:r>
              <a:rPr lang="en-US" sz="1200" b="1" dirty="0">
                <a:latin typeface="Archivo"/>
              </a:rPr>
              <a:t>24-hours</a:t>
            </a:r>
            <a:r>
              <a:rPr lang="en-US" sz="1200" dirty="0">
                <a:latin typeface="Archivo"/>
              </a:rPr>
              <a:t> to assess its ability to converge towards high-quality solutions given sufficient runtime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10 minutes</a:t>
            </a:r>
            <a:r>
              <a:rPr lang="en-US" sz="1200" dirty="0">
                <a:latin typeface="Archivo"/>
              </a:rPr>
              <a:t> using ten different seeds (1-10) to evaluate the consistency and variability of results across different initializations</a:t>
            </a:r>
          </a:p>
        </p:txBody>
      </p:sp>
    </p:spTree>
    <p:extLst>
      <p:ext uri="{BB962C8B-B14F-4D97-AF65-F5344CB8AC3E}">
        <p14:creationId xmlns:p14="http://schemas.microsoft.com/office/powerpoint/2010/main" val="2834391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E24CF-489B-180C-BB38-AAC2DD286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D3D8-A3C6-20EB-55D0-52BA8ED2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F70DED-62E6-6113-7ACF-2996809A1B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19</a:t>
            </a:fld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10A08-7024-13C0-5FCA-D53D38B03325}"/>
              </a:ext>
            </a:extLst>
          </p:cNvPr>
          <p:cNvSpPr txBox="1"/>
          <p:nvPr/>
        </p:nvSpPr>
        <p:spPr>
          <a:xfrm>
            <a:off x="658090" y="1414441"/>
            <a:ext cx="75160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Python vs </a:t>
            </a:r>
            <a:r>
              <a:rPr lang="en-US" sz="1200" dirty="0" err="1">
                <a:latin typeface="Archivo"/>
              </a:rPr>
              <a:t>PyPy</a:t>
            </a:r>
            <a:r>
              <a:rPr lang="en-US" sz="1200" dirty="0">
                <a:latin typeface="Archivo"/>
              </a:rPr>
              <a:t> Performance Evaluation </a:t>
            </a:r>
            <a:r>
              <a:rPr lang="pt-PT" dirty="0"/>
              <a:t>→ </a:t>
            </a:r>
            <a:r>
              <a:rPr lang="en-US" sz="1200" b="1" dirty="0" err="1">
                <a:latin typeface="Archivo"/>
              </a:rPr>
              <a:t>PyPy</a:t>
            </a:r>
            <a:r>
              <a:rPr lang="en-US" sz="1200" b="1" dirty="0">
                <a:latin typeface="Archivo"/>
              </a:rPr>
              <a:t> called over 3x more 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chiv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All tests have consistently produced </a:t>
            </a:r>
            <a:r>
              <a:rPr lang="en-US" sz="1200" b="1" dirty="0">
                <a:latin typeface="Archivo"/>
              </a:rPr>
              <a:t>feasible solutions </a:t>
            </a:r>
            <a:r>
              <a:rPr lang="en-US" sz="1200" dirty="0">
                <a:latin typeface="Archivo"/>
              </a:rPr>
              <a:t>in the challenging ITC-2007 set of benchmark instances.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chiv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C showed minimal impact on results</a:t>
            </a:r>
            <a:r>
              <a:rPr lang="en-US" sz="1200" dirty="0">
                <a:latin typeface="Archivo"/>
              </a:rPr>
              <a:t>, indicating a weaker-than-expected influence on node selection.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4337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FA48D-8653-17E4-3CB0-7E28A1E0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E38F-7868-2006-37D3-986B9B31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Index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ED939-5BF8-2E96-202F-35494C30FD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</a:t>
            </a:fld>
            <a:endParaRPr lang="pt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A0C20-ACC1-69FF-304F-AB58D5A55F31}"/>
              </a:ext>
            </a:extLst>
          </p:cNvPr>
          <p:cNvSpPr txBox="1"/>
          <p:nvPr/>
        </p:nvSpPr>
        <p:spPr>
          <a:xfrm>
            <a:off x="628650" y="1206020"/>
            <a:ext cx="5048250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Introduction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>
                <a:latin typeface="Archivo"/>
              </a:rPr>
              <a:t>Background </a:t>
            </a: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2.1 Hard </a:t>
            </a:r>
            <a:r>
              <a:rPr lang="pt-PT" sz="1200" dirty="0" err="1">
                <a:latin typeface="Archivo"/>
              </a:rPr>
              <a:t>and</a:t>
            </a:r>
            <a:r>
              <a:rPr lang="pt-PT" sz="1200" dirty="0">
                <a:latin typeface="Archivo"/>
              </a:rPr>
              <a:t> Soft </a:t>
            </a:r>
            <a:r>
              <a:rPr lang="pt-PT" sz="1200" dirty="0" err="1">
                <a:latin typeface="Archivo"/>
              </a:rPr>
              <a:t>Constraints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2.2 </a:t>
            </a:r>
            <a:r>
              <a:rPr lang="pt-PT" sz="1200" dirty="0" err="1">
                <a:latin typeface="Archivo"/>
              </a:rPr>
              <a:t>International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Timetabling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Competitions</a:t>
            </a:r>
            <a:r>
              <a:rPr lang="pt-PT" sz="1200">
                <a:latin typeface="Archivo"/>
              </a:rPr>
              <a:t> (ITC) </a:t>
            </a: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2.3 Monte Carlo </a:t>
            </a:r>
            <a:r>
              <a:rPr lang="pt-PT" sz="1200" dirty="0" err="1">
                <a:latin typeface="Archivo"/>
              </a:rPr>
              <a:t>Tree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Search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2.4 </a:t>
            </a:r>
            <a:r>
              <a:rPr lang="pt-PT" sz="1200" dirty="0" err="1">
                <a:latin typeface="Archivo"/>
              </a:rPr>
              <a:t>Upper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Confidence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Bounds</a:t>
            </a:r>
            <a:r>
              <a:rPr lang="pt-PT" sz="1200" dirty="0">
                <a:latin typeface="Archivo"/>
              </a:rPr>
              <a:t> for </a:t>
            </a:r>
            <a:r>
              <a:rPr lang="pt-PT" sz="1200" dirty="0" err="1">
                <a:latin typeface="Archivo"/>
              </a:rPr>
              <a:t>Trees</a:t>
            </a:r>
            <a:r>
              <a:rPr lang="pt-PT" sz="1200" dirty="0">
                <a:latin typeface="Archivo"/>
              </a:rPr>
              <a:t> (UCT)</a:t>
            </a: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Related</a:t>
            </a:r>
            <a:r>
              <a:rPr lang="pt-PT" sz="1200" b="1" dirty="0">
                <a:latin typeface="Archivo"/>
              </a:rPr>
              <a:t> </a:t>
            </a:r>
            <a:r>
              <a:rPr lang="pt-PT" sz="1200" b="1" dirty="0" err="1">
                <a:latin typeface="Archivo"/>
              </a:rPr>
              <a:t>Work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Methodology</a:t>
            </a:r>
            <a:endParaRPr lang="pt-PT" sz="1200" b="1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4.1 Monte Carlo </a:t>
            </a:r>
            <a:r>
              <a:rPr lang="pt-PT" sz="1200" dirty="0" err="1">
                <a:latin typeface="Archivo"/>
              </a:rPr>
              <a:t>Tree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Search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4.2 Hill </a:t>
            </a:r>
            <a:r>
              <a:rPr lang="pt-PT" sz="1200" dirty="0" err="1">
                <a:latin typeface="Archivo"/>
              </a:rPr>
              <a:t>Climbing</a:t>
            </a:r>
            <a:endParaRPr lang="pt-PT" sz="1200" dirty="0">
              <a:latin typeface="Archivo"/>
            </a:endParaRPr>
          </a:p>
          <a:p>
            <a:pPr marL="360000" lvl="3">
              <a:spcBef>
                <a:spcPts val="600"/>
              </a:spcBef>
              <a:buSzPct val="100000"/>
            </a:pPr>
            <a:r>
              <a:rPr lang="pt-PT" sz="1200" dirty="0">
                <a:latin typeface="Archivo"/>
              </a:rPr>
              <a:t>4.3 </a:t>
            </a:r>
            <a:r>
              <a:rPr lang="pt-PT" sz="1200" dirty="0" err="1">
                <a:latin typeface="Archivo"/>
              </a:rPr>
              <a:t>Diving</a:t>
            </a:r>
            <a:endParaRPr lang="pt-PT" sz="1200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Tests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Results</a:t>
            </a:r>
            <a:endParaRPr lang="pt-PT" sz="1200" b="1" dirty="0">
              <a:latin typeface="Archivo"/>
            </a:endParaRPr>
          </a:p>
          <a:p>
            <a:pPr marL="333000" lvl="2" indent="-228600">
              <a:spcBef>
                <a:spcPts val="600"/>
              </a:spcBef>
              <a:buFont typeface="+mj-lt"/>
              <a:buAutoNum type="arabicPeriod"/>
            </a:pPr>
            <a:r>
              <a:rPr lang="pt-PT" sz="1200" b="1" dirty="0" err="1">
                <a:latin typeface="Archivo"/>
              </a:rPr>
              <a:t>Conclusion</a:t>
            </a:r>
            <a:r>
              <a:rPr lang="pt-PT" sz="1200" b="1" dirty="0">
                <a:latin typeface="Archivo"/>
              </a:rPr>
              <a:t> </a:t>
            </a:r>
            <a:r>
              <a:rPr lang="pt-PT" sz="1200" b="1" dirty="0" err="1">
                <a:latin typeface="Archivo"/>
              </a:rPr>
              <a:t>and</a:t>
            </a:r>
            <a:r>
              <a:rPr lang="pt-PT" sz="1200" b="1" dirty="0">
                <a:latin typeface="Archivo"/>
              </a:rPr>
              <a:t> Future </a:t>
            </a:r>
            <a:r>
              <a:rPr lang="pt-PT" sz="1200" b="1" dirty="0" err="1">
                <a:latin typeface="Archivo"/>
              </a:rPr>
              <a:t>Work</a:t>
            </a:r>
            <a:endParaRPr lang="pt-PT" sz="1200" b="1" dirty="0">
              <a:latin typeface="Archivo"/>
            </a:endParaRPr>
          </a:p>
          <a:p>
            <a:pPr lvl="5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200" dirty="0">
              <a:latin typeface="Archivo"/>
            </a:endParaRPr>
          </a:p>
          <a:p>
            <a:pPr lvl="2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411242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37E9D-6818-4601-0797-16574D980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499B-56C3-552E-E69D-50E8AA02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  <a:r>
              <a:rPr lang="en-US" b="0" dirty="0"/>
              <a:t> Pruning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8E740-5105-58A5-BB2B-A8AD1AEAF1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20</a:t>
            </a:fld>
            <a:endParaRPr lang="pt-P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6525B-F1A7-A07D-6F5D-F8F3780DC77C}"/>
              </a:ext>
            </a:extLst>
          </p:cNvPr>
          <p:cNvSpPr txBox="1"/>
          <p:nvPr/>
        </p:nvSpPr>
        <p:spPr>
          <a:xfrm>
            <a:off x="2628037" y="4767263"/>
            <a:ext cx="1715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 –</a:t>
            </a:r>
            <a:r>
              <a:rPr lang="pt-PT" sz="900" dirty="0">
                <a:latin typeface="Archivo"/>
              </a:rPr>
              <a:t> </a:t>
            </a:r>
            <a:endParaRPr lang="pt-PT" sz="900" i="1" dirty="0">
              <a:latin typeface="Archivo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FDAC63-329F-9C91-5F37-046E6DCBBCA6}"/>
              </a:ext>
            </a:extLst>
          </p:cNvPr>
          <p:cNvGrpSpPr/>
          <p:nvPr/>
        </p:nvGrpSpPr>
        <p:grpSpPr>
          <a:xfrm>
            <a:off x="720000" y="1220630"/>
            <a:ext cx="7987582" cy="3426053"/>
            <a:chOff x="720000" y="1220630"/>
            <a:chExt cx="7987582" cy="3426053"/>
          </a:xfrm>
        </p:grpSpPr>
        <p:pic>
          <p:nvPicPr>
            <p:cNvPr id="5" name="Picture 4" descr="A graph of a bar chart&#10;&#10;AI-generated content may be incorrect.">
              <a:extLst>
                <a:ext uri="{FF2B5EF4-FFF2-40B4-BE49-F238E27FC236}">
                  <a16:creationId xmlns:a16="http://schemas.microsoft.com/office/drawing/2014/main" id="{4F0C259C-CC2F-7609-BCF3-A90E71FC4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0000" y="1223320"/>
              <a:ext cx="3464073" cy="3405146"/>
            </a:xfrm>
            <a:prstGeom prst="rect">
              <a:avLst/>
            </a:prstGeom>
          </p:spPr>
        </p:pic>
        <p:pic>
          <p:nvPicPr>
            <p:cNvPr id="7" name="Picture 6" descr="A graph with a green line&#10;&#10;AI-generated content may be incorrect.">
              <a:extLst>
                <a:ext uri="{FF2B5EF4-FFF2-40B4-BE49-F238E27FC236}">
                  <a16:creationId xmlns:a16="http://schemas.microsoft.com/office/drawing/2014/main" id="{D69B754A-1144-AB57-8A48-E44BDEA1C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50" y="1220630"/>
              <a:ext cx="3464073" cy="3426053"/>
            </a:xfrm>
            <a:prstGeom prst="rect">
              <a:avLst/>
            </a:prstGeom>
          </p:spPr>
        </p:pic>
        <p:pic>
          <p:nvPicPr>
            <p:cNvPr id="11" name="Picture 10" descr="A close up of a text&#10;&#10;AI-generated content may be incorrect.">
              <a:extLst>
                <a:ext uri="{FF2B5EF4-FFF2-40B4-BE49-F238E27FC236}">
                  <a16:creationId xmlns:a16="http://schemas.microsoft.com/office/drawing/2014/main" id="{A44B7ED1-488D-B8F8-FE99-100FCCA0A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014" y="1627643"/>
              <a:ext cx="851568" cy="282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503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53987-3BA1-48D7-FB89-C9484B857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2E82-9F4E-B581-6157-53A39528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b="0" dirty="0"/>
              <a:t>Diving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9B068-0A9F-4513-A5FC-13881291F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21</a:t>
            </a:fld>
            <a:endParaRPr lang="pt-PT" dirty="0"/>
          </a:p>
        </p:txBody>
      </p:sp>
      <p:pic>
        <p:nvPicPr>
          <p:cNvPr id="18" name="Picture 17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38D8AE01-BF12-3729-A559-D4F8E668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81" y="1328300"/>
            <a:ext cx="3724109" cy="31866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62B22A-932E-FF2B-410C-18C84D89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490" y="1734902"/>
            <a:ext cx="882346" cy="274637"/>
          </a:xfrm>
          <a:prstGeom prst="rect">
            <a:avLst/>
          </a:prstGeom>
        </p:spPr>
      </p:pic>
      <p:pic>
        <p:nvPicPr>
          <p:cNvPr id="22" name="Picture 21" descr="A graph of red and purple lines&#10;&#10;AI-generated content may be incorrect.">
            <a:extLst>
              <a:ext uri="{FF2B5EF4-FFF2-40B4-BE49-F238E27FC236}">
                <a16:creationId xmlns:a16="http://schemas.microsoft.com/office/drawing/2014/main" id="{B292B5B7-E945-879D-C2CC-60A3F3D9E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18" y="1328300"/>
            <a:ext cx="3783675" cy="318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16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1CF04-AB35-3B95-228C-7C6F4AB03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4FD-47D0-845B-F87B-C10EABF8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pt-PT" b="0" dirty="0" err="1"/>
              <a:t>Competition</a:t>
            </a:r>
            <a:r>
              <a:rPr lang="pt-PT" b="0" dirty="0"/>
              <a:t> </a:t>
            </a:r>
            <a:r>
              <a:rPr lang="pt-PT" b="0" dirty="0" err="1"/>
              <a:t>Results</a:t>
            </a:r>
            <a:r>
              <a:rPr lang="pt-PT" b="0" dirty="0"/>
              <a:t> </a:t>
            </a:r>
            <a:r>
              <a:rPr lang="pt-PT" b="0" dirty="0" err="1"/>
              <a:t>Comparison</a:t>
            </a:r>
            <a:endParaRPr lang="en-US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54AE6-D401-280A-A4D1-448E2DDBA1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22</a:t>
            </a:fld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44C5C-793C-89F2-6DE9-4DFED18076B9}"/>
              </a:ext>
            </a:extLst>
          </p:cNvPr>
          <p:cNvSpPr txBox="1"/>
          <p:nvPr/>
        </p:nvSpPr>
        <p:spPr>
          <a:xfrm>
            <a:off x="658090" y="1414441"/>
            <a:ext cx="75160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chivo"/>
              </a:rPr>
              <a:t>A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1491607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347B5-AB81-07F6-EA28-3DD69DC05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F83F-32AE-1C8A-9582-7354C752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Future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D9337-A3C1-1ABA-505C-E21D37F3FD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3546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1787E-5ACD-A040-F9FF-B65350D19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8AC4-47B8-CA59-9FEA-4ABA7D98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Referencies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81D357-75D1-A73C-3DFD-F7BD4B36D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24</a:t>
            </a:fld>
            <a:endParaRPr lang="pt-P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E4F6F-4F66-0C30-44AD-52CA4DCB277C}"/>
              </a:ext>
            </a:extLst>
          </p:cNvPr>
          <p:cNvSpPr txBox="1"/>
          <p:nvPr/>
        </p:nvSpPr>
        <p:spPr>
          <a:xfrm>
            <a:off x="628649" y="1115787"/>
            <a:ext cx="37605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latin typeface="Archivo"/>
              </a:rPr>
              <a:t>[1] U. D. Porto, “</a:t>
            </a:r>
            <a:r>
              <a:rPr lang="pt-PT" sz="900" dirty="0" err="1">
                <a:latin typeface="Archivo"/>
              </a:rPr>
              <a:t>Fcup</a:t>
            </a:r>
            <a:r>
              <a:rPr lang="pt-PT" sz="900" dirty="0">
                <a:latin typeface="Archivo"/>
              </a:rPr>
              <a:t> em números.”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2"/>
              </a:rPr>
              <a:t>https://www.up.pt/fcup/pt/afcup/institucional/fcup-em-numeros/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[2] C. B. </a:t>
            </a:r>
            <a:r>
              <a:rPr lang="pt-PT" sz="900" dirty="0" err="1">
                <a:latin typeface="Archivo"/>
              </a:rPr>
              <a:t>Browne</a:t>
            </a:r>
            <a:r>
              <a:rPr lang="pt-PT" sz="900" dirty="0">
                <a:latin typeface="Archivo"/>
              </a:rPr>
              <a:t>, E. </a:t>
            </a:r>
            <a:r>
              <a:rPr lang="pt-PT" sz="900" dirty="0" err="1">
                <a:latin typeface="Archivo"/>
              </a:rPr>
              <a:t>Powley</a:t>
            </a:r>
            <a:r>
              <a:rPr lang="pt-PT" sz="900" dirty="0">
                <a:latin typeface="Archivo"/>
              </a:rPr>
              <a:t>, D. </a:t>
            </a:r>
            <a:r>
              <a:rPr lang="pt-PT" sz="900" dirty="0" err="1">
                <a:latin typeface="Archivo"/>
              </a:rPr>
              <a:t>Whitehouse</a:t>
            </a:r>
            <a:r>
              <a:rPr lang="pt-PT" sz="900" dirty="0">
                <a:latin typeface="Archivo"/>
              </a:rPr>
              <a:t>, S. M. Lucas, P. I. </a:t>
            </a:r>
            <a:r>
              <a:rPr lang="pt-PT" sz="900" dirty="0" err="1">
                <a:latin typeface="Archivo"/>
              </a:rPr>
              <a:t>Cowling</a:t>
            </a:r>
            <a:r>
              <a:rPr lang="pt-PT" sz="900" dirty="0">
                <a:latin typeface="Archivo"/>
              </a:rPr>
              <a:t>, P. </a:t>
            </a:r>
            <a:r>
              <a:rPr lang="pt-PT" sz="900" dirty="0" err="1">
                <a:latin typeface="Archivo"/>
              </a:rPr>
              <a:t>Rohlfshagen</a:t>
            </a:r>
            <a:r>
              <a:rPr lang="pt-PT" sz="900" dirty="0">
                <a:latin typeface="Archivo"/>
              </a:rPr>
              <a:t>, S. </a:t>
            </a:r>
            <a:r>
              <a:rPr lang="pt-PT" sz="900" dirty="0" err="1">
                <a:latin typeface="Archivo"/>
              </a:rPr>
              <a:t>Tavener</a:t>
            </a:r>
            <a:r>
              <a:rPr lang="pt-PT" sz="900" dirty="0">
                <a:latin typeface="Archivo"/>
              </a:rPr>
              <a:t>, D. </a:t>
            </a:r>
            <a:r>
              <a:rPr lang="pt-PT" sz="900" dirty="0" err="1">
                <a:latin typeface="Archivo"/>
              </a:rPr>
              <a:t>Perez</a:t>
            </a:r>
            <a:r>
              <a:rPr lang="pt-PT" sz="900" dirty="0">
                <a:latin typeface="Archivo"/>
              </a:rPr>
              <a:t>, S. </a:t>
            </a:r>
            <a:r>
              <a:rPr lang="pt-PT" sz="900" dirty="0" err="1">
                <a:latin typeface="Archivo"/>
              </a:rPr>
              <a:t>Samothrakis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S. </a:t>
            </a:r>
            <a:r>
              <a:rPr lang="pt-PT" sz="900" dirty="0" err="1">
                <a:latin typeface="Archivo"/>
              </a:rPr>
              <a:t>Colton</a:t>
            </a:r>
            <a:r>
              <a:rPr lang="pt-PT" sz="900" dirty="0">
                <a:latin typeface="Archivo"/>
              </a:rPr>
              <a:t>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monte </a:t>
            </a:r>
            <a:r>
              <a:rPr lang="pt-PT" sz="900" dirty="0" err="1">
                <a:latin typeface="Archivo"/>
              </a:rPr>
              <a:t>carlo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methods</a:t>
            </a:r>
            <a:r>
              <a:rPr lang="pt-PT" sz="900" dirty="0">
                <a:latin typeface="Archivo"/>
              </a:rPr>
              <a:t>,” IEEE </a:t>
            </a:r>
            <a:r>
              <a:rPr lang="pt-PT" sz="900" dirty="0" err="1">
                <a:latin typeface="Archivo"/>
              </a:rPr>
              <a:t>Transactions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Computational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Intelligence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AI in Games, vol. 4, no. 1, pp. 1–43, Mar. 2012, </a:t>
            </a:r>
            <a:r>
              <a:rPr lang="pt-PT" sz="900" dirty="0" err="1">
                <a:latin typeface="Archivo"/>
              </a:rPr>
              <a:t>conference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Name</a:t>
            </a:r>
            <a:r>
              <a:rPr lang="pt-PT" sz="900" dirty="0">
                <a:latin typeface="Archivo"/>
              </a:rPr>
              <a:t>: IEEE </a:t>
            </a:r>
            <a:r>
              <a:rPr lang="pt-PT" sz="900" dirty="0" err="1">
                <a:latin typeface="Archivo"/>
              </a:rPr>
              <a:t>Transactions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Computational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Intelligence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AI in Games.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3"/>
              </a:rPr>
              <a:t>https://ieeexplore.ieee.org/document/6145622/?arnumber=6145622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[3] R. Lewis,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metaheuristic-based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techniques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problems</a:t>
            </a:r>
            <a:r>
              <a:rPr lang="pt-PT" sz="900" dirty="0">
                <a:latin typeface="Archivo"/>
              </a:rPr>
              <a:t>,” OR </a:t>
            </a:r>
            <a:r>
              <a:rPr lang="pt-PT" sz="900" dirty="0" err="1">
                <a:latin typeface="Archivo"/>
              </a:rPr>
              <a:t>Spectrum</a:t>
            </a:r>
            <a:r>
              <a:rPr lang="pt-PT" sz="900" dirty="0">
                <a:latin typeface="Archivo"/>
              </a:rPr>
              <a:t>, vol. 30, no. 1, pp. 167–190, Jan. 2008.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4"/>
              </a:rPr>
              <a:t>https://doi.org/10.1007/s00291-007-0097-0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[4] S. </a:t>
            </a:r>
            <a:r>
              <a:rPr lang="pt-PT" sz="900" dirty="0" err="1">
                <a:latin typeface="Archivo"/>
              </a:rPr>
              <a:t>Abdipoor</a:t>
            </a:r>
            <a:r>
              <a:rPr lang="pt-PT" sz="900" dirty="0">
                <a:latin typeface="Archivo"/>
              </a:rPr>
              <a:t>, R. </a:t>
            </a:r>
            <a:r>
              <a:rPr lang="pt-PT" sz="900" dirty="0" err="1">
                <a:latin typeface="Archivo"/>
              </a:rPr>
              <a:t>Yaakob</a:t>
            </a:r>
            <a:r>
              <a:rPr lang="pt-PT" sz="900" dirty="0">
                <a:latin typeface="Archivo"/>
              </a:rPr>
              <a:t>, S. L. </a:t>
            </a:r>
            <a:r>
              <a:rPr lang="pt-PT" sz="900" dirty="0" err="1">
                <a:latin typeface="Archivo"/>
              </a:rPr>
              <a:t>Goh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S. </a:t>
            </a:r>
            <a:r>
              <a:rPr lang="pt-PT" sz="900" dirty="0" err="1">
                <a:latin typeface="Archivo"/>
              </a:rPr>
              <a:t>Abdullah</a:t>
            </a:r>
            <a:r>
              <a:rPr lang="pt-PT" sz="900" dirty="0">
                <a:latin typeface="Archivo"/>
              </a:rPr>
              <a:t>, “Meta-</a:t>
            </a:r>
            <a:r>
              <a:rPr lang="pt-PT" sz="900" dirty="0" err="1">
                <a:latin typeface="Archivo"/>
              </a:rPr>
              <a:t>heuristic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approaches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Intelligent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Systems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with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Applications</a:t>
            </a:r>
            <a:r>
              <a:rPr lang="pt-PT" sz="900" dirty="0">
                <a:latin typeface="Archivo"/>
              </a:rPr>
              <a:t>, vol. 19, p. 200253, </a:t>
            </a:r>
            <a:r>
              <a:rPr lang="pt-PT" sz="900" dirty="0" err="1">
                <a:latin typeface="Archivo"/>
              </a:rPr>
              <a:t>Sep</a:t>
            </a:r>
            <a:r>
              <a:rPr lang="pt-PT" sz="900" dirty="0">
                <a:latin typeface="Archivo"/>
              </a:rPr>
              <a:t>. 2023.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5"/>
              </a:rPr>
              <a:t>https://linkinghub.elsevier.com/retrieve/pii/S2667305323000789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[5] H. </a:t>
            </a:r>
            <a:r>
              <a:rPr lang="pt-PT" sz="900" dirty="0" err="1">
                <a:latin typeface="Archivo"/>
              </a:rPr>
              <a:t>Babaei</a:t>
            </a:r>
            <a:r>
              <a:rPr lang="pt-PT" sz="900" dirty="0">
                <a:latin typeface="Archivo"/>
              </a:rPr>
              <a:t>, J. </a:t>
            </a:r>
            <a:r>
              <a:rPr lang="pt-PT" sz="900" dirty="0" err="1">
                <a:latin typeface="Archivo"/>
              </a:rPr>
              <a:t>Karimpour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A. </a:t>
            </a:r>
            <a:r>
              <a:rPr lang="pt-PT" sz="900" dirty="0" err="1">
                <a:latin typeface="Archivo"/>
              </a:rPr>
              <a:t>Hadidi</a:t>
            </a:r>
            <a:r>
              <a:rPr lang="pt-PT" sz="900" dirty="0">
                <a:latin typeface="Archivo"/>
              </a:rPr>
              <a:t>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approaches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Computers</a:t>
            </a:r>
            <a:r>
              <a:rPr lang="pt-PT" sz="900" dirty="0">
                <a:latin typeface="Archivo"/>
              </a:rPr>
              <a:t> &amp; Industrial </a:t>
            </a:r>
            <a:r>
              <a:rPr lang="pt-PT" sz="900" dirty="0" err="1">
                <a:latin typeface="Archivo"/>
              </a:rPr>
              <a:t>Engineering</a:t>
            </a:r>
            <a:r>
              <a:rPr lang="pt-PT" sz="900" dirty="0">
                <a:latin typeface="Archivo"/>
              </a:rPr>
              <a:t>, vol. 86, pp. 43–59, </a:t>
            </a:r>
            <a:r>
              <a:rPr lang="pt-PT" sz="900" dirty="0" err="1">
                <a:latin typeface="Archivo"/>
              </a:rPr>
              <a:t>Aug</a:t>
            </a:r>
            <a:r>
              <a:rPr lang="pt-PT" sz="900" dirty="0">
                <a:latin typeface="Archivo"/>
              </a:rPr>
              <a:t>. 2015.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6"/>
              </a:rPr>
              <a:t>https://linkinghub.elsevier.com/retrieve/pii/S0360835214003714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[6] M. C. </a:t>
            </a:r>
            <a:r>
              <a:rPr lang="pt-PT" sz="900" dirty="0" err="1">
                <a:latin typeface="Archivo"/>
              </a:rPr>
              <a:t>Chen</a:t>
            </a:r>
            <a:r>
              <a:rPr lang="pt-PT" sz="900" dirty="0">
                <a:latin typeface="Archivo"/>
              </a:rPr>
              <a:t>, S. N. </a:t>
            </a:r>
            <a:r>
              <a:rPr lang="pt-PT" sz="900" dirty="0" err="1">
                <a:latin typeface="Archivo"/>
              </a:rPr>
              <a:t>Sze</a:t>
            </a:r>
            <a:r>
              <a:rPr lang="pt-PT" sz="900" dirty="0">
                <a:latin typeface="Archivo"/>
              </a:rPr>
              <a:t>, S. L. </a:t>
            </a:r>
            <a:r>
              <a:rPr lang="pt-PT" sz="900" dirty="0" err="1">
                <a:latin typeface="Archivo"/>
              </a:rPr>
              <a:t>Goh</a:t>
            </a:r>
            <a:r>
              <a:rPr lang="pt-PT" sz="900" dirty="0">
                <a:latin typeface="Archivo"/>
              </a:rPr>
              <a:t>, N. R. </a:t>
            </a:r>
            <a:r>
              <a:rPr lang="pt-PT" sz="900" dirty="0" err="1">
                <a:latin typeface="Archivo"/>
              </a:rPr>
              <a:t>Sabar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G. Kendall, “A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 err="1">
                <a:latin typeface="Archivo"/>
              </a:rPr>
              <a:t>Perspectives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trends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opportunities</a:t>
            </a:r>
            <a:r>
              <a:rPr lang="pt-PT" sz="900" dirty="0">
                <a:latin typeface="Archivo"/>
              </a:rPr>
              <a:t>,” IEEE Access, vol. 9, pp. 106 515–106 529, 2021, </a:t>
            </a:r>
            <a:r>
              <a:rPr lang="pt-PT" sz="900" dirty="0" err="1">
                <a:latin typeface="Archivo"/>
              </a:rPr>
              <a:t>conference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Name</a:t>
            </a:r>
            <a:r>
              <a:rPr lang="pt-PT" sz="900" dirty="0">
                <a:latin typeface="Archivo"/>
              </a:rPr>
              <a:t>: IEEE Access.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7"/>
              </a:rPr>
              <a:t>https://ieeexplore.ieee.org/document/9499056/?arnumber=9499056</a:t>
            </a:r>
            <a:endParaRPr lang="pt-PT" sz="900" dirty="0">
              <a:latin typeface="Archiv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7F9DF-D1E0-A147-D9E2-4668CD7A75C3}"/>
              </a:ext>
            </a:extLst>
          </p:cNvPr>
          <p:cNvSpPr txBox="1"/>
          <p:nvPr/>
        </p:nvSpPr>
        <p:spPr>
          <a:xfrm>
            <a:off x="4663440" y="1115787"/>
            <a:ext cx="376056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900" dirty="0">
                <a:latin typeface="Archivo"/>
              </a:rPr>
              <a:t>[7] E. </a:t>
            </a:r>
            <a:r>
              <a:rPr lang="pt-PT" sz="900" dirty="0" err="1">
                <a:latin typeface="Archivo"/>
              </a:rPr>
              <a:t>Talbi</a:t>
            </a:r>
            <a:r>
              <a:rPr lang="pt-PT" sz="900" dirty="0">
                <a:latin typeface="Archivo"/>
              </a:rPr>
              <a:t>, “</a:t>
            </a:r>
            <a:r>
              <a:rPr lang="pt-PT" sz="900" dirty="0" err="1">
                <a:latin typeface="Archivo"/>
              </a:rPr>
              <a:t>Metaheuristics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 err="1">
                <a:latin typeface="Archivo"/>
              </a:rPr>
              <a:t>From</a:t>
            </a:r>
            <a:r>
              <a:rPr lang="pt-PT" sz="900" dirty="0">
                <a:latin typeface="Archivo"/>
              </a:rPr>
              <a:t> design to </a:t>
            </a:r>
            <a:r>
              <a:rPr lang="pt-PT" sz="900" dirty="0" err="1">
                <a:latin typeface="Archivo"/>
              </a:rPr>
              <a:t>implementation</a:t>
            </a:r>
            <a:r>
              <a:rPr lang="pt-PT" sz="900" dirty="0">
                <a:latin typeface="Archivo"/>
              </a:rPr>
              <a:t>,” John </a:t>
            </a:r>
            <a:r>
              <a:rPr lang="pt-PT" sz="900" dirty="0" err="1">
                <a:latin typeface="Archivo"/>
              </a:rPr>
              <a:t>Wiley</a:t>
            </a:r>
            <a:r>
              <a:rPr lang="pt-PT" sz="900" dirty="0">
                <a:latin typeface="Archivo"/>
              </a:rPr>
              <a:t> &amp; Sons google </a:t>
            </a:r>
            <a:r>
              <a:rPr lang="pt-PT" sz="900" dirty="0" err="1">
                <a:latin typeface="Archivo"/>
              </a:rPr>
              <a:t>schola</a:t>
            </a:r>
            <a:r>
              <a:rPr lang="pt-PT" sz="900" dirty="0">
                <a:latin typeface="Archivo"/>
              </a:rPr>
              <a:t>, vol. 2, pp. 268–308, 2009. </a:t>
            </a:r>
          </a:p>
          <a:p>
            <a:r>
              <a:rPr lang="pt-PT" sz="900" dirty="0">
                <a:latin typeface="Archivo"/>
              </a:rPr>
              <a:t>[8] K.-L. </a:t>
            </a:r>
            <a:r>
              <a:rPr lang="pt-PT" sz="900" dirty="0" err="1">
                <a:latin typeface="Archivo"/>
              </a:rPr>
              <a:t>Du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Swamy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et</a:t>
            </a:r>
            <a:r>
              <a:rPr lang="pt-PT" sz="900" dirty="0">
                <a:latin typeface="Archivo"/>
              </a:rPr>
              <a:t> al.,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optimization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by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metaheuristics</a:t>
            </a:r>
            <a:r>
              <a:rPr lang="pt-PT" sz="900" dirty="0">
                <a:latin typeface="Archivo"/>
              </a:rPr>
              <a:t>. Springer, 2016, vol. 1.</a:t>
            </a:r>
          </a:p>
          <a:p>
            <a:r>
              <a:rPr lang="pt-PT" sz="900" dirty="0">
                <a:latin typeface="Archivo"/>
              </a:rPr>
              <a:t>[9] E. </a:t>
            </a:r>
            <a:r>
              <a:rPr lang="pt-PT" sz="900" dirty="0" err="1">
                <a:latin typeface="Archivo"/>
              </a:rPr>
              <a:t>Burke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Gendreau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Hyde</a:t>
            </a:r>
            <a:r>
              <a:rPr lang="pt-PT" sz="900" dirty="0">
                <a:latin typeface="Archivo"/>
              </a:rPr>
              <a:t>, G. Kendall, G. Ochoa, E. </a:t>
            </a:r>
            <a:r>
              <a:rPr lang="pt-PT" sz="900" dirty="0" err="1">
                <a:latin typeface="Archivo"/>
              </a:rPr>
              <a:t>Özcan</a:t>
            </a:r>
            <a:r>
              <a:rPr lang="pt-PT" sz="900" dirty="0">
                <a:latin typeface="Archivo"/>
              </a:rPr>
              <a:t>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R. </a:t>
            </a:r>
            <a:r>
              <a:rPr lang="pt-PT" sz="900" dirty="0" err="1">
                <a:latin typeface="Archivo"/>
              </a:rPr>
              <a:t>Qu</a:t>
            </a:r>
            <a:r>
              <a:rPr lang="pt-PT" sz="900" dirty="0">
                <a:latin typeface="Archivo"/>
              </a:rPr>
              <a:t>, “</a:t>
            </a:r>
            <a:r>
              <a:rPr lang="pt-PT" sz="900" dirty="0" err="1">
                <a:latin typeface="Archivo"/>
              </a:rPr>
              <a:t>Hyper-heuristics</a:t>
            </a:r>
            <a:r>
              <a:rPr lang="pt-PT" sz="900" dirty="0">
                <a:latin typeface="Archivo"/>
              </a:rPr>
              <a:t>: A </a:t>
            </a:r>
            <a:r>
              <a:rPr lang="pt-PT" sz="900" dirty="0" err="1">
                <a:latin typeface="Archivo"/>
              </a:rPr>
              <a:t>survey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state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art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Journal</a:t>
            </a:r>
            <a:endParaRPr lang="pt-PT" sz="900" dirty="0">
              <a:latin typeface="Archivo"/>
            </a:endParaRPr>
          </a:p>
          <a:p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the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Operational</a:t>
            </a:r>
            <a:r>
              <a:rPr lang="pt-PT" sz="900" dirty="0">
                <a:latin typeface="Archivo"/>
              </a:rPr>
              <a:t> Research </a:t>
            </a:r>
            <a:r>
              <a:rPr lang="pt-PT" sz="900" dirty="0" err="1">
                <a:latin typeface="Archivo"/>
              </a:rPr>
              <a:t>Society</a:t>
            </a:r>
            <a:r>
              <a:rPr lang="pt-PT" sz="900" dirty="0">
                <a:latin typeface="Archivo"/>
              </a:rPr>
              <a:t>, vol. 64, pp. 1695–1724, 07 2013.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8"/>
              </a:rPr>
              <a:t>https://www.researchgate.net/publication/256442073_Hyperheuristics_A_survey_of_the_state_of_the_art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[10] T. </a:t>
            </a:r>
            <a:r>
              <a:rPr lang="pt-PT" sz="900" dirty="0" err="1">
                <a:latin typeface="Archivo"/>
              </a:rPr>
              <a:t>Müller</a:t>
            </a:r>
            <a:r>
              <a:rPr lang="pt-PT" sz="900" dirty="0">
                <a:latin typeface="Archivo"/>
              </a:rPr>
              <a:t>, “Itc2007 solver </a:t>
            </a:r>
            <a:r>
              <a:rPr lang="pt-PT" sz="900" dirty="0" err="1">
                <a:latin typeface="Archivo"/>
              </a:rPr>
              <a:t>description</a:t>
            </a:r>
            <a:r>
              <a:rPr lang="pt-PT" sz="900" dirty="0">
                <a:latin typeface="Archivo"/>
              </a:rPr>
              <a:t>: a </a:t>
            </a:r>
            <a:r>
              <a:rPr lang="pt-PT" sz="900" dirty="0" err="1">
                <a:latin typeface="Archivo"/>
              </a:rPr>
              <a:t>hybrid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approach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Annals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Operations</a:t>
            </a:r>
            <a:r>
              <a:rPr lang="pt-PT" sz="900" dirty="0">
                <a:latin typeface="Archivo"/>
              </a:rPr>
              <a:t> Research, vol. 172, no. 1, pp. 429–446, Nov. 2009.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9"/>
              </a:rPr>
              <a:t>http://link.springer.com/10.1007/s10479-009-0644-y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[11] S. L. </a:t>
            </a:r>
            <a:r>
              <a:rPr lang="pt-PT" sz="900" dirty="0" err="1">
                <a:latin typeface="Archivo"/>
              </a:rPr>
              <a:t>Goh</a:t>
            </a:r>
            <a:r>
              <a:rPr lang="pt-PT" sz="900" dirty="0">
                <a:latin typeface="Archivo"/>
              </a:rPr>
              <a:t>, “</a:t>
            </a:r>
            <a:r>
              <a:rPr lang="pt-PT" sz="900" dirty="0" err="1">
                <a:latin typeface="Archivo"/>
              </a:rPr>
              <a:t>An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investigation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monte </a:t>
            </a:r>
            <a:r>
              <a:rPr lang="pt-PT" sz="900" dirty="0" err="1">
                <a:latin typeface="Archivo"/>
              </a:rPr>
              <a:t>carlo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local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for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problems</a:t>
            </a:r>
            <a:r>
              <a:rPr lang="pt-PT" sz="900" dirty="0">
                <a:latin typeface="Archivo"/>
              </a:rPr>
              <a:t>,”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Nottingham, </a:t>
            </a:r>
            <a:r>
              <a:rPr lang="pt-PT" sz="900" dirty="0" err="1">
                <a:latin typeface="Archivo"/>
              </a:rPr>
              <a:t>Malaysia</a:t>
            </a:r>
            <a:r>
              <a:rPr lang="pt-PT" sz="900" dirty="0">
                <a:latin typeface="Archivo"/>
              </a:rPr>
              <a:t>, pp. 76–105, Jul. 2017.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10"/>
              </a:rPr>
              <a:t>https://eprints.nottingham.ac.uk/43558/</a:t>
            </a:r>
            <a:endParaRPr lang="pt-PT" sz="900" dirty="0">
              <a:latin typeface="Archivo"/>
            </a:endParaRPr>
          </a:p>
          <a:p>
            <a:r>
              <a:rPr lang="pt-PT" sz="900" dirty="0">
                <a:latin typeface="Archivo"/>
              </a:rPr>
              <a:t>[12] J. P. Pedroso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R. Rei, “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simulation</a:t>
            </a:r>
            <a:r>
              <a:rPr lang="pt-PT" sz="900" dirty="0">
                <a:latin typeface="Archivo"/>
              </a:rPr>
              <a:t>,” in </a:t>
            </a:r>
            <a:r>
              <a:rPr lang="pt-PT" sz="900" dirty="0" err="1">
                <a:latin typeface="Archivo"/>
              </a:rPr>
              <a:t>Applied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Simulation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Optimization</a:t>
            </a:r>
            <a:r>
              <a:rPr lang="pt-PT" sz="900" dirty="0">
                <a:latin typeface="Archivo"/>
              </a:rPr>
              <a:t>: In </a:t>
            </a:r>
            <a:r>
              <a:rPr lang="pt-PT" sz="900" dirty="0" err="1">
                <a:latin typeface="Archivo"/>
              </a:rPr>
              <a:t>Logistics</a:t>
            </a:r>
            <a:r>
              <a:rPr lang="pt-PT" sz="900" dirty="0">
                <a:latin typeface="Archivo"/>
              </a:rPr>
              <a:t>, Industrial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Aeronautical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Practice</a:t>
            </a:r>
            <a:r>
              <a:rPr lang="pt-PT" sz="900" dirty="0">
                <a:latin typeface="Archivo"/>
              </a:rPr>
              <a:t>, M. </a:t>
            </a:r>
            <a:r>
              <a:rPr lang="pt-PT" sz="900" dirty="0" err="1">
                <a:latin typeface="Archivo"/>
              </a:rPr>
              <a:t>Mujica</a:t>
            </a:r>
            <a:r>
              <a:rPr lang="pt-PT" sz="900" dirty="0">
                <a:latin typeface="Archivo"/>
              </a:rPr>
              <a:t> Mota, I. F. De La Mota,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D. </a:t>
            </a:r>
            <a:r>
              <a:rPr lang="pt-PT" sz="900" dirty="0" err="1">
                <a:latin typeface="Archivo"/>
              </a:rPr>
              <a:t>Guimarans</a:t>
            </a:r>
            <a:r>
              <a:rPr lang="pt-PT" sz="900" dirty="0">
                <a:latin typeface="Archivo"/>
              </a:rPr>
              <a:t> Serrano, Eds. </a:t>
            </a:r>
            <a:r>
              <a:rPr lang="pt-PT" sz="900" dirty="0" err="1">
                <a:latin typeface="Archivo"/>
              </a:rPr>
              <a:t>Cham</a:t>
            </a:r>
            <a:r>
              <a:rPr lang="pt-PT" sz="900" dirty="0">
                <a:latin typeface="Archivo"/>
              </a:rPr>
              <a:t>: Springer </a:t>
            </a:r>
            <a:r>
              <a:rPr lang="pt-PT" sz="900" dirty="0" err="1">
                <a:latin typeface="Archivo"/>
              </a:rPr>
              <a:t>International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Publishing</a:t>
            </a:r>
            <a:r>
              <a:rPr lang="pt-PT" sz="900" dirty="0">
                <a:latin typeface="Archivo"/>
              </a:rPr>
              <a:t>, 2015, pp. 109–131. [Online]. </a:t>
            </a:r>
            <a:r>
              <a:rPr lang="pt-PT" sz="900" dirty="0" err="1">
                <a:latin typeface="Archivo"/>
              </a:rPr>
              <a:t>Available</a:t>
            </a:r>
            <a:r>
              <a:rPr lang="pt-PT" sz="900" dirty="0">
                <a:latin typeface="Archivo"/>
              </a:rPr>
              <a:t>: </a:t>
            </a:r>
            <a:r>
              <a:rPr lang="pt-PT" sz="900" dirty="0">
                <a:latin typeface="Archivo"/>
                <a:hlinkClick r:id="rId11"/>
              </a:rPr>
              <a:t>https://doi.org/10.1007/978-3-319-15033-8_4</a:t>
            </a:r>
            <a:endParaRPr lang="pt-PT" sz="900" dirty="0">
              <a:latin typeface="Archivo"/>
            </a:endParaRPr>
          </a:p>
          <a:p>
            <a:endParaRPr lang="pt-PT" sz="9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497698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CF02-32F2-BA3E-F2FD-084071922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BDC7-E96F-03F0-FC7B-6CFCF31C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</a:t>
            </a:r>
            <a:r>
              <a:rPr lang="pt-PT" dirty="0"/>
              <a:t> </a:t>
            </a:r>
            <a:r>
              <a:rPr lang="en-US" dirty="0"/>
              <a:t>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9D2FD7-9874-DA51-118F-736A7937B4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25</a:t>
            </a:fld>
            <a:endParaRPr lang="pt-PT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C839C9-03B3-5A19-A3EA-32A24822463C}"/>
              </a:ext>
            </a:extLst>
          </p:cNvPr>
          <p:cNvGrpSpPr/>
          <p:nvPr/>
        </p:nvGrpSpPr>
        <p:grpSpPr>
          <a:xfrm>
            <a:off x="719999" y="1272896"/>
            <a:ext cx="7704000" cy="3340437"/>
            <a:chOff x="719999" y="1272896"/>
            <a:chExt cx="7704000" cy="3340437"/>
          </a:xfrm>
        </p:grpSpPr>
        <p:pic>
          <p:nvPicPr>
            <p:cNvPr id="1026" name="Picture 2" descr="screenshot">
              <a:extLst>
                <a:ext uri="{FF2B5EF4-FFF2-40B4-BE49-F238E27FC236}">
                  <a16:creationId xmlns:a16="http://schemas.microsoft.com/office/drawing/2014/main" id="{9C84693F-6432-D140-FEE5-DE8C91FBC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99" y="1272896"/>
              <a:ext cx="7704000" cy="3052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88D8CC-1D40-B205-5C94-864F3947C131}"/>
                </a:ext>
              </a:extLst>
            </p:cNvPr>
            <p:cNvSpPr txBox="1"/>
            <p:nvPr/>
          </p:nvSpPr>
          <p:spPr>
            <a:xfrm>
              <a:off x="3713449" y="4382501"/>
              <a:ext cx="171709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900" b="1" i="1" dirty="0">
                  <a:latin typeface="Archivo"/>
                </a:rPr>
                <a:t>Fig. 3 </a:t>
              </a:r>
              <a:r>
                <a:rPr lang="pt-PT" sz="900" i="1" dirty="0">
                  <a:latin typeface="Archivo"/>
                </a:rPr>
                <a:t>– </a:t>
              </a:r>
              <a:r>
                <a:rPr lang="en-US" sz="900" i="1" dirty="0">
                  <a:latin typeface="Archivo"/>
                </a:rPr>
                <a:t>Previous</a:t>
              </a:r>
              <a:r>
                <a:rPr lang="pt-PT" sz="900" i="1" dirty="0">
                  <a:latin typeface="Archivo"/>
                </a:rPr>
                <a:t> </a:t>
              </a:r>
              <a:r>
                <a:rPr lang="pt-PT" sz="900" i="1" dirty="0" err="1">
                  <a:latin typeface="Archivo"/>
                </a:rPr>
                <a:t>project</a:t>
              </a:r>
              <a:r>
                <a:rPr lang="pt-PT" sz="900" i="1" dirty="0">
                  <a:latin typeface="Archivo"/>
                </a:rPr>
                <a:t> </a:t>
              </a:r>
              <a:r>
                <a:rPr lang="pt-PT" sz="900" i="1" dirty="0" err="1">
                  <a:latin typeface="Archivo"/>
                </a:rPr>
                <a:t>frontend</a:t>
              </a:r>
              <a:endParaRPr lang="pt-PT" sz="900" i="1" dirty="0">
                <a:latin typeface="Archiv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077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E7C50F-CF61-2D54-D404-8D4CE888C9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415280"/>
              </p:ext>
            </p:extLst>
          </p:nvPr>
        </p:nvGraphicFramePr>
        <p:xfrm>
          <a:off x="4708597" y="1100050"/>
          <a:ext cx="3816929" cy="3734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D91A856-FC23-B66F-3523-42346A74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Introduction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518C5-9596-A11B-4D44-45E9C06E31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3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4E63D-D3C6-F7C7-6785-1769F40B18D2}"/>
              </a:ext>
            </a:extLst>
          </p:cNvPr>
          <p:cNvSpPr txBox="1"/>
          <p:nvPr/>
        </p:nvSpPr>
        <p:spPr>
          <a:xfrm>
            <a:off x="5590094" y="4444065"/>
            <a:ext cx="2395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1 </a:t>
            </a:r>
            <a:r>
              <a:rPr lang="pt-PT" sz="900" dirty="0">
                <a:latin typeface="Archivo"/>
              </a:rPr>
              <a:t>– </a:t>
            </a:r>
            <a:r>
              <a:rPr lang="pt-PT" sz="900" dirty="0" err="1">
                <a:latin typeface="Archivo"/>
              </a:rPr>
              <a:t>University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Course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Timetabling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diagram</a:t>
            </a:r>
            <a:r>
              <a:rPr lang="pt-PT" sz="900" dirty="0">
                <a:latin typeface="Archivo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AE5E2-998D-2C9A-DEFC-0C13D76245B5}"/>
              </a:ext>
            </a:extLst>
          </p:cNvPr>
          <p:cNvSpPr txBox="1"/>
          <p:nvPr/>
        </p:nvSpPr>
        <p:spPr>
          <a:xfrm>
            <a:off x="628650" y="1206020"/>
            <a:ext cx="5048250" cy="260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200" b="1" dirty="0">
                <a:latin typeface="Archivo"/>
              </a:rPr>
              <a:t>University Course Timetabling Problem (UCTTP):</a:t>
            </a:r>
          </a:p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Complex combinatorial optimization problem that consists of allocating </a:t>
            </a:r>
            <a:r>
              <a:rPr lang="en-US" sz="1200" u="sng" dirty="0">
                <a:latin typeface="Archivo"/>
              </a:rPr>
              <a:t>events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rooms</a:t>
            </a:r>
            <a:r>
              <a:rPr lang="en-US" sz="1200" dirty="0">
                <a:latin typeface="Archivo"/>
              </a:rPr>
              <a:t>, </a:t>
            </a:r>
            <a:r>
              <a:rPr lang="en-US" sz="1200" u="sng" dirty="0">
                <a:latin typeface="Archivo"/>
              </a:rPr>
              <a:t>lecturers</a:t>
            </a:r>
            <a:r>
              <a:rPr lang="en-US" sz="1200" dirty="0">
                <a:latin typeface="Archivo"/>
              </a:rPr>
              <a:t>, and </a:t>
            </a:r>
            <a:r>
              <a:rPr lang="en-US" sz="1200" u="sng" dirty="0">
                <a:latin typeface="Archivo"/>
              </a:rPr>
              <a:t>students</a:t>
            </a:r>
            <a:r>
              <a:rPr lang="en-US" sz="1200" dirty="0">
                <a:latin typeface="Archivo"/>
              </a:rPr>
              <a:t> to weekly schedules while meeting certain </a:t>
            </a:r>
            <a:r>
              <a:rPr lang="en-US" sz="1200" u="sng" dirty="0">
                <a:latin typeface="Archivo"/>
              </a:rPr>
              <a:t>constraints</a:t>
            </a:r>
            <a:r>
              <a:rPr lang="en-US" sz="1200" dirty="0">
                <a:latin typeface="Archivo"/>
              </a:rPr>
              <a:t>. </a:t>
            </a:r>
          </a:p>
          <a:p>
            <a:pPr marL="28575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This dissertation focuses on the </a:t>
            </a:r>
            <a:r>
              <a:rPr lang="en-US" sz="1200" b="1" dirty="0">
                <a:latin typeface="Archivo"/>
              </a:rPr>
              <a:t>Curriculum-Based Course Timetabling (CB-CTT), </a:t>
            </a:r>
            <a:r>
              <a:rPr lang="en-US" sz="1200" dirty="0">
                <a:latin typeface="Archivo"/>
              </a:rPr>
              <a:t>a variant of UCTTP that focuses on course scheduling. </a:t>
            </a:r>
          </a:p>
          <a:p>
            <a:pPr lvl="3"/>
            <a:endParaRPr lang="en-US" dirty="0">
              <a:latin typeface="Archivo"/>
            </a:endParaRPr>
          </a:p>
          <a:p>
            <a:pPr lvl="3"/>
            <a:r>
              <a:rPr lang="en-US" sz="1200" b="1" dirty="0">
                <a:latin typeface="Archivo"/>
              </a:rPr>
              <a:t>FCUP’s timetabling building process is:</a:t>
            </a:r>
            <a:endParaRPr lang="en-US" sz="1200" dirty="0">
              <a:latin typeface="Archivo"/>
            </a:endParaRPr>
          </a:p>
          <a:p>
            <a:pPr marL="285750" lvl="3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Time-consuming</a:t>
            </a:r>
          </a:p>
          <a:p>
            <a:pPr marL="285750" lvl="3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Not automated</a:t>
            </a:r>
          </a:p>
          <a:p>
            <a:pPr marL="285750" lvl="3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Suboptimal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69350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4B141-9BD4-65C7-A497-1DC21ADA6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669C-5C19-A4F5-2647-3FFA812A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Background:</a:t>
            </a:r>
            <a:r>
              <a:rPr lang="pt-PT" b="0" dirty="0"/>
              <a:t> Hard </a:t>
            </a:r>
            <a:r>
              <a:rPr lang="pt-PT" b="0" dirty="0" err="1"/>
              <a:t>and</a:t>
            </a:r>
            <a:r>
              <a:rPr lang="pt-PT" b="0" dirty="0"/>
              <a:t> Soft </a:t>
            </a:r>
            <a:r>
              <a:rPr lang="pt-PT" b="0" dirty="0" err="1"/>
              <a:t>Constraints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66002-E399-36AD-4EFE-30132597C6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4</a:t>
            </a:fld>
            <a:endParaRPr lang="pt-PT"/>
          </a:p>
        </p:txBody>
      </p:sp>
      <p:pic>
        <p:nvPicPr>
          <p:cNvPr id="6" name="Picture 5" descr="A calendar with different colored squares&#10;&#10;AI-generated content may be incorrect.">
            <a:extLst>
              <a:ext uri="{FF2B5EF4-FFF2-40B4-BE49-F238E27FC236}">
                <a16:creationId xmlns:a16="http://schemas.microsoft.com/office/drawing/2014/main" id="{63AF488A-49D8-73BA-70D7-B58B0495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30" y="2827382"/>
            <a:ext cx="3653589" cy="19180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AE23FA-79A6-0986-4BAF-1C30590CC3EA}"/>
              </a:ext>
            </a:extLst>
          </p:cNvPr>
          <p:cNvSpPr txBox="1"/>
          <p:nvPr/>
        </p:nvSpPr>
        <p:spPr>
          <a:xfrm>
            <a:off x="628650" y="1206020"/>
            <a:ext cx="7795350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200" b="1" dirty="0">
                <a:latin typeface="Archivo"/>
              </a:rPr>
              <a:t>Hard constraints: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Ensure the feasibility of the timetable and must be strictly satisfied.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Example: </a:t>
            </a:r>
            <a:r>
              <a:rPr lang="en-US" sz="1200" dirty="0">
                <a:latin typeface="Archivo"/>
              </a:rPr>
              <a:t>Avoid overlapping events for the same student or a lecturer. </a:t>
            </a:r>
            <a:endParaRPr lang="en-US" sz="1050" dirty="0">
              <a:latin typeface="Archivo"/>
            </a:endParaRPr>
          </a:p>
          <a:p>
            <a:pPr lvl="2">
              <a:spcBef>
                <a:spcPts val="600"/>
              </a:spcBef>
            </a:pPr>
            <a:r>
              <a:rPr lang="en-US" sz="1200" b="1" dirty="0">
                <a:latin typeface="Archivo"/>
              </a:rPr>
              <a:t>Soft constraints: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Represent preferences to improve the quality of the solution without being mandatory. </a:t>
            </a:r>
          </a:p>
          <a:p>
            <a:pPr marL="2758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Example: </a:t>
            </a:r>
            <a:r>
              <a:rPr lang="en-US" sz="1200" dirty="0">
                <a:latin typeface="Archivo"/>
              </a:rPr>
              <a:t>Minimizing gaps in students’ timetables to ensure a more compact timetable.</a:t>
            </a:r>
            <a:endParaRPr lang="pt-PT" sz="1200" dirty="0">
              <a:latin typeface="Archiv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DF8C5-F93D-5DC2-41F4-C8DD753B9338}"/>
              </a:ext>
            </a:extLst>
          </p:cNvPr>
          <p:cNvSpPr txBox="1"/>
          <p:nvPr/>
        </p:nvSpPr>
        <p:spPr>
          <a:xfrm>
            <a:off x="3438635" y="4725968"/>
            <a:ext cx="21753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2 </a:t>
            </a:r>
            <a:r>
              <a:rPr lang="pt-PT" sz="900" dirty="0">
                <a:latin typeface="Archivo"/>
              </a:rPr>
              <a:t>– Hard </a:t>
            </a:r>
            <a:r>
              <a:rPr lang="pt-PT" sz="900" dirty="0" err="1">
                <a:latin typeface="Archivo"/>
              </a:rPr>
              <a:t>and</a:t>
            </a:r>
            <a:r>
              <a:rPr lang="pt-PT" sz="900" dirty="0">
                <a:latin typeface="Archivo"/>
              </a:rPr>
              <a:t> soft </a:t>
            </a:r>
            <a:r>
              <a:rPr lang="pt-PT" sz="900" dirty="0" err="1">
                <a:latin typeface="Archivo"/>
              </a:rPr>
              <a:t>constraints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example</a:t>
            </a:r>
            <a:r>
              <a:rPr lang="pt-PT" sz="900" dirty="0">
                <a:latin typeface="Archiv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807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E5B8-CF8B-1041-E8C9-27CDB41E2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7363-E784-091E-0088-BA3816E6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Archivo"/>
              </a:rPr>
              <a:t>Background: </a:t>
            </a:r>
            <a:r>
              <a:rPr lang="pt-PT" b="0" dirty="0" err="1">
                <a:latin typeface="Archivo"/>
              </a:rPr>
              <a:t>International</a:t>
            </a:r>
            <a:r>
              <a:rPr lang="pt-PT" b="0" dirty="0">
                <a:latin typeface="Archivo"/>
              </a:rPr>
              <a:t> </a:t>
            </a:r>
            <a:r>
              <a:rPr lang="pt-PT" b="0" dirty="0" err="1">
                <a:latin typeface="Archivo"/>
              </a:rPr>
              <a:t>Timetabling</a:t>
            </a:r>
            <a:r>
              <a:rPr lang="pt-PT" b="0" dirty="0">
                <a:latin typeface="Archivo"/>
              </a:rPr>
              <a:t> </a:t>
            </a:r>
            <a:r>
              <a:rPr lang="pt-PT" b="0" dirty="0" err="1">
                <a:latin typeface="Archivo"/>
              </a:rPr>
              <a:t>Competitions</a:t>
            </a:r>
            <a:r>
              <a:rPr lang="pt-PT" b="0" dirty="0">
                <a:latin typeface="Archivo"/>
              </a:rPr>
              <a:t> (ITC)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4CC65-343E-4810-291E-998351CA6E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5</a:t>
            </a:fld>
            <a:endParaRPr lang="pt-PT"/>
          </a:p>
        </p:txBody>
      </p:sp>
      <p:sp>
        <p:nvSpPr>
          <p:cNvPr id="5" name="Google Shape;151;p29">
            <a:extLst>
              <a:ext uri="{FF2B5EF4-FFF2-40B4-BE49-F238E27FC236}">
                <a16:creationId xmlns:a16="http://schemas.microsoft.com/office/drawing/2014/main" id="{9ECA6B30-35ED-A434-A920-7021E7225DF6}"/>
              </a:ext>
            </a:extLst>
          </p:cNvPr>
          <p:cNvSpPr txBox="1"/>
          <p:nvPr/>
        </p:nvSpPr>
        <p:spPr>
          <a:xfrm>
            <a:off x="720000" y="1328142"/>
            <a:ext cx="7704000" cy="32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Five editions</a:t>
            </a: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of the ITC have been held, three focusing on university timetabling.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The Second International Timetabling Competition (</a:t>
            </a:r>
            <a:r>
              <a:rPr lang="en-US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ITC-2007</a:t>
            </a: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) was structured into three tracks: Examination Timetabling Problem, Post-enrollment Course Timetabling, and </a:t>
            </a:r>
            <a:r>
              <a:rPr lang="en-US" sz="12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Curriculum-based Course Timetabling</a:t>
            </a: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Benchmark datasets from ITC-2007 remain widely used in academic research and optimization studies.</a:t>
            </a:r>
            <a:endParaRPr lang="en" sz="1200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6319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13410-6204-488F-F562-DAF4FA1F8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6CB0-CC67-4B32-E01E-EB3E1206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Background: </a:t>
            </a:r>
            <a:r>
              <a:rPr lang="pt-PT" b="0" dirty="0"/>
              <a:t>Monte-Carlo </a:t>
            </a:r>
            <a:r>
              <a:rPr lang="pt-PT" b="0" dirty="0" err="1"/>
              <a:t>Tree</a:t>
            </a:r>
            <a:r>
              <a:rPr lang="pt-PT" b="0" dirty="0"/>
              <a:t> </a:t>
            </a:r>
            <a:r>
              <a:rPr lang="pt-PT" b="0" dirty="0" err="1"/>
              <a:t>Search</a:t>
            </a:r>
            <a:r>
              <a:rPr lang="pt-PT" b="0" dirty="0"/>
              <a:t> (MCTS)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8E1EF6-69FC-C45C-E129-331256B0D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6</a:t>
            </a:fld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AA284-1655-E680-7847-D18E6266808F}"/>
              </a:ext>
            </a:extLst>
          </p:cNvPr>
          <p:cNvSpPr txBox="1"/>
          <p:nvPr/>
        </p:nvSpPr>
        <p:spPr>
          <a:xfrm>
            <a:off x="3017258" y="4223659"/>
            <a:ext cx="3109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b="1" dirty="0">
                <a:latin typeface="Archivo"/>
              </a:rPr>
              <a:t>Fig. 3 –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Outline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of</a:t>
            </a:r>
            <a:r>
              <a:rPr lang="pt-PT" sz="900" dirty="0">
                <a:latin typeface="Archivo"/>
              </a:rPr>
              <a:t> Monte-Carlo </a:t>
            </a:r>
            <a:r>
              <a:rPr lang="pt-PT" sz="900" dirty="0" err="1">
                <a:latin typeface="Archivo"/>
              </a:rPr>
              <a:t>Tree</a:t>
            </a:r>
            <a:r>
              <a:rPr lang="pt-PT" sz="900" dirty="0">
                <a:latin typeface="Archivo"/>
              </a:rPr>
              <a:t> </a:t>
            </a:r>
            <a:r>
              <a:rPr lang="pt-PT" sz="900" dirty="0" err="1">
                <a:latin typeface="Archivo"/>
              </a:rPr>
              <a:t>Search</a:t>
            </a:r>
            <a:r>
              <a:rPr lang="pt-PT" sz="900" dirty="0">
                <a:latin typeface="Archivo"/>
              </a:rPr>
              <a:t> </a:t>
            </a:r>
            <a:r>
              <a:rPr lang="pt-PT" sz="900" i="1" dirty="0">
                <a:latin typeface="Archivo"/>
              </a:rPr>
              <a:t>(</a:t>
            </a:r>
            <a:r>
              <a:rPr lang="pt-PT" sz="900" i="1" dirty="0" err="1">
                <a:latin typeface="Archivo"/>
              </a:rPr>
              <a:t>Chaslot</a:t>
            </a:r>
            <a:r>
              <a:rPr lang="pt-PT" sz="900" i="1" dirty="0">
                <a:latin typeface="Archivo"/>
              </a:rPr>
              <a:t>, 2006)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59D362-EDD0-6774-C94C-9E59C21CC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69" y="1369524"/>
            <a:ext cx="6593861" cy="28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0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81E99-A4EB-B1F6-A34D-A14868155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3B40-1F4F-C5E9-F235-E4C89C1D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Background: </a:t>
            </a:r>
            <a:r>
              <a:rPr lang="pt-PT" b="0" dirty="0" err="1"/>
              <a:t>Upper</a:t>
            </a:r>
            <a:r>
              <a:rPr lang="pt-PT" b="0" dirty="0"/>
              <a:t> </a:t>
            </a:r>
            <a:r>
              <a:rPr lang="pt-PT" b="0" dirty="0" err="1"/>
              <a:t>Confidence</a:t>
            </a:r>
            <a:r>
              <a:rPr lang="pt-PT" b="0" dirty="0"/>
              <a:t> </a:t>
            </a:r>
            <a:r>
              <a:rPr lang="pt-PT" b="0" dirty="0" err="1"/>
              <a:t>Bounds</a:t>
            </a:r>
            <a:r>
              <a:rPr lang="pt-PT" b="0" dirty="0"/>
              <a:t> for </a:t>
            </a:r>
            <a:r>
              <a:rPr lang="pt-PT" b="0" dirty="0" err="1"/>
              <a:t>Trees</a:t>
            </a:r>
            <a:r>
              <a:rPr lang="pt-PT" b="0" dirty="0"/>
              <a:t> (UCT)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AEA84-2850-58F6-E18F-225CA99A1E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7</a:t>
            </a:fld>
            <a:endParaRPr lang="pt-P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7FDD45-5CC3-41DC-B244-EF4662D071AA}"/>
                  </a:ext>
                </a:extLst>
              </p:cNvPr>
              <p:cNvSpPr txBox="1"/>
              <p:nvPr/>
            </p:nvSpPr>
            <p:spPr>
              <a:xfrm>
                <a:off x="2812472" y="1842460"/>
                <a:ext cx="3519055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𝑈𝐶𝑇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ad>
                        <m:radPr>
                          <m:degHide m:val="on"/>
                          <m:ctrlPr>
                            <a:rPr lang="pt-P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PT" sz="24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7FDD45-5CC3-41DC-B244-EF4662D07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72" y="1842460"/>
                <a:ext cx="3519055" cy="10911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0EE5-B9B4-CE30-A7C4-11CC6FD1DDFB}"/>
                  </a:ext>
                </a:extLst>
              </p:cNvPr>
              <p:cNvSpPr txBox="1"/>
              <p:nvPr/>
            </p:nvSpPr>
            <p:spPr>
              <a:xfrm>
                <a:off x="2769177" y="3293157"/>
                <a:ext cx="3858490" cy="134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latin typeface="Archivo"/>
                  </a:rPr>
                  <a:t>where </a:t>
                </a: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Archivo"/>
                  </a:rPr>
                  <a:t> is the total reward of all playouts through this state</a:t>
                </a: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PT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Archivo"/>
                  </a:rPr>
                  <a:t> is the number of visits of child node</a:t>
                </a:r>
                <a:r>
                  <a:rPr lang="pt-PT" sz="1200" dirty="0"/>
                  <a:t> </a:t>
                </a: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pt-PT" sz="1200" b="0" i="1" dirty="0">
                  <a:latin typeface="Cambria Math" panose="02040503050406030204" pitchFamily="18" charset="0"/>
                </a:endParaRP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>
                    <a:latin typeface="Archivo"/>
                  </a:rPr>
                  <a:t> is a constant greater than zero (typically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PT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1200" dirty="0">
                    <a:latin typeface="Archivo"/>
                  </a:rPr>
                  <a:t>)</a:t>
                </a:r>
              </a:p>
              <a:p>
                <a:pPr marL="2844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>
                    <a:latin typeface="Archivo"/>
                  </a:rPr>
                  <a:t> is the number of visits of the parent node</a:t>
                </a:r>
                <a:endParaRPr lang="pt-PT" sz="1200" dirty="0">
                  <a:latin typeface="Archivo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DF0EE5-B9B4-CE30-A7C4-11CC6FD1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177" y="3293157"/>
                <a:ext cx="3858490" cy="1341457"/>
              </a:xfrm>
              <a:prstGeom prst="rect">
                <a:avLst/>
              </a:prstGeom>
              <a:blipFill>
                <a:blip r:embed="rId3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87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11088-A1CB-D070-9C35-A2E1DAC6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7A8F-B6E4-1D12-97AB-238AAC4B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B2FFC-A719-EA0E-74C1-BB0DB39E5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8</a:t>
            </a:fld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2F15D-31C4-14E1-E79C-4A14B3DF8F4F}"/>
              </a:ext>
            </a:extLst>
          </p:cNvPr>
          <p:cNvSpPr txBox="1"/>
          <p:nvPr/>
        </p:nvSpPr>
        <p:spPr>
          <a:xfrm>
            <a:off x="637308" y="1232922"/>
            <a:ext cx="787804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chivo"/>
              </a:rPr>
              <a:t>Analyzed various </a:t>
            </a:r>
            <a:r>
              <a:rPr lang="en-US" sz="1200" b="1" dirty="0">
                <a:latin typeface="Archivo"/>
              </a:rPr>
              <a:t>surveys</a:t>
            </a:r>
            <a:r>
              <a:rPr lang="en-US" sz="1200" dirty="0">
                <a:latin typeface="Archivo"/>
              </a:rPr>
              <a:t> and categorized UCTTP approaches based on their problem-solving strategies: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Metaheuristics</a:t>
            </a:r>
            <a:r>
              <a:rPr lang="en-US" sz="1200" dirty="0">
                <a:latin typeface="Archivo"/>
              </a:rPr>
              <a:t> emerged as one of the most promising, particularly single-solution-based algorithms like </a:t>
            </a:r>
            <a:r>
              <a:rPr lang="en-US" sz="1200" u="sng" dirty="0">
                <a:latin typeface="Archivo"/>
              </a:rPr>
              <a:t>Simulated Annealing</a:t>
            </a:r>
            <a:r>
              <a:rPr lang="en-US" sz="1200" dirty="0">
                <a:latin typeface="Archivo"/>
              </a:rPr>
              <a:t> (SA) and </a:t>
            </a:r>
            <a:r>
              <a:rPr lang="en-US" sz="1200" u="sng" dirty="0">
                <a:latin typeface="Archivo"/>
              </a:rPr>
              <a:t>Tabu Search</a:t>
            </a:r>
            <a:r>
              <a:rPr lang="en-US" sz="1200" dirty="0">
                <a:latin typeface="Archivo"/>
              </a:rPr>
              <a:t> (TS).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dirty="0">
                <a:latin typeface="Archivo"/>
              </a:rPr>
              <a:t>Hybrid</a:t>
            </a:r>
            <a:r>
              <a:rPr lang="en-US" sz="1200" dirty="0">
                <a:latin typeface="Archivo"/>
              </a:rPr>
              <a:t> </a:t>
            </a:r>
            <a:r>
              <a:rPr lang="en-US" sz="1200" b="1" dirty="0">
                <a:latin typeface="Archivo"/>
              </a:rPr>
              <a:t>approaches</a:t>
            </a:r>
            <a:r>
              <a:rPr lang="en-US" sz="1200" dirty="0">
                <a:latin typeface="Archivo"/>
              </a:rPr>
              <a:t>, like Müller’s ITC-2007 approach, were also shown to be effective.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Goh [6] study on the Post-Enrollment Course Timetabling Problem (PE-CTT) found that </a:t>
            </a:r>
            <a:r>
              <a:rPr lang="en-US" sz="1200" b="1" dirty="0">
                <a:latin typeface="Archivo"/>
              </a:rPr>
              <a:t>TS outperformed MCTS</a:t>
            </a:r>
            <a:r>
              <a:rPr lang="en-US" sz="1200" dirty="0">
                <a:latin typeface="Archivo"/>
              </a:rPr>
              <a:t>, despite improvements to the standard MCTS algorithm.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MCTS and its hybridization remain unexplored in the context of CBCTT, making this the </a:t>
            </a:r>
            <a:r>
              <a:rPr lang="en-US" sz="1200" b="1" dirty="0">
                <a:latin typeface="Archivo"/>
              </a:rPr>
              <a:t>novel</a:t>
            </a:r>
            <a:r>
              <a:rPr lang="en-US" sz="1200" dirty="0">
                <a:latin typeface="Archivo"/>
              </a:rPr>
              <a:t> </a:t>
            </a:r>
            <a:r>
              <a:rPr lang="en-US" sz="1200" b="1" dirty="0">
                <a:latin typeface="Archivo"/>
              </a:rPr>
              <a:t>contribution</a:t>
            </a:r>
            <a:r>
              <a:rPr lang="en-US" sz="1200" dirty="0">
                <a:latin typeface="Archivo"/>
              </a:rPr>
              <a:t> of our work.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308524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47594-E4B8-C071-4320-DF6B08844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50D9-1682-490D-FEFB-00670588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pt-PT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A1C60-ED6C-8E39-CDE5-EF210AB836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C8727B-4240-4963-929A-A961B0E9EF8D}" type="slidenum">
              <a:rPr lang="pt-PT" smtClean="0"/>
              <a:t>9</a:t>
            </a:fld>
            <a:endParaRPr lang="pt-P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7063E-DA33-A1A4-C6DE-46A8441911DB}"/>
              </a:ext>
            </a:extLst>
          </p:cNvPr>
          <p:cNvSpPr txBox="1"/>
          <p:nvPr/>
        </p:nvSpPr>
        <p:spPr>
          <a:xfrm>
            <a:off x="620762" y="1233191"/>
            <a:ext cx="2169968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rchivo"/>
              </a:rPr>
              <a:t>Periods</a:t>
            </a:r>
            <a:r>
              <a:rPr lang="en-US" sz="1200" dirty="0">
                <a:latin typeface="Archivo"/>
              </a:rPr>
              <a:t>, P = {P0, P1, ..., P|P|−1}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Rooms</a:t>
            </a:r>
            <a:r>
              <a:rPr lang="en-US" sz="1200" dirty="0">
                <a:latin typeface="Archivo"/>
              </a:rPr>
              <a:t>, R = {R0, R1, ..., R|R|−1}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Capacity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Lecturers</a:t>
            </a:r>
            <a:r>
              <a:rPr lang="en-US" sz="1200" dirty="0">
                <a:latin typeface="Archivo"/>
              </a:rPr>
              <a:t>, L = {L</a:t>
            </a:r>
            <a:r>
              <a:rPr lang="en-US" sz="1200" baseline="-25000" dirty="0">
                <a:latin typeface="Archivo"/>
              </a:rPr>
              <a:t>0</a:t>
            </a:r>
            <a:r>
              <a:rPr lang="en-US" sz="1200" dirty="0">
                <a:latin typeface="Archivo"/>
              </a:rPr>
              <a:t>, L</a:t>
            </a:r>
            <a:r>
              <a:rPr lang="en-US" sz="1200" baseline="-25000" dirty="0">
                <a:latin typeface="Archivo"/>
              </a:rPr>
              <a:t>1</a:t>
            </a:r>
            <a:r>
              <a:rPr lang="en-US" sz="1200" dirty="0">
                <a:latin typeface="Archivo"/>
              </a:rPr>
              <a:t>, ..., L</a:t>
            </a:r>
            <a:r>
              <a:rPr lang="en-US" sz="1200" baseline="-25000" dirty="0">
                <a:latin typeface="Archivo"/>
              </a:rPr>
              <a:t>|L|−1</a:t>
            </a:r>
            <a:r>
              <a:rPr lang="en-US" sz="1200" dirty="0">
                <a:latin typeface="Archivo"/>
              </a:rPr>
              <a:t>}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Availability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Events</a:t>
            </a:r>
            <a:r>
              <a:rPr lang="en-US" sz="1200" dirty="0">
                <a:latin typeface="Archivo"/>
              </a:rPr>
              <a:t>, E = {E0, E1, ..., E|E|−1}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Capacity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Number of lectures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Minimum working days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Available periods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Priority</a:t>
            </a:r>
          </a:p>
          <a:p>
            <a:pPr marL="284400" indent="-180000">
              <a:buFont typeface="Arial" panose="020B0604020202020204" pitchFamily="34" charset="0"/>
              <a:buChar char="•"/>
            </a:pPr>
            <a:r>
              <a:rPr lang="en-US" sz="1200" dirty="0">
                <a:latin typeface="Archivo"/>
              </a:rPr>
              <a:t>Lecturer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latin typeface="Archivo"/>
              </a:rPr>
              <a:t>Blocks</a:t>
            </a:r>
            <a:r>
              <a:rPr lang="en-US" sz="1200" dirty="0">
                <a:latin typeface="Archivo"/>
              </a:rPr>
              <a:t>, B = {B0, B1, ..., B|B|−1}</a:t>
            </a:r>
            <a:endParaRPr lang="pt-PT" sz="1200" dirty="0">
              <a:latin typeface="Archiv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52BFD-B472-AF87-0977-67E860171B6F}"/>
              </a:ext>
            </a:extLst>
          </p:cNvPr>
          <p:cNvSpPr txBox="1"/>
          <p:nvPr/>
        </p:nvSpPr>
        <p:spPr>
          <a:xfrm>
            <a:off x="3513436" y="1233191"/>
            <a:ext cx="211712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latin typeface="Archivo"/>
              </a:rPr>
              <a:t>Hard </a:t>
            </a:r>
            <a:r>
              <a:rPr lang="pt-PT" sz="1200" b="1" dirty="0" err="1">
                <a:latin typeface="Archivo"/>
              </a:rPr>
              <a:t>constraints</a:t>
            </a:r>
            <a:r>
              <a:rPr lang="pt-PT" sz="1200" b="1" dirty="0">
                <a:latin typeface="Archivo"/>
              </a:rPr>
              <a:t>: 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Lectures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Occupancy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Conflicts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Unavailabilities</a:t>
            </a:r>
            <a:endParaRPr lang="pt-PT" sz="1200" dirty="0">
              <a:latin typeface="Archivo"/>
            </a:endParaRPr>
          </a:p>
          <a:p>
            <a:pPr>
              <a:spcBef>
                <a:spcPts val="600"/>
              </a:spcBef>
            </a:pPr>
            <a:r>
              <a:rPr lang="pt-PT" sz="1200" b="1" dirty="0">
                <a:latin typeface="Archivo"/>
              </a:rPr>
              <a:t>Soft </a:t>
            </a:r>
            <a:r>
              <a:rPr lang="pt-PT" sz="1200" b="1" dirty="0" err="1">
                <a:latin typeface="Archivo"/>
              </a:rPr>
              <a:t>constriants</a:t>
            </a:r>
            <a:r>
              <a:rPr lang="pt-PT" sz="1200" b="1" dirty="0">
                <a:latin typeface="Archivo"/>
              </a:rPr>
              <a:t>: </a:t>
            </a: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Capacity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Minimum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Working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Days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>
                <a:latin typeface="Archivo"/>
              </a:rPr>
              <a:t>Curriculum </a:t>
            </a:r>
            <a:r>
              <a:rPr lang="pt-PT" sz="1200" dirty="0" err="1">
                <a:latin typeface="Archivo"/>
              </a:rPr>
              <a:t>Compactness</a:t>
            </a:r>
            <a:endParaRPr lang="pt-PT" sz="1200" dirty="0">
              <a:latin typeface="Archivo"/>
            </a:endParaRPr>
          </a:p>
          <a:p>
            <a:pPr marL="284400" indent="-180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PT" sz="1200" dirty="0" err="1">
                <a:latin typeface="Archivo"/>
              </a:rPr>
              <a:t>Room</a:t>
            </a:r>
            <a:r>
              <a:rPr lang="pt-PT" sz="1200" dirty="0">
                <a:latin typeface="Archivo"/>
              </a:rPr>
              <a:t> </a:t>
            </a:r>
            <a:r>
              <a:rPr lang="pt-PT" sz="1200" dirty="0" err="1">
                <a:latin typeface="Archivo"/>
              </a:rPr>
              <a:t>Stability</a:t>
            </a:r>
            <a:endParaRPr lang="pt-PT" sz="1200" dirty="0">
              <a:latin typeface="Archivo"/>
            </a:endParaRPr>
          </a:p>
        </p:txBody>
      </p:sp>
    </p:spTree>
    <p:extLst>
      <p:ext uri="{BB962C8B-B14F-4D97-AF65-F5344CB8AC3E}">
        <p14:creationId xmlns:p14="http://schemas.microsoft.com/office/powerpoint/2010/main" val="219252802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Market Economy Proposal by Slidesgo">
  <a:themeElements>
    <a:clrScheme name="Simple Light">
      <a:dk1>
        <a:srgbClr val="191919"/>
      </a:dk1>
      <a:lt1>
        <a:srgbClr val="FFFFFF"/>
      </a:lt1>
      <a:dk2>
        <a:srgbClr val="EDEDE9"/>
      </a:dk2>
      <a:lt2>
        <a:srgbClr val="D6CCC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2014</Words>
  <Application>Microsoft Office PowerPoint</Application>
  <PresentationFormat>On-screen Show (16:9)</PresentationFormat>
  <Paragraphs>377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Archivo</vt:lpstr>
      <vt:lpstr>Arial</vt:lpstr>
      <vt:lpstr>Cambria Math</vt:lpstr>
      <vt:lpstr>Lato</vt:lpstr>
      <vt:lpstr>Libre Franklin</vt:lpstr>
      <vt:lpstr>Open Sans</vt:lpstr>
      <vt:lpstr>Social Market Economy Proposal by Slidesgo</vt:lpstr>
      <vt:lpstr>PowerPoint Presentation</vt:lpstr>
      <vt:lpstr>Index</vt:lpstr>
      <vt:lpstr>Introduction</vt:lpstr>
      <vt:lpstr>Background: Hard and Soft Constraints</vt:lpstr>
      <vt:lpstr>Background: International Timetabling Competitions (ITC)</vt:lpstr>
      <vt:lpstr>Background: Monte-Carlo Tree Search (MCTS)</vt:lpstr>
      <vt:lpstr>Background: Upper Confidence Bounds for Trees (UCT)</vt:lpstr>
      <vt:lpstr>Related Work</vt:lpstr>
      <vt:lpstr>Problem Formulation</vt:lpstr>
      <vt:lpstr>Methodology: Monte-Carlo Tree Search (MCTS)</vt:lpstr>
      <vt:lpstr>Methodology: Monte-Carlo Tree Search (MCTS)</vt:lpstr>
      <vt:lpstr>Methodology: Monte-Carlo Tree Search (MCTS)</vt:lpstr>
      <vt:lpstr>Methodology: Monte-Carlo Tree Search (MCTS)</vt:lpstr>
      <vt:lpstr>Methodology: Monte-Carlo Tree Search (MCTS)</vt:lpstr>
      <vt:lpstr>Methodology: Hill Climbing (HC)</vt:lpstr>
      <vt:lpstr>Methodology: Diving</vt:lpstr>
      <vt:lpstr>Tests: Test Instances</vt:lpstr>
      <vt:lpstr>Tests: Test Setup/Procedure and Performance Metrics</vt:lpstr>
      <vt:lpstr>Results</vt:lpstr>
      <vt:lpstr>Results: Pruning</vt:lpstr>
      <vt:lpstr>Results: Diving</vt:lpstr>
      <vt:lpstr>Results: Competition Results Comparison</vt:lpstr>
      <vt:lpstr>Conclusion and Future Work</vt:lpstr>
      <vt:lpstr>Referencies</vt:lpstr>
      <vt:lpstr>Previous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Daniela dos Santos Tomás</cp:lastModifiedBy>
  <cp:revision>179</cp:revision>
  <dcterms:modified xsi:type="dcterms:W3CDTF">2025-06-21T10:03:58Z</dcterms:modified>
</cp:coreProperties>
</file>