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"/>
  </p:notesMasterIdLst>
  <p:sldIdLst>
    <p:sldId id="266" r:id="rId2"/>
  </p:sldIdLst>
  <p:sldSz cx="18000663" cy="25199975"/>
  <p:notesSz cx="6858000" cy="9144000"/>
  <p:defaultTextStyle>
    <a:defPPr>
      <a:defRPr lang="en-GB"/>
    </a:defPPr>
    <a:lvl1pPr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02502" indent="-154808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619234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866928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114621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238468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1486162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1733856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1981549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 userDrawn="1">
          <p15:clr>
            <a:srgbClr val="A4A3A4"/>
          </p15:clr>
        </p15:guide>
        <p15:guide id="2" pos="17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264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71FC-6132-4E47-B8A0-D9B4698BC923}" v="627" dt="2025-02-09T19:01:10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97" autoAdjust="0"/>
  </p:normalViewPr>
  <p:slideViewPr>
    <p:cSldViewPr>
      <p:cViewPr varScale="1">
        <p:scale>
          <a:sx n="29" d="100"/>
          <a:sy n="29" d="100"/>
        </p:scale>
        <p:origin x="3198" y="156"/>
      </p:cViewPr>
      <p:guideLst>
        <p:guide orient="horz" pos="1272"/>
        <p:guide pos="17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Figueira" userId="98feb3955df52786" providerId="LiveId" clId="{622071FC-6132-4E47-B8A0-D9B4698BC923}"/>
    <pc:docChg chg="custSel addSld delSld modSld modMainMaster">
      <pc:chgData name="Alvaro Figueira" userId="98feb3955df52786" providerId="LiveId" clId="{622071FC-6132-4E47-B8A0-D9B4698BC923}" dt="2025-02-09T19:01:21.392" v="1096" actId="115"/>
      <pc:docMkLst>
        <pc:docMk/>
      </pc:docMkLst>
      <pc:sldChg chg="del">
        <pc:chgData name="Alvaro Figueira" userId="98feb3955df52786" providerId="LiveId" clId="{622071FC-6132-4E47-B8A0-D9B4698BC923}" dt="2025-02-09T18:55:39.119" v="1027" actId="47"/>
        <pc:sldMkLst>
          <pc:docMk/>
          <pc:sldMk cId="0" sldId="256"/>
        </pc:sldMkLst>
      </pc:sldChg>
      <pc:sldChg chg="del">
        <pc:chgData name="Alvaro Figueira" userId="98feb3955df52786" providerId="LiveId" clId="{622071FC-6132-4E47-B8A0-D9B4698BC923}" dt="2025-02-09T18:53:58.477" v="1016" actId="47"/>
        <pc:sldMkLst>
          <pc:docMk/>
          <pc:sldMk cId="2181284350" sldId="258"/>
        </pc:sldMkLst>
      </pc:sldChg>
      <pc:sldChg chg="del">
        <pc:chgData name="Alvaro Figueira" userId="98feb3955df52786" providerId="LiveId" clId="{622071FC-6132-4E47-B8A0-D9B4698BC923}" dt="2025-02-09T18:55:30.672" v="1025" actId="47"/>
        <pc:sldMkLst>
          <pc:docMk/>
          <pc:sldMk cId="2036776930" sldId="259"/>
        </pc:sldMkLst>
      </pc:sldChg>
      <pc:sldChg chg="del">
        <pc:chgData name="Alvaro Figueira" userId="98feb3955df52786" providerId="LiveId" clId="{622071FC-6132-4E47-B8A0-D9B4698BC923}" dt="2025-02-09T18:55:31.782" v="1026" actId="47"/>
        <pc:sldMkLst>
          <pc:docMk/>
          <pc:sldMk cId="1924422411" sldId="260"/>
        </pc:sldMkLst>
      </pc:sldChg>
      <pc:sldChg chg="del">
        <pc:chgData name="Alvaro Figueira" userId="98feb3955df52786" providerId="LiveId" clId="{622071FC-6132-4E47-B8A0-D9B4698BC923}" dt="2025-02-09T18:55:29.025" v="1024" actId="47"/>
        <pc:sldMkLst>
          <pc:docMk/>
          <pc:sldMk cId="981517116" sldId="261"/>
        </pc:sldMkLst>
      </pc:sldChg>
      <pc:sldChg chg="del">
        <pc:chgData name="Alvaro Figueira" userId="98feb3955df52786" providerId="LiveId" clId="{622071FC-6132-4E47-B8A0-D9B4698BC923}" dt="2025-02-09T18:55:27.694" v="1023" actId="47"/>
        <pc:sldMkLst>
          <pc:docMk/>
          <pc:sldMk cId="1846429745" sldId="262"/>
        </pc:sldMkLst>
      </pc:sldChg>
      <pc:sldChg chg="addSp modSp add mod">
        <pc:chgData name="Alvaro Figueira" userId="98feb3955df52786" providerId="LiveId" clId="{622071FC-6132-4E47-B8A0-D9B4698BC923}" dt="2025-02-09T19:01:21.392" v="1096" actId="115"/>
        <pc:sldMkLst>
          <pc:docMk/>
          <pc:sldMk cId="56501512" sldId="263"/>
        </pc:sldMkLst>
        <pc:spChg chg="add 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2" creationId="{0E075246-C904-DCCD-3AEE-EABD9D54CF0C}"/>
          </ac:spMkLst>
        </pc:spChg>
        <pc:spChg chg="add 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3" creationId="{8F4C696A-BFC7-EB56-EE1A-154DB6129155}"/>
          </ac:spMkLst>
        </pc:spChg>
        <pc:spChg chg="mod">
          <ac:chgData name="Alvaro Figueira" userId="98feb3955df52786" providerId="LiveId" clId="{622071FC-6132-4E47-B8A0-D9B4698BC923}" dt="2025-02-09T18:51:31.806" v="897" actId="14100"/>
          <ac:spMkLst>
            <pc:docMk/>
            <pc:sldMk cId="56501512" sldId="263"/>
            <ac:spMk id="6" creationId="{E1DE94C6-7E3B-C12A-91A0-837B3FD3C0BC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7" creationId="{C9CB3336-C3C2-CF15-BDBB-7E5EA2A62E97}"/>
          </ac:spMkLst>
        </pc:spChg>
        <pc:spChg chg="mod">
          <ac:chgData name="Alvaro Figueira" userId="98feb3955df52786" providerId="LiveId" clId="{622071FC-6132-4E47-B8A0-D9B4698BC923}" dt="2025-02-09T18:51:48.109" v="898" actId="12788"/>
          <ac:spMkLst>
            <pc:docMk/>
            <pc:sldMk cId="56501512" sldId="263"/>
            <ac:spMk id="8" creationId="{1277EE14-7FE6-F559-5B89-F40AE78D697F}"/>
          </ac:spMkLst>
        </pc:spChg>
        <pc:spChg chg="mod">
          <ac:chgData name="Alvaro Figueira" userId="98feb3955df52786" providerId="LiveId" clId="{622071FC-6132-4E47-B8A0-D9B4698BC923}" dt="2025-02-09T19:01:10.531" v="1095" actId="1036"/>
          <ac:spMkLst>
            <pc:docMk/>
            <pc:sldMk cId="56501512" sldId="263"/>
            <ac:spMk id="9" creationId="{96F2A991-BCB6-29F9-3525-C1B9FD57EC9F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10" creationId="{36F93A5F-C8CA-E498-1BB8-5E5F93EC50A7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1" creationId="{04A60082-F6A1-DDEC-C520-1452D8FA0E8E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2" creationId="{812057FF-0A13-C140-254C-9F19D56062D7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13" creationId="{B77A2FB4-8E2D-A8BB-D8BC-A2E10AE74E3B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4" creationId="{F4B48DF4-C87A-AB1F-791E-DB87EF4AF386}"/>
          </ac:spMkLst>
        </pc:spChg>
        <pc:spChg chg="mod">
          <ac:chgData name="Alvaro Figueira" userId="98feb3955df52786" providerId="LiveId" clId="{622071FC-6132-4E47-B8A0-D9B4698BC923}" dt="2025-02-09T19:01:21.392" v="1096" actId="115"/>
          <ac:spMkLst>
            <pc:docMk/>
            <pc:sldMk cId="56501512" sldId="263"/>
            <ac:spMk id="15" creationId="{B0E3E874-4284-B01D-CF12-45959CC60A32}"/>
          </ac:spMkLst>
        </pc:spChg>
        <pc:spChg chg="mod">
          <ac:chgData name="Alvaro Figueira" userId="98feb3955df52786" providerId="LiveId" clId="{622071FC-6132-4E47-B8A0-D9B4698BC923}" dt="2025-02-09T18:50:57.507" v="762" actId="20577"/>
          <ac:spMkLst>
            <pc:docMk/>
            <pc:sldMk cId="56501512" sldId="263"/>
            <ac:spMk id="19" creationId="{71567524-CCF3-4779-B975-139950D03F7E}"/>
          </ac:spMkLst>
        </pc:spChg>
        <pc:spChg chg="mod">
          <ac:chgData name="Alvaro Figueira" userId="98feb3955df52786" providerId="LiveId" clId="{622071FC-6132-4E47-B8A0-D9B4698BC923}" dt="2025-02-09T18:54:16.360" v="1022" actId="20577"/>
          <ac:spMkLst>
            <pc:docMk/>
            <pc:sldMk cId="56501512" sldId="263"/>
            <ac:spMk id="29" creationId="{D65881E0-61F5-3B0A-3715-58204027EF89}"/>
          </ac:spMkLst>
        </pc:spChg>
        <pc:spChg chg="mod">
          <ac:chgData name="Alvaro Figueira" userId="98feb3955df52786" providerId="LiveId" clId="{622071FC-6132-4E47-B8A0-D9B4698BC923}" dt="2025-02-09T18:47:07.317" v="148" actId="1036"/>
          <ac:spMkLst>
            <pc:docMk/>
            <pc:sldMk cId="56501512" sldId="263"/>
            <ac:spMk id="30" creationId="{CB983354-62AB-852F-0C7A-3D8F2B115729}"/>
          </ac:spMkLst>
        </pc:spChg>
        <pc:spChg chg="mod">
          <ac:chgData name="Alvaro Figueira" userId="98feb3955df52786" providerId="LiveId" clId="{622071FC-6132-4E47-B8A0-D9B4698BC923}" dt="2025-02-09T18:53:36.436" v="1015" actId="20577"/>
          <ac:spMkLst>
            <pc:docMk/>
            <pc:sldMk cId="56501512" sldId="263"/>
            <ac:spMk id="31" creationId="{2D333909-D6CA-49E0-2B8F-B6CA951E3AD9}"/>
          </ac:spMkLst>
        </pc:spChg>
      </pc:sldChg>
      <pc:sldChg chg="modSp add mod">
        <pc:chgData name="Alvaro Figueira" userId="98feb3955df52786" providerId="LiveId" clId="{622071FC-6132-4E47-B8A0-D9B4698BC923}" dt="2025-02-09T18:55:49.685" v="1031" actId="20577"/>
        <pc:sldMkLst>
          <pc:docMk/>
          <pc:sldMk cId="3694536336" sldId="264"/>
        </pc:sldMkLst>
        <pc:spChg chg="mod">
          <ac:chgData name="Alvaro Figueira" userId="98feb3955df52786" providerId="LiveId" clId="{622071FC-6132-4E47-B8A0-D9B4698BC923}" dt="2025-02-09T18:55:49.685" v="1031" actId="20577"/>
          <ac:spMkLst>
            <pc:docMk/>
            <pc:sldMk cId="3694536336" sldId="264"/>
            <ac:spMk id="29" creationId="{B3E1C1DA-4BA4-9E23-080D-A8B5BA4C13F5}"/>
          </ac:spMkLst>
        </pc:spChg>
      </pc:sldChg>
      <pc:sldChg chg="add">
        <pc:chgData name="Alvaro Figueira" userId="98feb3955df52786" providerId="LiveId" clId="{622071FC-6132-4E47-B8A0-D9B4698BC923}" dt="2025-02-09T18:54:04.951" v="1018" actId="2890"/>
        <pc:sldMkLst>
          <pc:docMk/>
          <pc:sldMk cId="1069126249" sldId="265"/>
        </pc:sldMkLst>
      </pc:sldChg>
      <pc:sldChg chg="modSp add mod">
        <pc:chgData name="Alvaro Figueira" userId="98feb3955df52786" providerId="LiveId" clId="{622071FC-6132-4E47-B8A0-D9B4698BC923}" dt="2025-02-09T18:56:50.228" v="1062" actId="1037"/>
        <pc:sldMkLst>
          <pc:docMk/>
          <pc:sldMk cId="281502508" sldId="266"/>
        </pc:sldMkLst>
        <pc:spChg chg="mod">
          <ac:chgData name="Alvaro Figueira" userId="98feb3955df52786" providerId="LiveId" clId="{622071FC-6132-4E47-B8A0-D9B4698BC923}" dt="2025-02-09T18:56:38.392" v="1043" actId="1038"/>
          <ac:spMkLst>
            <pc:docMk/>
            <pc:sldMk cId="281502508" sldId="266"/>
            <ac:spMk id="28" creationId="{53702C7C-A248-30DE-A8B6-2D51D7135B2B}"/>
          </ac:spMkLst>
        </pc:spChg>
        <pc:spChg chg="mod">
          <ac:chgData name="Alvaro Figueira" userId="98feb3955df52786" providerId="LiveId" clId="{622071FC-6132-4E47-B8A0-D9B4698BC923}" dt="2025-02-09T18:56:50.228" v="1062" actId="1037"/>
          <ac:spMkLst>
            <pc:docMk/>
            <pc:sldMk cId="281502508" sldId="266"/>
            <ac:spMk id="29" creationId="{A2189257-9B68-2446-DCC4-7ED06F81654C}"/>
          </ac:spMkLst>
        </pc:spChg>
      </pc:sldChg>
      <pc:sldChg chg="modSp add mod">
        <pc:chgData name="Alvaro Figueira" userId="98feb3955df52786" providerId="LiveId" clId="{622071FC-6132-4E47-B8A0-D9B4698BC923}" dt="2025-02-09T18:57:06.229" v="1066" actId="20577"/>
        <pc:sldMkLst>
          <pc:docMk/>
          <pc:sldMk cId="2366617966" sldId="267"/>
        </pc:sldMkLst>
        <pc:spChg chg="mod">
          <ac:chgData name="Alvaro Figueira" userId="98feb3955df52786" providerId="LiveId" clId="{622071FC-6132-4E47-B8A0-D9B4698BC923}" dt="2025-02-09T18:57:06.229" v="1066" actId="20577"/>
          <ac:spMkLst>
            <pc:docMk/>
            <pc:sldMk cId="2366617966" sldId="267"/>
            <ac:spMk id="29" creationId="{67C14804-B1DE-A9E8-80CE-6EC118C69AEB}"/>
          </ac:spMkLst>
        </pc:spChg>
      </pc:sldChg>
      <pc:sldChg chg="modSp add mod">
        <pc:chgData name="Alvaro Figueira" userId="98feb3955df52786" providerId="LiveId" clId="{622071FC-6132-4E47-B8A0-D9B4698BC923}" dt="2025-02-09T18:57:24.460" v="1072" actId="20577"/>
        <pc:sldMkLst>
          <pc:docMk/>
          <pc:sldMk cId="1794382298" sldId="268"/>
        </pc:sldMkLst>
        <pc:spChg chg="mod">
          <ac:chgData name="Alvaro Figueira" userId="98feb3955df52786" providerId="LiveId" clId="{622071FC-6132-4E47-B8A0-D9B4698BC923}" dt="2025-02-09T18:57:24.460" v="1072" actId="20577"/>
          <ac:spMkLst>
            <pc:docMk/>
            <pc:sldMk cId="1794382298" sldId="268"/>
            <ac:spMk id="29" creationId="{B431755C-B488-9666-BB94-AD9881E807F6}"/>
          </ac:spMkLst>
        </pc:spChg>
      </pc:sldChg>
      <pc:sldChg chg="modSp add mod">
        <pc:chgData name="Alvaro Figueira" userId="98feb3955df52786" providerId="LiveId" clId="{622071FC-6132-4E47-B8A0-D9B4698BC923}" dt="2025-02-09T18:59:12.869" v="1082" actId="1037"/>
        <pc:sldMkLst>
          <pc:docMk/>
          <pc:sldMk cId="2868919974" sldId="269"/>
        </pc:sldMkLst>
        <pc:spChg chg="mod">
          <ac:chgData name="Alvaro Figueira" userId="98feb3955df52786" providerId="LiveId" clId="{622071FC-6132-4E47-B8A0-D9B4698BC923}" dt="2025-02-09T18:59:12.869" v="1082" actId="1037"/>
          <ac:spMkLst>
            <pc:docMk/>
            <pc:sldMk cId="2868919974" sldId="269"/>
            <ac:spMk id="29" creationId="{C9DDF31D-9EA2-EF89-A9A5-5DF16909B1A9}"/>
          </ac:spMkLst>
        </pc:spChg>
      </pc:sldChg>
      <pc:sldMasterChg chg="modSldLayout">
        <pc:chgData name="Alvaro Figueira" userId="98feb3955df52786" providerId="LiveId" clId="{622071FC-6132-4E47-B8A0-D9B4698BC923}" dt="2025-02-09T19:00:12.318" v="1085" actId="403"/>
        <pc:sldMasterMkLst>
          <pc:docMk/>
          <pc:sldMasterMk cId="3779585898" sldId="2147483696"/>
        </pc:sldMasterMkLst>
        <pc:sldLayoutChg chg="delSp modSp mod">
          <pc:chgData name="Alvaro Figueira" userId="98feb3955df52786" providerId="LiveId" clId="{622071FC-6132-4E47-B8A0-D9B4698BC923}" dt="2025-02-09T19:00:12.318" v="1085" actId="403"/>
          <pc:sldLayoutMkLst>
            <pc:docMk/>
            <pc:sldMasterMk cId="3779585898" sldId="2147483696"/>
            <pc:sldLayoutMk cId="1046951588" sldId="2147483703"/>
          </pc:sldLayoutMkLst>
          <pc:spChg chg="del">
            <ac:chgData name="Alvaro Figueira" userId="98feb3955df52786" providerId="LiveId" clId="{622071FC-6132-4E47-B8A0-D9B4698BC923}" dt="2025-02-09T18:44:43.929" v="4" actId="478"/>
            <ac:spMkLst>
              <pc:docMk/>
              <pc:sldMasterMk cId="3779585898" sldId="2147483696"/>
              <pc:sldLayoutMk cId="1046951588" sldId="2147483703"/>
              <ac:spMk id="2" creationId="{00000000-0000-0000-0000-000000000000}"/>
            </ac:spMkLst>
          </pc:spChg>
          <pc:spChg chg="del">
            <ac:chgData name="Alvaro Figueira" userId="98feb3955df52786" providerId="LiveId" clId="{622071FC-6132-4E47-B8A0-D9B4698BC923}" dt="2025-02-09T18:44:46.222" v="5" actId="478"/>
            <ac:spMkLst>
              <pc:docMk/>
              <pc:sldMasterMk cId="3779585898" sldId="2147483696"/>
              <pc:sldLayoutMk cId="1046951588" sldId="2147483703"/>
              <ac:spMk id="3" creationId="{00000000-0000-0000-0000-000000000000}"/>
            </ac:spMkLst>
          </pc:spChg>
          <pc:spChg chg="del">
            <ac:chgData name="Alvaro Figueira" userId="98feb3955df52786" providerId="LiveId" clId="{622071FC-6132-4E47-B8A0-D9B4698BC923}" dt="2025-02-09T18:44:48.090" v="6" actId="478"/>
            <ac:spMkLst>
              <pc:docMk/>
              <pc:sldMasterMk cId="3779585898" sldId="2147483696"/>
              <pc:sldLayoutMk cId="1046951588" sldId="2147483703"/>
              <ac:spMk id="4" creationId="{00000000-0000-0000-0000-000000000000}"/>
            </ac:spMkLst>
          </pc:spChg>
          <pc:spChg chg="mod">
            <ac:chgData name="Alvaro Figueira" userId="98feb3955df52786" providerId="LiveId" clId="{622071FC-6132-4E47-B8A0-D9B4698BC923}" dt="2025-02-09T19:00:12.318" v="1085" actId="403"/>
            <ac:spMkLst>
              <pc:docMk/>
              <pc:sldMasterMk cId="3779585898" sldId="2147483696"/>
              <pc:sldLayoutMk cId="1046951588" sldId="2147483703"/>
              <ac:spMk id="5" creationId="{8B9F3730-418C-E82A-95F7-37962A6D0C4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A1D4B5B3-3906-4885-BD78-45CD7A70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35B13954-417E-4658-AB39-E0E2D13B6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92295D-9853-4AA1-BE13-7B3CA8C6056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7FB4753-0DE0-4B55-B492-E7830104A30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3450" y="685800"/>
            <a:ext cx="24495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53792E6-2CD3-4076-B15A-DAF0DB79E37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2929D7DE-F5F2-4CD1-A2DC-F076A4641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6B34885-4A5B-4A67-826C-6F07398832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EDF3B3C-0552-40D9-A954-82D376CA75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02502" indent="-154808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619234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866928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114621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1238468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6pPr>
    <a:lvl7pPr marL="1486162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7pPr>
    <a:lvl8pPr marL="1733856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8pPr>
    <a:lvl9pPr marL="1981549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3EF582-E6AF-C3C1-9767-5D2421128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2FD8DFD8-9B76-55A1-E587-E806070CE23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E7D39-5AD4-455E-B980-770151F5735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09BC2276-F28D-8F22-8C25-7CE0C5082D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79BC1929-14B6-0EBC-575C-C673789517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F50811BB-8B23-DA01-7AEF-597E9FE6D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28D3B8-C761-4C87-9198-D1E7745DDA92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9F3730-418C-E82A-95F7-37962A6D0C40}"/>
              </a:ext>
            </a:extLst>
          </p:cNvPr>
          <p:cNvSpPr/>
          <p:nvPr userDrawn="1"/>
        </p:nvSpPr>
        <p:spPr>
          <a:xfrm rot="16200000">
            <a:off x="-732164" y="732165"/>
            <a:ext cx="2592000" cy="11276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2024/25</a:t>
            </a:r>
          </a:p>
        </p:txBody>
      </p:sp>
    </p:spTree>
    <p:extLst>
      <p:ext uri="{BB962C8B-B14F-4D97-AF65-F5344CB8AC3E}">
        <p14:creationId xmlns:p14="http://schemas.microsoft.com/office/powerpoint/2010/main" val="10469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E7A89-2B67-F194-CF22-884B8901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08C6CAA-E6A6-64A8-3F3E-67592B802418}"/>
              </a:ext>
            </a:extLst>
          </p:cNvPr>
          <p:cNvSpPr txBox="1"/>
          <p:nvPr/>
        </p:nvSpPr>
        <p:spPr>
          <a:xfrm>
            <a:off x="13333834" y="23851177"/>
            <a:ext cx="2263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A4AA82-4517-0B00-CEB4-A5F5690B497E}"/>
              </a:ext>
            </a:extLst>
          </p:cNvPr>
          <p:cNvSpPr/>
          <p:nvPr/>
        </p:nvSpPr>
        <p:spPr>
          <a:xfrm>
            <a:off x="1132648" y="3261"/>
            <a:ext cx="16849204" cy="2592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67"/>
              </a:spcBef>
            </a:pPr>
            <a:r>
              <a:rPr lang="en-GB" altLang="en-US" sz="5334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Title</a:t>
            </a:r>
            <a:br>
              <a:rPr lang="en-GB" altLang="en-US" sz="4399" b="1" dirty="0">
                <a:solidFill>
                  <a:srgbClr val="FFFFFF"/>
                </a:solidFill>
                <a:latin typeface="Arial Narrow" panose="020B0606020202030204" pitchFamily="34" charset="0"/>
              </a:rPr>
            </a:b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Candidate’s name (First and Last)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Supervisor’s name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algn="ctr">
              <a:spcBef>
                <a:spcPts val="267"/>
              </a:spcBef>
            </a:pPr>
            <a:r>
              <a:rPr lang="en-GB" altLang="en-US" sz="2667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Faculdade de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Ciências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da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Universidade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do Porto</a:t>
            </a:r>
            <a:endParaRPr lang="en-US" sz="2667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BADA3D18-915C-5947-D571-6B2B9037B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494" y="3241027"/>
            <a:ext cx="68699" cy="19620000"/>
          </a:xfrm>
          <a:prstGeom prst="line">
            <a:avLst/>
          </a:prstGeom>
          <a:noFill/>
          <a:ln w="38160" cap="sq">
            <a:solidFill>
              <a:srgbClr val="06396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B63531-D6A5-6442-C6A4-693653324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6907172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Objective(s)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CF76505-F4FF-681B-D922-55625D18D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316693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Preliminary results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ACE65AE-7599-F9F7-0FCA-62DB36D22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17921060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References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C5A4C2FD-174F-BED2-DC67-7712DDE7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3094931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Introduction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2BE55C83-1AC2-28A7-A60B-1DF573241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3873865"/>
            <a:ext cx="8496000" cy="128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Provide some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the problem you are trying to solve?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your main idea for solving it?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E76C4D7D-C502-1934-293B-08340239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7549625"/>
            <a:ext cx="8424000" cy="91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the explicit objective or objectives of your proposed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Try to use topics or research questions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0D742E1B-B6E9-3A8F-DAA2-F3F3B8BAE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1229974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State-of-the-Art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01F15BEA-C983-67F2-8F7B-1454EA4B9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1917408"/>
            <a:ext cx="8496000" cy="20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was the </a:t>
            </a:r>
            <a:r>
              <a:rPr lang="en-US" altLang="en-US" sz="2400" u="sng" dirty="0">
                <a:latin typeface="Arial Narrow" panose="020B0606020202030204" pitchFamily="34" charset="0"/>
              </a:rPr>
              <a:t>methodology you used to review the state-of-the-art </a:t>
            </a:r>
            <a:r>
              <a:rPr lang="en-US" altLang="en-US" sz="2400" dirty="0">
                <a:latin typeface="Arial Narrow" panose="020B0606020202030204" pitchFamily="34" charset="0"/>
              </a:rPr>
              <a:t>of your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did you find most promising?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decisions for your work did you make, based on this knowledge?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814CCA4B-C391-7EFB-EB93-31AB45DFA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589" y="18887185"/>
            <a:ext cx="6960000" cy="171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Key scientific references for your thesis, eventually cited in previous sections of this poster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Pick a citation format and be coherent (Chicago, Vancouver, </a:t>
            </a:r>
            <a:r>
              <a:rPr lang="en-US" altLang="en-US" sz="2000" dirty="0" err="1">
                <a:latin typeface="Arial Narrow" panose="020B0606020202030204" pitchFamily="34" charset="0"/>
              </a:rPr>
              <a:t>etc</a:t>
            </a:r>
            <a:r>
              <a:rPr lang="en-US" altLang="en-US" sz="2000" dirty="0">
                <a:latin typeface="Arial Narrow" panose="020B060602020203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Use Arial Narrow, size 20 for the 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Try to use between the best 5 and 10 references 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321A05C8-ED90-2625-99FC-CBEEA48A2F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669" y="23617936"/>
            <a:ext cx="18000000" cy="34727"/>
          </a:xfrm>
          <a:prstGeom prst="line">
            <a:avLst/>
          </a:prstGeom>
          <a:noFill/>
          <a:ln w="38160" cap="sq">
            <a:solidFill>
              <a:srgbClr val="00437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8CF061D8-6392-6835-09C3-CD3E3DCCB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189" y="13527187"/>
            <a:ext cx="6009305" cy="313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 Box 15">
            <a:extLst>
              <a:ext uri="{FF2B5EF4-FFF2-40B4-BE49-F238E27FC236}">
                <a16:creationId xmlns:a16="http://schemas.microsoft.com/office/drawing/2014/main" id="{3C87399E-737B-22B4-8F4E-E4E099E4F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201" y="16699353"/>
            <a:ext cx="6451698" cy="58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1 – Description of Figure 1. Use figures, illustrations, diagrams, or whatever you think will be useful so people can easily understand your work..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FF32F283-3978-50B9-5FE5-1AD998A07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506" y="4146296"/>
            <a:ext cx="8496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some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Focus on what is more promising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plots, visualizations,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are your expectations for the next developments?</a:t>
            </a:r>
          </a:p>
        </p:txBody>
      </p:sp>
      <p:pic>
        <p:nvPicPr>
          <p:cNvPr id="20" name="Picture 17">
            <a:extLst>
              <a:ext uri="{FF2B5EF4-FFF2-40B4-BE49-F238E27FC236}">
                <a16:creationId xmlns:a16="http://schemas.microsoft.com/office/drawing/2014/main" id="{64703FF0-877A-B91D-485B-7D0A0D80E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1179"/>
          <a:stretch/>
        </p:blipFill>
        <p:spPr bwMode="auto">
          <a:xfrm>
            <a:off x="7234914" y="23735543"/>
            <a:ext cx="3668243" cy="13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8AB1C1B9-0E81-C697-607F-D0E95979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5" y="23812228"/>
            <a:ext cx="2534326" cy="12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3702C7C-A248-30DE-A8B6-2D51D7135B2B}"/>
              </a:ext>
            </a:extLst>
          </p:cNvPr>
          <p:cNvSpPr/>
          <p:nvPr/>
        </p:nvSpPr>
        <p:spPr>
          <a:xfrm>
            <a:off x="14287395" y="23761387"/>
            <a:ext cx="3690873" cy="1440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7"/>
              </a:spcBef>
            </a:pPr>
            <a:endParaRPr lang="en-US" sz="5334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189257-9B68-2446-DCC4-7ED06F81654C}"/>
              </a:ext>
            </a:extLst>
          </p:cNvPr>
          <p:cNvSpPr txBox="1"/>
          <p:nvPr/>
        </p:nvSpPr>
        <p:spPr>
          <a:xfrm>
            <a:off x="14713723" y="23894931"/>
            <a:ext cx="2960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M:ERSI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6C172C-7258-C0DE-B78D-4A9D2C4E4128}"/>
              </a:ext>
            </a:extLst>
          </p:cNvPr>
          <p:cNvSpPr txBox="1"/>
          <p:nvPr/>
        </p:nvSpPr>
        <p:spPr>
          <a:xfrm>
            <a:off x="1558219" y="15125491"/>
            <a:ext cx="5746215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Note: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All above text boxes have 23.5 cm width, and the font is Arial Narrow, size 24.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Please respect these formatting rules.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9270-07D2-7381-FC95-704A92077790}"/>
              </a:ext>
            </a:extLst>
          </p:cNvPr>
          <p:cNvSpPr txBox="1"/>
          <p:nvPr/>
        </p:nvSpPr>
        <p:spPr>
          <a:xfrm>
            <a:off x="9599457" y="7919467"/>
            <a:ext cx="7249749" cy="34163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Obs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make your poster standout by using clear diagrams and figures. Try to keep the text to the minimum necessary while using several figures.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Try do develop a graphical introduction.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Your introduction and, possibly the preliminary results, should take about 50-70% of all the poster space.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C5D2C364-ECC1-62EC-38C0-9B6CB9EFC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8390873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Workplan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29054FE0-F317-CAF0-99EC-5A4E3BAE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9370230"/>
            <a:ext cx="8496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tasks do you need to accomplish to achieve your proposed goal?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will you do in each task?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Include a small Gantt chart to make this clear.</a:t>
            </a:r>
          </a:p>
        </p:txBody>
      </p:sp>
    </p:spTree>
    <p:extLst>
      <p:ext uri="{BB962C8B-B14F-4D97-AF65-F5344CB8AC3E}">
        <p14:creationId xmlns:p14="http://schemas.microsoft.com/office/powerpoint/2010/main" val="281502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330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Arial Nova</vt:lpstr>
      <vt:lpstr>Calibri</vt:lpstr>
      <vt:lpstr>Calibri Light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Fernandes</dc:creator>
  <cp:lastModifiedBy>Daniela dos Santos Tomás</cp:lastModifiedBy>
  <cp:revision>219</cp:revision>
  <cp:lastPrinted>1601-01-01T00:00:00Z</cp:lastPrinted>
  <dcterms:created xsi:type="dcterms:W3CDTF">2005-12-07T20:09:13Z</dcterms:created>
  <dcterms:modified xsi:type="dcterms:W3CDTF">2025-03-05T19:32:18Z</dcterms:modified>
</cp:coreProperties>
</file>