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955" r:id="rId2"/>
  </p:sldMasterIdLst>
  <p:sldIdLst>
    <p:sldId id="257" r:id="rId3"/>
    <p:sldId id="258" r:id="rId4"/>
  </p:sldIdLst>
  <p:sldSz cx="30275213" cy="42803763"/>
  <p:notesSz cx="7099300" cy="10234613"/>
  <p:defaultTextStyle>
    <a:defPPr>
      <a:defRPr lang="en-US"/>
    </a:defPPr>
    <a:lvl1pPr marL="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1pPr>
    <a:lvl2pPr marL="208780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2pPr>
    <a:lvl3pPr marL="4175614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3pPr>
    <a:lvl4pPr marL="626342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4pPr>
    <a:lvl5pPr marL="835122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5pPr>
    <a:lvl6pPr marL="10439033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6pPr>
    <a:lvl7pPr marL="1252684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7pPr>
    <a:lvl8pPr marL="1461464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8pPr>
    <a:lvl9pPr marL="16702453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9" userDrawn="1">
          <p15:clr>
            <a:srgbClr val="A4A3A4"/>
          </p15:clr>
        </p15:guide>
        <p15:guide id="2" pos="17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FBC"/>
    <a:srgbClr val="4E266C"/>
    <a:srgbClr val="C3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94"/>
  </p:normalViewPr>
  <p:slideViewPr>
    <p:cSldViewPr snapToGrid="0">
      <p:cViewPr>
        <p:scale>
          <a:sx n="33" d="100"/>
          <a:sy n="33" d="100"/>
        </p:scale>
        <p:origin x="1830" y="-2742"/>
      </p:cViewPr>
      <p:guideLst>
        <p:guide orient="horz" pos="4719"/>
        <p:guide pos="17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2"/>
          <p:cNvSpPr>
            <a:spLocks noGrp="1"/>
          </p:cNvSpPr>
          <p:nvPr>
            <p:ph type="title"/>
          </p:nvPr>
        </p:nvSpPr>
        <p:spPr>
          <a:xfrm>
            <a:off x="504587" y="475598"/>
            <a:ext cx="28699445" cy="4297253"/>
          </a:xfrm>
          <a:prstGeom prst="rect">
            <a:avLst/>
          </a:prstGeom>
        </p:spPr>
        <p:txBody>
          <a:bodyPr rtlCol="0"/>
          <a:lstStyle>
            <a:lvl1pPr>
              <a:defRPr sz="5296"/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93735" y="10615483"/>
            <a:ext cx="23364571" cy="1662903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ts val="7944"/>
              </a:lnSpc>
              <a:spcBef>
                <a:spcPts val="0"/>
              </a:spcBef>
              <a:buFontTx/>
              <a:buNone/>
              <a:defRPr sz="6620" baseline="0">
                <a:solidFill>
                  <a:srgbClr val="3C3C3C"/>
                </a:solidFill>
                <a:latin typeface="Georgia"/>
              </a:defRPr>
            </a:lvl1pPr>
            <a:lvl2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2pPr>
            <a:lvl3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3pPr>
            <a:lvl4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4pPr>
            <a:lvl5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50" cy="109387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762" y="9987548"/>
            <a:ext cx="27247691" cy="282485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  <a:prstGeom prst="rect">
            <a:avLst/>
          </a:prstGeom>
        </p:spPr>
        <p:txBody>
          <a:bodyPr anchor="t"/>
          <a:lstStyle>
            <a:lvl1pPr algn="l">
              <a:defRPr sz="1324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1pPr>
            <a:lvl2pPr marL="1513367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3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00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467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35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0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7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  <a:prstGeom prst="rect">
            <a:avLst/>
          </a:prstGeom>
        </p:spPr>
        <p:txBody>
          <a:bodyPr/>
          <a:lstStyle>
            <a:lvl1pPr>
              <a:defRPr sz="9268"/>
            </a:lvl1pPr>
            <a:lvl2pPr>
              <a:defRPr sz="7944"/>
            </a:lvl2pPr>
            <a:lvl3pPr>
              <a:defRPr sz="6620"/>
            </a:lvl3pPr>
            <a:lvl4pPr>
              <a:defRPr sz="5958"/>
            </a:lvl4pPr>
            <a:lvl5pPr>
              <a:defRPr sz="5958"/>
            </a:lvl5pPr>
            <a:lvl6pPr>
              <a:defRPr sz="5958"/>
            </a:lvl6pPr>
            <a:lvl7pPr>
              <a:defRPr sz="5958"/>
            </a:lvl7pPr>
            <a:lvl8pPr>
              <a:defRPr sz="5958"/>
            </a:lvl8pPr>
            <a:lvl9pPr>
              <a:defRPr sz="5958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  <a:prstGeom prst="rect">
            <a:avLst/>
          </a:prstGeom>
        </p:spPr>
        <p:txBody>
          <a:bodyPr/>
          <a:lstStyle>
            <a:lvl1pPr>
              <a:defRPr sz="9268"/>
            </a:lvl1pPr>
            <a:lvl2pPr>
              <a:defRPr sz="7944"/>
            </a:lvl2pPr>
            <a:lvl3pPr>
              <a:defRPr sz="6620"/>
            </a:lvl3pPr>
            <a:lvl4pPr>
              <a:defRPr sz="5958"/>
            </a:lvl4pPr>
            <a:lvl5pPr>
              <a:defRPr sz="5958"/>
            </a:lvl5pPr>
            <a:lvl6pPr>
              <a:defRPr sz="5958"/>
            </a:lvl6pPr>
            <a:lvl7pPr>
              <a:defRPr sz="5958"/>
            </a:lvl7pPr>
            <a:lvl8pPr>
              <a:defRPr sz="5958"/>
            </a:lvl8pPr>
            <a:lvl9pPr>
              <a:defRPr sz="5958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 userDrawn="1"/>
        </p:nvSpPr>
        <p:spPr bwMode="ltGray">
          <a:xfrm>
            <a:off x="2270642" y="18251052"/>
            <a:ext cx="26743104" cy="18369948"/>
          </a:xfrm>
          <a:prstGeom prst="rect">
            <a:avLst/>
          </a:prstGeom>
          <a:solidFill>
            <a:srgbClr val="BDD3E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white">
          <a:xfrm>
            <a:off x="3074831" y="20064267"/>
            <a:ext cx="25323954" cy="1513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20808956" y="1624958"/>
            <a:ext cx="8073390" cy="1902390"/>
          </a:xfrm>
          <a:prstGeom prst="rect">
            <a:avLst/>
          </a:prstGeom>
          <a:solidFill>
            <a:srgbClr val="2952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 flipV="1">
            <a:off x="11869807" y="2576153"/>
            <a:ext cx="17012537" cy="50955"/>
          </a:xfrm>
          <a:prstGeom prst="line">
            <a:avLst/>
          </a:prstGeom>
          <a:noFill/>
          <a:ln w="44450">
            <a:solidFill>
              <a:srgbClr val="E1E7E4"/>
            </a:solidFill>
            <a:round/>
            <a:headEnd/>
            <a:tailEnd/>
          </a:ln>
          <a:effectLst/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36795" y="30497682"/>
            <a:ext cx="3279815" cy="0"/>
          </a:xfrm>
          <a:prstGeom prst="line">
            <a:avLst/>
          </a:prstGeom>
          <a:noFill/>
          <a:ln w="50800">
            <a:solidFill>
              <a:srgbClr val="29527B"/>
            </a:solidFill>
            <a:round/>
            <a:headEnd/>
            <a:tailEnd/>
          </a:ln>
          <a:effectLst/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auto">
          <a:xfrm>
            <a:off x="11135455" y="38741368"/>
            <a:ext cx="9592409" cy="246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3026734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PT" sz="3310" b="1" u="sng" dirty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  </a:t>
            </a:r>
          </a:p>
        </p:txBody>
      </p:sp>
      <p:sp>
        <p:nvSpPr>
          <p:cNvPr id="9832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5603018" y="8818369"/>
            <a:ext cx="22296433" cy="4042577"/>
          </a:xfrm>
          <a:prstGeom prst="rect">
            <a:avLst/>
          </a:prstGeom>
          <a:noFill/>
        </p:spPr>
        <p:txBody>
          <a:bodyPr wrap="square"/>
          <a:lstStyle>
            <a:lvl1pPr>
              <a:defRPr sz="8606"/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59058" y="39078250"/>
            <a:ext cx="6307336" cy="285358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331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fld id="{7CA73E0F-9B96-424F-8201-63B68AC11BB9}" type="datetime6">
              <a:rPr lang="pt-PT" u="sng" smtClean="0">
                <a:solidFill>
                  <a:srgbClr val="000000"/>
                </a:solidFill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  <a:defRPr/>
              </a:pPr>
              <a:t>maio de 25</a:t>
            </a:fld>
            <a:endParaRPr lang="pt-PT" u="sng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22490911" y="39058434"/>
            <a:ext cx="6307336" cy="285358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331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fld id="{5BCC3505-9EE7-4F37-8D4B-08D9BDFD04D6}" type="slidenum">
              <a:rPr lang="pt-PT" u="sng" smtClean="0">
                <a:solidFill>
                  <a:srgbClr val="000000"/>
                </a:solidFill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pt-PT" u="sng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3037" y="1624960"/>
            <a:ext cx="5434206" cy="24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7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9"/>
            <a:ext cx="13376810" cy="39930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4" b="1"/>
            </a:lvl1pPr>
            <a:lvl2pPr marL="1513367" indent="0">
              <a:buNone/>
              <a:defRPr sz="6620" b="1"/>
            </a:lvl2pPr>
            <a:lvl3pPr marL="3026734" indent="0">
              <a:buNone/>
              <a:defRPr sz="5958" b="1"/>
            </a:lvl3pPr>
            <a:lvl4pPr marL="4540100" indent="0">
              <a:buNone/>
              <a:defRPr sz="5296" b="1"/>
            </a:lvl4pPr>
            <a:lvl5pPr marL="6053467" indent="0">
              <a:buNone/>
              <a:defRPr sz="5296" b="1"/>
            </a:lvl5pPr>
            <a:lvl6pPr marL="7566835" indent="0">
              <a:buNone/>
              <a:defRPr sz="5296" b="1"/>
            </a:lvl6pPr>
            <a:lvl7pPr marL="9080202" indent="0">
              <a:buNone/>
              <a:defRPr sz="5296" b="1"/>
            </a:lvl7pPr>
            <a:lvl8pPr marL="10593569" indent="0">
              <a:buNone/>
              <a:defRPr sz="5296" b="1"/>
            </a:lvl8pPr>
            <a:lvl9pPr marL="12106935" indent="0">
              <a:buNone/>
              <a:defRPr sz="5296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  <a:prstGeom prst="rect">
            <a:avLst/>
          </a:prstGeom>
        </p:spPr>
        <p:txBody>
          <a:bodyPr/>
          <a:lstStyle>
            <a:lvl1pPr>
              <a:defRPr sz="7944"/>
            </a:lvl1pPr>
            <a:lvl2pPr>
              <a:defRPr sz="6620"/>
            </a:lvl2pPr>
            <a:lvl3pPr>
              <a:defRPr sz="5958"/>
            </a:lvl3pPr>
            <a:lvl4pPr>
              <a:defRPr sz="5296"/>
            </a:lvl4pPr>
            <a:lvl5pPr>
              <a:defRPr sz="5296"/>
            </a:lvl5pPr>
            <a:lvl6pPr>
              <a:defRPr sz="5296"/>
            </a:lvl6pPr>
            <a:lvl7pPr>
              <a:defRPr sz="5296"/>
            </a:lvl7pPr>
            <a:lvl8pPr>
              <a:defRPr sz="5296"/>
            </a:lvl8pPr>
            <a:lvl9pPr>
              <a:defRPr sz="5296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0" y="9581309"/>
            <a:ext cx="13382064" cy="39930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4" b="1"/>
            </a:lvl1pPr>
            <a:lvl2pPr marL="1513367" indent="0">
              <a:buNone/>
              <a:defRPr sz="6620" b="1"/>
            </a:lvl2pPr>
            <a:lvl3pPr marL="3026734" indent="0">
              <a:buNone/>
              <a:defRPr sz="5958" b="1"/>
            </a:lvl3pPr>
            <a:lvl4pPr marL="4540100" indent="0">
              <a:buNone/>
              <a:defRPr sz="5296" b="1"/>
            </a:lvl4pPr>
            <a:lvl5pPr marL="6053467" indent="0">
              <a:buNone/>
              <a:defRPr sz="5296" b="1"/>
            </a:lvl5pPr>
            <a:lvl6pPr marL="7566835" indent="0">
              <a:buNone/>
              <a:defRPr sz="5296" b="1"/>
            </a:lvl6pPr>
            <a:lvl7pPr marL="9080202" indent="0">
              <a:buNone/>
              <a:defRPr sz="5296" b="1"/>
            </a:lvl7pPr>
            <a:lvl8pPr marL="10593569" indent="0">
              <a:buNone/>
              <a:defRPr sz="5296" b="1"/>
            </a:lvl8pPr>
            <a:lvl9pPr marL="12106935" indent="0">
              <a:buNone/>
              <a:defRPr sz="5296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0" y="13574342"/>
            <a:ext cx="13382064" cy="24661708"/>
          </a:xfrm>
          <a:prstGeom prst="rect">
            <a:avLst/>
          </a:prstGeom>
        </p:spPr>
        <p:txBody>
          <a:bodyPr/>
          <a:lstStyle>
            <a:lvl1pPr>
              <a:defRPr sz="7944"/>
            </a:lvl1pPr>
            <a:lvl2pPr>
              <a:defRPr sz="6620"/>
            </a:lvl2pPr>
            <a:lvl3pPr>
              <a:defRPr sz="5958"/>
            </a:lvl3pPr>
            <a:lvl4pPr>
              <a:defRPr sz="5296"/>
            </a:lvl4pPr>
            <a:lvl5pPr>
              <a:defRPr sz="5296"/>
            </a:lvl5pPr>
            <a:lvl6pPr>
              <a:defRPr sz="5296"/>
            </a:lvl6pPr>
            <a:lvl7pPr>
              <a:defRPr sz="5296"/>
            </a:lvl7pPr>
            <a:lvl8pPr>
              <a:defRPr sz="5296"/>
            </a:lvl8pPr>
            <a:lvl9pPr>
              <a:defRPr sz="5296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6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3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04224"/>
            <a:ext cx="9960336" cy="7252860"/>
          </a:xfrm>
          <a:prstGeom prst="rect">
            <a:avLst/>
          </a:prstGeom>
        </p:spPr>
        <p:txBody>
          <a:bodyPr anchor="b"/>
          <a:lstStyle>
            <a:lvl1pPr algn="l">
              <a:defRPr sz="662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227"/>
            <a:ext cx="16924685" cy="36531826"/>
          </a:xfrm>
          <a:prstGeom prst="rect">
            <a:avLst/>
          </a:prstGeom>
        </p:spPr>
        <p:txBody>
          <a:bodyPr/>
          <a:lstStyle>
            <a:lvl1pPr>
              <a:defRPr sz="10593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2" y="8957087"/>
            <a:ext cx="9960336" cy="29278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34"/>
            </a:lvl1pPr>
            <a:lvl2pPr marL="1513367" indent="0">
              <a:buNone/>
              <a:defRPr sz="3973"/>
            </a:lvl2pPr>
            <a:lvl3pPr marL="3026734" indent="0">
              <a:buNone/>
              <a:defRPr sz="3310"/>
            </a:lvl3pPr>
            <a:lvl4pPr marL="4540100" indent="0">
              <a:buNone/>
              <a:defRPr sz="2979"/>
            </a:lvl4pPr>
            <a:lvl5pPr marL="6053467" indent="0">
              <a:buNone/>
              <a:defRPr sz="2979"/>
            </a:lvl5pPr>
            <a:lvl6pPr marL="7566835" indent="0">
              <a:buNone/>
              <a:defRPr sz="2979"/>
            </a:lvl6pPr>
            <a:lvl7pPr marL="9080202" indent="0">
              <a:buNone/>
              <a:defRPr sz="2979"/>
            </a:lvl7pPr>
            <a:lvl8pPr marL="10593569" indent="0">
              <a:buNone/>
              <a:defRPr sz="2979"/>
            </a:lvl8pPr>
            <a:lvl9pPr marL="12106935" indent="0">
              <a:buNone/>
              <a:defRPr sz="297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8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5"/>
            <a:ext cx="18165128" cy="3537258"/>
          </a:xfrm>
          <a:prstGeom prst="rect">
            <a:avLst/>
          </a:prstGeom>
        </p:spPr>
        <p:txBody>
          <a:bodyPr anchor="b"/>
          <a:lstStyle>
            <a:lvl1pPr algn="l">
              <a:defRPr sz="662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93"/>
            </a:lvl1pPr>
            <a:lvl2pPr marL="1513367" indent="0">
              <a:buNone/>
              <a:defRPr sz="9268"/>
            </a:lvl2pPr>
            <a:lvl3pPr marL="3026734" indent="0">
              <a:buNone/>
              <a:defRPr sz="7944"/>
            </a:lvl3pPr>
            <a:lvl4pPr marL="4540100" indent="0">
              <a:buNone/>
              <a:defRPr sz="6620"/>
            </a:lvl4pPr>
            <a:lvl5pPr marL="6053467" indent="0">
              <a:buNone/>
              <a:defRPr sz="6620"/>
            </a:lvl5pPr>
            <a:lvl6pPr marL="7566835" indent="0">
              <a:buNone/>
              <a:defRPr sz="6620"/>
            </a:lvl6pPr>
            <a:lvl7pPr marL="9080202" indent="0">
              <a:buNone/>
              <a:defRPr sz="6620"/>
            </a:lvl7pPr>
            <a:lvl8pPr marL="10593569" indent="0">
              <a:buNone/>
              <a:defRPr sz="6620"/>
            </a:lvl8pPr>
            <a:lvl9pPr marL="12106935" indent="0">
              <a:buNone/>
              <a:defRPr sz="66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34"/>
            </a:lvl1pPr>
            <a:lvl2pPr marL="1513367" indent="0">
              <a:buNone/>
              <a:defRPr sz="3973"/>
            </a:lvl2pPr>
            <a:lvl3pPr marL="3026734" indent="0">
              <a:buNone/>
              <a:defRPr sz="3310"/>
            </a:lvl3pPr>
            <a:lvl4pPr marL="4540100" indent="0">
              <a:buNone/>
              <a:defRPr sz="2979"/>
            </a:lvl4pPr>
            <a:lvl5pPr marL="6053467" indent="0">
              <a:buNone/>
              <a:defRPr sz="2979"/>
            </a:lvl5pPr>
            <a:lvl6pPr marL="7566835" indent="0">
              <a:buNone/>
              <a:defRPr sz="2979"/>
            </a:lvl6pPr>
            <a:lvl7pPr marL="9080202" indent="0">
              <a:buNone/>
              <a:defRPr sz="2979"/>
            </a:lvl7pPr>
            <a:lvl8pPr marL="10593569" indent="0">
              <a:buNone/>
              <a:defRPr sz="2979"/>
            </a:lvl8pPr>
            <a:lvl9pPr marL="12106935" indent="0">
              <a:buNone/>
              <a:defRPr sz="297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5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2" y="9987548"/>
            <a:ext cx="27247691" cy="282485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8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30" y="1714138"/>
            <a:ext cx="6811923" cy="36521914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0" y="1714138"/>
            <a:ext cx="19931182" cy="36521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6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87" y="475598"/>
            <a:ext cx="10344031" cy="2377986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4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20" y="0"/>
            <a:ext cx="27294995" cy="82436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269" y="9363239"/>
            <a:ext cx="26369923" cy="25711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4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50" cy="109387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defTabSz="1513367">
              <a:defRPr/>
            </a:pPr>
            <a:fld id="{D17510A9-0E43-6542-85D8-1AA00AB42C7B}" type="datetimeFigureOut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513367">
                <a:defRPr/>
              </a:pPr>
              <a:t>5/4/2025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pPr algn="ctr" defTabSz="1513367">
              <a:defRPr/>
            </a:pPr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algn="r" defTabSz="1513367">
              <a:defRPr/>
            </a:pPr>
            <a:fld id="{640D1876-A275-8B41-AB2F-B9AF24FC8C26}" type="slidenum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513367">
                <a:defRPr/>
              </a:pPr>
              <a:t>‹#›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9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defTabSz="1513367">
              <a:defRPr/>
            </a:pPr>
            <a:fld id="{D17510A9-0E43-6542-85D8-1AA00AB42C7B}" type="datetimeFigureOut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513367">
                <a:defRPr/>
              </a:pPr>
              <a:t>5/4/2025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pPr algn="ctr" defTabSz="1513367">
              <a:defRPr/>
            </a:pPr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algn="r" defTabSz="1513367">
              <a:defRPr/>
            </a:pPr>
            <a:fld id="{640D1876-A275-8B41-AB2F-B9AF24FC8C26}" type="slidenum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513367">
                <a:defRPr/>
              </a:pPr>
              <a:t>‹#›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0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87" y="475598"/>
            <a:ext cx="10344031" cy="2377986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4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627" y="-17544"/>
            <a:ext cx="30335273" cy="4933031"/>
          </a:xfrm>
          <a:prstGeom prst="rect">
            <a:avLst/>
          </a:prstGeom>
          <a:solidFill>
            <a:srgbClr val="3232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944" b="1" cap="small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628261" y="2000362"/>
            <a:ext cx="3284725" cy="13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967" r:id="rId6"/>
    <p:sldLayoutId id="2147483968" r:id="rId7"/>
    <p:sldLayoutId id="2147483969" r:id="rId8"/>
    <p:sldLayoutId id="2147483970" r:id="rId9"/>
    <p:sldLayoutId id="2147484003" r:id="rId10"/>
    <p:sldLayoutId id="2147484004" r:id="rId11"/>
    <p:sldLayoutId id="2147484006" r:id="rId12"/>
    <p:sldLayoutId id="2147484019" r:id="rId13"/>
    <p:sldLayoutId id="2147484020" r:id="rId14"/>
    <p:sldLayoutId id="2147484022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7283" cap="small" baseline="0">
          <a:solidFill>
            <a:schemeClr val="bg1"/>
          </a:solidFill>
          <a:latin typeface="Georgia"/>
          <a:ea typeface="ヒラギノ角ゴ Pro W3" charset="-128"/>
          <a:cs typeface="ヒラギノ角ゴ Pro W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1513367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6pPr>
      <a:lvl7pPr marL="3026734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7pPr>
      <a:lvl8pPr marL="4540100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8pPr>
      <a:lvl9pPr marL="6053467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9pPr>
    </p:titleStyle>
    <p:bodyStyle>
      <a:lvl1pPr marL="1135026" indent="-1135026" algn="l" rtl="0" eaLnBrk="1" fontAlgn="base" hangingPunct="1">
        <a:spcBef>
          <a:spcPct val="20000"/>
        </a:spcBef>
        <a:spcAft>
          <a:spcPct val="0"/>
        </a:spcAft>
        <a:buChar char="•"/>
        <a:defRPr sz="7283">
          <a:solidFill>
            <a:srgbClr val="4D4D4D"/>
          </a:solidFill>
          <a:latin typeface="+mn-lt"/>
          <a:ea typeface="ヒラギノ角ゴ Pro W3" charset="-128"/>
          <a:cs typeface="ヒラギノ角ゴ Pro W3" charset="-128"/>
        </a:defRPr>
      </a:lvl1pPr>
      <a:lvl2pPr marL="2737725" indent="-945855" algn="l" rtl="0" eaLnBrk="1" fontAlgn="base" hangingPunct="1">
        <a:spcBef>
          <a:spcPct val="20000"/>
        </a:spcBef>
        <a:spcAft>
          <a:spcPct val="0"/>
        </a:spcAft>
        <a:buChar char="–"/>
        <a:defRPr sz="9268">
          <a:solidFill>
            <a:schemeClr val="bg1"/>
          </a:solidFill>
          <a:latin typeface="+mn-lt"/>
          <a:ea typeface="ヒラギノ角ゴ Pro W3" charset="-128"/>
        </a:defRPr>
      </a:lvl2pPr>
      <a:lvl3pPr marL="4088193" indent="-756683" algn="l" rtl="0" eaLnBrk="1" fontAlgn="base" hangingPunct="1">
        <a:spcBef>
          <a:spcPct val="20000"/>
        </a:spcBef>
        <a:spcAft>
          <a:spcPct val="0"/>
        </a:spcAft>
        <a:buChar char="•"/>
        <a:defRPr sz="7944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3pPr>
      <a:lvl4pPr marL="5438664" indent="-756683" algn="l" rtl="0" eaLnBrk="1" fontAlgn="base" hangingPunct="1">
        <a:spcBef>
          <a:spcPct val="20000"/>
        </a:spcBef>
        <a:spcAft>
          <a:spcPct val="0"/>
        </a:spcAft>
        <a:buChar char="–"/>
        <a:defRPr sz="6620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4pPr>
      <a:lvl5pPr marL="6804898" indent="-751431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5pPr>
      <a:lvl6pPr marL="8323518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6pPr>
      <a:lvl7pPr marL="9836885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7pPr>
      <a:lvl8pPr marL="11350252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8pPr>
      <a:lvl9pPr marL="12863619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67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34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00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467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35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02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569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935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87" r:id="rId12"/>
    <p:sldLayoutId id="2147483988" r:id="rId13"/>
    <p:sldLayoutId id="2147483989" r:id="rId14"/>
    <p:sldLayoutId id="2147483990" r:id="rId15"/>
  </p:sldLayoutIdLst>
  <p:txStyles>
    <p:titleStyle>
      <a:lvl1pPr algn="ctr" defTabSz="1513367" rtl="0" eaLnBrk="1" latinLnBrk="0" hangingPunct="1"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026" indent="-1135026" algn="l" defTabSz="1513367" rtl="0" eaLnBrk="1" latinLnBrk="0" hangingPunct="1">
        <a:spcBef>
          <a:spcPct val="20000"/>
        </a:spcBef>
        <a:buFont typeface="Arial"/>
        <a:buChar char="•"/>
        <a:defRPr sz="10593" kern="1200">
          <a:solidFill>
            <a:schemeClr val="tx1"/>
          </a:solidFill>
          <a:latin typeface="+mn-lt"/>
          <a:ea typeface="+mn-ea"/>
          <a:cs typeface="+mn-cs"/>
        </a:defRPr>
      </a:lvl1pPr>
      <a:lvl2pPr marL="2459221" indent="-945855" algn="l" defTabSz="1513367" rtl="0" eaLnBrk="1" latinLnBrk="0" hangingPunct="1">
        <a:spcBef>
          <a:spcPct val="20000"/>
        </a:spcBef>
        <a:buFont typeface="Arial"/>
        <a:buChar char="–"/>
        <a:defRPr sz="9268" kern="1200">
          <a:solidFill>
            <a:schemeClr val="tx1"/>
          </a:solidFill>
          <a:latin typeface="+mn-lt"/>
          <a:ea typeface="+mn-ea"/>
          <a:cs typeface="+mn-cs"/>
        </a:defRPr>
      </a:lvl2pPr>
      <a:lvl3pPr marL="3783417" indent="-756683" algn="l" defTabSz="1513367" rtl="0" eaLnBrk="1" latinLnBrk="0" hangingPunct="1">
        <a:spcBef>
          <a:spcPct val="20000"/>
        </a:spcBef>
        <a:buFont typeface="Arial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5296784" indent="-756683" algn="l" defTabSz="1513367" rtl="0" eaLnBrk="1" latinLnBrk="0" hangingPunct="1">
        <a:spcBef>
          <a:spcPct val="20000"/>
        </a:spcBef>
        <a:buFont typeface="Arial"/>
        <a:buChar char="–"/>
        <a:defRPr sz="6620" kern="1200">
          <a:solidFill>
            <a:schemeClr val="tx1"/>
          </a:solidFill>
          <a:latin typeface="+mn-lt"/>
          <a:ea typeface="+mn-ea"/>
          <a:cs typeface="+mn-cs"/>
        </a:defRPr>
      </a:lvl4pPr>
      <a:lvl5pPr marL="6810152" indent="-756683" algn="l" defTabSz="1513367" rtl="0" eaLnBrk="1" latinLnBrk="0" hangingPunct="1">
        <a:spcBef>
          <a:spcPct val="20000"/>
        </a:spcBef>
        <a:buFont typeface="Arial"/>
        <a:buChar char="»"/>
        <a:defRPr sz="6620" kern="1200">
          <a:solidFill>
            <a:schemeClr val="tx1"/>
          </a:solidFill>
          <a:latin typeface="+mn-lt"/>
          <a:ea typeface="+mn-ea"/>
          <a:cs typeface="+mn-cs"/>
        </a:defRPr>
      </a:lvl5pPr>
      <a:lvl6pPr marL="8323518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6pPr>
      <a:lvl7pPr marL="9836885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7pPr>
      <a:lvl8pPr marL="11350252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8pPr>
      <a:lvl9pPr marL="12863619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67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34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00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467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35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02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569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935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499056/?arnumber=9499056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hyperlink" Target="https://linkinghub.elsevier.com/retrieve/pii/S0360835214003714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linkinghub.elsevier.com/retrieve/pii/S2667305323000789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doi.org/10.1007/s00291-007-0097-0" TargetMode="External"/><Relationship Id="rId15" Type="http://schemas.microsoft.com/office/2007/relationships/hdphoto" Target="../media/hdphoto1.wdp"/><Relationship Id="rId10" Type="http://schemas.openxmlformats.org/officeDocument/2006/relationships/hyperlink" Target="https://eprints.nottingham.ac.uk/43558/" TargetMode="External"/><Relationship Id="rId4" Type="http://schemas.openxmlformats.org/officeDocument/2006/relationships/hyperlink" Target="https://www.eeecs.qub.ac.uk/itc2007/Login/SecretPage.php" TargetMode="External"/><Relationship Id="rId9" Type="http://schemas.openxmlformats.org/officeDocument/2006/relationships/hyperlink" Target="http://link.springer.com/10.1007/s10479-009-0644-y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6941F7D5-93D0-4A1A-2219-23499AA1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113" y="10427439"/>
            <a:ext cx="12758370" cy="9514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0627FF2-7E3F-3B2F-1E11-675FF5EA0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/>
          <a:stretch/>
        </p:blipFill>
        <p:spPr>
          <a:xfrm>
            <a:off x="26778445" y="11645902"/>
            <a:ext cx="1969800" cy="641677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2A090ED7-E030-E8D5-D81B-37D2B3C0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295" y="613412"/>
            <a:ext cx="23451071" cy="9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86" tIns="44193" rIns="88386" bIns="44193" anchor="ctr">
            <a:spAutoFit/>
          </a:bodyPr>
          <a:lstStyle/>
          <a:p>
            <a:pPr algn="ctr" defTabSz="884238">
              <a:defRPr/>
            </a:pPr>
            <a:r>
              <a:rPr lang="en-US" altLang="en-US" sz="5400" b="1" dirty="0">
                <a:latin typeface="Arial Black" panose="020B0A04020102020204" pitchFamily="34" charset="0"/>
                <a:ea typeface="ＭＳ Ｐゴシック" panose="020B0600070205080204" pitchFamily="34" charset="-128"/>
              </a:rPr>
              <a:t>An interactive tool for supporting university timetabling</a:t>
            </a:r>
            <a:endParaRPr lang="en-GB" sz="5400" b="1" cap="all" dirty="0">
              <a:ln w="3175" cap="flat">
                <a:noFill/>
                <a:round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7AB3A-9A50-62C5-83C6-5AAF02BD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173" y="12080875"/>
            <a:ext cx="28080000" cy="2412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7BCF60-63A7-1CAA-A505-A3710069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8" y="2632840"/>
            <a:ext cx="23963621" cy="184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3986" tIns="45717" rIns="233986" bIns="45717"/>
          <a:lstStyle/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Daniela Tomás (up202004946@edu.fc.up.pt), </a:t>
            </a: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Department of Computer Science, Faculty of Sciences of the University of Porto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, Portugal</a:t>
            </a:r>
          </a:p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João Pedro Pedroso (jpp@fc.up.pt), </a:t>
            </a: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Department of Computer Science, Faculty of Sciences of the University of Porto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, Portugal</a:t>
            </a:r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15B54127-A24D-9CDF-237A-CE377AB8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3680141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>
                <a:latin typeface="+mn-lt"/>
                <a:cs typeface="+mn-cs"/>
              </a:rPr>
              <a:t>Introduction</a:t>
            </a:r>
          </a:p>
        </p:txBody>
      </p:sp>
      <p:sp>
        <p:nvSpPr>
          <p:cNvPr id="8" name="Rectângulo 12">
            <a:extLst>
              <a:ext uri="{FF2B5EF4-FFF2-40B4-BE49-F238E27FC236}">
                <a16:creationId xmlns:a16="http://schemas.microsoft.com/office/drawing/2014/main" id="{B84705F5-7FE2-4B50-C431-74190FA49084}"/>
              </a:ext>
            </a:extLst>
          </p:cNvPr>
          <p:cNvSpPr/>
          <p:nvPr/>
        </p:nvSpPr>
        <p:spPr>
          <a:xfrm>
            <a:off x="-32918" y="2139339"/>
            <a:ext cx="14835188" cy="288000"/>
          </a:xfrm>
          <a:prstGeom prst="rect">
            <a:avLst/>
          </a:prstGeom>
          <a:solidFill>
            <a:srgbClr val="4E2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9">
            <a:extLst>
              <a:ext uri="{FF2B5EF4-FFF2-40B4-BE49-F238E27FC236}">
                <a16:creationId xmlns:a16="http://schemas.microsoft.com/office/drawing/2014/main" id="{AED1D9AB-F024-D0BC-E013-C6D60F956241}"/>
              </a:ext>
            </a:extLst>
          </p:cNvPr>
          <p:cNvSpPr/>
          <p:nvPr/>
        </p:nvSpPr>
        <p:spPr>
          <a:xfrm>
            <a:off x="1226047" y="472479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DFAB443C-15FE-2565-F6BA-6618ACE4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7" y="3717295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Preliminary Results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1" name="Rectângulo 19">
            <a:extLst>
              <a:ext uri="{FF2B5EF4-FFF2-40B4-BE49-F238E27FC236}">
                <a16:creationId xmlns:a16="http://schemas.microsoft.com/office/drawing/2014/main" id="{F283FCB4-A358-9676-30DA-94FFB36A9964}"/>
              </a:ext>
            </a:extLst>
          </p:cNvPr>
          <p:cNvSpPr/>
          <p:nvPr/>
        </p:nvSpPr>
        <p:spPr>
          <a:xfrm>
            <a:off x="16108402" y="4790524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6318C7D0-4A6F-A0AC-92E0-F954CE54A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17948584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Aim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FCD342C-9F59-1469-BDB6-6FD9D211A1C5}"/>
              </a:ext>
            </a:extLst>
          </p:cNvPr>
          <p:cNvSpPr/>
          <p:nvPr/>
        </p:nvSpPr>
        <p:spPr>
          <a:xfrm>
            <a:off x="1288837" y="19021813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41">
            <a:extLst>
              <a:ext uri="{FF2B5EF4-FFF2-40B4-BE49-F238E27FC236}">
                <a16:creationId xmlns:a16="http://schemas.microsoft.com/office/drawing/2014/main" id="{54B8644C-9396-6735-4689-1678F9E5E11C}"/>
              </a:ext>
            </a:extLst>
          </p:cNvPr>
          <p:cNvSpPr/>
          <p:nvPr/>
        </p:nvSpPr>
        <p:spPr>
          <a:xfrm>
            <a:off x="4478580" y="25760877"/>
            <a:ext cx="251190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42">
            <a:extLst>
              <a:ext uri="{FF2B5EF4-FFF2-40B4-BE49-F238E27FC236}">
                <a16:creationId xmlns:a16="http://schemas.microsoft.com/office/drawing/2014/main" id="{1A8FEA59-A4DA-FA01-29DB-9AA692F917BA}"/>
              </a:ext>
            </a:extLst>
          </p:cNvPr>
          <p:cNvSpPr/>
          <p:nvPr/>
        </p:nvSpPr>
        <p:spPr>
          <a:xfrm>
            <a:off x="5728069" y="24687932"/>
            <a:ext cx="311529" cy="51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A0AA7B27-F0C4-DBD6-0F1F-90D5CDC42301}"/>
              </a:ext>
            </a:extLst>
          </p:cNvPr>
          <p:cNvSpPr/>
          <p:nvPr/>
        </p:nvSpPr>
        <p:spPr>
          <a:xfrm>
            <a:off x="3256547" y="35004702"/>
            <a:ext cx="28965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46">
            <a:extLst>
              <a:ext uri="{FF2B5EF4-FFF2-40B4-BE49-F238E27FC236}">
                <a16:creationId xmlns:a16="http://schemas.microsoft.com/office/drawing/2014/main" id="{AC195EEA-8C30-80EE-5376-74969EDE01F3}"/>
              </a:ext>
            </a:extLst>
          </p:cNvPr>
          <p:cNvSpPr/>
          <p:nvPr/>
        </p:nvSpPr>
        <p:spPr>
          <a:xfrm>
            <a:off x="7403235" y="27793568"/>
            <a:ext cx="182695" cy="5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51">
            <a:extLst>
              <a:ext uri="{FF2B5EF4-FFF2-40B4-BE49-F238E27FC236}">
                <a16:creationId xmlns:a16="http://schemas.microsoft.com/office/drawing/2014/main" id="{4A464A23-D09A-48E5-3308-C296853A0244}"/>
              </a:ext>
            </a:extLst>
          </p:cNvPr>
          <p:cNvSpPr/>
          <p:nvPr/>
        </p:nvSpPr>
        <p:spPr>
          <a:xfrm>
            <a:off x="28168468" y="32373613"/>
            <a:ext cx="445375" cy="50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59">
            <a:extLst>
              <a:ext uri="{FF2B5EF4-FFF2-40B4-BE49-F238E27FC236}">
                <a16:creationId xmlns:a16="http://schemas.microsoft.com/office/drawing/2014/main" id="{5769CEB1-C547-98C5-300F-27C31BA881FD}"/>
              </a:ext>
            </a:extLst>
          </p:cNvPr>
          <p:cNvSpPr/>
          <p:nvPr/>
        </p:nvSpPr>
        <p:spPr>
          <a:xfrm>
            <a:off x="28525233" y="35450499"/>
            <a:ext cx="365121" cy="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5AE07E00-1F18-EE67-B3EE-8D8764D0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8" y="25524276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References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DBE3C1A-4538-DD7A-AA28-37390E74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25" y="22666136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Methodology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3" name="Rectângulo 19">
            <a:extLst>
              <a:ext uri="{FF2B5EF4-FFF2-40B4-BE49-F238E27FC236}">
                <a16:creationId xmlns:a16="http://schemas.microsoft.com/office/drawing/2014/main" id="{8737A997-8210-EBEE-EB28-D3B88A3EEF4D}"/>
              </a:ext>
            </a:extLst>
          </p:cNvPr>
          <p:cNvSpPr/>
          <p:nvPr/>
        </p:nvSpPr>
        <p:spPr>
          <a:xfrm>
            <a:off x="1239090" y="2373936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2329F-4A56-52CE-4108-094E7B03742D}"/>
              </a:ext>
            </a:extLst>
          </p:cNvPr>
          <p:cNvSpPr txBox="1"/>
          <p:nvPr/>
        </p:nvSpPr>
        <p:spPr>
          <a:xfrm>
            <a:off x="1226047" y="23996631"/>
            <a:ext cx="1376836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onte Carlo Tree Search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(MCTS) chosen due to its effectiveness in games and optimization problems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as well as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its ability to navigate large search spaces effectively (Figure 2). Although it has shown positive results in various areas, in the context of CB-CTT there are no studies that use MCTS. </a:t>
            </a:r>
          </a:p>
          <a:p>
            <a:pPr algn="just"/>
            <a:endParaRPr lang="en-US" sz="16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Hill Climbing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(HC) used in simulation phase for local optimization but only if a feasible and improved solution is found.</a:t>
            </a:r>
          </a:p>
          <a:p>
            <a:pPr algn="just"/>
            <a:endParaRPr lang="en-US" sz="1600" i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Additionally, 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diving strategy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is under investigation to enhance MCTS. Instead of restarting from the root each iteration, the algorithm follow and deepen promising paths, aiming to improve the convergence speed and solution quality.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i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Performance is evaluated using the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benchmark datasets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ITC-2007 track 3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32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ABA5EA2-38EB-D01E-C0DA-8FE78C8D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19280828"/>
            <a:ext cx="14103698" cy="416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33986" tIns="45717" rIns="233986" bIns="45717"/>
          <a:lstStyle>
            <a:lvl1pPr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Enhance the </a:t>
            </a:r>
            <a:r>
              <a:rPr lang="en-US" altLang="en-US" sz="3200" b="1" i="1" dirty="0"/>
              <a:t>efficiency</a:t>
            </a:r>
            <a:r>
              <a:rPr lang="en-US" altLang="en-US" sz="3200" i="1" dirty="0"/>
              <a:t> and </a:t>
            </a:r>
            <a:r>
              <a:rPr lang="en-US" altLang="en-US" sz="3200" b="1" i="1" dirty="0"/>
              <a:t>quality</a:t>
            </a:r>
            <a:r>
              <a:rPr lang="en-US" altLang="en-US" sz="3200" i="1" dirty="0"/>
              <a:t> of FCUP's timetabling.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Provide step-by-step interactive </a:t>
            </a:r>
            <a:r>
              <a:rPr lang="en-US" altLang="en-US" sz="3200" b="1" i="1" dirty="0"/>
              <a:t>recommendations</a:t>
            </a:r>
            <a:r>
              <a:rPr lang="en-US" altLang="en-US" sz="3200" i="1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Detect potential </a:t>
            </a:r>
            <a:r>
              <a:rPr lang="en-US" altLang="en-US" sz="3200" b="1" i="1" dirty="0"/>
              <a:t>conflicts</a:t>
            </a:r>
            <a:r>
              <a:rPr lang="en-US" altLang="en-US" sz="3200" i="1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Integrate these functionalities into a timetable visualization </a:t>
            </a:r>
            <a:r>
              <a:rPr lang="en-US" altLang="en-US" sz="3200" b="1" i="1" dirty="0"/>
              <a:t>interface</a:t>
            </a:r>
            <a:r>
              <a:rPr lang="en-US" altLang="en-US" sz="3200" i="1" dirty="0"/>
              <a:t> that was previously developed using reactive programming.</a:t>
            </a:r>
          </a:p>
          <a:p>
            <a:pPr algn="just" eaLnBrk="1" hangingPunct="1"/>
            <a:endParaRPr lang="pt-PT" sz="3200" i="1" dirty="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5DD9E5CB-91F8-3290-5708-A4042C8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3699" y="20304830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Conclusion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7" name="Rectângulo 19">
            <a:extLst>
              <a:ext uri="{FF2B5EF4-FFF2-40B4-BE49-F238E27FC236}">
                <a16:creationId xmlns:a16="http://schemas.microsoft.com/office/drawing/2014/main" id="{56ADBD2C-0D75-2148-3A25-17599A8AA24F}"/>
              </a:ext>
            </a:extLst>
          </p:cNvPr>
          <p:cNvSpPr/>
          <p:nvPr/>
        </p:nvSpPr>
        <p:spPr>
          <a:xfrm>
            <a:off x="16126584" y="21378059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F63F5D0A-9157-922E-0728-9F1BC8A7B9F9}"/>
              </a:ext>
            </a:extLst>
          </p:cNvPr>
          <p:cNvSpPr txBox="1"/>
          <p:nvPr/>
        </p:nvSpPr>
        <p:spPr>
          <a:xfrm>
            <a:off x="15989424" y="21656296"/>
            <a:ext cx="131737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proposed system presents a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novel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application of MCTS to UCTTP, combined with HC for local improvements. By leveraging interactive recommendations and conflict detection, the tool provides a more effective and adaptive scheduling process for FCUP and can be extended to other institutions and help in other studies. </a:t>
            </a:r>
          </a:p>
          <a:p>
            <a:pPr algn="just"/>
            <a:endParaRPr lang="en-US" sz="1600" i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Future work will focus on the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diving strategy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refining the heuristic functions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and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improving computational performance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pt-PT" sz="32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0728CF-150A-7ED0-7D49-5655CD6E586C}"/>
              </a:ext>
            </a:extLst>
          </p:cNvPr>
          <p:cNvSpPr txBox="1"/>
          <p:nvPr/>
        </p:nvSpPr>
        <p:spPr>
          <a:xfrm>
            <a:off x="15902738" y="5074754"/>
            <a:ext cx="132996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Tested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values (0.1 to 1000) in the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UCT formula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and in 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modified version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incorporating accumulated rewards for exploitation.</a:t>
            </a:r>
          </a:p>
          <a:p>
            <a:pPr algn="just"/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All tests so far have consistently produced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feasible solutions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, in the challenging ITC-2007 set of benchmark instances.</a:t>
            </a:r>
          </a:p>
          <a:p>
            <a:pPr algn="just"/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In 10-minute runs with different fixed seeds,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 showed minimal impact on results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, indicating a weaker-than-expected influence on node selection.</a:t>
            </a:r>
          </a:p>
          <a:p>
            <a:pPr algn="just"/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Diving strategy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is still under development, but early results (Figure 3) are encouraging, though not yet competitive with state-of-the-art solutions.</a:t>
            </a:r>
          </a:p>
          <a:p>
            <a:pPr algn="just"/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ADD60CB-9071-2684-4959-5D89C6CE439B}"/>
              </a:ext>
            </a:extLst>
          </p:cNvPr>
          <p:cNvSpPr txBox="1"/>
          <p:nvPr/>
        </p:nvSpPr>
        <p:spPr>
          <a:xfrm>
            <a:off x="15959596" y="26859478"/>
            <a:ext cx="13203577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32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International Timetabling Competition --- eeecs.qub.ac.uk. </a:t>
            </a:r>
            <a:r>
              <a:rPr lang="en-US" sz="3200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https://www.eeecs.qub.ac.uk/itc2007/Login/SecretPage.php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R. Lewis, “A survey of metaheuristic-based techniques for university timetabling problems,” OR Spectrum, vol. 30, no. 1, pp. 167–190, Jan. 2008. 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https://doi.org/10.1007/s00291-007-0097-0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S.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Abdipoor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Yaakob, S. L. Goh, and S. Abdullah, “Meta-heuristic approaches for the university course timetabling problem,” Intelligent Systems with Applications, vol. 19, p. 200253, Sep. 2023.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https://linkinghub.elsevier.com/retrieve/pii/S2667305323000789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H. Babaei, J. Karimpour, and A.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Hadidi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“A survey of approaches for university course timetabling problem,” Computers &amp; Industrial Engineering, vol. 86, pp.43–59, Aug. 2015.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https://linkinghub.elsevier.com/retrieve/pii/S0360835214003714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M. C. Chen, S. N. Sze, S. L. Goh, N. R. Sabar, and G. Kendall, “A survey of university course timetabling problem: Perspectives, trends and opportunities,” IEEE Access, vol. 9, pp. 106 515–106 529, 2021, conference Name: IEEE Access.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https://ieeexplore.ieee.org/document/9499056/?arnumber=9499056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[5] T. Müller, “Itc2007 solver description: a hybrid approach,” Annals of Operations Research, vol. 172, no. 1, pp. 429–446, Nov. 2009.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http://link.springer.com/10.1007/s10479-009-0644-y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S. L. Goh, “An investigation of monte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carlo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tree search and local search for course timetabling problems,”, pp. 76–105, Jul. 2017. Available: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https://eprints.nottingham.ac.uk/43558/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7EBEDD7F-6D22-C3F9-ACA5-540565E1F047}"/>
              </a:ext>
            </a:extLst>
          </p:cNvPr>
          <p:cNvSpPr txBox="1"/>
          <p:nvPr/>
        </p:nvSpPr>
        <p:spPr>
          <a:xfrm>
            <a:off x="1033909" y="4998554"/>
            <a:ext cx="1328170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University Course Timetabling Problem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(UCTTP) is a combinatorial optimization problem that consists of allocating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events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rooms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lecturers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students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to weekly schedules while meeting certain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constraints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(Figure 1).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research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Curriculum-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Timetabling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(CB-CTT), a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UCTTP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kumimoji="0" lang="pt-PT" altLang="pt-PT" sz="16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Due to the size and complexity of the problem, obtaining an optimal solution in usable time is typically 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feasible. However, using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heuristic algorithms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it is possible to get approximate and good-quality solutions effectively. </a:t>
            </a:r>
          </a:p>
          <a:p>
            <a:pPr algn="just"/>
            <a:endParaRPr kumimoji="0" lang="pt-PT" altLang="pt-PT" sz="16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FCUP’s timetabling building process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is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time-consuming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not automated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suboptimal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In general, the currently available tools focus primarily on visualizing timetables or on basic conflict detection without offering optimized solutions.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6BB636E-3ED5-47EB-8C33-D726D5F99D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14633" y="40060893"/>
            <a:ext cx="6672932" cy="2349903"/>
          </a:xfrm>
          <a:prstGeom prst="rect">
            <a:avLst/>
          </a:prstGeom>
        </p:spPr>
      </p:pic>
      <p:sp>
        <p:nvSpPr>
          <p:cNvPr id="37" name="Freeform 5">
            <a:extLst>
              <a:ext uri="{FF2B5EF4-FFF2-40B4-BE49-F238E27FC236}">
                <a16:creationId xmlns:a16="http://schemas.microsoft.com/office/drawing/2014/main" id="{2C346AF3-2E91-48FE-85FC-36CA723FE626}"/>
              </a:ext>
            </a:extLst>
          </p:cNvPr>
          <p:cNvSpPr/>
          <p:nvPr/>
        </p:nvSpPr>
        <p:spPr>
          <a:xfrm>
            <a:off x="25986234" y="39551893"/>
            <a:ext cx="3710263" cy="2895975"/>
          </a:xfrm>
          <a:custGeom>
            <a:avLst/>
            <a:gdLst/>
            <a:ahLst/>
            <a:cxnLst/>
            <a:rect l="l" t="t" r="r" b="b"/>
            <a:pathLst>
              <a:path w="3710263" h="2895975">
                <a:moveTo>
                  <a:pt x="0" y="0"/>
                </a:moveTo>
                <a:lnTo>
                  <a:pt x="3710263" y="0"/>
                </a:lnTo>
                <a:lnTo>
                  <a:pt x="3710263" y="2895976"/>
                </a:lnTo>
                <a:lnTo>
                  <a:pt x="0" y="28959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88E9AA21-64A0-4C8F-908F-F9F8990B85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02737" y="39119332"/>
            <a:ext cx="3607764" cy="3607764"/>
          </a:xfrm>
          <a:prstGeom prst="rect">
            <a:avLst/>
          </a:prstGeom>
        </p:spPr>
      </p:pic>
      <p:sp>
        <p:nvSpPr>
          <p:cNvPr id="32" name="Text Box 15">
            <a:extLst>
              <a:ext uri="{FF2B5EF4-FFF2-40B4-BE49-F238E27FC236}">
                <a16:creationId xmlns:a16="http://schemas.microsoft.com/office/drawing/2014/main" id="{A424EA28-D588-26DC-CE43-0DF2BE771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2703" y="19949516"/>
            <a:ext cx="13897794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3 – </a:t>
            </a:r>
            <a:r>
              <a:rPr lang="en-US" altLang="en-US" sz="2200" i="1" dirty="0"/>
              <a:t>Soft constraint progress using the diving approach on the comp01 instance from ITC-2007.</a:t>
            </a:r>
          </a:p>
        </p:txBody>
      </p:sp>
      <p:pic>
        <p:nvPicPr>
          <p:cNvPr id="43" name="Picture 42" descr="A diagram of a diagram&#10;&#10;AI-generated content may be incorrect.">
            <a:extLst>
              <a:ext uri="{FF2B5EF4-FFF2-40B4-BE49-F238E27FC236}">
                <a16:creationId xmlns:a16="http://schemas.microsoft.com/office/drawing/2014/main" id="{A10D325B-ACB1-5B5A-33F8-47C9DFAF05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99" b="99668" l="3263" r="99511">
                        <a14:foregroundMark x1="29853" y1="7091" x2="19630" y2="13518"/>
                        <a14:foregroundMark x1="19630" y1="13518" x2="14301" y2="38061"/>
                        <a14:foregroundMark x1="14301" y1="38061" x2="35889" y2="72687"/>
                        <a14:foregroundMark x1="35889" y1="72687" x2="85536" y2="82825"/>
                        <a14:foregroundMark x1="85536" y1="82825" x2="85101" y2="30693"/>
                        <a14:foregroundMark x1="85101" y1="30693" x2="40511" y2="3490"/>
                        <a14:foregroundMark x1="40511" y1="3490" x2="17156" y2="8358"/>
                        <a14:foregroundMark x1="11531" y1="11706" x2="11256" y2="11967"/>
                        <a14:foregroundMark x1="10616" y1="12250" x2="5003" y2="27978"/>
                        <a14:foregroundMark x1="5003" y1="27978" x2="23654" y2="80720"/>
                        <a14:foregroundMark x1="23654" y1="80720" x2="78032" y2="91579"/>
                        <a14:foregroundMark x1="78032" y1="91579" x2="64274" y2="52798"/>
                        <a14:foregroundMark x1="64274" y1="52798" x2="59108" y2="48809"/>
                        <a14:foregroundMark x1="83524" y1="7756" x2="49048" y2="8476"/>
                        <a14:foregroundMark x1="49048" y1="8476" x2="12616" y2="42438"/>
                        <a14:foregroundMark x1="12616" y1="42438" x2="83850" y2="89751"/>
                        <a14:foregroundMark x1="83850" y1="89751" x2="99347" y2="87368"/>
                        <a14:foregroundMark x1="99347" y1="87368" x2="99347" y2="87368"/>
                        <a14:foregroundMark x1="90321" y1="6260" x2="62643" y2="554"/>
                        <a14:foregroundMark x1="62643" y1="554" x2="62643" y2="554"/>
                        <a14:foregroundMark x1="12344" y1="40222" x2="9788" y2="89751"/>
                        <a14:foregroundMark x1="9788" y1="89751" x2="10114" y2="91745"/>
                        <a14:foregroundMark x1="94236" y1="14404" x2="87113" y2="38560"/>
                        <a14:foregroundMark x1="87113" y1="38560" x2="49538" y2="91524"/>
                        <a14:foregroundMark x1="49538" y1="91524" x2="15933" y2="42659"/>
                        <a14:foregroundMark x1="15933" y1="42659" x2="48124" y2="30083"/>
                        <a14:foregroundMark x1="48124" y1="30083" x2="99511" y2="32465"/>
                        <a14:foregroundMark x1="80914" y1="17230" x2="80914" y2="17230"/>
                        <a14:foregroundMark x1="86895" y1="8421" x2="78521" y2="8255"/>
                        <a14:foregroundMark x1="78521" y1="8255" x2="65525" y2="21828"/>
                        <a14:foregroundMark x1="65525" y1="21828" x2="88798" y2="30970"/>
                        <a14:foregroundMark x1="88798" y1="30970" x2="89723" y2="9529"/>
                        <a14:foregroundMark x1="89723" y1="9529" x2="83687" y2="8310"/>
                        <a14:foregroundMark x1="83687" y1="8310" x2="82871" y2="8975"/>
                        <a14:foregroundMark x1="91789" y1="44765" x2="85536" y2="48033"/>
                        <a14:foregroundMark x1="85536" y1="48033" x2="74388" y2="59612"/>
                        <a14:foregroundMark x1="74388" y1="59612" x2="78195" y2="74626"/>
                        <a14:foregroundMark x1="78195" y1="74626" x2="93312" y2="78892"/>
                        <a14:foregroundMark x1="93312" y1="78892" x2="96357" y2="61385"/>
                        <a14:foregroundMark x1="96357" y1="61385" x2="93910" y2="50194"/>
                        <a14:foregroundMark x1="93910" y1="50194" x2="90103" y2="46205"/>
                        <a14:foregroundMark x1="90103" y1="46205" x2="88472" y2="45540"/>
                        <a14:foregroundMark x1="87711" y1="52742" x2="83306" y2="55014"/>
                        <a14:foregroundMark x1="83306" y1="55014" x2="81620" y2="65319"/>
                        <a14:foregroundMark x1="81620" y1="65319" x2="94834" y2="64155"/>
                        <a14:foregroundMark x1="94834" y1="64155" x2="86079" y2="50471"/>
                        <a14:foregroundMark x1="86079" y1="50471" x2="84285" y2="50471"/>
                        <a14:foregroundMark x1="48124" y1="10139" x2="35019" y2="4931"/>
                        <a14:foregroundMark x1="35019" y1="4931" x2="29853" y2="499"/>
                        <a14:foregroundMark x1="29853" y1="499" x2="21191" y2="3098"/>
                        <a14:foregroundMark x1="4482" y1="15900" x2="1088" y2="27867"/>
                        <a14:foregroundMark x1="1088" y1="27867" x2="3317" y2="45540"/>
                        <a14:foregroundMark x1="3317" y1="45540" x2="25829" y2="43490"/>
                        <a14:foregroundMark x1="25829" y1="43490" x2="44372" y2="22936"/>
                        <a14:foregroundMark x1="44372" y1="22936" x2="44426" y2="8532"/>
                        <a14:foregroundMark x1="96357" y1="94848" x2="13377" y2="96177"/>
                        <a14:foregroundMark x1="85209" y1="97784" x2="5275" y2="98837"/>
                        <a14:foregroundMark x1="5275" y1="98837" x2="3806" y2="99668"/>
                        <a14:backgroundMark x1="20609" y1="1053" x2="15987" y2="7147"/>
                        <a14:backgroundMark x1="15987" y1="7147" x2="7287" y2="13463"/>
                        <a14:backgroundMark x1="7287" y1="13463" x2="1958" y2="10360"/>
                        <a14:backgroundMark x1="1958" y1="10360" x2="1523" y2="5983"/>
                        <a14:backgroundMark x1="1523" y1="5983" x2="5710" y2="554"/>
                        <a14:backgroundMark x1="5710" y1="554" x2="21262" y2="1330"/>
                        <a14:backgroundMark x1="14682" y1="2548" x2="11637" y2="8255"/>
                        <a14:backgroundMark x1="11637" y1="8255" x2="4133" y2="13296"/>
                        <a14:backgroundMark x1="4133" y1="13296" x2="54" y2="11468"/>
                        <a14:backgroundMark x1="54" y1="11468" x2="6743" y2="1717"/>
                        <a14:backgroundMark x1="6743" y1="1717" x2="6797" y2="1717"/>
                        <a14:backgroundMark x1="15334" y1="2936" x2="10821" y2="6427"/>
                        <a14:backgroundMark x1="10821" y1="6427" x2="5873" y2="7313"/>
                        <a14:backgroundMark x1="5873" y1="7313" x2="11419" y2="2715"/>
                        <a14:backgroundMark x1="11419" y1="2715" x2="14410" y2="3324"/>
                        <a14:backgroundMark x1="15063" y1="2936" x2="8265" y2="1440"/>
                        <a14:backgroundMark x1="8265" y1="1440" x2="6145" y2="2382"/>
                        <a14:backgroundMark x1="17673" y1="2161" x2="10821" y2="2770"/>
                        <a14:backgroundMark x1="10821" y1="2770" x2="1468" y2="0"/>
                        <a14:backgroundMark x1="4731" y1="7645" x2="13757" y2="831"/>
                        <a14:backgroundMark x1="13757" y1="831" x2="13757" y2="831"/>
                        <a14:backgroundMark x1="8265" y1="11634" x2="19358" y2="3158"/>
                        <a14:backgroundMark x1="19358" y1="3158" x2="20718" y2="166"/>
                        <a14:backgroundMark x1="12072" y1="9474" x2="18543" y2="886"/>
                        <a14:backgroundMark x1="18543" y1="886" x2="18760" y2="166"/>
                        <a14:backgroundMark x1="16368" y1="4543" x2="19902" y2="665"/>
                        <a14:backgroundMark x1="21479" y1="831" x2="8265" y2="10803"/>
                        <a14:backgroundMark x1="19902" y1="5762" x2="20609" y2="1607"/>
                        <a14:backgroundMark x1="20174" y1="4931" x2="14573" y2="7756"/>
                        <a14:backgroundMark x1="19141" y1="5097" x2="20337" y2="1994"/>
                        <a14:backgroundMark x1="21914" y1="554" x2="13975" y2="7202"/>
                        <a14:backgroundMark x1="13975" y1="7202" x2="381" y2="13075"/>
                        <a14:backgroundMark x1="381" y1="13075" x2="381" y2="13075"/>
                        <a14:backgroundMark x1="21751" y1="388" x2="17781" y2="6925"/>
                        <a14:backgroundMark x1="17781" y1="6925" x2="0" y2="175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738" y="30742566"/>
            <a:ext cx="11543081" cy="11329668"/>
          </a:xfrm>
          <a:prstGeom prst="rect">
            <a:avLst/>
          </a:prstGeom>
        </p:spPr>
      </p:pic>
      <p:pic>
        <p:nvPicPr>
          <p:cNvPr id="1030" name="Picture 6" descr="Academia Física FCUP">
            <a:extLst>
              <a:ext uri="{FF2B5EF4-FFF2-40B4-BE49-F238E27FC236}">
                <a16:creationId xmlns:a16="http://schemas.microsoft.com/office/drawing/2014/main" id="{5E994D3A-4D8B-BD08-DE51-7C56B1A3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93"/>
            <a:ext cx="4511498" cy="18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artamento de Ciência de Computadores, FCUP">
            <a:extLst>
              <a:ext uri="{FF2B5EF4-FFF2-40B4-BE49-F238E27FC236}">
                <a16:creationId xmlns:a16="http://schemas.microsoft.com/office/drawing/2014/main" id="{F4A36450-86BA-ADA7-AF66-218A71CF0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5" b="16709"/>
          <a:stretch/>
        </p:blipFill>
        <p:spPr bwMode="auto">
          <a:xfrm>
            <a:off x="26368577" y="249167"/>
            <a:ext cx="2887460" cy="18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ângulo 19">
            <a:extLst>
              <a:ext uri="{FF2B5EF4-FFF2-40B4-BE49-F238E27FC236}">
                <a16:creationId xmlns:a16="http://schemas.microsoft.com/office/drawing/2014/main" id="{FD2CFC4C-0915-FA21-9C0A-92F9BFE330A0}"/>
              </a:ext>
            </a:extLst>
          </p:cNvPr>
          <p:cNvSpPr/>
          <p:nvPr/>
        </p:nvSpPr>
        <p:spPr>
          <a:xfrm>
            <a:off x="16126584" y="26593480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ext Box 15">
            <a:extLst>
              <a:ext uri="{FF2B5EF4-FFF2-40B4-BE49-F238E27FC236}">
                <a16:creationId xmlns:a16="http://schemas.microsoft.com/office/drawing/2014/main" id="{6E4A0ABA-2CD2-F2E8-C410-FCA4F518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863" y="17965642"/>
            <a:ext cx="5115625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1 – </a:t>
            </a:r>
            <a:r>
              <a:rPr lang="en-US" altLang="en-US" sz="2200" i="1" dirty="0"/>
              <a:t>Hard and Soft constraints.</a:t>
            </a:r>
          </a:p>
        </p:txBody>
      </p:sp>
      <p:pic>
        <p:nvPicPr>
          <p:cNvPr id="44" name="Picture 43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45D56B33-A664-2A65-EBEF-014748855B9C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3435" t="17844" r="7574" b="13864"/>
          <a:stretch/>
        </p:blipFill>
        <p:spPr>
          <a:xfrm>
            <a:off x="2622240" y="12354587"/>
            <a:ext cx="10927035" cy="5590294"/>
          </a:xfrm>
          <a:prstGeom prst="rect">
            <a:avLst/>
          </a:prstGeom>
        </p:spPr>
      </p:pic>
      <p:sp>
        <p:nvSpPr>
          <p:cNvPr id="2" name="Text Box 15">
            <a:extLst>
              <a:ext uri="{FF2B5EF4-FFF2-40B4-BE49-F238E27FC236}">
                <a16:creationId xmlns:a16="http://schemas.microsoft.com/office/drawing/2014/main" id="{CF7712A4-AD7C-F847-904E-64AA884C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197" y="41894876"/>
            <a:ext cx="9495466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2 – </a:t>
            </a:r>
            <a:r>
              <a:rPr lang="en-US" altLang="en-US" sz="2200" i="1" dirty="0"/>
              <a:t>Monte Carlo Tree Search steps.</a:t>
            </a:r>
          </a:p>
        </p:txBody>
      </p:sp>
    </p:spTree>
    <p:extLst>
      <p:ext uri="{BB962C8B-B14F-4D97-AF65-F5344CB8AC3E}">
        <p14:creationId xmlns:p14="http://schemas.microsoft.com/office/powerpoint/2010/main" val="37552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A090ED7-E030-E8D5-D81B-37D2B3C0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295" y="613412"/>
            <a:ext cx="23451071" cy="9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86" tIns="44193" rIns="88386" bIns="44193" anchor="ctr">
            <a:spAutoFit/>
          </a:bodyPr>
          <a:lstStyle/>
          <a:p>
            <a:pPr algn="ctr" defTabSz="884238">
              <a:defRPr/>
            </a:pPr>
            <a:r>
              <a:rPr lang="en-US" sz="5400" b="1" dirty="0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“</a:t>
            </a:r>
            <a:r>
              <a:rPr lang="pt-PT" sz="5400" b="1" dirty="0" err="1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Title</a:t>
            </a:r>
            <a:r>
              <a:rPr lang="en-US" sz="5400" b="1" dirty="0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”</a:t>
            </a:r>
            <a:endParaRPr lang="en-GB" sz="5400" b="1" cap="all" dirty="0">
              <a:ln w="3175" cap="flat">
                <a:noFill/>
                <a:round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7AB3A-9A50-62C5-83C6-5AAF02BD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173" y="12080875"/>
            <a:ext cx="28080000" cy="2412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7BCF60-63A7-1CAA-A505-A3710069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2632840"/>
            <a:ext cx="19867494" cy="184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3986" tIns="45717" rIns="233986" bIns="45717"/>
          <a:lstStyle/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</a:p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700" dirty="0"/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15B54127-A24D-9CDF-237A-CE377AB8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4442141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>
                <a:latin typeface="+mn-lt"/>
                <a:cs typeface="+mn-cs"/>
              </a:rPr>
              <a:t>Introduction</a:t>
            </a:r>
          </a:p>
        </p:txBody>
      </p:sp>
      <p:sp>
        <p:nvSpPr>
          <p:cNvPr id="8" name="Rectângulo 12">
            <a:extLst>
              <a:ext uri="{FF2B5EF4-FFF2-40B4-BE49-F238E27FC236}">
                <a16:creationId xmlns:a16="http://schemas.microsoft.com/office/drawing/2014/main" id="{B84705F5-7FE2-4B50-C431-74190FA49084}"/>
              </a:ext>
            </a:extLst>
          </p:cNvPr>
          <p:cNvSpPr/>
          <p:nvPr/>
        </p:nvSpPr>
        <p:spPr>
          <a:xfrm>
            <a:off x="-32918" y="2139339"/>
            <a:ext cx="14835188" cy="288000"/>
          </a:xfrm>
          <a:prstGeom prst="rect">
            <a:avLst/>
          </a:prstGeom>
          <a:solidFill>
            <a:srgbClr val="4E2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9">
            <a:extLst>
              <a:ext uri="{FF2B5EF4-FFF2-40B4-BE49-F238E27FC236}">
                <a16:creationId xmlns:a16="http://schemas.microsoft.com/office/drawing/2014/main" id="{AED1D9AB-F024-D0BC-E013-C6D60F956241}"/>
              </a:ext>
            </a:extLst>
          </p:cNvPr>
          <p:cNvSpPr/>
          <p:nvPr/>
        </p:nvSpPr>
        <p:spPr>
          <a:xfrm>
            <a:off x="1226047" y="548679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DFAB443C-15FE-2565-F6BA-6618ACE4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38" y="27188605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Results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1" name="Rectângulo 19">
            <a:extLst>
              <a:ext uri="{FF2B5EF4-FFF2-40B4-BE49-F238E27FC236}">
                <a16:creationId xmlns:a16="http://schemas.microsoft.com/office/drawing/2014/main" id="{F283FCB4-A358-9676-30DA-94FFB36A9964}"/>
              </a:ext>
            </a:extLst>
          </p:cNvPr>
          <p:cNvSpPr/>
          <p:nvPr/>
        </p:nvSpPr>
        <p:spPr>
          <a:xfrm>
            <a:off x="1269403" y="28261834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E3BB1F73-E9D1-1895-30FE-2772318A33FE}"/>
              </a:ext>
            </a:extLst>
          </p:cNvPr>
          <p:cNvSpPr/>
          <p:nvPr/>
        </p:nvSpPr>
        <p:spPr>
          <a:xfrm>
            <a:off x="15739046" y="36545098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6318C7D0-4A6F-A0AC-92E0-F954CE54A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12680952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Aim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FCD342C-9F59-1469-BDB6-6FD9D211A1C5}"/>
              </a:ext>
            </a:extLst>
          </p:cNvPr>
          <p:cNvSpPr/>
          <p:nvPr/>
        </p:nvSpPr>
        <p:spPr>
          <a:xfrm>
            <a:off x="1288837" y="13754181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41">
            <a:extLst>
              <a:ext uri="{FF2B5EF4-FFF2-40B4-BE49-F238E27FC236}">
                <a16:creationId xmlns:a16="http://schemas.microsoft.com/office/drawing/2014/main" id="{54B8644C-9396-6735-4689-1678F9E5E11C}"/>
              </a:ext>
            </a:extLst>
          </p:cNvPr>
          <p:cNvSpPr/>
          <p:nvPr/>
        </p:nvSpPr>
        <p:spPr>
          <a:xfrm>
            <a:off x="4478580" y="21134795"/>
            <a:ext cx="251190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42">
            <a:extLst>
              <a:ext uri="{FF2B5EF4-FFF2-40B4-BE49-F238E27FC236}">
                <a16:creationId xmlns:a16="http://schemas.microsoft.com/office/drawing/2014/main" id="{1A8FEA59-A4DA-FA01-29DB-9AA692F917BA}"/>
              </a:ext>
            </a:extLst>
          </p:cNvPr>
          <p:cNvSpPr/>
          <p:nvPr/>
        </p:nvSpPr>
        <p:spPr>
          <a:xfrm>
            <a:off x="5728069" y="20061850"/>
            <a:ext cx="311529" cy="51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A0AA7B27-F0C4-DBD6-0F1F-90D5CDC42301}"/>
              </a:ext>
            </a:extLst>
          </p:cNvPr>
          <p:cNvSpPr/>
          <p:nvPr/>
        </p:nvSpPr>
        <p:spPr>
          <a:xfrm>
            <a:off x="3256547" y="34699902"/>
            <a:ext cx="28965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46">
            <a:extLst>
              <a:ext uri="{FF2B5EF4-FFF2-40B4-BE49-F238E27FC236}">
                <a16:creationId xmlns:a16="http://schemas.microsoft.com/office/drawing/2014/main" id="{AC195EEA-8C30-80EE-5376-74969EDE01F3}"/>
              </a:ext>
            </a:extLst>
          </p:cNvPr>
          <p:cNvSpPr/>
          <p:nvPr/>
        </p:nvSpPr>
        <p:spPr>
          <a:xfrm>
            <a:off x="7403235" y="23167486"/>
            <a:ext cx="182695" cy="5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51">
            <a:extLst>
              <a:ext uri="{FF2B5EF4-FFF2-40B4-BE49-F238E27FC236}">
                <a16:creationId xmlns:a16="http://schemas.microsoft.com/office/drawing/2014/main" id="{4A464A23-D09A-48E5-3308-C296853A0244}"/>
              </a:ext>
            </a:extLst>
          </p:cNvPr>
          <p:cNvSpPr/>
          <p:nvPr/>
        </p:nvSpPr>
        <p:spPr>
          <a:xfrm>
            <a:off x="28168468" y="32373613"/>
            <a:ext cx="445375" cy="50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59">
            <a:extLst>
              <a:ext uri="{FF2B5EF4-FFF2-40B4-BE49-F238E27FC236}">
                <a16:creationId xmlns:a16="http://schemas.microsoft.com/office/drawing/2014/main" id="{5769CEB1-C547-98C5-300F-27C31BA881FD}"/>
              </a:ext>
            </a:extLst>
          </p:cNvPr>
          <p:cNvSpPr/>
          <p:nvPr/>
        </p:nvSpPr>
        <p:spPr>
          <a:xfrm>
            <a:off x="28525233" y="35450499"/>
            <a:ext cx="365121" cy="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5AE07E00-1F18-EE67-B3EE-8D8764D0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8" y="35430278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References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DBE3C1A-4538-DD7A-AA28-37390E74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25" y="18502177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Methodology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3" name="Rectângulo 19">
            <a:extLst>
              <a:ext uri="{FF2B5EF4-FFF2-40B4-BE49-F238E27FC236}">
                <a16:creationId xmlns:a16="http://schemas.microsoft.com/office/drawing/2014/main" id="{8737A997-8210-EBEE-EB28-D3B88A3EEF4D}"/>
              </a:ext>
            </a:extLst>
          </p:cNvPr>
          <p:cNvSpPr/>
          <p:nvPr/>
        </p:nvSpPr>
        <p:spPr>
          <a:xfrm>
            <a:off x="1239090" y="19575406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2329F-4A56-52CE-4108-094E7B03742D}"/>
              </a:ext>
            </a:extLst>
          </p:cNvPr>
          <p:cNvSpPr txBox="1"/>
          <p:nvPr/>
        </p:nvSpPr>
        <p:spPr>
          <a:xfrm>
            <a:off x="1033909" y="20025725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ABA5EA2-38EB-D01E-C0DA-8FE78C8D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14317997"/>
            <a:ext cx="13739070" cy="3671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33986" tIns="45717" rIns="233986" bIns="45717"/>
          <a:lstStyle>
            <a:lvl1pPr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  <a:endParaRPr lang="pt-PT" sz="3200" baseline="30000" dirty="0"/>
          </a:p>
          <a:p>
            <a:pPr algn="just" eaLnBrk="1" hangingPunct="1"/>
            <a:endParaRPr lang="pt-PT" sz="3200" dirty="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5DD9E5CB-91F8-3290-5708-A4042C8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3699" y="23886230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Conclusion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7" name="Rectângulo 19">
            <a:extLst>
              <a:ext uri="{FF2B5EF4-FFF2-40B4-BE49-F238E27FC236}">
                <a16:creationId xmlns:a16="http://schemas.microsoft.com/office/drawing/2014/main" id="{56ADBD2C-0D75-2148-3A25-17599A8AA24F}"/>
              </a:ext>
            </a:extLst>
          </p:cNvPr>
          <p:cNvSpPr/>
          <p:nvPr/>
        </p:nvSpPr>
        <p:spPr>
          <a:xfrm>
            <a:off x="16126584" y="24959459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F63F5D0A-9157-922E-0728-9F1BC8A7B9F9}"/>
              </a:ext>
            </a:extLst>
          </p:cNvPr>
          <p:cNvSpPr txBox="1"/>
          <p:nvPr/>
        </p:nvSpPr>
        <p:spPr>
          <a:xfrm>
            <a:off x="15989424" y="25542496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0728CF-150A-7ED0-7D49-5655CD6E586C}"/>
              </a:ext>
            </a:extLst>
          </p:cNvPr>
          <p:cNvSpPr txBox="1"/>
          <p:nvPr/>
        </p:nvSpPr>
        <p:spPr>
          <a:xfrm>
            <a:off x="1033909" y="28687519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ADD60CB-9071-2684-4959-5D89C6CE439B}"/>
              </a:ext>
            </a:extLst>
          </p:cNvPr>
          <p:cNvSpPr txBox="1"/>
          <p:nvPr/>
        </p:nvSpPr>
        <p:spPr>
          <a:xfrm>
            <a:off x="15830486" y="37055081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7EBEDD7F-6D22-C3F9-ACA5-540565E1F047}"/>
              </a:ext>
            </a:extLst>
          </p:cNvPr>
          <p:cNvSpPr txBox="1"/>
          <p:nvPr/>
        </p:nvSpPr>
        <p:spPr>
          <a:xfrm>
            <a:off x="1033909" y="6027254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C346AF3-2E91-48FE-85FC-36CA723FE626}"/>
              </a:ext>
            </a:extLst>
          </p:cNvPr>
          <p:cNvSpPr/>
          <p:nvPr/>
        </p:nvSpPr>
        <p:spPr>
          <a:xfrm>
            <a:off x="24997530" y="38817556"/>
            <a:ext cx="3710263" cy="2895975"/>
          </a:xfrm>
          <a:custGeom>
            <a:avLst/>
            <a:gdLst/>
            <a:ahLst/>
            <a:cxnLst/>
            <a:rect l="l" t="t" r="r" b="b"/>
            <a:pathLst>
              <a:path w="3710263" h="2895975">
                <a:moveTo>
                  <a:pt x="0" y="0"/>
                </a:moveTo>
                <a:lnTo>
                  <a:pt x="3710263" y="0"/>
                </a:lnTo>
                <a:lnTo>
                  <a:pt x="3710263" y="2895976"/>
                </a:lnTo>
                <a:lnTo>
                  <a:pt x="0" y="289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6BB636E-3ED5-47EB-8C33-D726D5F9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269" y="39323468"/>
            <a:ext cx="6672932" cy="234990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8E9AA21-64A0-4C8F-908F-F9F8990B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90" y="38439152"/>
            <a:ext cx="3607764" cy="3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56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501</TotalTime>
  <Words>982</Words>
  <Application>Microsoft Office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Georgia</vt:lpstr>
      <vt:lpstr>Times New Roman</vt:lpstr>
      <vt:lpstr>Trebuchet MS</vt:lpstr>
      <vt:lpstr>Wingdings</vt:lpstr>
      <vt:lpstr>Default Theme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Ferreira</dc:creator>
  <cp:lastModifiedBy>Daniela dos Santos Tomás</cp:lastModifiedBy>
  <cp:revision>46</cp:revision>
  <dcterms:created xsi:type="dcterms:W3CDTF">2024-04-15T15:19:00Z</dcterms:created>
  <dcterms:modified xsi:type="dcterms:W3CDTF">2025-05-04T09:21:03Z</dcterms:modified>
</cp:coreProperties>
</file>