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3" r:id="rId1"/>
  </p:sldMasterIdLst>
  <p:notesMasterIdLst>
    <p:notesMasterId r:id="rId26"/>
  </p:notesMasterIdLst>
  <p:handoutMasterIdLst>
    <p:handoutMasterId r:id="rId27"/>
  </p:handoutMasterIdLst>
  <p:sldIdLst>
    <p:sldId id="298" r:id="rId2"/>
    <p:sldId id="296" r:id="rId3"/>
    <p:sldId id="316" r:id="rId4"/>
    <p:sldId id="305" r:id="rId5"/>
    <p:sldId id="299" r:id="rId6"/>
    <p:sldId id="323" r:id="rId7"/>
    <p:sldId id="317" r:id="rId8"/>
    <p:sldId id="318" r:id="rId9"/>
    <p:sldId id="314" r:id="rId10"/>
    <p:sldId id="307" r:id="rId11"/>
    <p:sldId id="309" r:id="rId12"/>
    <p:sldId id="310" r:id="rId13"/>
    <p:sldId id="311" r:id="rId14"/>
    <p:sldId id="320" r:id="rId15"/>
    <p:sldId id="321" r:id="rId16"/>
    <p:sldId id="326" r:id="rId17"/>
    <p:sldId id="313" r:id="rId18"/>
    <p:sldId id="322" r:id="rId19"/>
    <p:sldId id="319" r:id="rId20"/>
    <p:sldId id="328" r:id="rId21"/>
    <p:sldId id="327" r:id="rId22"/>
    <p:sldId id="331" r:id="rId23"/>
    <p:sldId id="330" r:id="rId24"/>
    <p:sldId id="303"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49B01DF-2080-4C18-A0EB-7C8E5C2FA1F3}">
          <p14:sldIdLst>
            <p14:sldId id="298"/>
            <p14:sldId id="296"/>
            <p14:sldId id="316"/>
            <p14:sldId id="305"/>
            <p14:sldId id="299"/>
            <p14:sldId id="323"/>
            <p14:sldId id="317"/>
            <p14:sldId id="318"/>
            <p14:sldId id="314"/>
            <p14:sldId id="307"/>
            <p14:sldId id="309"/>
            <p14:sldId id="310"/>
            <p14:sldId id="311"/>
            <p14:sldId id="320"/>
            <p14:sldId id="321"/>
            <p14:sldId id="326"/>
            <p14:sldId id="313"/>
            <p14:sldId id="322"/>
            <p14:sldId id="319"/>
            <p14:sldId id="328"/>
            <p14:sldId id="327"/>
            <p14:sldId id="331"/>
            <p14:sldId id="330"/>
            <p14:sldId id="303"/>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317C49-CCA7-43BA-91F4-8F4C072BAB68}">
  <a:tblStyle styleId="{AB317C49-CCA7-43BA-91F4-8F4C072BAB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3093372-93BF-4487-8E6D-6DADF9529F2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19" autoAdjust="0"/>
    <p:restoredTop sz="85835" autoAdjust="0"/>
  </p:normalViewPr>
  <p:slideViewPr>
    <p:cSldViewPr snapToGrid="0">
      <p:cViewPr varScale="1">
        <p:scale>
          <a:sx n="125" d="100"/>
          <a:sy n="125" d="100"/>
        </p:scale>
        <p:origin x="1134" y="102"/>
      </p:cViewPr>
      <p:guideLst>
        <p:guide orient="horz" pos="1620"/>
        <p:guide pos="2880"/>
      </p:guideLst>
    </p:cSldViewPr>
  </p:slideViewPr>
  <p:notesTextViewPr>
    <p:cViewPr>
      <p:scale>
        <a:sx n="3" d="2"/>
        <a:sy n="3" d="2"/>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B8D728-0C19-48D3-B41B-70FB723E4AB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pt-PT"/>
        </a:p>
      </dgm:t>
    </dgm:pt>
    <dgm:pt modelId="{A8EC59E9-1726-46F2-89D4-471BC7551E53}">
      <dgm:prSet phldrT="[Text]" custT="1"/>
      <dgm:spPr/>
      <dgm:t>
        <a:bodyPr/>
        <a:lstStyle/>
        <a:p>
          <a:r>
            <a:rPr lang="pt-PT" sz="1000" i="0" dirty="0" err="1">
              <a:latin typeface="Archivo"/>
            </a:rPr>
            <a:t>Optimization</a:t>
          </a:r>
          <a:endParaRPr lang="pt-PT" sz="1000" i="0" dirty="0">
            <a:latin typeface="Archivo"/>
          </a:endParaRPr>
        </a:p>
      </dgm:t>
    </dgm:pt>
    <dgm:pt modelId="{8F927F4C-04F2-4D67-8D70-83EBCD849549}" type="parTrans" cxnId="{12BEC609-D03B-4BB1-8107-5451625E4AA4}">
      <dgm:prSet/>
      <dgm:spPr/>
      <dgm:t>
        <a:bodyPr/>
        <a:lstStyle/>
        <a:p>
          <a:endParaRPr lang="pt-PT"/>
        </a:p>
      </dgm:t>
    </dgm:pt>
    <dgm:pt modelId="{1C67F166-6399-4864-B3FA-EA322BB2E80C}" type="sibTrans" cxnId="{12BEC609-D03B-4BB1-8107-5451625E4AA4}">
      <dgm:prSet/>
      <dgm:spPr/>
      <dgm:t>
        <a:bodyPr/>
        <a:lstStyle/>
        <a:p>
          <a:endParaRPr lang="pt-PT"/>
        </a:p>
      </dgm:t>
    </dgm:pt>
    <dgm:pt modelId="{48E6C4F9-D552-4FA3-B889-45738FDC951F}">
      <dgm:prSet phldrT="[Text]" custT="1"/>
      <dgm:spPr/>
      <dgm:t>
        <a:bodyPr/>
        <a:lstStyle/>
        <a:p>
          <a:r>
            <a:rPr lang="pt-PT" sz="1000" i="0" dirty="0" err="1">
              <a:latin typeface="Archivo"/>
            </a:rPr>
            <a:t>Combinatorial</a:t>
          </a:r>
          <a:r>
            <a:rPr lang="pt-PT" sz="1000" i="0" dirty="0">
              <a:latin typeface="Archivo"/>
            </a:rPr>
            <a:t> </a:t>
          </a:r>
          <a:r>
            <a:rPr lang="pt-PT" sz="1000" i="0" dirty="0" err="1">
              <a:latin typeface="Archivo"/>
            </a:rPr>
            <a:t>Optimization</a:t>
          </a:r>
          <a:r>
            <a:rPr lang="pt-PT" sz="1000" i="0" dirty="0">
              <a:latin typeface="Archivo"/>
            </a:rPr>
            <a:t> </a:t>
          </a:r>
          <a:r>
            <a:rPr lang="pt-PT" sz="1000" i="0" dirty="0" err="1">
              <a:latin typeface="Archivo"/>
            </a:rPr>
            <a:t>Problem</a:t>
          </a:r>
          <a:endParaRPr lang="pt-PT" sz="1000" i="0" dirty="0">
            <a:latin typeface="Archivo"/>
          </a:endParaRPr>
        </a:p>
      </dgm:t>
    </dgm:pt>
    <dgm:pt modelId="{32ABCE94-46FB-4516-84A7-3B928C603D37}" type="parTrans" cxnId="{8E01287F-8BD8-45E8-AEEE-887B411C11A4}">
      <dgm:prSet/>
      <dgm:spPr/>
      <dgm:t>
        <a:bodyPr/>
        <a:lstStyle/>
        <a:p>
          <a:endParaRPr lang="pt-PT" sz="1000" i="0"/>
        </a:p>
      </dgm:t>
    </dgm:pt>
    <dgm:pt modelId="{025E854F-C294-4A33-9578-563DB4587D90}" type="sibTrans" cxnId="{8E01287F-8BD8-45E8-AEEE-887B411C11A4}">
      <dgm:prSet/>
      <dgm:spPr/>
      <dgm:t>
        <a:bodyPr/>
        <a:lstStyle/>
        <a:p>
          <a:endParaRPr lang="pt-PT"/>
        </a:p>
      </dgm:t>
    </dgm:pt>
    <dgm:pt modelId="{BCE4F156-F881-431F-B309-3AD9500CD7B9}">
      <dgm:prSet phldrT="[Text]" custT="1"/>
      <dgm:spPr/>
      <dgm:t>
        <a:bodyPr/>
        <a:lstStyle/>
        <a:p>
          <a:r>
            <a:rPr lang="pt-PT" sz="1000" i="0" dirty="0" err="1">
              <a:latin typeface="Archivo"/>
            </a:rPr>
            <a:t>Scheduling</a:t>
          </a:r>
          <a:endParaRPr lang="pt-PT" sz="1000" i="0" dirty="0">
            <a:latin typeface="Archivo"/>
          </a:endParaRPr>
        </a:p>
      </dgm:t>
    </dgm:pt>
    <dgm:pt modelId="{5E56E821-F8DD-451F-ABE0-54175C59AC04}" type="parTrans" cxnId="{09215BC1-D57A-4E68-B8AB-D4991F834637}">
      <dgm:prSet/>
      <dgm:spPr/>
      <dgm:t>
        <a:bodyPr/>
        <a:lstStyle/>
        <a:p>
          <a:endParaRPr lang="pt-PT" sz="1000" i="0"/>
        </a:p>
      </dgm:t>
    </dgm:pt>
    <dgm:pt modelId="{0284B436-FE51-4B7E-B2E2-D7F4E32F4B3F}" type="sibTrans" cxnId="{09215BC1-D57A-4E68-B8AB-D4991F834637}">
      <dgm:prSet/>
      <dgm:spPr/>
      <dgm:t>
        <a:bodyPr/>
        <a:lstStyle/>
        <a:p>
          <a:endParaRPr lang="pt-PT"/>
        </a:p>
      </dgm:t>
    </dgm:pt>
    <dgm:pt modelId="{9894362B-170F-4839-A5AB-A1637BC71F24}">
      <dgm:prSet phldrT="[Text]" custT="1"/>
      <dgm:spPr/>
      <dgm:t>
        <a:bodyPr/>
        <a:lstStyle/>
        <a:p>
          <a:r>
            <a:rPr lang="pt-PT" sz="1000" i="0" dirty="0">
              <a:latin typeface="Archivo"/>
            </a:rPr>
            <a:t>…</a:t>
          </a:r>
        </a:p>
      </dgm:t>
    </dgm:pt>
    <dgm:pt modelId="{45BF23C2-7626-4EAB-875A-EDF97989F28C}" type="parTrans" cxnId="{02463B61-E56F-4C12-9A62-DC8A48E5C3AA}">
      <dgm:prSet/>
      <dgm:spPr/>
      <dgm:t>
        <a:bodyPr/>
        <a:lstStyle/>
        <a:p>
          <a:endParaRPr lang="pt-PT" sz="1000" i="0"/>
        </a:p>
      </dgm:t>
    </dgm:pt>
    <dgm:pt modelId="{C9AA52EA-F1F2-4F6E-A9A0-C5C7BF52BD1E}" type="sibTrans" cxnId="{02463B61-E56F-4C12-9A62-DC8A48E5C3AA}">
      <dgm:prSet/>
      <dgm:spPr/>
      <dgm:t>
        <a:bodyPr/>
        <a:lstStyle/>
        <a:p>
          <a:endParaRPr lang="pt-PT"/>
        </a:p>
      </dgm:t>
    </dgm:pt>
    <dgm:pt modelId="{50ECF387-D73F-402B-AA20-D6DCA1A2B2C2}">
      <dgm:prSet phldrT="[Text]" custT="1"/>
      <dgm:spPr/>
      <dgm:t>
        <a:bodyPr/>
        <a:lstStyle/>
        <a:p>
          <a:r>
            <a:rPr lang="pt-PT" sz="1000" i="0" dirty="0" err="1">
              <a:latin typeface="Archivo"/>
            </a:rPr>
            <a:t>Educational</a:t>
          </a:r>
          <a:r>
            <a:rPr lang="pt-PT" sz="1000" i="0" dirty="0">
              <a:latin typeface="Archivo"/>
            </a:rPr>
            <a:t> </a:t>
          </a:r>
          <a:r>
            <a:rPr lang="pt-PT" sz="1000" i="0" dirty="0" err="1">
              <a:latin typeface="Archivo"/>
            </a:rPr>
            <a:t>Timetabling</a:t>
          </a:r>
          <a:endParaRPr lang="pt-PT" sz="1000" i="0" dirty="0">
            <a:latin typeface="Archivo"/>
          </a:endParaRPr>
        </a:p>
      </dgm:t>
    </dgm:pt>
    <dgm:pt modelId="{F0AE2D77-B551-4FD6-B9D2-60595F986C43}" type="parTrans" cxnId="{5587250D-28E6-4D13-9858-046C5F9D20F5}">
      <dgm:prSet/>
      <dgm:spPr/>
      <dgm:t>
        <a:bodyPr/>
        <a:lstStyle/>
        <a:p>
          <a:endParaRPr lang="pt-PT" sz="1000" i="0"/>
        </a:p>
      </dgm:t>
    </dgm:pt>
    <dgm:pt modelId="{40BC3E1C-8DFC-4000-81B2-F7975D0F9D66}" type="sibTrans" cxnId="{5587250D-28E6-4D13-9858-046C5F9D20F5}">
      <dgm:prSet/>
      <dgm:spPr/>
      <dgm:t>
        <a:bodyPr/>
        <a:lstStyle/>
        <a:p>
          <a:endParaRPr lang="pt-PT"/>
        </a:p>
      </dgm:t>
    </dgm:pt>
    <dgm:pt modelId="{4F580D29-E9B0-47BC-AB30-80A60AA8D49B}">
      <dgm:prSet phldrT="[Text]" custT="1"/>
      <dgm:spPr/>
      <dgm:t>
        <a:bodyPr/>
        <a:lstStyle/>
        <a:p>
          <a:r>
            <a:rPr lang="pt-PT" sz="1000" i="0" dirty="0">
              <a:latin typeface="Archivo"/>
            </a:rPr>
            <a:t>…</a:t>
          </a:r>
        </a:p>
      </dgm:t>
    </dgm:pt>
    <dgm:pt modelId="{E899F11B-993F-4846-AA64-8ED9CC1CCA15}" type="parTrans" cxnId="{36ABC661-8CFC-4948-BEBA-23C594B128E6}">
      <dgm:prSet/>
      <dgm:spPr/>
      <dgm:t>
        <a:bodyPr/>
        <a:lstStyle/>
        <a:p>
          <a:endParaRPr lang="pt-PT" sz="1000" i="0"/>
        </a:p>
      </dgm:t>
    </dgm:pt>
    <dgm:pt modelId="{9549CB24-425D-4E63-A540-AD318F6BA3BA}" type="sibTrans" cxnId="{36ABC661-8CFC-4948-BEBA-23C594B128E6}">
      <dgm:prSet/>
      <dgm:spPr/>
      <dgm:t>
        <a:bodyPr/>
        <a:lstStyle/>
        <a:p>
          <a:endParaRPr lang="pt-PT"/>
        </a:p>
      </dgm:t>
    </dgm:pt>
    <dgm:pt modelId="{195CD905-8ACB-4576-B129-84494E6CAB48}">
      <dgm:prSet phldrT="[Text]" custT="1"/>
      <dgm:spPr/>
      <dgm:t>
        <a:bodyPr/>
        <a:lstStyle/>
        <a:p>
          <a:r>
            <a:rPr lang="pt-PT" sz="1000" i="0" dirty="0">
              <a:latin typeface="Archivo"/>
            </a:rPr>
            <a:t>…</a:t>
          </a:r>
        </a:p>
      </dgm:t>
    </dgm:pt>
    <dgm:pt modelId="{BB094654-03BC-4FFB-97B7-BD1D0A9462D9}" type="sibTrans" cxnId="{2611A740-8C90-44AA-978E-5FDEEFF30DA4}">
      <dgm:prSet/>
      <dgm:spPr/>
      <dgm:t>
        <a:bodyPr/>
        <a:lstStyle/>
        <a:p>
          <a:endParaRPr lang="pt-PT"/>
        </a:p>
      </dgm:t>
    </dgm:pt>
    <dgm:pt modelId="{4C85D7AA-09BF-4F29-B2B2-C2944D122473}" type="parTrans" cxnId="{2611A740-8C90-44AA-978E-5FDEEFF30DA4}">
      <dgm:prSet/>
      <dgm:spPr/>
      <dgm:t>
        <a:bodyPr/>
        <a:lstStyle/>
        <a:p>
          <a:endParaRPr lang="pt-PT" sz="1000" i="0"/>
        </a:p>
      </dgm:t>
    </dgm:pt>
    <dgm:pt modelId="{9581B7B4-B6C0-4DF2-B201-94CF4B9A45C4}">
      <dgm:prSet phldrT="[Text]" custT="1"/>
      <dgm:spPr/>
      <dgm:t>
        <a:bodyPr/>
        <a:lstStyle/>
        <a:p>
          <a:r>
            <a:rPr lang="pt-PT" sz="1000" i="0" dirty="0" err="1">
              <a:latin typeface="Archivo"/>
            </a:rPr>
            <a:t>University</a:t>
          </a:r>
          <a:endParaRPr lang="pt-PT" sz="1000" i="0" dirty="0">
            <a:latin typeface="Archivo"/>
          </a:endParaRPr>
        </a:p>
      </dgm:t>
    </dgm:pt>
    <dgm:pt modelId="{DF96C157-6BFB-4672-8837-42FC2B17C760}" type="parTrans" cxnId="{51CF419D-B109-4C65-8C8A-9E03BF3F2140}">
      <dgm:prSet/>
      <dgm:spPr/>
      <dgm:t>
        <a:bodyPr/>
        <a:lstStyle/>
        <a:p>
          <a:endParaRPr lang="pt-PT" sz="1000" i="0"/>
        </a:p>
      </dgm:t>
    </dgm:pt>
    <dgm:pt modelId="{04BF5227-90FA-4A20-AABE-A75C9343A4D9}" type="sibTrans" cxnId="{51CF419D-B109-4C65-8C8A-9E03BF3F2140}">
      <dgm:prSet/>
      <dgm:spPr/>
      <dgm:t>
        <a:bodyPr/>
        <a:lstStyle/>
        <a:p>
          <a:endParaRPr lang="pt-PT"/>
        </a:p>
      </dgm:t>
    </dgm:pt>
    <dgm:pt modelId="{1C2F317D-852C-4B8D-B4BB-1FF5E4AAF4DC}">
      <dgm:prSet phldrT="[Text]" custT="1"/>
      <dgm:spPr/>
      <dgm:t>
        <a:bodyPr/>
        <a:lstStyle/>
        <a:p>
          <a:r>
            <a:rPr lang="pt-PT" sz="1000" i="0" dirty="0" err="1">
              <a:latin typeface="Archivo"/>
            </a:rPr>
            <a:t>School</a:t>
          </a:r>
          <a:endParaRPr lang="pt-PT" sz="1000" i="0" dirty="0">
            <a:latin typeface="Archivo"/>
          </a:endParaRPr>
        </a:p>
      </dgm:t>
    </dgm:pt>
    <dgm:pt modelId="{D8650CB7-8D06-49CD-A0C2-BEF1ED08F753}" type="parTrans" cxnId="{055DFFB2-D0C4-414E-AB06-80604F02A3C6}">
      <dgm:prSet/>
      <dgm:spPr/>
      <dgm:t>
        <a:bodyPr/>
        <a:lstStyle/>
        <a:p>
          <a:endParaRPr lang="pt-PT" sz="1000" i="0"/>
        </a:p>
      </dgm:t>
    </dgm:pt>
    <dgm:pt modelId="{18FDC358-9CDD-410B-94CD-314940340651}" type="sibTrans" cxnId="{055DFFB2-D0C4-414E-AB06-80604F02A3C6}">
      <dgm:prSet/>
      <dgm:spPr/>
      <dgm:t>
        <a:bodyPr/>
        <a:lstStyle/>
        <a:p>
          <a:endParaRPr lang="pt-PT"/>
        </a:p>
      </dgm:t>
    </dgm:pt>
    <dgm:pt modelId="{813B6BA7-2AA3-4DE4-9C04-CAE562161C78}">
      <dgm:prSet phldrT="[Text]" custT="1"/>
      <dgm:spPr/>
      <dgm:t>
        <a:bodyPr/>
        <a:lstStyle/>
        <a:p>
          <a:r>
            <a:rPr lang="pt-PT" sz="1000" b="0" i="0" dirty="0" err="1">
              <a:latin typeface="Archivo"/>
            </a:rPr>
            <a:t>Course</a:t>
          </a:r>
          <a:r>
            <a:rPr lang="pt-PT" sz="1000" b="0" i="0" dirty="0">
              <a:latin typeface="Archivo"/>
            </a:rPr>
            <a:t> </a:t>
          </a:r>
          <a:r>
            <a:rPr lang="pt-PT" sz="1000" b="0" i="0" dirty="0" err="1">
              <a:latin typeface="Archivo"/>
            </a:rPr>
            <a:t>Timetabling</a:t>
          </a:r>
          <a:endParaRPr lang="pt-PT" sz="1000" b="0" i="0" dirty="0">
            <a:latin typeface="Archivo"/>
          </a:endParaRPr>
        </a:p>
      </dgm:t>
    </dgm:pt>
    <dgm:pt modelId="{2F95BF5E-7BEC-474E-8916-7D1A79FC4711}" type="parTrans" cxnId="{53C2F2DE-5852-49BA-AADF-5FCCD2A8291B}">
      <dgm:prSet/>
      <dgm:spPr/>
      <dgm:t>
        <a:bodyPr/>
        <a:lstStyle/>
        <a:p>
          <a:endParaRPr lang="pt-PT" sz="1000" i="0"/>
        </a:p>
      </dgm:t>
    </dgm:pt>
    <dgm:pt modelId="{0012C1F5-BAF8-4E26-925A-86B97412C3BC}" type="sibTrans" cxnId="{53C2F2DE-5852-49BA-AADF-5FCCD2A8291B}">
      <dgm:prSet/>
      <dgm:spPr/>
      <dgm:t>
        <a:bodyPr/>
        <a:lstStyle/>
        <a:p>
          <a:endParaRPr lang="pt-PT"/>
        </a:p>
      </dgm:t>
    </dgm:pt>
    <dgm:pt modelId="{D962A61A-8CDA-4CD9-ACD3-E2E2C41B4705}">
      <dgm:prSet phldrT="[Text]" custT="1"/>
      <dgm:spPr/>
      <dgm:t>
        <a:bodyPr/>
        <a:lstStyle/>
        <a:p>
          <a:r>
            <a:rPr lang="pt-PT" sz="1000" i="0" dirty="0" err="1">
              <a:latin typeface="Archivo"/>
            </a:rPr>
            <a:t>Examination</a:t>
          </a:r>
          <a:r>
            <a:rPr lang="pt-PT" sz="1000" i="0" dirty="0">
              <a:latin typeface="Archivo"/>
            </a:rPr>
            <a:t> </a:t>
          </a:r>
          <a:r>
            <a:rPr lang="pt-PT" sz="1000" i="0" dirty="0" err="1">
              <a:latin typeface="Archivo"/>
            </a:rPr>
            <a:t>Timetabling</a:t>
          </a:r>
          <a:endParaRPr lang="pt-PT" sz="1000" i="0" dirty="0">
            <a:latin typeface="Archivo"/>
          </a:endParaRPr>
        </a:p>
      </dgm:t>
    </dgm:pt>
    <dgm:pt modelId="{1A531715-076A-4224-8B8E-BD18F30A8036}" type="parTrans" cxnId="{09E6F996-CBE6-4BC2-851F-84E282C89BE2}">
      <dgm:prSet/>
      <dgm:spPr/>
      <dgm:t>
        <a:bodyPr/>
        <a:lstStyle/>
        <a:p>
          <a:endParaRPr lang="pt-PT" sz="1000" i="0"/>
        </a:p>
      </dgm:t>
    </dgm:pt>
    <dgm:pt modelId="{025DE8E9-AA91-49E6-9F75-F0B34F36FD2C}" type="sibTrans" cxnId="{09E6F996-CBE6-4BC2-851F-84E282C89BE2}">
      <dgm:prSet/>
      <dgm:spPr/>
      <dgm:t>
        <a:bodyPr/>
        <a:lstStyle/>
        <a:p>
          <a:endParaRPr lang="pt-PT"/>
        </a:p>
      </dgm:t>
    </dgm:pt>
    <dgm:pt modelId="{4C304F01-3355-474A-A7C4-D3D8171A3FDB}">
      <dgm:prSet phldrT="[Text]" custT="1"/>
      <dgm:spPr/>
      <dgm:t>
        <a:bodyPr/>
        <a:lstStyle/>
        <a:p>
          <a:r>
            <a:rPr lang="pt-PT" sz="1000" b="1" i="0" dirty="0">
              <a:latin typeface="Archivo"/>
            </a:rPr>
            <a:t>CB-CTT</a:t>
          </a:r>
        </a:p>
      </dgm:t>
    </dgm:pt>
    <dgm:pt modelId="{CD9A3BD5-3B8E-4C27-B6BC-E019E6BFAB51}" type="parTrans" cxnId="{CD3FC5DA-E1AC-4077-AE12-49F04A63DA3C}">
      <dgm:prSet/>
      <dgm:spPr/>
      <dgm:t>
        <a:bodyPr/>
        <a:lstStyle/>
        <a:p>
          <a:endParaRPr lang="pt-PT"/>
        </a:p>
      </dgm:t>
    </dgm:pt>
    <dgm:pt modelId="{2CDA77AD-1F4D-4FD3-BB0E-19CAC384F6E4}" type="sibTrans" cxnId="{CD3FC5DA-E1AC-4077-AE12-49F04A63DA3C}">
      <dgm:prSet/>
      <dgm:spPr/>
      <dgm:t>
        <a:bodyPr/>
        <a:lstStyle/>
        <a:p>
          <a:endParaRPr lang="pt-PT"/>
        </a:p>
      </dgm:t>
    </dgm:pt>
    <dgm:pt modelId="{81BA853D-2EC9-48A8-83CF-B61005D0C6B7}">
      <dgm:prSet phldrT="[Text]" custT="1"/>
      <dgm:spPr/>
      <dgm:t>
        <a:bodyPr/>
        <a:lstStyle/>
        <a:p>
          <a:r>
            <a:rPr lang="pt-PT" sz="1000" b="0" i="0" dirty="0">
              <a:latin typeface="Archivo"/>
            </a:rPr>
            <a:t>PE-CTT</a:t>
          </a:r>
        </a:p>
      </dgm:t>
    </dgm:pt>
    <dgm:pt modelId="{78FECB33-8851-4AFA-81D0-085E9688E560}" type="parTrans" cxnId="{9312338C-DF45-4D7F-9A82-3AFD66C2C148}">
      <dgm:prSet/>
      <dgm:spPr/>
      <dgm:t>
        <a:bodyPr/>
        <a:lstStyle/>
        <a:p>
          <a:endParaRPr lang="pt-PT"/>
        </a:p>
      </dgm:t>
    </dgm:pt>
    <dgm:pt modelId="{3356E33F-C005-4FEE-BD99-8D8E413B061B}" type="sibTrans" cxnId="{9312338C-DF45-4D7F-9A82-3AFD66C2C148}">
      <dgm:prSet/>
      <dgm:spPr/>
      <dgm:t>
        <a:bodyPr/>
        <a:lstStyle/>
        <a:p>
          <a:endParaRPr lang="pt-PT"/>
        </a:p>
      </dgm:t>
    </dgm:pt>
    <dgm:pt modelId="{1C65C9FC-866A-4E62-ABBB-5D856E670504}" type="pres">
      <dgm:prSet presAssocID="{11B8D728-0C19-48D3-B41B-70FB723E4AB8}" presName="Name0" presStyleCnt="0">
        <dgm:presLayoutVars>
          <dgm:orgChart val="1"/>
          <dgm:chPref val="1"/>
          <dgm:dir/>
          <dgm:animOne val="branch"/>
          <dgm:animLvl val="lvl"/>
          <dgm:resizeHandles/>
        </dgm:presLayoutVars>
      </dgm:prSet>
      <dgm:spPr/>
    </dgm:pt>
    <dgm:pt modelId="{B9413964-0B05-4F0A-8660-2775BF43CE30}" type="pres">
      <dgm:prSet presAssocID="{A8EC59E9-1726-46F2-89D4-471BC7551E53}" presName="hierRoot1" presStyleCnt="0">
        <dgm:presLayoutVars>
          <dgm:hierBranch val="init"/>
        </dgm:presLayoutVars>
      </dgm:prSet>
      <dgm:spPr/>
    </dgm:pt>
    <dgm:pt modelId="{FF5D6A3A-59CF-4D09-BAC0-2F87A3286605}" type="pres">
      <dgm:prSet presAssocID="{A8EC59E9-1726-46F2-89D4-471BC7551E53}" presName="rootComposite1" presStyleCnt="0"/>
      <dgm:spPr/>
    </dgm:pt>
    <dgm:pt modelId="{1021C3EB-3C53-4942-8CB1-2770F4F1E37C}" type="pres">
      <dgm:prSet presAssocID="{A8EC59E9-1726-46F2-89D4-471BC7551E53}" presName="rootText1" presStyleLbl="alignAcc1" presStyleIdx="0" presStyleCnt="0" custScaleX="284437" custScaleY="187031" custLinFactNeighborX="61951" custLinFactNeighborY="-25176">
        <dgm:presLayoutVars>
          <dgm:chPref val="3"/>
        </dgm:presLayoutVars>
      </dgm:prSet>
      <dgm:spPr/>
    </dgm:pt>
    <dgm:pt modelId="{993EA7ED-E668-4531-AC46-D183759A2260}" type="pres">
      <dgm:prSet presAssocID="{A8EC59E9-1726-46F2-89D4-471BC7551E53}" presName="topArc1" presStyleLbl="parChTrans1D1" presStyleIdx="0" presStyleCnt="26"/>
      <dgm:spPr/>
    </dgm:pt>
    <dgm:pt modelId="{EDC81888-4110-4FFE-A995-A4DBDF5A6F2F}" type="pres">
      <dgm:prSet presAssocID="{A8EC59E9-1726-46F2-89D4-471BC7551E53}" presName="bottomArc1" presStyleLbl="parChTrans1D1" presStyleIdx="1" presStyleCnt="26"/>
      <dgm:spPr/>
    </dgm:pt>
    <dgm:pt modelId="{6EDBB6CE-C8D3-45A1-93AB-E9359A751F6C}" type="pres">
      <dgm:prSet presAssocID="{A8EC59E9-1726-46F2-89D4-471BC7551E53}" presName="topConnNode1" presStyleLbl="node1" presStyleIdx="0" presStyleCnt="0"/>
      <dgm:spPr/>
    </dgm:pt>
    <dgm:pt modelId="{D921027C-C1BB-4942-B818-92909059DF85}" type="pres">
      <dgm:prSet presAssocID="{A8EC59E9-1726-46F2-89D4-471BC7551E53}" presName="hierChild2" presStyleCnt="0"/>
      <dgm:spPr/>
    </dgm:pt>
    <dgm:pt modelId="{29AA3A08-DFF1-46F2-91E8-641A4451A97E}" type="pres">
      <dgm:prSet presAssocID="{32ABCE94-46FB-4516-84A7-3B928C603D37}" presName="Name28" presStyleLbl="parChTrans1D2" presStyleIdx="0" presStyleCnt="2"/>
      <dgm:spPr/>
    </dgm:pt>
    <dgm:pt modelId="{F6626C86-9B31-4FE2-8051-292832D98157}" type="pres">
      <dgm:prSet presAssocID="{48E6C4F9-D552-4FA3-B889-45738FDC951F}" presName="hierRoot2" presStyleCnt="0">
        <dgm:presLayoutVars>
          <dgm:hierBranch/>
        </dgm:presLayoutVars>
      </dgm:prSet>
      <dgm:spPr/>
    </dgm:pt>
    <dgm:pt modelId="{E506235A-1D5E-49D3-805C-1A98AAB7E639}" type="pres">
      <dgm:prSet presAssocID="{48E6C4F9-D552-4FA3-B889-45738FDC951F}" presName="rootComposite2" presStyleCnt="0"/>
      <dgm:spPr/>
    </dgm:pt>
    <dgm:pt modelId="{66E51F68-4D2D-4D56-B6A0-AD0EF420AEB0}" type="pres">
      <dgm:prSet presAssocID="{48E6C4F9-D552-4FA3-B889-45738FDC951F}" presName="rootText2" presStyleLbl="alignAcc1" presStyleIdx="0" presStyleCnt="0" custScaleX="364202" custScaleY="194004" custLinFactNeighborX="49835" custLinFactNeighborY="-18882">
        <dgm:presLayoutVars>
          <dgm:chPref val="3"/>
        </dgm:presLayoutVars>
      </dgm:prSet>
      <dgm:spPr/>
    </dgm:pt>
    <dgm:pt modelId="{69419174-702C-4DC9-8297-FEBA74CA1C09}" type="pres">
      <dgm:prSet presAssocID="{48E6C4F9-D552-4FA3-B889-45738FDC951F}" presName="topArc2" presStyleLbl="parChTrans1D1" presStyleIdx="2" presStyleCnt="26"/>
      <dgm:spPr/>
    </dgm:pt>
    <dgm:pt modelId="{CFB7F957-E9B7-4CEC-A9D8-BA8B86341D92}" type="pres">
      <dgm:prSet presAssocID="{48E6C4F9-D552-4FA3-B889-45738FDC951F}" presName="bottomArc2" presStyleLbl="parChTrans1D1" presStyleIdx="3" presStyleCnt="26"/>
      <dgm:spPr/>
    </dgm:pt>
    <dgm:pt modelId="{0843E4B9-2322-40F9-83FD-DF36C57EBA24}" type="pres">
      <dgm:prSet presAssocID="{48E6C4F9-D552-4FA3-B889-45738FDC951F}" presName="topConnNode2" presStyleLbl="node2" presStyleIdx="0" presStyleCnt="0"/>
      <dgm:spPr/>
    </dgm:pt>
    <dgm:pt modelId="{1574AB90-CE6B-4EF7-96F9-3F9EEF19D535}" type="pres">
      <dgm:prSet presAssocID="{48E6C4F9-D552-4FA3-B889-45738FDC951F}" presName="hierChild4" presStyleCnt="0"/>
      <dgm:spPr/>
    </dgm:pt>
    <dgm:pt modelId="{DAE799D7-42D9-4A83-BA25-22210184C425}" type="pres">
      <dgm:prSet presAssocID="{5E56E821-F8DD-451F-ABE0-54175C59AC04}" presName="Name28" presStyleLbl="parChTrans1D3" presStyleIdx="0" presStyleCnt="2"/>
      <dgm:spPr/>
    </dgm:pt>
    <dgm:pt modelId="{F778E398-C2B6-4CB0-8C6F-6B6007CF7052}" type="pres">
      <dgm:prSet presAssocID="{BCE4F156-F881-431F-B309-3AD9500CD7B9}" presName="hierRoot2" presStyleCnt="0">
        <dgm:presLayoutVars>
          <dgm:hierBranch/>
        </dgm:presLayoutVars>
      </dgm:prSet>
      <dgm:spPr/>
    </dgm:pt>
    <dgm:pt modelId="{69DD1B81-3270-41A5-87EA-AE757328F70D}" type="pres">
      <dgm:prSet presAssocID="{BCE4F156-F881-431F-B309-3AD9500CD7B9}" presName="rootComposite2" presStyleCnt="0"/>
      <dgm:spPr/>
    </dgm:pt>
    <dgm:pt modelId="{DDCD9DA2-CC29-44FE-ADD5-1C0EBF92827C}" type="pres">
      <dgm:prSet presAssocID="{BCE4F156-F881-431F-B309-3AD9500CD7B9}" presName="rootText2" presStyleLbl="alignAcc1" presStyleIdx="0" presStyleCnt="0" custScaleX="223107" custScaleY="193510" custLinFactNeighborX="60940" custLinFactNeighborY="6294">
        <dgm:presLayoutVars>
          <dgm:chPref val="3"/>
        </dgm:presLayoutVars>
      </dgm:prSet>
      <dgm:spPr/>
    </dgm:pt>
    <dgm:pt modelId="{08A9668D-DB48-465A-8042-025417EBBB57}" type="pres">
      <dgm:prSet presAssocID="{BCE4F156-F881-431F-B309-3AD9500CD7B9}" presName="topArc2" presStyleLbl="parChTrans1D1" presStyleIdx="4" presStyleCnt="26"/>
      <dgm:spPr/>
    </dgm:pt>
    <dgm:pt modelId="{5F27A70A-C898-4FD9-BFC2-BB6F5D8DA1FD}" type="pres">
      <dgm:prSet presAssocID="{BCE4F156-F881-431F-B309-3AD9500CD7B9}" presName="bottomArc2" presStyleLbl="parChTrans1D1" presStyleIdx="5" presStyleCnt="26"/>
      <dgm:spPr/>
    </dgm:pt>
    <dgm:pt modelId="{E65521C0-2753-4E50-82E5-C8ED021AAA7F}" type="pres">
      <dgm:prSet presAssocID="{BCE4F156-F881-431F-B309-3AD9500CD7B9}" presName="topConnNode2" presStyleLbl="node3" presStyleIdx="0" presStyleCnt="0"/>
      <dgm:spPr/>
    </dgm:pt>
    <dgm:pt modelId="{A715644E-B740-46CD-AEF9-A894CC7032DD}" type="pres">
      <dgm:prSet presAssocID="{BCE4F156-F881-431F-B309-3AD9500CD7B9}" presName="hierChild4" presStyleCnt="0"/>
      <dgm:spPr/>
    </dgm:pt>
    <dgm:pt modelId="{3A349521-FE5C-4317-AAFD-453FE2F226A9}" type="pres">
      <dgm:prSet presAssocID="{F0AE2D77-B551-4FD6-B9D2-60595F986C43}" presName="Name28" presStyleLbl="parChTrans1D4" presStyleIdx="0" presStyleCnt="8"/>
      <dgm:spPr/>
    </dgm:pt>
    <dgm:pt modelId="{BF4DABA9-38D9-4F85-ABCE-D09C2C634BF3}" type="pres">
      <dgm:prSet presAssocID="{50ECF387-D73F-402B-AA20-D6DCA1A2B2C2}" presName="hierRoot2" presStyleCnt="0">
        <dgm:presLayoutVars>
          <dgm:hierBranch val="init"/>
        </dgm:presLayoutVars>
      </dgm:prSet>
      <dgm:spPr/>
    </dgm:pt>
    <dgm:pt modelId="{C8B980C5-698D-406D-8437-9A75A711009B}" type="pres">
      <dgm:prSet presAssocID="{50ECF387-D73F-402B-AA20-D6DCA1A2B2C2}" presName="rootComposite2" presStyleCnt="0"/>
      <dgm:spPr/>
    </dgm:pt>
    <dgm:pt modelId="{868A907A-3AED-49DB-8190-38270E353A1E}" type="pres">
      <dgm:prSet presAssocID="{50ECF387-D73F-402B-AA20-D6DCA1A2B2C2}" presName="rootText2" presStyleLbl="alignAcc1" presStyleIdx="0" presStyleCnt="0" custScaleX="241090" custScaleY="200437" custLinFactNeighborX="48802" custLinFactNeighborY="25176">
        <dgm:presLayoutVars>
          <dgm:chPref val="3"/>
        </dgm:presLayoutVars>
      </dgm:prSet>
      <dgm:spPr/>
    </dgm:pt>
    <dgm:pt modelId="{041CF45C-E4AD-431B-BFD3-7775548B71A4}" type="pres">
      <dgm:prSet presAssocID="{50ECF387-D73F-402B-AA20-D6DCA1A2B2C2}" presName="topArc2" presStyleLbl="parChTrans1D1" presStyleIdx="6" presStyleCnt="26"/>
      <dgm:spPr/>
    </dgm:pt>
    <dgm:pt modelId="{B615ACFF-6AC1-4A63-8EB7-5615253FEB8C}" type="pres">
      <dgm:prSet presAssocID="{50ECF387-D73F-402B-AA20-D6DCA1A2B2C2}" presName="bottomArc2" presStyleLbl="parChTrans1D1" presStyleIdx="7" presStyleCnt="26"/>
      <dgm:spPr/>
    </dgm:pt>
    <dgm:pt modelId="{5BE9F8AA-0DC0-4E1F-A9AE-33527C9DD94A}" type="pres">
      <dgm:prSet presAssocID="{50ECF387-D73F-402B-AA20-D6DCA1A2B2C2}" presName="topConnNode2" presStyleLbl="node4" presStyleIdx="0" presStyleCnt="0"/>
      <dgm:spPr/>
    </dgm:pt>
    <dgm:pt modelId="{78B64E03-871C-4AE2-B0AF-AC1FD3F2895E}" type="pres">
      <dgm:prSet presAssocID="{50ECF387-D73F-402B-AA20-D6DCA1A2B2C2}" presName="hierChild4" presStyleCnt="0"/>
      <dgm:spPr/>
    </dgm:pt>
    <dgm:pt modelId="{CE180929-FC08-4FBC-8056-1158969E30E5}" type="pres">
      <dgm:prSet presAssocID="{DF96C157-6BFB-4672-8837-42FC2B17C760}" presName="Name28" presStyleLbl="parChTrans1D4" presStyleIdx="1" presStyleCnt="8"/>
      <dgm:spPr/>
    </dgm:pt>
    <dgm:pt modelId="{DA7BF5E0-FD65-4BBC-9DFF-3074C8F65E88}" type="pres">
      <dgm:prSet presAssocID="{9581B7B4-B6C0-4DF2-B201-94CF4B9A45C4}" presName="hierRoot2" presStyleCnt="0">
        <dgm:presLayoutVars>
          <dgm:hierBranch/>
        </dgm:presLayoutVars>
      </dgm:prSet>
      <dgm:spPr/>
    </dgm:pt>
    <dgm:pt modelId="{1AA2EE82-9B43-4687-B61E-1ABF132F9CBE}" type="pres">
      <dgm:prSet presAssocID="{9581B7B4-B6C0-4DF2-B201-94CF4B9A45C4}" presName="rootComposite2" presStyleCnt="0"/>
      <dgm:spPr/>
    </dgm:pt>
    <dgm:pt modelId="{6BC618F6-AD56-47C8-B2A3-1888D86D269B}" type="pres">
      <dgm:prSet presAssocID="{9581B7B4-B6C0-4DF2-B201-94CF4B9A45C4}" presName="rootText2" presStyleLbl="alignAcc1" presStyleIdx="0" presStyleCnt="0" custScaleX="223636" custScaleY="190729" custLinFactNeighborX="47602" custLinFactNeighborY="37059">
        <dgm:presLayoutVars>
          <dgm:chPref val="3"/>
        </dgm:presLayoutVars>
      </dgm:prSet>
      <dgm:spPr/>
    </dgm:pt>
    <dgm:pt modelId="{26EF0044-E4D4-4DCA-8690-08F817B54DCA}" type="pres">
      <dgm:prSet presAssocID="{9581B7B4-B6C0-4DF2-B201-94CF4B9A45C4}" presName="topArc2" presStyleLbl="parChTrans1D1" presStyleIdx="8" presStyleCnt="26"/>
      <dgm:spPr/>
    </dgm:pt>
    <dgm:pt modelId="{AEDD6128-0369-40BD-BBC9-F5C2DDD197C2}" type="pres">
      <dgm:prSet presAssocID="{9581B7B4-B6C0-4DF2-B201-94CF4B9A45C4}" presName="bottomArc2" presStyleLbl="parChTrans1D1" presStyleIdx="9" presStyleCnt="26"/>
      <dgm:spPr/>
    </dgm:pt>
    <dgm:pt modelId="{771F20B0-D246-4451-A2BA-F7B86B1C75BD}" type="pres">
      <dgm:prSet presAssocID="{9581B7B4-B6C0-4DF2-B201-94CF4B9A45C4}" presName="topConnNode2" presStyleLbl="node4" presStyleIdx="0" presStyleCnt="0"/>
      <dgm:spPr/>
    </dgm:pt>
    <dgm:pt modelId="{095FC1C5-F8EC-4051-B168-EDDD9E000B50}" type="pres">
      <dgm:prSet presAssocID="{9581B7B4-B6C0-4DF2-B201-94CF4B9A45C4}" presName="hierChild4" presStyleCnt="0"/>
      <dgm:spPr/>
    </dgm:pt>
    <dgm:pt modelId="{981F9700-2EDC-49B4-83AF-B1C52C1C6DEC}" type="pres">
      <dgm:prSet presAssocID="{2F95BF5E-7BEC-474E-8916-7D1A79FC4711}" presName="Name28" presStyleLbl="parChTrans1D4" presStyleIdx="2" presStyleCnt="8"/>
      <dgm:spPr/>
    </dgm:pt>
    <dgm:pt modelId="{DBEDC7BC-1762-42CE-8275-B4255F4658B6}" type="pres">
      <dgm:prSet presAssocID="{813B6BA7-2AA3-4DE4-9C04-CAE562161C78}" presName="hierRoot2" presStyleCnt="0">
        <dgm:presLayoutVars>
          <dgm:hierBranch val="init"/>
        </dgm:presLayoutVars>
      </dgm:prSet>
      <dgm:spPr/>
    </dgm:pt>
    <dgm:pt modelId="{6C8CFB4B-5D56-408A-ACCB-F824EDB79CB3}" type="pres">
      <dgm:prSet presAssocID="{813B6BA7-2AA3-4DE4-9C04-CAE562161C78}" presName="rootComposite2" presStyleCnt="0"/>
      <dgm:spPr/>
    </dgm:pt>
    <dgm:pt modelId="{32E851CB-44F3-490F-9446-A9E3C4386048}" type="pres">
      <dgm:prSet presAssocID="{813B6BA7-2AA3-4DE4-9C04-CAE562161C78}" presName="rootText2" presStyleLbl="alignAcc1" presStyleIdx="0" presStyleCnt="0" custScaleX="256609" custScaleY="197485" custLinFactNeighborX="88133" custLinFactNeighborY="55473">
        <dgm:presLayoutVars>
          <dgm:chPref val="3"/>
        </dgm:presLayoutVars>
      </dgm:prSet>
      <dgm:spPr/>
    </dgm:pt>
    <dgm:pt modelId="{03E8DE57-2A21-419C-9CFE-8363BCE41C40}" type="pres">
      <dgm:prSet presAssocID="{813B6BA7-2AA3-4DE4-9C04-CAE562161C78}" presName="topArc2" presStyleLbl="parChTrans1D1" presStyleIdx="10" presStyleCnt="26"/>
      <dgm:spPr/>
    </dgm:pt>
    <dgm:pt modelId="{7AA3BA4E-BD0B-4F02-99C1-4D70021404FD}" type="pres">
      <dgm:prSet presAssocID="{813B6BA7-2AA3-4DE4-9C04-CAE562161C78}" presName="bottomArc2" presStyleLbl="parChTrans1D1" presStyleIdx="11" presStyleCnt="26"/>
      <dgm:spPr/>
    </dgm:pt>
    <dgm:pt modelId="{A761B2F5-7CF5-4EF7-958E-EFE20EDC64FA}" type="pres">
      <dgm:prSet presAssocID="{813B6BA7-2AA3-4DE4-9C04-CAE562161C78}" presName="topConnNode2" presStyleLbl="node4" presStyleIdx="0" presStyleCnt="0"/>
      <dgm:spPr/>
    </dgm:pt>
    <dgm:pt modelId="{14A60592-19BE-407F-AFE3-5464B7432700}" type="pres">
      <dgm:prSet presAssocID="{813B6BA7-2AA3-4DE4-9C04-CAE562161C78}" presName="hierChild4" presStyleCnt="0"/>
      <dgm:spPr/>
    </dgm:pt>
    <dgm:pt modelId="{E732211C-81DB-4547-ADC2-373B00C5E6F0}" type="pres">
      <dgm:prSet presAssocID="{CD9A3BD5-3B8E-4C27-B6BC-E019E6BFAB51}" presName="Name28" presStyleLbl="parChTrans1D4" presStyleIdx="3" presStyleCnt="8"/>
      <dgm:spPr/>
    </dgm:pt>
    <dgm:pt modelId="{38D5119B-4C06-443D-B7D0-0B622C1019FA}" type="pres">
      <dgm:prSet presAssocID="{4C304F01-3355-474A-A7C4-D3D8171A3FDB}" presName="hierRoot2" presStyleCnt="0">
        <dgm:presLayoutVars>
          <dgm:hierBranch val="init"/>
        </dgm:presLayoutVars>
      </dgm:prSet>
      <dgm:spPr/>
    </dgm:pt>
    <dgm:pt modelId="{8DC8C37E-521C-4CE6-97E1-6CDADAA3A595}" type="pres">
      <dgm:prSet presAssocID="{4C304F01-3355-474A-A7C4-D3D8171A3FDB}" presName="rootComposite2" presStyleCnt="0"/>
      <dgm:spPr/>
    </dgm:pt>
    <dgm:pt modelId="{2DB787C5-3DA8-4C83-9A60-AC115D354F0B}" type="pres">
      <dgm:prSet presAssocID="{4C304F01-3355-474A-A7C4-D3D8171A3FDB}" presName="rootText2" presStyleLbl="alignAcc1" presStyleIdx="0" presStyleCnt="0" custScaleX="177197" custScaleY="142683" custLinFactNeighborX="78678" custLinFactNeighborY="74621">
        <dgm:presLayoutVars>
          <dgm:chPref val="3"/>
        </dgm:presLayoutVars>
      </dgm:prSet>
      <dgm:spPr/>
    </dgm:pt>
    <dgm:pt modelId="{1870277C-D13E-49E7-A807-4DB587C45BFC}" type="pres">
      <dgm:prSet presAssocID="{4C304F01-3355-474A-A7C4-D3D8171A3FDB}" presName="topArc2" presStyleLbl="parChTrans1D1" presStyleIdx="12" presStyleCnt="26"/>
      <dgm:spPr/>
    </dgm:pt>
    <dgm:pt modelId="{FAD42AF7-879B-4F8C-A081-B6CB16589635}" type="pres">
      <dgm:prSet presAssocID="{4C304F01-3355-474A-A7C4-D3D8171A3FDB}" presName="bottomArc2" presStyleLbl="parChTrans1D1" presStyleIdx="13" presStyleCnt="26"/>
      <dgm:spPr/>
    </dgm:pt>
    <dgm:pt modelId="{317617D1-2368-4EE6-BA6E-124739E7CFF7}" type="pres">
      <dgm:prSet presAssocID="{4C304F01-3355-474A-A7C4-D3D8171A3FDB}" presName="topConnNode2" presStyleLbl="node4" presStyleIdx="0" presStyleCnt="0"/>
      <dgm:spPr/>
    </dgm:pt>
    <dgm:pt modelId="{A665001D-AA48-4BC2-BA46-4DF62D013D07}" type="pres">
      <dgm:prSet presAssocID="{4C304F01-3355-474A-A7C4-D3D8171A3FDB}" presName="hierChild4" presStyleCnt="0"/>
      <dgm:spPr/>
    </dgm:pt>
    <dgm:pt modelId="{554C6B5D-7F2C-46EC-B7BF-8E3EE46840E2}" type="pres">
      <dgm:prSet presAssocID="{4C304F01-3355-474A-A7C4-D3D8171A3FDB}" presName="hierChild5" presStyleCnt="0"/>
      <dgm:spPr/>
    </dgm:pt>
    <dgm:pt modelId="{E69A342B-FD52-41B6-AC93-822DB97B91EC}" type="pres">
      <dgm:prSet presAssocID="{78FECB33-8851-4AFA-81D0-085E9688E560}" presName="Name28" presStyleLbl="parChTrans1D4" presStyleIdx="4" presStyleCnt="8"/>
      <dgm:spPr/>
    </dgm:pt>
    <dgm:pt modelId="{07FF51FB-2E3F-4F66-8AD7-F213643AC76D}" type="pres">
      <dgm:prSet presAssocID="{81BA853D-2EC9-48A8-83CF-B61005D0C6B7}" presName="hierRoot2" presStyleCnt="0">
        <dgm:presLayoutVars>
          <dgm:hierBranch val="init"/>
        </dgm:presLayoutVars>
      </dgm:prSet>
      <dgm:spPr/>
    </dgm:pt>
    <dgm:pt modelId="{579F510A-56FA-4473-97F2-17CB57C413C1}" type="pres">
      <dgm:prSet presAssocID="{81BA853D-2EC9-48A8-83CF-B61005D0C6B7}" presName="rootComposite2" presStyleCnt="0"/>
      <dgm:spPr/>
    </dgm:pt>
    <dgm:pt modelId="{F9C3121E-898D-4EDF-A491-018749F50383}" type="pres">
      <dgm:prSet presAssocID="{81BA853D-2EC9-48A8-83CF-B61005D0C6B7}" presName="rootText2" presStyleLbl="alignAcc1" presStyleIdx="0" presStyleCnt="0" custScaleX="158732" custScaleY="153964" custLinFactX="-42650" custLinFactY="-100000" custLinFactNeighborX="-100000" custLinFactNeighborY="-123183">
        <dgm:presLayoutVars>
          <dgm:chPref val="3"/>
        </dgm:presLayoutVars>
      </dgm:prSet>
      <dgm:spPr/>
    </dgm:pt>
    <dgm:pt modelId="{29D04C63-2501-41D6-B7AC-D6C540B50F59}" type="pres">
      <dgm:prSet presAssocID="{81BA853D-2EC9-48A8-83CF-B61005D0C6B7}" presName="topArc2" presStyleLbl="parChTrans1D1" presStyleIdx="14" presStyleCnt="26"/>
      <dgm:spPr/>
    </dgm:pt>
    <dgm:pt modelId="{38344B01-8692-4706-8B5F-92FA791217FD}" type="pres">
      <dgm:prSet presAssocID="{81BA853D-2EC9-48A8-83CF-B61005D0C6B7}" presName="bottomArc2" presStyleLbl="parChTrans1D1" presStyleIdx="15" presStyleCnt="26"/>
      <dgm:spPr/>
    </dgm:pt>
    <dgm:pt modelId="{2DA62329-3CA4-45C0-906F-E06B56F4E723}" type="pres">
      <dgm:prSet presAssocID="{81BA853D-2EC9-48A8-83CF-B61005D0C6B7}" presName="topConnNode2" presStyleLbl="node4" presStyleIdx="0" presStyleCnt="0"/>
      <dgm:spPr/>
    </dgm:pt>
    <dgm:pt modelId="{8BFBAC25-25C0-4363-895E-9F256195C13C}" type="pres">
      <dgm:prSet presAssocID="{81BA853D-2EC9-48A8-83CF-B61005D0C6B7}" presName="hierChild4" presStyleCnt="0"/>
      <dgm:spPr/>
    </dgm:pt>
    <dgm:pt modelId="{469DCC5D-832E-46AB-A6C7-C7A7D80D92F4}" type="pres">
      <dgm:prSet presAssocID="{81BA853D-2EC9-48A8-83CF-B61005D0C6B7}" presName="hierChild5" presStyleCnt="0"/>
      <dgm:spPr/>
    </dgm:pt>
    <dgm:pt modelId="{92DCE8AD-FA3E-46D4-862D-6F5B02D3E08A}" type="pres">
      <dgm:prSet presAssocID="{813B6BA7-2AA3-4DE4-9C04-CAE562161C78}" presName="hierChild5" presStyleCnt="0"/>
      <dgm:spPr/>
    </dgm:pt>
    <dgm:pt modelId="{8DCC4AB4-7442-4425-ACA1-425AB4FA35C7}" type="pres">
      <dgm:prSet presAssocID="{1A531715-076A-4224-8B8E-BD18F30A8036}" presName="Name28" presStyleLbl="parChTrans1D4" presStyleIdx="5" presStyleCnt="8"/>
      <dgm:spPr/>
    </dgm:pt>
    <dgm:pt modelId="{B4D92251-4CFB-4C81-A66A-EE779E8429F0}" type="pres">
      <dgm:prSet presAssocID="{D962A61A-8CDA-4CD9-ACD3-E2E2C41B4705}" presName="hierRoot2" presStyleCnt="0">
        <dgm:presLayoutVars>
          <dgm:hierBranch val="init"/>
        </dgm:presLayoutVars>
      </dgm:prSet>
      <dgm:spPr/>
    </dgm:pt>
    <dgm:pt modelId="{EC4E85E9-EBD2-4FE1-826A-8FB3489E07CE}" type="pres">
      <dgm:prSet presAssocID="{D962A61A-8CDA-4CD9-ACD3-E2E2C41B4705}" presName="rootComposite2" presStyleCnt="0"/>
      <dgm:spPr/>
    </dgm:pt>
    <dgm:pt modelId="{E2F89803-C344-43E5-B64F-714C3355042B}" type="pres">
      <dgm:prSet presAssocID="{D962A61A-8CDA-4CD9-ACD3-E2E2C41B4705}" presName="rootText2" presStyleLbl="alignAcc1" presStyleIdx="0" presStyleCnt="0" custScaleX="285833" custScaleY="194697" custLinFactNeighborX="18014" custLinFactNeighborY="55005">
        <dgm:presLayoutVars>
          <dgm:chPref val="3"/>
        </dgm:presLayoutVars>
      </dgm:prSet>
      <dgm:spPr/>
    </dgm:pt>
    <dgm:pt modelId="{F03BAADD-8D54-4776-B360-9B56F1A77CE3}" type="pres">
      <dgm:prSet presAssocID="{D962A61A-8CDA-4CD9-ACD3-E2E2C41B4705}" presName="topArc2" presStyleLbl="parChTrans1D1" presStyleIdx="16" presStyleCnt="26"/>
      <dgm:spPr/>
    </dgm:pt>
    <dgm:pt modelId="{D3DCD5F6-223E-44EA-A610-EC230F1F4D1E}" type="pres">
      <dgm:prSet presAssocID="{D962A61A-8CDA-4CD9-ACD3-E2E2C41B4705}" presName="bottomArc2" presStyleLbl="parChTrans1D1" presStyleIdx="17" presStyleCnt="26"/>
      <dgm:spPr/>
    </dgm:pt>
    <dgm:pt modelId="{4F32AC70-9FA4-43C4-B92B-FEE1256D423D}" type="pres">
      <dgm:prSet presAssocID="{D962A61A-8CDA-4CD9-ACD3-E2E2C41B4705}" presName="topConnNode2" presStyleLbl="node4" presStyleIdx="0" presStyleCnt="0"/>
      <dgm:spPr/>
    </dgm:pt>
    <dgm:pt modelId="{FEB9E1B3-A271-4076-9896-E69B8E79D3F4}" type="pres">
      <dgm:prSet presAssocID="{D962A61A-8CDA-4CD9-ACD3-E2E2C41B4705}" presName="hierChild4" presStyleCnt="0"/>
      <dgm:spPr/>
    </dgm:pt>
    <dgm:pt modelId="{2E824F54-622C-4B70-BC9D-A296982AC274}" type="pres">
      <dgm:prSet presAssocID="{D962A61A-8CDA-4CD9-ACD3-E2E2C41B4705}" presName="hierChild5" presStyleCnt="0"/>
      <dgm:spPr/>
    </dgm:pt>
    <dgm:pt modelId="{A88CB98E-90F4-4F57-9D22-DC1E177B2842}" type="pres">
      <dgm:prSet presAssocID="{9581B7B4-B6C0-4DF2-B201-94CF4B9A45C4}" presName="hierChild5" presStyleCnt="0"/>
      <dgm:spPr/>
    </dgm:pt>
    <dgm:pt modelId="{F6CA9F63-812D-4908-9A6D-D8D9756BDCCA}" type="pres">
      <dgm:prSet presAssocID="{D8650CB7-8D06-49CD-A0C2-BEF1ED08F753}" presName="Name28" presStyleLbl="parChTrans1D4" presStyleIdx="6" presStyleCnt="8"/>
      <dgm:spPr/>
    </dgm:pt>
    <dgm:pt modelId="{D8AA8B7A-6FF5-4FA7-8930-90B1454D7760}" type="pres">
      <dgm:prSet presAssocID="{1C2F317D-852C-4B8D-B4BB-1FF5E4AAF4DC}" presName="hierRoot2" presStyleCnt="0">
        <dgm:presLayoutVars>
          <dgm:hierBranch val="init"/>
        </dgm:presLayoutVars>
      </dgm:prSet>
      <dgm:spPr/>
    </dgm:pt>
    <dgm:pt modelId="{38295196-0FF1-4BB8-8722-195B52084AE0}" type="pres">
      <dgm:prSet presAssocID="{1C2F317D-852C-4B8D-B4BB-1FF5E4AAF4DC}" presName="rootComposite2" presStyleCnt="0"/>
      <dgm:spPr/>
    </dgm:pt>
    <dgm:pt modelId="{68077388-5A38-45FC-B680-ECB46E8A49C4}" type="pres">
      <dgm:prSet presAssocID="{1C2F317D-852C-4B8D-B4BB-1FF5E4AAF4DC}" presName="rootText2" presStyleLbl="alignAcc1" presStyleIdx="0" presStyleCnt="0" custScaleX="219084" custScaleY="183646" custLinFactNeighborX="60806" custLinFactNeighborY="37059">
        <dgm:presLayoutVars>
          <dgm:chPref val="3"/>
        </dgm:presLayoutVars>
      </dgm:prSet>
      <dgm:spPr/>
    </dgm:pt>
    <dgm:pt modelId="{C11B6491-705C-4ABD-BE20-97C647CD9334}" type="pres">
      <dgm:prSet presAssocID="{1C2F317D-852C-4B8D-B4BB-1FF5E4AAF4DC}" presName="topArc2" presStyleLbl="parChTrans1D1" presStyleIdx="18" presStyleCnt="26"/>
      <dgm:spPr/>
    </dgm:pt>
    <dgm:pt modelId="{3F21C9D9-B4F7-4545-963F-570EA72CC4DD}" type="pres">
      <dgm:prSet presAssocID="{1C2F317D-852C-4B8D-B4BB-1FF5E4AAF4DC}" presName="bottomArc2" presStyleLbl="parChTrans1D1" presStyleIdx="19" presStyleCnt="26"/>
      <dgm:spPr/>
    </dgm:pt>
    <dgm:pt modelId="{CE0E5523-2D15-4D0B-8F94-3891E13D80DF}" type="pres">
      <dgm:prSet presAssocID="{1C2F317D-852C-4B8D-B4BB-1FF5E4AAF4DC}" presName="topConnNode2" presStyleLbl="node4" presStyleIdx="0" presStyleCnt="0"/>
      <dgm:spPr/>
    </dgm:pt>
    <dgm:pt modelId="{31E0870C-14F1-4877-ADDF-E6BFB9DAB2D8}" type="pres">
      <dgm:prSet presAssocID="{1C2F317D-852C-4B8D-B4BB-1FF5E4AAF4DC}" presName="hierChild4" presStyleCnt="0"/>
      <dgm:spPr/>
    </dgm:pt>
    <dgm:pt modelId="{59ACA91B-1705-4737-9C51-FE5AEE49C346}" type="pres">
      <dgm:prSet presAssocID="{1C2F317D-852C-4B8D-B4BB-1FF5E4AAF4DC}" presName="hierChild5" presStyleCnt="0"/>
      <dgm:spPr/>
    </dgm:pt>
    <dgm:pt modelId="{07C408DC-A217-44D1-BB86-6D27AD140167}" type="pres">
      <dgm:prSet presAssocID="{50ECF387-D73F-402B-AA20-D6DCA1A2B2C2}" presName="hierChild5" presStyleCnt="0"/>
      <dgm:spPr/>
    </dgm:pt>
    <dgm:pt modelId="{6828C591-DDF6-4862-9CC4-B63B73E334CA}" type="pres">
      <dgm:prSet presAssocID="{E899F11B-993F-4846-AA64-8ED9CC1CCA15}" presName="Name28" presStyleLbl="parChTrans1D4" presStyleIdx="7" presStyleCnt="8"/>
      <dgm:spPr/>
    </dgm:pt>
    <dgm:pt modelId="{1B3898FA-DDCD-4B0C-8229-F78CA9834A63}" type="pres">
      <dgm:prSet presAssocID="{4F580D29-E9B0-47BC-AB30-80A60AA8D49B}" presName="hierRoot2" presStyleCnt="0">
        <dgm:presLayoutVars>
          <dgm:hierBranch val="init"/>
        </dgm:presLayoutVars>
      </dgm:prSet>
      <dgm:spPr/>
    </dgm:pt>
    <dgm:pt modelId="{6F24E50C-1026-492C-ADCA-6111C650B61A}" type="pres">
      <dgm:prSet presAssocID="{4F580D29-E9B0-47BC-AB30-80A60AA8D49B}" presName="rootComposite2" presStyleCnt="0"/>
      <dgm:spPr/>
    </dgm:pt>
    <dgm:pt modelId="{4313FFCF-6476-4AFE-A39E-94A2EB745F49}" type="pres">
      <dgm:prSet presAssocID="{4F580D29-E9B0-47BC-AB30-80A60AA8D49B}" presName="rootText2" presStyleLbl="alignAcc1" presStyleIdx="0" presStyleCnt="0" custScaleX="178724" custScaleY="149964" custLinFactNeighborX="54384" custLinFactNeighborY="25176">
        <dgm:presLayoutVars>
          <dgm:chPref val="3"/>
        </dgm:presLayoutVars>
      </dgm:prSet>
      <dgm:spPr/>
    </dgm:pt>
    <dgm:pt modelId="{680EEDB8-08D0-44B0-B0AE-64076CF78428}" type="pres">
      <dgm:prSet presAssocID="{4F580D29-E9B0-47BC-AB30-80A60AA8D49B}" presName="topArc2" presStyleLbl="parChTrans1D1" presStyleIdx="20" presStyleCnt="26"/>
      <dgm:spPr/>
    </dgm:pt>
    <dgm:pt modelId="{EDCBA3E1-30E4-48E6-B555-86B6B85CFC1A}" type="pres">
      <dgm:prSet presAssocID="{4F580D29-E9B0-47BC-AB30-80A60AA8D49B}" presName="bottomArc2" presStyleLbl="parChTrans1D1" presStyleIdx="21" presStyleCnt="26"/>
      <dgm:spPr/>
    </dgm:pt>
    <dgm:pt modelId="{E703A831-7566-40B4-8AA4-835E1AA9BF04}" type="pres">
      <dgm:prSet presAssocID="{4F580D29-E9B0-47BC-AB30-80A60AA8D49B}" presName="topConnNode2" presStyleLbl="node4" presStyleIdx="0" presStyleCnt="0"/>
      <dgm:spPr/>
    </dgm:pt>
    <dgm:pt modelId="{C4AEE563-785E-429E-BA98-B88C550A93F3}" type="pres">
      <dgm:prSet presAssocID="{4F580D29-E9B0-47BC-AB30-80A60AA8D49B}" presName="hierChild4" presStyleCnt="0"/>
      <dgm:spPr/>
    </dgm:pt>
    <dgm:pt modelId="{2B65FB3D-58EE-4255-B893-340C26840575}" type="pres">
      <dgm:prSet presAssocID="{4F580D29-E9B0-47BC-AB30-80A60AA8D49B}" presName="hierChild5" presStyleCnt="0"/>
      <dgm:spPr/>
    </dgm:pt>
    <dgm:pt modelId="{E64D5062-AE53-4B80-A289-092B183ED6EF}" type="pres">
      <dgm:prSet presAssocID="{BCE4F156-F881-431F-B309-3AD9500CD7B9}" presName="hierChild5" presStyleCnt="0"/>
      <dgm:spPr/>
    </dgm:pt>
    <dgm:pt modelId="{F966F9E8-F3CE-487A-90C1-1D5E7392CB24}" type="pres">
      <dgm:prSet presAssocID="{45BF23C2-7626-4EAB-875A-EDF97989F28C}" presName="Name28" presStyleLbl="parChTrans1D3" presStyleIdx="1" presStyleCnt="2"/>
      <dgm:spPr/>
    </dgm:pt>
    <dgm:pt modelId="{C60B81A7-E24D-4FD5-8E50-4B0E1AAED61A}" type="pres">
      <dgm:prSet presAssocID="{9894362B-170F-4839-A5AB-A1637BC71F24}" presName="hierRoot2" presStyleCnt="0">
        <dgm:presLayoutVars>
          <dgm:hierBranch val="init"/>
        </dgm:presLayoutVars>
      </dgm:prSet>
      <dgm:spPr/>
    </dgm:pt>
    <dgm:pt modelId="{5AD03A5F-6581-441B-9B59-1072C7DAD2C0}" type="pres">
      <dgm:prSet presAssocID="{9894362B-170F-4839-A5AB-A1637BC71F24}" presName="rootComposite2" presStyleCnt="0"/>
      <dgm:spPr/>
    </dgm:pt>
    <dgm:pt modelId="{43632DD5-4D2D-4899-95E7-E96DABB5DEC0}" type="pres">
      <dgm:prSet presAssocID="{9894362B-170F-4839-A5AB-A1637BC71F24}" presName="rootText2" presStyleLbl="alignAcc1" presStyleIdx="0" presStyleCnt="0" custScaleX="195009" custScaleY="150637" custLinFactNeighborX="33058" custLinFactNeighborY="6294">
        <dgm:presLayoutVars>
          <dgm:chPref val="3"/>
        </dgm:presLayoutVars>
      </dgm:prSet>
      <dgm:spPr/>
    </dgm:pt>
    <dgm:pt modelId="{9FB75BB9-E5BF-497B-A6BE-5C386A00E76C}" type="pres">
      <dgm:prSet presAssocID="{9894362B-170F-4839-A5AB-A1637BC71F24}" presName="topArc2" presStyleLbl="parChTrans1D1" presStyleIdx="22" presStyleCnt="26"/>
      <dgm:spPr/>
    </dgm:pt>
    <dgm:pt modelId="{51545471-71B1-4E93-B381-781D9DABC2FE}" type="pres">
      <dgm:prSet presAssocID="{9894362B-170F-4839-A5AB-A1637BC71F24}" presName="bottomArc2" presStyleLbl="parChTrans1D1" presStyleIdx="23" presStyleCnt="26"/>
      <dgm:spPr/>
    </dgm:pt>
    <dgm:pt modelId="{3328A5DA-A8D7-4B33-ABF0-BA448B07623B}" type="pres">
      <dgm:prSet presAssocID="{9894362B-170F-4839-A5AB-A1637BC71F24}" presName="topConnNode2" presStyleLbl="node3" presStyleIdx="0" presStyleCnt="0"/>
      <dgm:spPr/>
    </dgm:pt>
    <dgm:pt modelId="{E94744D7-5B21-4ECA-BDF1-372CF20530CD}" type="pres">
      <dgm:prSet presAssocID="{9894362B-170F-4839-A5AB-A1637BC71F24}" presName="hierChild4" presStyleCnt="0"/>
      <dgm:spPr/>
    </dgm:pt>
    <dgm:pt modelId="{65052799-1009-431A-871A-29C4111ABB68}" type="pres">
      <dgm:prSet presAssocID="{9894362B-170F-4839-A5AB-A1637BC71F24}" presName="hierChild5" presStyleCnt="0"/>
      <dgm:spPr/>
    </dgm:pt>
    <dgm:pt modelId="{87A2CE99-1574-49D0-9526-861B4854AA19}" type="pres">
      <dgm:prSet presAssocID="{48E6C4F9-D552-4FA3-B889-45738FDC951F}" presName="hierChild5" presStyleCnt="0"/>
      <dgm:spPr/>
    </dgm:pt>
    <dgm:pt modelId="{6CBD481B-9BBB-4020-A0D5-0DE699C2A642}" type="pres">
      <dgm:prSet presAssocID="{4C85D7AA-09BF-4F29-B2B2-C2944D122473}" presName="Name28" presStyleLbl="parChTrans1D2" presStyleIdx="1" presStyleCnt="2"/>
      <dgm:spPr/>
    </dgm:pt>
    <dgm:pt modelId="{EB2B1AA3-BE0C-4C7D-86F8-DB44D9CC647B}" type="pres">
      <dgm:prSet presAssocID="{195CD905-8ACB-4576-B129-84494E6CAB48}" presName="hierRoot2" presStyleCnt="0">
        <dgm:presLayoutVars>
          <dgm:hierBranch val="init"/>
        </dgm:presLayoutVars>
      </dgm:prSet>
      <dgm:spPr/>
    </dgm:pt>
    <dgm:pt modelId="{12ACF8EC-1D34-47FA-881C-C8FDF8B8D55D}" type="pres">
      <dgm:prSet presAssocID="{195CD905-8ACB-4576-B129-84494E6CAB48}" presName="rootComposite2" presStyleCnt="0"/>
      <dgm:spPr/>
    </dgm:pt>
    <dgm:pt modelId="{17B86C4A-A4FB-4F5E-A593-F60D19BC0911}" type="pres">
      <dgm:prSet presAssocID="{195CD905-8ACB-4576-B129-84494E6CAB48}" presName="rootText2" presStyleLbl="alignAcc1" presStyleIdx="0" presStyleCnt="0" custScaleX="172498" custScaleY="149523" custLinFactNeighborX="-35393" custLinFactNeighborY="-18871">
        <dgm:presLayoutVars>
          <dgm:chPref val="3"/>
        </dgm:presLayoutVars>
      </dgm:prSet>
      <dgm:spPr/>
    </dgm:pt>
    <dgm:pt modelId="{FEC30A9C-9136-4C3E-A1E8-2F7D7BA48159}" type="pres">
      <dgm:prSet presAssocID="{195CD905-8ACB-4576-B129-84494E6CAB48}" presName="topArc2" presStyleLbl="parChTrans1D1" presStyleIdx="24" presStyleCnt="26"/>
      <dgm:spPr/>
    </dgm:pt>
    <dgm:pt modelId="{57AC61F5-CA5C-4FDE-AD79-83F4A9E82A77}" type="pres">
      <dgm:prSet presAssocID="{195CD905-8ACB-4576-B129-84494E6CAB48}" presName="bottomArc2" presStyleLbl="parChTrans1D1" presStyleIdx="25" presStyleCnt="26"/>
      <dgm:spPr/>
    </dgm:pt>
    <dgm:pt modelId="{F30F8050-9CBB-470C-9821-9FFFC3B1A4BE}" type="pres">
      <dgm:prSet presAssocID="{195CD905-8ACB-4576-B129-84494E6CAB48}" presName="topConnNode2" presStyleLbl="node2" presStyleIdx="0" presStyleCnt="0"/>
      <dgm:spPr/>
    </dgm:pt>
    <dgm:pt modelId="{24F8941A-6609-4B9B-82F9-6C3837454CEF}" type="pres">
      <dgm:prSet presAssocID="{195CD905-8ACB-4576-B129-84494E6CAB48}" presName="hierChild4" presStyleCnt="0"/>
      <dgm:spPr/>
    </dgm:pt>
    <dgm:pt modelId="{6E5291E5-908A-49DD-B2A5-617CED430179}" type="pres">
      <dgm:prSet presAssocID="{195CD905-8ACB-4576-B129-84494E6CAB48}" presName="hierChild5" presStyleCnt="0"/>
      <dgm:spPr/>
    </dgm:pt>
    <dgm:pt modelId="{981FEFA2-A5D8-4FD9-B18E-8C6758029F79}" type="pres">
      <dgm:prSet presAssocID="{A8EC59E9-1726-46F2-89D4-471BC7551E53}" presName="hierChild3" presStyleCnt="0"/>
      <dgm:spPr/>
    </dgm:pt>
  </dgm:ptLst>
  <dgm:cxnLst>
    <dgm:cxn modelId="{6F119501-2890-4F45-8357-9A081CCDE8F7}" type="presOf" srcId="{32ABCE94-46FB-4516-84A7-3B928C603D37}" destId="{29AA3A08-DFF1-46F2-91E8-641A4451A97E}" srcOrd="0" destOrd="0" presId="urn:microsoft.com/office/officeart/2008/layout/HalfCircleOrganizationChart"/>
    <dgm:cxn modelId="{99129908-455D-420D-BE22-A2084EEBF8B6}" type="presOf" srcId="{81BA853D-2EC9-48A8-83CF-B61005D0C6B7}" destId="{F9C3121E-898D-4EDF-A491-018749F50383}" srcOrd="0" destOrd="0" presId="urn:microsoft.com/office/officeart/2008/layout/HalfCircleOrganizationChart"/>
    <dgm:cxn modelId="{12BEC609-D03B-4BB1-8107-5451625E4AA4}" srcId="{11B8D728-0C19-48D3-B41B-70FB723E4AB8}" destId="{A8EC59E9-1726-46F2-89D4-471BC7551E53}" srcOrd="0" destOrd="0" parTransId="{8F927F4C-04F2-4D67-8D70-83EBCD849549}" sibTransId="{1C67F166-6399-4864-B3FA-EA322BB2E80C}"/>
    <dgm:cxn modelId="{381D330A-DB49-4443-94D0-A90DD8DF9A76}" type="presOf" srcId="{A8EC59E9-1726-46F2-89D4-471BC7551E53}" destId="{6EDBB6CE-C8D3-45A1-93AB-E9359A751F6C}" srcOrd="1" destOrd="0" presId="urn:microsoft.com/office/officeart/2008/layout/HalfCircleOrganizationChart"/>
    <dgm:cxn modelId="{5587250D-28E6-4D13-9858-046C5F9D20F5}" srcId="{BCE4F156-F881-431F-B309-3AD9500CD7B9}" destId="{50ECF387-D73F-402B-AA20-D6DCA1A2B2C2}" srcOrd="0" destOrd="0" parTransId="{F0AE2D77-B551-4FD6-B9D2-60595F986C43}" sibTransId="{40BC3E1C-8DFC-4000-81B2-F7975D0F9D66}"/>
    <dgm:cxn modelId="{27F1F916-E50A-41EA-8BA0-83AA18404455}" type="presOf" srcId="{48E6C4F9-D552-4FA3-B889-45738FDC951F}" destId="{0843E4B9-2322-40F9-83FD-DF36C57EBA24}" srcOrd="1" destOrd="0" presId="urn:microsoft.com/office/officeart/2008/layout/HalfCircleOrganizationChart"/>
    <dgm:cxn modelId="{B7C0BF17-714A-4AF3-8E7B-4F378E25588C}" type="presOf" srcId="{81BA853D-2EC9-48A8-83CF-B61005D0C6B7}" destId="{2DA62329-3CA4-45C0-906F-E06B56F4E723}" srcOrd="1" destOrd="0" presId="urn:microsoft.com/office/officeart/2008/layout/HalfCircleOrganizationChart"/>
    <dgm:cxn modelId="{37C2C724-22FD-4217-AB2C-35D18BE85796}" type="presOf" srcId="{50ECF387-D73F-402B-AA20-D6DCA1A2B2C2}" destId="{5BE9F8AA-0DC0-4E1F-A9AE-33527C9DD94A}" srcOrd="1" destOrd="0" presId="urn:microsoft.com/office/officeart/2008/layout/HalfCircleOrganizationChart"/>
    <dgm:cxn modelId="{7ABA1836-F983-4FF6-BEB6-CE45653D31A8}" type="presOf" srcId="{2F95BF5E-7BEC-474E-8916-7D1A79FC4711}" destId="{981F9700-2EDC-49B4-83AF-B1C52C1C6DEC}" srcOrd="0" destOrd="0" presId="urn:microsoft.com/office/officeart/2008/layout/HalfCircleOrganizationChart"/>
    <dgm:cxn modelId="{0A191638-E0F2-457E-B36C-47E30FD5BA2B}" type="presOf" srcId="{9581B7B4-B6C0-4DF2-B201-94CF4B9A45C4}" destId="{6BC618F6-AD56-47C8-B2A3-1888D86D269B}" srcOrd="0" destOrd="0" presId="urn:microsoft.com/office/officeart/2008/layout/HalfCircleOrganizationChart"/>
    <dgm:cxn modelId="{2611A740-8C90-44AA-978E-5FDEEFF30DA4}" srcId="{A8EC59E9-1726-46F2-89D4-471BC7551E53}" destId="{195CD905-8ACB-4576-B129-84494E6CAB48}" srcOrd="1" destOrd="0" parTransId="{4C85D7AA-09BF-4F29-B2B2-C2944D122473}" sibTransId="{BB094654-03BC-4FFB-97B7-BD1D0A9462D9}"/>
    <dgm:cxn modelId="{C3EB045C-9090-426B-8D9E-B9592BAB357B}" type="presOf" srcId="{BCE4F156-F881-431F-B309-3AD9500CD7B9}" destId="{DDCD9DA2-CC29-44FE-ADD5-1C0EBF92827C}" srcOrd="0" destOrd="0" presId="urn:microsoft.com/office/officeart/2008/layout/HalfCircleOrganizationChart"/>
    <dgm:cxn modelId="{DCBCE85D-CB17-4E0D-8EB0-139E9896BB25}" type="presOf" srcId="{4F580D29-E9B0-47BC-AB30-80A60AA8D49B}" destId="{E703A831-7566-40B4-8AA4-835E1AA9BF04}" srcOrd="1" destOrd="0" presId="urn:microsoft.com/office/officeart/2008/layout/HalfCircleOrganizationChart"/>
    <dgm:cxn modelId="{02463B61-E56F-4C12-9A62-DC8A48E5C3AA}" srcId="{48E6C4F9-D552-4FA3-B889-45738FDC951F}" destId="{9894362B-170F-4839-A5AB-A1637BC71F24}" srcOrd="1" destOrd="0" parTransId="{45BF23C2-7626-4EAB-875A-EDF97989F28C}" sibTransId="{C9AA52EA-F1F2-4F6E-A9A0-C5C7BF52BD1E}"/>
    <dgm:cxn modelId="{36ABC661-8CFC-4948-BEBA-23C594B128E6}" srcId="{BCE4F156-F881-431F-B309-3AD9500CD7B9}" destId="{4F580D29-E9B0-47BC-AB30-80A60AA8D49B}" srcOrd="1" destOrd="0" parTransId="{E899F11B-993F-4846-AA64-8ED9CC1CCA15}" sibTransId="{9549CB24-425D-4E63-A540-AD318F6BA3BA}"/>
    <dgm:cxn modelId="{44951A6C-2053-46C9-BC0C-6D9434D95B98}" type="presOf" srcId="{9894362B-170F-4839-A5AB-A1637BC71F24}" destId="{43632DD5-4D2D-4899-95E7-E96DABB5DEC0}" srcOrd="0" destOrd="0" presId="urn:microsoft.com/office/officeart/2008/layout/HalfCircleOrganizationChart"/>
    <dgm:cxn modelId="{288F284C-4CC7-44BC-9402-F1BE3B00B251}" type="presOf" srcId="{E899F11B-993F-4846-AA64-8ED9CC1CCA15}" destId="{6828C591-DDF6-4862-9CC4-B63B73E334CA}" srcOrd="0" destOrd="0" presId="urn:microsoft.com/office/officeart/2008/layout/HalfCircleOrganizationChart"/>
    <dgm:cxn modelId="{A0975F78-AA4D-49BB-8095-D98983D098CB}" type="presOf" srcId="{813B6BA7-2AA3-4DE4-9C04-CAE562161C78}" destId="{32E851CB-44F3-490F-9446-A9E3C4386048}" srcOrd="0" destOrd="0" presId="urn:microsoft.com/office/officeart/2008/layout/HalfCircleOrganizationChart"/>
    <dgm:cxn modelId="{2EDA0E7C-526E-48DE-9CAB-040CA68A8178}" type="presOf" srcId="{195CD905-8ACB-4576-B129-84494E6CAB48}" destId="{F30F8050-9CBB-470C-9821-9FFFC3B1A4BE}" srcOrd="1" destOrd="0" presId="urn:microsoft.com/office/officeart/2008/layout/HalfCircleOrganizationChart"/>
    <dgm:cxn modelId="{8E01287F-8BD8-45E8-AEEE-887B411C11A4}" srcId="{A8EC59E9-1726-46F2-89D4-471BC7551E53}" destId="{48E6C4F9-D552-4FA3-B889-45738FDC951F}" srcOrd="0" destOrd="0" parTransId="{32ABCE94-46FB-4516-84A7-3B928C603D37}" sibTransId="{025E854F-C294-4A33-9578-563DB4587D90}"/>
    <dgm:cxn modelId="{9312338C-DF45-4D7F-9A82-3AFD66C2C148}" srcId="{813B6BA7-2AA3-4DE4-9C04-CAE562161C78}" destId="{81BA853D-2EC9-48A8-83CF-B61005D0C6B7}" srcOrd="1" destOrd="0" parTransId="{78FECB33-8851-4AFA-81D0-085E9688E560}" sibTransId="{3356E33F-C005-4FEE-BD99-8D8E413B061B}"/>
    <dgm:cxn modelId="{4EA0318F-B819-4247-A0F8-A26FFA5BD2CF}" type="presOf" srcId="{BCE4F156-F881-431F-B309-3AD9500CD7B9}" destId="{E65521C0-2753-4E50-82E5-C8ED021AAA7F}" srcOrd="1" destOrd="0" presId="urn:microsoft.com/office/officeart/2008/layout/HalfCircleOrganizationChart"/>
    <dgm:cxn modelId="{CFE1C895-D0A1-4AF7-9EAE-F9C9ACBD9725}" type="presOf" srcId="{D962A61A-8CDA-4CD9-ACD3-E2E2C41B4705}" destId="{4F32AC70-9FA4-43C4-B92B-FEE1256D423D}" srcOrd="1" destOrd="0" presId="urn:microsoft.com/office/officeart/2008/layout/HalfCircleOrganizationChart"/>
    <dgm:cxn modelId="{09E6F996-CBE6-4BC2-851F-84E282C89BE2}" srcId="{9581B7B4-B6C0-4DF2-B201-94CF4B9A45C4}" destId="{D962A61A-8CDA-4CD9-ACD3-E2E2C41B4705}" srcOrd="1" destOrd="0" parTransId="{1A531715-076A-4224-8B8E-BD18F30A8036}" sibTransId="{025DE8E9-AA91-49E6-9F75-F0B34F36FD2C}"/>
    <dgm:cxn modelId="{B6936898-3A08-4DF2-B3BE-219E74D3C8A0}" type="presOf" srcId="{4C304F01-3355-474A-A7C4-D3D8171A3FDB}" destId="{2DB787C5-3DA8-4C83-9A60-AC115D354F0B}" srcOrd="0" destOrd="0" presId="urn:microsoft.com/office/officeart/2008/layout/HalfCircleOrganizationChart"/>
    <dgm:cxn modelId="{0B0DDA98-F7BC-4C0D-B6A9-DC81E5267ECC}" type="presOf" srcId="{195CD905-8ACB-4576-B129-84494E6CAB48}" destId="{17B86C4A-A4FB-4F5E-A593-F60D19BC0911}" srcOrd="0" destOrd="0" presId="urn:microsoft.com/office/officeart/2008/layout/HalfCircleOrganizationChart"/>
    <dgm:cxn modelId="{26AC089D-EC22-40F8-BF7F-2A44D09ECC40}" type="presOf" srcId="{A8EC59E9-1726-46F2-89D4-471BC7551E53}" destId="{1021C3EB-3C53-4942-8CB1-2770F4F1E37C}" srcOrd="0" destOrd="0" presId="urn:microsoft.com/office/officeart/2008/layout/HalfCircleOrganizationChart"/>
    <dgm:cxn modelId="{51CF419D-B109-4C65-8C8A-9E03BF3F2140}" srcId="{50ECF387-D73F-402B-AA20-D6DCA1A2B2C2}" destId="{9581B7B4-B6C0-4DF2-B201-94CF4B9A45C4}" srcOrd="0" destOrd="0" parTransId="{DF96C157-6BFB-4672-8837-42FC2B17C760}" sibTransId="{04BF5227-90FA-4A20-AABE-A75C9343A4D9}"/>
    <dgm:cxn modelId="{86A6CDA6-0C00-4239-954A-01521DCA2383}" type="presOf" srcId="{4F580D29-E9B0-47BC-AB30-80A60AA8D49B}" destId="{4313FFCF-6476-4AFE-A39E-94A2EB745F49}" srcOrd="0" destOrd="0" presId="urn:microsoft.com/office/officeart/2008/layout/HalfCircleOrganizationChart"/>
    <dgm:cxn modelId="{DAE6A9A9-FFCB-4A73-A12E-190C5412BBE3}" type="presOf" srcId="{5E56E821-F8DD-451F-ABE0-54175C59AC04}" destId="{DAE799D7-42D9-4A83-BA25-22210184C425}" srcOrd="0" destOrd="0" presId="urn:microsoft.com/office/officeart/2008/layout/HalfCircleOrganizationChart"/>
    <dgm:cxn modelId="{FEF3F7AB-5546-4200-BE57-944DA2B50D98}" type="presOf" srcId="{1C2F317D-852C-4B8D-B4BB-1FF5E4AAF4DC}" destId="{68077388-5A38-45FC-B680-ECB46E8A49C4}" srcOrd="0" destOrd="0" presId="urn:microsoft.com/office/officeart/2008/layout/HalfCircleOrganizationChart"/>
    <dgm:cxn modelId="{055DFFB2-D0C4-414E-AB06-80604F02A3C6}" srcId="{50ECF387-D73F-402B-AA20-D6DCA1A2B2C2}" destId="{1C2F317D-852C-4B8D-B4BB-1FF5E4AAF4DC}" srcOrd="1" destOrd="0" parTransId="{D8650CB7-8D06-49CD-A0C2-BEF1ED08F753}" sibTransId="{18FDC358-9CDD-410B-94CD-314940340651}"/>
    <dgm:cxn modelId="{6D7C5AB4-3E93-46EB-948E-B090EAC7932F}" type="presOf" srcId="{CD9A3BD5-3B8E-4C27-B6BC-E019E6BFAB51}" destId="{E732211C-81DB-4547-ADC2-373B00C5E6F0}" srcOrd="0" destOrd="0" presId="urn:microsoft.com/office/officeart/2008/layout/HalfCircleOrganizationChart"/>
    <dgm:cxn modelId="{B2F1C2B6-3E0F-4350-B511-6D8292FA933E}" type="presOf" srcId="{D8650CB7-8D06-49CD-A0C2-BEF1ED08F753}" destId="{F6CA9F63-812D-4908-9A6D-D8D9756BDCCA}" srcOrd="0" destOrd="0" presId="urn:microsoft.com/office/officeart/2008/layout/HalfCircleOrganizationChart"/>
    <dgm:cxn modelId="{761CFFBD-603F-4B20-8ADE-E82D2CC1953D}" type="presOf" srcId="{78FECB33-8851-4AFA-81D0-085E9688E560}" destId="{E69A342B-FD52-41B6-AC93-822DB97B91EC}" srcOrd="0" destOrd="0" presId="urn:microsoft.com/office/officeart/2008/layout/HalfCircleOrganizationChart"/>
    <dgm:cxn modelId="{6E1167BE-E3C4-4F6B-81B8-B266B5AD07C9}" type="presOf" srcId="{50ECF387-D73F-402B-AA20-D6DCA1A2B2C2}" destId="{868A907A-3AED-49DB-8190-38270E353A1E}" srcOrd="0" destOrd="0" presId="urn:microsoft.com/office/officeart/2008/layout/HalfCircleOrganizationChart"/>
    <dgm:cxn modelId="{09215BC1-D57A-4E68-B8AB-D4991F834637}" srcId="{48E6C4F9-D552-4FA3-B889-45738FDC951F}" destId="{BCE4F156-F881-431F-B309-3AD9500CD7B9}" srcOrd="0" destOrd="0" parTransId="{5E56E821-F8DD-451F-ABE0-54175C59AC04}" sibTransId="{0284B436-FE51-4B7E-B2E2-D7F4E32F4B3F}"/>
    <dgm:cxn modelId="{0B1FBBC5-9A68-4C0E-9579-2CCB221F180A}" type="presOf" srcId="{1C2F317D-852C-4B8D-B4BB-1FF5E4AAF4DC}" destId="{CE0E5523-2D15-4D0B-8F94-3891E13D80DF}" srcOrd="1" destOrd="0" presId="urn:microsoft.com/office/officeart/2008/layout/HalfCircleOrganizationChart"/>
    <dgm:cxn modelId="{1B50A7C8-E9E8-4175-80B7-083B6B97752E}" type="presOf" srcId="{48E6C4F9-D552-4FA3-B889-45738FDC951F}" destId="{66E51F68-4D2D-4D56-B6A0-AD0EF420AEB0}" srcOrd="0" destOrd="0" presId="urn:microsoft.com/office/officeart/2008/layout/HalfCircleOrganizationChart"/>
    <dgm:cxn modelId="{3F7492CD-41BD-4302-86F5-03702187A9A2}" type="presOf" srcId="{F0AE2D77-B551-4FD6-B9D2-60595F986C43}" destId="{3A349521-FE5C-4317-AAFD-453FE2F226A9}" srcOrd="0" destOrd="0" presId="urn:microsoft.com/office/officeart/2008/layout/HalfCircleOrganizationChart"/>
    <dgm:cxn modelId="{AA4EEACF-5980-461D-92FB-8FCD69981DCE}" type="presOf" srcId="{45BF23C2-7626-4EAB-875A-EDF97989F28C}" destId="{F966F9E8-F3CE-487A-90C1-1D5E7392CB24}" srcOrd="0" destOrd="0" presId="urn:microsoft.com/office/officeart/2008/layout/HalfCircleOrganizationChart"/>
    <dgm:cxn modelId="{740439D0-0E1F-4497-8C98-F6B2D73183AE}" type="presOf" srcId="{4C85D7AA-09BF-4F29-B2B2-C2944D122473}" destId="{6CBD481B-9BBB-4020-A0D5-0DE699C2A642}" srcOrd="0" destOrd="0" presId="urn:microsoft.com/office/officeart/2008/layout/HalfCircleOrganizationChart"/>
    <dgm:cxn modelId="{93B673D3-BFCC-40EB-A9E8-27E3347B9412}" type="presOf" srcId="{4C304F01-3355-474A-A7C4-D3D8171A3FDB}" destId="{317617D1-2368-4EE6-BA6E-124739E7CFF7}" srcOrd="1" destOrd="0" presId="urn:microsoft.com/office/officeart/2008/layout/HalfCircleOrganizationChart"/>
    <dgm:cxn modelId="{C485C1D5-D76C-410C-B2A3-3C23293CEAFE}" type="presOf" srcId="{9581B7B4-B6C0-4DF2-B201-94CF4B9A45C4}" destId="{771F20B0-D246-4451-A2BA-F7B86B1C75BD}" srcOrd="1" destOrd="0" presId="urn:microsoft.com/office/officeart/2008/layout/HalfCircleOrganizationChart"/>
    <dgm:cxn modelId="{CD3FC5DA-E1AC-4077-AE12-49F04A63DA3C}" srcId="{813B6BA7-2AA3-4DE4-9C04-CAE562161C78}" destId="{4C304F01-3355-474A-A7C4-D3D8171A3FDB}" srcOrd="0" destOrd="0" parTransId="{CD9A3BD5-3B8E-4C27-B6BC-E019E6BFAB51}" sibTransId="{2CDA77AD-1F4D-4FD3-BB0E-19CAC384F6E4}"/>
    <dgm:cxn modelId="{53C2F2DE-5852-49BA-AADF-5FCCD2A8291B}" srcId="{9581B7B4-B6C0-4DF2-B201-94CF4B9A45C4}" destId="{813B6BA7-2AA3-4DE4-9C04-CAE562161C78}" srcOrd="0" destOrd="0" parTransId="{2F95BF5E-7BEC-474E-8916-7D1A79FC4711}" sibTransId="{0012C1F5-BAF8-4E26-925A-86B97412C3BC}"/>
    <dgm:cxn modelId="{6E5AD0E3-3F69-408D-98B0-4C5E470C212C}" type="presOf" srcId="{1A531715-076A-4224-8B8E-BD18F30A8036}" destId="{8DCC4AB4-7442-4425-ACA1-425AB4FA35C7}" srcOrd="0" destOrd="0" presId="urn:microsoft.com/office/officeart/2008/layout/HalfCircleOrganizationChart"/>
    <dgm:cxn modelId="{82EB4AEC-B851-49B5-A9DB-E12A65AFB6C2}" type="presOf" srcId="{11B8D728-0C19-48D3-B41B-70FB723E4AB8}" destId="{1C65C9FC-866A-4E62-ABBB-5D856E670504}" srcOrd="0" destOrd="0" presId="urn:microsoft.com/office/officeart/2008/layout/HalfCircleOrganizationChart"/>
    <dgm:cxn modelId="{1EB41BEE-BC49-413D-B1C1-6D81525F14C6}" type="presOf" srcId="{D962A61A-8CDA-4CD9-ACD3-E2E2C41B4705}" destId="{E2F89803-C344-43E5-B64F-714C3355042B}" srcOrd="0" destOrd="0" presId="urn:microsoft.com/office/officeart/2008/layout/HalfCircleOrganizationChart"/>
    <dgm:cxn modelId="{AFFE61EF-A1EA-477F-B92B-0F910B8FCE38}" type="presOf" srcId="{9894362B-170F-4839-A5AB-A1637BC71F24}" destId="{3328A5DA-A8D7-4B33-ABF0-BA448B07623B}" srcOrd="1" destOrd="0" presId="urn:microsoft.com/office/officeart/2008/layout/HalfCircleOrganizationChart"/>
    <dgm:cxn modelId="{8C6815F4-3EAE-4E35-82BA-94CA0DD835F0}" type="presOf" srcId="{DF96C157-6BFB-4672-8837-42FC2B17C760}" destId="{CE180929-FC08-4FBC-8056-1158969E30E5}" srcOrd="0" destOrd="0" presId="urn:microsoft.com/office/officeart/2008/layout/HalfCircleOrganizationChart"/>
    <dgm:cxn modelId="{5B5993F4-4789-4E48-8C3C-484B6B39CA1D}" type="presOf" srcId="{813B6BA7-2AA3-4DE4-9C04-CAE562161C78}" destId="{A761B2F5-7CF5-4EF7-958E-EFE20EDC64FA}" srcOrd="1" destOrd="0" presId="urn:microsoft.com/office/officeart/2008/layout/HalfCircleOrganizationChart"/>
    <dgm:cxn modelId="{C06639DD-E529-4690-A885-83D0D8F78984}" type="presParOf" srcId="{1C65C9FC-866A-4E62-ABBB-5D856E670504}" destId="{B9413964-0B05-4F0A-8660-2775BF43CE30}" srcOrd="0" destOrd="0" presId="urn:microsoft.com/office/officeart/2008/layout/HalfCircleOrganizationChart"/>
    <dgm:cxn modelId="{973EA7F1-BE92-4DBA-B17B-8172B09B247B}" type="presParOf" srcId="{B9413964-0B05-4F0A-8660-2775BF43CE30}" destId="{FF5D6A3A-59CF-4D09-BAC0-2F87A3286605}" srcOrd="0" destOrd="0" presId="urn:microsoft.com/office/officeart/2008/layout/HalfCircleOrganizationChart"/>
    <dgm:cxn modelId="{C552C7EC-A19A-4C6E-ABA1-6CAD0DE8C037}" type="presParOf" srcId="{FF5D6A3A-59CF-4D09-BAC0-2F87A3286605}" destId="{1021C3EB-3C53-4942-8CB1-2770F4F1E37C}" srcOrd="0" destOrd="0" presId="urn:microsoft.com/office/officeart/2008/layout/HalfCircleOrganizationChart"/>
    <dgm:cxn modelId="{43ED716F-161F-4DBA-BED5-B278C0092ADB}" type="presParOf" srcId="{FF5D6A3A-59CF-4D09-BAC0-2F87A3286605}" destId="{993EA7ED-E668-4531-AC46-D183759A2260}" srcOrd="1" destOrd="0" presId="urn:microsoft.com/office/officeart/2008/layout/HalfCircleOrganizationChart"/>
    <dgm:cxn modelId="{9D4F7A7C-23BD-4629-9EA8-B3F93990533A}" type="presParOf" srcId="{FF5D6A3A-59CF-4D09-BAC0-2F87A3286605}" destId="{EDC81888-4110-4FFE-A995-A4DBDF5A6F2F}" srcOrd="2" destOrd="0" presId="urn:microsoft.com/office/officeart/2008/layout/HalfCircleOrganizationChart"/>
    <dgm:cxn modelId="{F038A255-E131-406F-989B-FF3B842F8E22}" type="presParOf" srcId="{FF5D6A3A-59CF-4D09-BAC0-2F87A3286605}" destId="{6EDBB6CE-C8D3-45A1-93AB-E9359A751F6C}" srcOrd="3" destOrd="0" presId="urn:microsoft.com/office/officeart/2008/layout/HalfCircleOrganizationChart"/>
    <dgm:cxn modelId="{F556ADA5-60A9-4A3C-BEE4-8FEBB5E0761C}" type="presParOf" srcId="{B9413964-0B05-4F0A-8660-2775BF43CE30}" destId="{D921027C-C1BB-4942-B818-92909059DF85}" srcOrd="1" destOrd="0" presId="urn:microsoft.com/office/officeart/2008/layout/HalfCircleOrganizationChart"/>
    <dgm:cxn modelId="{7E926982-DB01-4509-A742-76A417F488BF}" type="presParOf" srcId="{D921027C-C1BB-4942-B818-92909059DF85}" destId="{29AA3A08-DFF1-46F2-91E8-641A4451A97E}" srcOrd="0" destOrd="0" presId="urn:microsoft.com/office/officeart/2008/layout/HalfCircleOrganizationChart"/>
    <dgm:cxn modelId="{17DE21B4-C908-411D-9C3A-DFE42D9E37FA}" type="presParOf" srcId="{D921027C-C1BB-4942-B818-92909059DF85}" destId="{F6626C86-9B31-4FE2-8051-292832D98157}" srcOrd="1" destOrd="0" presId="urn:microsoft.com/office/officeart/2008/layout/HalfCircleOrganizationChart"/>
    <dgm:cxn modelId="{76B80FB3-0DBE-4E6B-9869-ED8CD36F0286}" type="presParOf" srcId="{F6626C86-9B31-4FE2-8051-292832D98157}" destId="{E506235A-1D5E-49D3-805C-1A98AAB7E639}" srcOrd="0" destOrd="0" presId="urn:microsoft.com/office/officeart/2008/layout/HalfCircleOrganizationChart"/>
    <dgm:cxn modelId="{9BAC2F56-9EEA-48EA-92D2-4535E975549E}" type="presParOf" srcId="{E506235A-1D5E-49D3-805C-1A98AAB7E639}" destId="{66E51F68-4D2D-4D56-B6A0-AD0EF420AEB0}" srcOrd="0" destOrd="0" presId="urn:microsoft.com/office/officeart/2008/layout/HalfCircleOrganizationChart"/>
    <dgm:cxn modelId="{6A28D024-FB52-4686-8092-98418808915A}" type="presParOf" srcId="{E506235A-1D5E-49D3-805C-1A98AAB7E639}" destId="{69419174-702C-4DC9-8297-FEBA74CA1C09}" srcOrd="1" destOrd="0" presId="urn:microsoft.com/office/officeart/2008/layout/HalfCircleOrganizationChart"/>
    <dgm:cxn modelId="{CC2ECBBE-AAB6-4D52-AB83-C593F6ED9846}" type="presParOf" srcId="{E506235A-1D5E-49D3-805C-1A98AAB7E639}" destId="{CFB7F957-E9B7-4CEC-A9D8-BA8B86341D92}" srcOrd="2" destOrd="0" presId="urn:microsoft.com/office/officeart/2008/layout/HalfCircleOrganizationChart"/>
    <dgm:cxn modelId="{E699CEAF-D804-49E8-A427-F63A91AC81C1}" type="presParOf" srcId="{E506235A-1D5E-49D3-805C-1A98AAB7E639}" destId="{0843E4B9-2322-40F9-83FD-DF36C57EBA24}" srcOrd="3" destOrd="0" presId="urn:microsoft.com/office/officeart/2008/layout/HalfCircleOrganizationChart"/>
    <dgm:cxn modelId="{1F5AC6CF-A9F8-4999-AF6E-1C715C82CEFE}" type="presParOf" srcId="{F6626C86-9B31-4FE2-8051-292832D98157}" destId="{1574AB90-CE6B-4EF7-96F9-3F9EEF19D535}" srcOrd="1" destOrd="0" presId="urn:microsoft.com/office/officeart/2008/layout/HalfCircleOrganizationChart"/>
    <dgm:cxn modelId="{7FA0D29B-E532-4862-B39D-5D21C4D3A4BC}" type="presParOf" srcId="{1574AB90-CE6B-4EF7-96F9-3F9EEF19D535}" destId="{DAE799D7-42D9-4A83-BA25-22210184C425}" srcOrd="0" destOrd="0" presId="urn:microsoft.com/office/officeart/2008/layout/HalfCircleOrganizationChart"/>
    <dgm:cxn modelId="{2A8A1799-2564-4232-A818-65A4844E86E4}" type="presParOf" srcId="{1574AB90-CE6B-4EF7-96F9-3F9EEF19D535}" destId="{F778E398-C2B6-4CB0-8C6F-6B6007CF7052}" srcOrd="1" destOrd="0" presId="urn:microsoft.com/office/officeart/2008/layout/HalfCircleOrganizationChart"/>
    <dgm:cxn modelId="{BB3B9206-C982-402E-9803-1213EB121BA4}" type="presParOf" srcId="{F778E398-C2B6-4CB0-8C6F-6B6007CF7052}" destId="{69DD1B81-3270-41A5-87EA-AE757328F70D}" srcOrd="0" destOrd="0" presId="urn:microsoft.com/office/officeart/2008/layout/HalfCircleOrganizationChart"/>
    <dgm:cxn modelId="{C49A7C56-86F8-4DC7-8E06-187A5065ACE6}" type="presParOf" srcId="{69DD1B81-3270-41A5-87EA-AE757328F70D}" destId="{DDCD9DA2-CC29-44FE-ADD5-1C0EBF92827C}" srcOrd="0" destOrd="0" presId="urn:microsoft.com/office/officeart/2008/layout/HalfCircleOrganizationChart"/>
    <dgm:cxn modelId="{DDC1E099-4345-4568-8FD2-8C5A166191E7}" type="presParOf" srcId="{69DD1B81-3270-41A5-87EA-AE757328F70D}" destId="{08A9668D-DB48-465A-8042-025417EBBB57}" srcOrd="1" destOrd="0" presId="urn:microsoft.com/office/officeart/2008/layout/HalfCircleOrganizationChart"/>
    <dgm:cxn modelId="{D9806D1E-5A94-4247-A545-625B22B468CB}" type="presParOf" srcId="{69DD1B81-3270-41A5-87EA-AE757328F70D}" destId="{5F27A70A-C898-4FD9-BFC2-BB6F5D8DA1FD}" srcOrd="2" destOrd="0" presId="urn:microsoft.com/office/officeart/2008/layout/HalfCircleOrganizationChart"/>
    <dgm:cxn modelId="{2372A52F-089A-465A-A528-6D62B53241D7}" type="presParOf" srcId="{69DD1B81-3270-41A5-87EA-AE757328F70D}" destId="{E65521C0-2753-4E50-82E5-C8ED021AAA7F}" srcOrd="3" destOrd="0" presId="urn:microsoft.com/office/officeart/2008/layout/HalfCircleOrganizationChart"/>
    <dgm:cxn modelId="{81E31C0C-CB20-473B-95FB-F4A468FFBA88}" type="presParOf" srcId="{F778E398-C2B6-4CB0-8C6F-6B6007CF7052}" destId="{A715644E-B740-46CD-AEF9-A894CC7032DD}" srcOrd="1" destOrd="0" presId="urn:microsoft.com/office/officeart/2008/layout/HalfCircleOrganizationChart"/>
    <dgm:cxn modelId="{D321546E-4E29-4B7F-B756-06C4512A1167}" type="presParOf" srcId="{A715644E-B740-46CD-AEF9-A894CC7032DD}" destId="{3A349521-FE5C-4317-AAFD-453FE2F226A9}" srcOrd="0" destOrd="0" presId="urn:microsoft.com/office/officeart/2008/layout/HalfCircleOrganizationChart"/>
    <dgm:cxn modelId="{2E863A1E-4184-4BE5-A2B7-EB964F25B043}" type="presParOf" srcId="{A715644E-B740-46CD-AEF9-A894CC7032DD}" destId="{BF4DABA9-38D9-4F85-ABCE-D09C2C634BF3}" srcOrd="1" destOrd="0" presId="urn:microsoft.com/office/officeart/2008/layout/HalfCircleOrganizationChart"/>
    <dgm:cxn modelId="{A9BF7A95-0A32-4F69-97C0-B4C9F9B922AA}" type="presParOf" srcId="{BF4DABA9-38D9-4F85-ABCE-D09C2C634BF3}" destId="{C8B980C5-698D-406D-8437-9A75A711009B}" srcOrd="0" destOrd="0" presId="urn:microsoft.com/office/officeart/2008/layout/HalfCircleOrganizationChart"/>
    <dgm:cxn modelId="{DA431846-A05B-4FFD-B327-1847151F4C74}" type="presParOf" srcId="{C8B980C5-698D-406D-8437-9A75A711009B}" destId="{868A907A-3AED-49DB-8190-38270E353A1E}" srcOrd="0" destOrd="0" presId="urn:microsoft.com/office/officeart/2008/layout/HalfCircleOrganizationChart"/>
    <dgm:cxn modelId="{E42DFE3E-A2A6-4AC8-B8C0-04738DB0F6E1}" type="presParOf" srcId="{C8B980C5-698D-406D-8437-9A75A711009B}" destId="{041CF45C-E4AD-431B-BFD3-7775548B71A4}" srcOrd="1" destOrd="0" presId="urn:microsoft.com/office/officeart/2008/layout/HalfCircleOrganizationChart"/>
    <dgm:cxn modelId="{621AF9A4-4D2B-4B12-B14F-3C18D6C35517}" type="presParOf" srcId="{C8B980C5-698D-406D-8437-9A75A711009B}" destId="{B615ACFF-6AC1-4A63-8EB7-5615253FEB8C}" srcOrd="2" destOrd="0" presId="urn:microsoft.com/office/officeart/2008/layout/HalfCircleOrganizationChart"/>
    <dgm:cxn modelId="{256367F1-91A6-43E9-904B-64522B0C8869}" type="presParOf" srcId="{C8B980C5-698D-406D-8437-9A75A711009B}" destId="{5BE9F8AA-0DC0-4E1F-A9AE-33527C9DD94A}" srcOrd="3" destOrd="0" presId="urn:microsoft.com/office/officeart/2008/layout/HalfCircleOrganizationChart"/>
    <dgm:cxn modelId="{A22D0753-83FF-47BF-B612-0565716786B3}" type="presParOf" srcId="{BF4DABA9-38D9-4F85-ABCE-D09C2C634BF3}" destId="{78B64E03-871C-4AE2-B0AF-AC1FD3F2895E}" srcOrd="1" destOrd="0" presId="urn:microsoft.com/office/officeart/2008/layout/HalfCircleOrganizationChart"/>
    <dgm:cxn modelId="{0FA7E3CB-0A18-4270-B427-3921BC9B435C}" type="presParOf" srcId="{78B64E03-871C-4AE2-B0AF-AC1FD3F2895E}" destId="{CE180929-FC08-4FBC-8056-1158969E30E5}" srcOrd="0" destOrd="0" presId="urn:microsoft.com/office/officeart/2008/layout/HalfCircleOrganizationChart"/>
    <dgm:cxn modelId="{EC3059A7-F257-4D16-A4E3-6CE0F54B0510}" type="presParOf" srcId="{78B64E03-871C-4AE2-B0AF-AC1FD3F2895E}" destId="{DA7BF5E0-FD65-4BBC-9DFF-3074C8F65E88}" srcOrd="1" destOrd="0" presId="urn:microsoft.com/office/officeart/2008/layout/HalfCircleOrganizationChart"/>
    <dgm:cxn modelId="{06CEFB01-F24D-41D9-9312-1E1230A7D8F4}" type="presParOf" srcId="{DA7BF5E0-FD65-4BBC-9DFF-3074C8F65E88}" destId="{1AA2EE82-9B43-4687-B61E-1ABF132F9CBE}" srcOrd="0" destOrd="0" presId="urn:microsoft.com/office/officeart/2008/layout/HalfCircleOrganizationChart"/>
    <dgm:cxn modelId="{FA914169-38CA-4F2C-9D0E-0A8AE4AA260F}" type="presParOf" srcId="{1AA2EE82-9B43-4687-B61E-1ABF132F9CBE}" destId="{6BC618F6-AD56-47C8-B2A3-1888D86D269B}" srcOrd="0" destOrd="0" presId="urn:microsoft.com/office/officeart/2008/layout/HalfCircleOrganizationChart"/>
    <dgm:cxn modelId="{729A7757-56E5-44FB-A039-A85572340548}" type="presParOf" srcId="{1AA2EE82-9B43-4687-B61E-1ABF132F9CBE}" destId="{26EF0044-E4D4-4DCA-8690-08F817B54DCA}" srcOrd="1" destOrd="0" presId="urn:microsoft.com/office/officeart/2008/layout/HalfCircleOrganizationChart"/>
    <dgm:cxn modelId="{16F13E98-2D48-4589-B06A-36B5AB353B50}" type="presParOf" srcId="{1AA2EE82-9B43-4687-B61E-1ABF132F9CBE}" destId="{AEDD6128-0369-40BD-BBC9-F5C2DDD197C2}" srcOrd="2" destOrd="0" presId="urn:microsoft.com/office/officeart/2008/layout/HalfCircleOrganizationChart"/>
    <dgm:cxn modelId="{95AE22C2-9D29-4470-83F6-3DECAC29FE85}" type="presParOf" srcId="{1AA2EE82-9B43-4687-B61E-1ABF132F9CBE}" destId="{771F20B0-D246-4451-A2BA-F7B86B1C75BD}" srcOrd="3" destOrd="0" presId="urn:microsoft.com/office/officeart/2008/layout/HalfCircleOrganizationChart"/>
    <dgm:cxn modelId="{3A8CF072-9FB4-42D5-8AD3-32D23001072C}" type="presParOf" srcId="{DA7BF5E0-FD65-4BBC-9DFF-3074C8F65E88}" destId="{095FC1C5-F8EC-4051-B168-EDDD9E000B50}" srcOrd="1" destOrd="0" presId="urn:microsoft.com/office/officeart/2008/layout/HalfCircleOrganizationChart"/>
    <dgm:cxn modelId="{27A96714-D843-4180-9A5C-50DF77D7DFFD}" type="presParOf" srcId="{095FC1C5-F8EC-4051-B168-EDDD9E000B50}" destId="{981F9700-2EDC-49B4-83AF-B1C52C1C6DEC}" srcOrd="0" destOrd="0" presId="urn:microsoft.com/office/officeart/2008/layout/HalfCircleOrganizationChart"/>
    <dgm:cxn modelId="{4EEB1265-9827-4A67-805F-0E116320E982}" type="presParOf" srcId="{095FC1C5-F8EC-4051-B168-EDDD9E000B50}" destId="{DBEDC7BC-1762-42CE-8275-B4255F4658B6}" srcOrd="1" destOrd="0" presId="urn:microsoft.com/office/officeart/2008/layout/HalfCircleOrganizationChart"/>
    <dgm:cxn modelId="{FDE4A3E1-C18E-4180-BF86-A743CEE77273}" type="presParOf" srcId="{DBEDC7BC-1762-42CE-8275-B4255F4658B6}" destId="{6C8CFB4B-5D56-408A-ACCB-F824EDB79CB3}" srcOrd="0" destOrd="0" presId="urn:microsoft.com/office/officeart/2008/layout/HalfCircleOrganizationChart"/>
    <dgm:cxn modelId="{F8C5937A-491A-45FC-904A-26839C316927}" type="presParOf" srcId="{6C8CFB4B-5D56-408A-ACCB-F824EDB79CB3}" destId="{32E851CB-44F3-490F-9446-A9E3C4386048}" srcOrd="0" destOrd="0" presId="urn:microsoft.com/office/officeart/2008/layout/HalfCircleOrganizationChart"/>
    <dgm:cxn modelId="{BA4CAD1E-45C8-427E-B7BE-A45F31B7DB95}" type="presParOf" srcId="{6C8CFB4B-5D56-408A-ACCB-F824EDB79CB3}" destId="{03E8DE57-2A21-419C-9CFE-8363BCE41C40}" srcOrd="1" destOrd="0" presId="urn:microsoft.com/office/officeart/2008/layout/HalfCircleOrganizationChart"/>
    <dgm:cxn modelId="{8DC754D7-732A-46C3-8F39-C13ACCE7CA42}" type="presParOf" srcId="{6C8CFB4B-5D56-408A-ACCB-F824EDB79CB3}" destId="{7AA3BA4E-BD0B-4F02-99C1-4D70021404FD}" srcOrd="2" destOrd="0" presId="urn:microsoft.com/office/officeart/2008/layout/HalfCircleOrganizationChart"/>
    <dgm:cxn modelId="{52370DF3-B20E-42C5-AA21-13C28E5340DE}" type="presParOf" srcId="{6C8CFB4B-5D56-408A-ACCB-F824EDB79CB3}" destId="{A761B2F5-7CF5-4EF7-958E-EFE20EDC64FA}" srcOrd="3" destOrd="0" presId="urn:microsoft.com/office/officeart/2008/layout/HalfCircleOrganizationChart"/>
    <dgm:cxn modelId="{F407FE08-579C-4F4E-B77C-4E92DDDB2DBA}" type="presParOf" srcId="{DBEDC7BC-1762-42CE-8275-B4255F4658B6}" destId="{14A60592-19BE-407F-AFE3-5464B7432700}" srcOrd="1" destOrd="0" presId="urn:microsoft.com/office/officeart/2008/layout/HalfCircleOrganizationChart"/>
    <dgm:cxn modelId="{5372D658-B309-4C9A-B395-0F2C2D5661ED}" type="presParOf" srcId="{14A60592-19BE-407F-AFE3-5464B7432700}" destId="{E732211C-81DB-4547-ADC2-373B00C5E6F0}" srcOrd="0" destOrd="0" presId="urn:microsoft.com/office/officeart/2008/layout/HalfCircleOrganizationChart"/>
    <dgm:cxn modelId="{833A540F-B7DF-4507-BD69-61990A626A09}" type="presParOf" srcId="{14A60592-19BE-407F-AFE3-5464B7432700}" destId="{38D5119B-4C06-443D-B7D0-0B622C1019FA}" srcOrd="1" destOrd="0" presId="urn:microsoft.com/office/officeart/2008/layout/HalfCircleOrganizationChart"/>
    <dgm:cxn modelId="{D672D82E-A284-49C1-BD78-B58082CFE5CD}" type="presParOf" srcId="{38D5119B-4C06-443D-B7D0-0B622C1019FA}" destId="{8DC8C37E-521C-4CE6-97E1-6CDADAA3A595}" srcOrd="0" destOrd="0" presId="urn:microsoft.com/office/officeart/2008/layout/HalfCircleOrganizationChart"/>
    <dgm:cxn modelId="{49E1E02C-816B-431B-98B3-34DC47EE22FF}" type="presParOf" srcId="{8DC8C37E-521C-4CE6-97E1-6CDADAA3A595}" destId="{2DB787C5-3DA8-4C83-9A60-AC115D354F0B}" srcOrd="0" destOrd="0" presId="urn:microsoft.com/office/officeart/2008/layout/HalfCircleOrganizationChart"/>
    <dgm:cxn modelId="{98FF6873-6CDE-4D9D-8EAE-915A6ACE5313}" type="presParOf" srcId="{8DC8C37E-521C-4CE6-97E1-6CDADAA3A595}" destId="{1870277C-D13E-49E7-A807-4DB587C45BFC}" srcOrd="1" destOrd="0" presId="urn:microsoft.com/office/officeart/2008/layout/HalfCircleOrganizationChart"/>
    <dgm:cxn modelId="{4B1DF607-E970-4CC2-A66D-3A4123464349}" type="presParOf" srcId="{8DC8C37E-521C-4CE6-97E1-6CDADAA3A595}" destId="{FAD42AF7-879B-4F8C-A081-B6CB16589635}" srcOrd="2" destOrd="0" presId="urn:microsoft.com/office/officeart/2008/layout/HalfCircleOrganizationChart"/>
    <dgm:cxn modelId="{574678D7-ED22-4A38-A13E-3496F364169E}" type="presParOf" srcId="{8DC8C37E-521C-4CE6-97E1-6CDADAA3A595}" destId="{317617D1-2368-4EE6-BA6E-124739E7CFF7}" srcOrd="3" destOrd="0" presId="urn:microsoft.com/office/officeart/2008/layout/HalfCircleOrganizationChart"/>
    <dgm:cxn modelId="{9BF5249D-6540-4C36-8A2A-B9D08AF8B41E}" type="presParOf" srcId="{38D5119B-4C06-443D-B7D0-0B622C1019FA}" destId="{A665001D-AA48-4BC2-BA46-4DF62D013D07}" srcOrd="1" destOrd="0" presId="urn:microsoft.com/office/officeart/2008/layout/HalfCircleOrganizationChart"/>
    <dgm:cxn modelId="{BD585F76-70A6-422D-8C62-EC887E132468}" type="presParOf" srcId="{38D5119B-4C06-443D-B7D0-0B622C1019FA}" destId="{554C6B5D-7F2C-46EC-B7BF-8E3EE46840E2}" srcOrd="2" destOrd="0" presId="urn:microsoft.com/office/officeart/2008/layout/HalfCircleOrganizationChart"/>
    <dgm:cxn modelId="{E5F3FC65-0A76-4150-BFA9-1F575DC41F1B}" type="presParOf" srcId="{14A60592-19BE-407F-AFE3-5464B7432700}" destId="{E69A342B-FD52-41B6-AC93-822DB97B91EC}" srcOrd="2" destOrd="0" presId="urn:microsoft.com/office/officeart/2008/layout/HalfCircleOrganizationChart"/>
    <dgm:cxn modelId="{548256B8-E7FA-4BBE-AADA-8FB3E8BF695C}" type="presParOf" srcId="{14A60592-19BE-407F-AFE3-5464B7432700}" destId="{07FF51FB-2E3F-4F66-8AD7-F213643AC76D}" srcOrd="3" destOrd="0" presId="urn:microsoft.com/office/officeart/2008/layout/HalfCircleOrganizationChart"/>
    <dgm:cxn modelId="{577904BF-9DE3-4D87-8BE9-00ED301DD654}" type="presParOf" srcId="{07FF51FB-2E3F-4F66-8AD7-F213643AC76D}" destId="{579F510A-56FA-4473-97F2-17CB57C413C1}" srcOrd="0" destOrd="0" presId="urn:microsoft.com/office/officeart/2008/layout/HalfCircleOrganizationChart"/>
    <dgm:cxn modelId="{D524DA2C-57E0-48E0-AACA-DE9AFAB8B594}" type="presParOf" srcId="{579F510A-56FA-4473-97F2-17CB57C413C1}" destId="{F9C3121E-898D-4EDF-A491-018749F50383}" srcOrd="0" destOrd="0" presId="urn:microsoft.com/office/officeart/2008/layout/HalfCircleOrganizationChart"/>
    <dgm:cxn modelId="{C78CFE32-7C4A-4365-96CF-B7DFC4B390CB}" type="presParOf" srcId="{579F510A-56FA-4473-97F2-17CB57C413C1}" destId="{29D04C63-2501-41D6-B7AC-D6C540B50F59}" srcOrd="1" destOrd="0" presId="urn:microsoft.com/office/officeart/2008/layout/HalfCircleOrganizationChart"/>
    <dgm:cxn modelId="{312C7A64-1963-407A-BE1E-F4C1CA1B2AA5}" type="presParOf" srcId="{579F510A-56FA-4473-97F2-17CB57C413C1}" destId="{38344B01-8692-4706-8B5F-92FA791217FD}" srcOrd="2" destOrd="0" presId="urn:microsoft.com/office/officeart/2008/layout/HalfCircleOrganizationChart"/>
    <dgm:cxn modelId="{C8F1C2BC-0792-4941-BDEB-D28058EE0E15}" type="presParOf" srcId="{579F510A-56FA-4473-97F2-17CB57C413C1}" destId="{2DA62329-3CA4-45C0-906F-E06B56F4E723}" srcOrd="3" destOrd="0" presId="urn:microsoft.com/office/officeart/2008/layout/HalfCircleOrganizationChart"/>
    <dgm:cxn modelId="{40FCB33F-2B47-4654-AE17-2E2DEA142E6F}" type="presParOf" srcId="{07FF51FB-2E3F-4F66-8AD7-F213643AC76D}" destId="{8BFBAC25-25C0-4363-895E-9F256195C13C}" srcOrd="1" destOrd="0" presId="urn:microsoft.com/office/officeart/2008/layout/HalfCircleOrganizationChart"/>
    <dgm:cxn modelId="{91EF3497-A85A-4CC1-B716-FE6859D6CF25}" type="presParOf" srcId="{07FF51FB-2E3F-4F66-8AD7-F213643AC76D}" destId="{469DCC5D-832E-46AB-A6C7-C7A7D80D92F4}" srcOrd="2" destOrd="0" presId="urn:microsoft.com/office/officeart/2008/layout/HalfCircleOrganizationChart"/>
    <dgm:cxn modelId="{DF49BC94-3157-439C-8B15-129B3EC9A846}" type="presParOf" srcId="{DBEDC7BC-1762-42CE-8275-B4255F4658B6}" destId="{92DCE8AD-FA3E-46D4-862D-6F5B02D3E08A}" srcOrd="2" destOrd="0" presId="urn:microsoft.com/office/officeart/2008/layout/HalfCircleOrganizationChart"/>
    <dgm:cxn modelId="{94C392B7-B9FF-45E2-9500-CF8C70194973}" type="presParOf" srcId="{095FC1C5-F8EC-4051-B168-EDDD9E000B50}" destId="{8DCC4AB4-7442-4425-ACA1-425AB4FA35C7}" srcOrd="2" destOrd="0" presId="urn:microsoft.com/office/officeart/2008/layout/HalfCircleOrganizationChart"/>
    <dgm:cxn modelId="{D5294EAE-BFC8-42B4-8001-CFFEFE9A2CA4}" type="presParOf" srcId="{095FC1C5-F8EC-4051-B168-EDDD9E000B50}" destId="{B4D92251-4CFB-4C81-A66A-EE779E8429F0}" srcOrd="3" destOrd="0" presId="urn:microsoft.com/office/officeart/2008/layout/HalfCircleOrganizationChart"/>
    <dgm:cxn modelId="{E8964715-53CA-43C2-ADA0-DC2E130E7B66}" type="presParOf" srcId="{B4D92251-4CFB-4C81-A66A-EE779E8429F0}" destId="{EC4E85E9-EBD2-4FE1-826A-8FB3489E07CE}" srcOrd="0" destOrd="0" presId="urn:microsoft.com/office/officeart/2008/layout/HalfCircleOrganizationChart"/>
    <dgm:cxn modelId="{5CCE76E7-1027-46C3-9466-07D6130E1ADC}" type="presParOf" srcId="{EC4E85E9-EBD2-4FE1-826A-8FB3489E07CE}" destId="{E2F89803-C344-43E5-B64F-714C3355042B}" srcOrd="0" destOrd="0" presId="urn:microsoft.com/office/officeart/2008/layout/HalfCircleOrganizationChart"/>
    <dgm:cxn modelId="{22DCA8F1-19B8-498F-B050-D0ABE9671E07}" type="presParOf" srcId="{EC4E85E9-EBD2-4FE1-826A-8FB3489E07CE}" destId="{F03BAADD-8D54-4776-B360-9B56F1A77CE3}" srcOrd="1" destOrd="0" presId="urn:microsoft.com/office/officeart/2008/layout/HalfCircleOrganizationChart"/>
    <dgm:cxn modelId="{EB8AD309-966E-4DA8-8D0F-F0EB9B1FF4B4}" type="presParOf" srcId="{EC4E85E9-EBD2-4FE1-826A-8FB3489E07CE}" destId="{D3DCD5F6-223E-44EA-A610-EC230F1F4D1E}" srcOrd="2" destOrd="0" presId="urn:microsoft.com/office/officeart/2008/layout/HalfCircleOrganizationChart"/>
    <dgm:cxn modelId="{F7299A33-7337-443A-BD99-DE568F95E0E5}" type="presParOf" srcId="{EC4E85E9-EBD2-4FE1-826A-8FB3489E07CE}" destId="{4F32AC70-9FA4-43C4-B92B-FEE1256D423D}" srcOrd="3" destOrd="0" presId="urn:microsoft.com/office/officeart/2008/layout/HalfCircleOrganizationChart"/>
    <dgm:cxn modelId="{BD60EBFD-09A0-4D85-9391-C9A1BF75D746}" type="presParOf" srcId="{B4D92251-4CFB-4C81-A66A-EE779E8429F0}" destId="{FEB9E1B3-A271-4076-9896-E69B8E79D3F4}" srcOrd="1" destOrd="0" presId="urn:microsoft.com/office/officeart/2008/layout/HalfCircleOrganizationChart"/>
    <dgm:cxn modelId="{699F85CE-7E4D-441E-9AD7-D3681C345C05}" type="presParOf" srcId="{B4D92251-4CFB-4C81-A66A-EE779E8429F0}" destId="{2E824F54-622C-4B70-BC9D-A296982AC274}" srcOrd="2" destOrd="0" presId="urn:microsoft.com/office/officeart/2008/layout/HalfCircleOrganizationChart"/>
    <dgm:cxn modelId="{FEFA3F0E-42D8-4B49-AE1E-9A95488C6FA5}" type="presParOf" srcId="{DA7BF5E0-FD65-4BBC-9DFF-3074C8F65E88}" destId="{A88CB98E-90F4-4F57-9D22-DC1E177B2842}" srcOrd="2" destOrd="0" presId="urn:microsoft.com/office/officeart/2008/layout/HalfCircleOrganizationChart"/>
    <dgm:cxn modelId="{E4907612-DA08-46DE-B424-A870DB4EAB66}" type="presParOf" srcId="{78B64E03-871C-4AE2-B0AF-AC1FD3F2895E}" destId="{F6CA9F63-812D-4908-9A6D-D8D9756BDCCA}" srcOrd="2" destOrd="0" presId="urn:microsoft.com/office/officeart/2008/layout/HalfCircleOrganizationChart"/>
    <dgm:cxn modelId="{71DA5BF2-CD75-4AE2-99AD-057470744EF1}" type="presParOf" srcId="{78B64E03-871C-4AE2-B0AF-AC1FD3F2895E}" destId="{D8AA8B7A-6FF5-4FA7-8930-90B1454D7760}" srcOrd="3" destOrd="0" presId="urn:microsoft.com/office/officeart/2008/layout/HalfCircleOrganizationChart"/>
    <dgm:cxn modelId="{4B075058-300D-488F-949E-BA1838CB5428}" type="presParOf" srcId="{D8AA8B7A-6FF5-4FA7-8930-90B1454D7760}" destId="{38295196-0FF1-4BB8-8722-195B52084AE0}" srcOrd="0" destOrd="0" presId="urn:microsoft.com/office/officeart/2008/layout/HalfCircleOrganizationChart"/>
    <dgm:cxn modelId="{7D1779A9-182E-46B8-9F37-AC1688AB600B}" type="presParOf" srcId="{38295196-0FF1-4BB8-8722-195B52084AE0}" destId="{68077388-5A38-45FC-B680-ECB46E8A49C4}" srcOrd="0" destOrd="0" presId="urn:microsoft.com/office/officeart/2008/layout/HalfCircleOrganizationChart"/>
    <dgm:cxn modelId="{6F0EAC48-802E-43A1-B691-E4FF45E8FF25}" type="presParOf" srcId="{38295196-0FF1-4BB8-8722-195B52084AE0}" destId="{C11B6491-705C-4ABD-BE20-97C647CD9334}" srcOrd="1" destOrd="0" presId="urn:microsoft.com/office/officeart/2008/layout/HalfCircleOrganizationChart"/>
    <dgm:cxn modelId="{A33C21DE-13B1-4C41-B74C-BDF6A0BD9014}" type="presParOf" srcId="{38295196-0FF1-4BB8-8722-195B52084AE0}" destId="{3F21C9D9-B4F7-4545-963F-570EA72CC4DD}" srcOrd="2" destOrd="0" presId="urn:microsoft.com/office/officeart/2008/layout/HalfCircleOrganizationChart"/>
    <dgm:cxn modelId="{FA730B95-3287-4E4E-90AE-7EA3DD42F2F8}" type="presParOf" srcId="{38295196-0FF1-4BB8-8722-195B52084AE0}" destId="{CE0E5523-2D15-4D0B-8F94-3891E13D80DF}" srcOrd="3" destOrd="0" presId="urn:microsoft.com/office/officeart/2008/layout/HalfCircleOrganizationChart"/>
    <dgm:cxn modelId="{D7D3D314-B8C8-47D4-85C9-CDC78219D274}" type="presParOf" srcId="{D8AA8B7A-6FF5-4FA7-8930-90B1454D7760}" destId="{31E0870C-14F1-4877-ADDF-E6BFB9DAB2D8}" srcOrd="1" destOrd="0" presId="urn:microsoft.com/office/officeart/2008/layout/HalfCircleOrganizationChart"/>
    <dgm:cxn modelId="{1F7A1E58-6461-484A-A964-440DD5077A9B}" type="presParOf" srcId="{D8AA8B7A-6FF5-4FA7-8930-90B1454D7760}" destId="{59ACA91B-1705-4737-9C51-FE5AEE49C346}" srcOrd="2" destOrd="0" presId="urn:microsoft.com/office/officeart/2008/layout/HalfCircleOrganizationChart"/>
    <dgm:cxn modelId="{86D075DC-46F4-4F1B-8564-BB1933328E45}" type="presParOf" srcId="{BF4DABA9-38D9-4F85-ABCE-D09C2C634BF3}" destId="{07C408DC-A217-44D1-BB86-6D27AD140167}" srcOrd="2" destOrd="0" presId="urn:microsoft.com/office/officeart/2008/layout/HalfCircleOrganizationChart"/>
    <dgm:cxn modelId="{2A942529-E46F-4180-B3F1-CE6971DDD90D}" type="presParOf" srcId="{A715644E-B740-46CD-AEF9-A894CC7032DD}" destId="{6828C591-DDF6-4862-9CC4-B63B73E334CA}" srcOrd="2" destOrd="0" presId="urn:microsoft.com/office/officeart/2008/layout/HalfCircleOrganizationChart"/>
    <dgm:cxn modelId="{4792A3E9-7AB8-4C14-8B26-3EEF5E49BC05}" type="presParOf" srcId="{A715644E-B740-46CD-AEF9-A894CC7032DD}" destId="{1B3898FA-DDCD-4B0C-8229-F78CA9834A63}" srcOrd="3" destOrd="0" presId="urn:microsoft.com/office/officeart/2008/layout/HalfCircleOrganizationChart"/>
    <dgm:cxn modelId="{3F93EE38-4CE7-4C63-AB0E-01A3FE903F41}" type="presParOf" srcId="{1B3898FA-DDCD-4B0C-8229-F78CA9834A63}" destId="{6F24E50C-1026-492C-ADCA-6111C650B61A}" srcOrd="0" destOrd="0" presId="urn:microsoft.com/office/officeart/2008/layout/HalfCircleOrganizationChart"/>
    <dgm:cxn modelId="{8EABBD5C-A079-46F8-B7C8-FC5954A83D1C}" type="presParOf" srcId="{6F24E50C-1026-492C-ADCA-6111C650B61A}" destId="{4313FFCF-6476-4AFE-A39E-94A2EB745F49}" srcOrd="0" destOrd="0" presId="urn:microsoft.com/office/officeart/2008/layout/HalfCircleOrganizationChart"/>
    <dgm:cxn modelId="{9FB82190-5521-4C5B-8389-941C2F86A3A1}" type="presParOf" srcId="{6F24E50C-1026-492C-ADCA-6111C650B61A}" destId="{680EEDB8-08D0-44B0-B0AE-64076CF78428}" srcOrd="1" destOrd="0" presId="urn:microsoft.com/office/officeart/2008/layout/HalfCircleOrganizationChart"/>
    <dgm:cxn modelId="{4AF7FD07-6B8E-428D-BEE0-F1EA3CFAF4E6}" type="presParOf" srcId="{6F24E50C-1026-492C-ADCA-6111C650B61A}" destId="{EDCBA3E1-30E4-48E6-B555-86B6B85CFC1A}" srcOrd="2" destOrd="0" presId="urn:microsoft.com/office/officeart/2008/layout/HalfCircleOrganizationChart"/>
    <dgm:cxn modelId="{E1C29CFC-4911-4B42-9869-C68427EED874}" type="presParOf" srcId="{6F24E50C-1026-492C-ADCA-6111C650B61A}" destId="{E703A831-7566-40B4-8AA4-835E1AA9BF04}" srcOrd="3" destOrd="0" presId="urn:microsoft.com/office/officeart/2008/layout/HalfCircleOrganizationChart"/>
    <dgm:cxn modelId="{A1172A22-8B47-4DD6-9DA1-CFF17378F00C}" type="presParOf" srcId="{1B3898FA-DDCD-4B0C-8229-F78CA9834A63}" destId="{C4AEE563-785E-429E-BA98-B88C550A93F3}" srcOrd="1" destOrd="0" presId="urn:microsoft.com/office/officeart/2008/layout/HalfCircleOrganizationChart"/>
    <dgm:cxn modelId="{BE7BD8A0-9307-4278-BB62-97DB103CE95C}" type="presParOf" srcId="{1B3898FA-DDCD-4B0C-8229-F78CA9834A63}" destId="{2B65FB3D-58EE-4255-B893-340C26840575}" srcOrd="2" destOrd="0" presId="urn:microsoft.com/office/officeart/2008/layout/HalfCircleOrganizationChart"/>
    <dgm:cxn modelId="{C1F6E31F-3539-439D-A034-66DE45438893}" type="presParOf" srcId="{F778E398-C2B6-4CB0-8C6F-6B6007CF7052}" destId="{E64D5062-AE53-4B80-A289-092B183ED6EF}" srcOrd="2" destOrd="0" presId="urn:microsoft.com/office/officeart/2008/layout/HalfCircleOrganizationChart"/>
    <dgm:cxn modelId="{BF376B25-0815-4C97-9725-1E65BB8A455E}" type="presParOf" srcId="{1574AB90-CE6B-4EF7-96F9-3F9EEF19D535}" destId="{F966F9E8-F3CE-487A-90C1-1D5E7392CB24}" srcOrd="2" destOrd="0" presId="urn:microsoft.com/office/officeart/2008/layout/HalfCircleOrganizationChart"/>
    <dgm:cxn modelId="{0241F0C2-B3A1-48C0-AA56-E7C37A76A7BD}" type="presParOf" srcId="{1574AB90-CE6B-4EF7-96F9-3F9EEF19D535}" destId="{C60B81A7-E24D-4FD5-8E50-4B0E1AAED61A}" srcOrd="3" destOrd="0" presId="urn:microsoft.com/office/officeart/2008/layout/HalfCircleOrganizationChart"/>
    <dgm:cxn modelId="{BA4FBF7A-B7D5-4898-BE83-B51415E36D50}" type="presParOf" srcId="{C60B81A7-E24D-4FD5-8E50-4B0E1AAED61A}" destId="{5AD03A5F-6581-441B-9B59-1072C7DAD2C0}" srcOrd="0" destOrd="0" presId="urn:microsoft.com/office/officeart/2008/layout/HalfCircleOrganizationChart"/>
    <dgm:cxn modelId="{9652E7A4-A9A0-49E7-98A4-46F52DD0F71A}" type="presParOf" srcId="{5AD03A5F-6581-441B-9B59-1072C7DAD2C0}" destId="{43632DD5-4D2D-4899-95E7-E96DABB5DEC0}" srcOrd="0" destOrd="0" presId="urn:microsoft.com/office/officeart/2008/layout/HalfCircleOrganizationChart"/>
    <dgm:cxn modelId="{3EBBE3AF-077E-4949-8FDE-4E63DEC9BFF9}" type="presParOf" srcId="{5AD03A5F-6581-441B-9B59-1072C7DAD2C0}" destId="{9FB75BB9-E5BF-497B-A6BE-5C386A00E76C}" srcOrd="1" destOrd="0" presId="urn:microsoft.com/office/officeart/2008/layout/HalfCircleOrganizationChart"/>
    <dgm:cxn modelId="{D7352859-A010-4A52-A062-449038F96059}" type="presParOf" srcId="{5AD03A5F-6581-441B-9B59-1072C7DAD2C0}" destId="{51545471-71B1-4E93-B381-781D9DABC2FE}" srcOrd="2" destOrd="0" presId="urn:microsoft.com/office/officeart/2008/layout/HalfCircleOrganizationChart"/>
    <dgm:cxn modelId="{4C4694AB-FA1C-4F31-A9F3-59E45512E942}" type="presParOf" srcId="{5AD03A5F-6581-441B-9B59-1072C7DAD2C0}" destId="{3328A5DA-A8D7-4B33-ABF0-BA448B07623B}" srcOrd="3" destOrd="0" presId="urn:microsoft.com/office/officeart/2008/layout/HalfCircleOrganizationChart"/>
    <dgm:cxn modelId="{71B6D5FA-39A8-44F7-93AF-7BA2E17DB7FC}" type="presParOf" srcId="{C60B81A7-E24D-4FD5-8E50-4B0E1AAED61A}" destId="{E94744D7-5B21-4ECA-BDF1-372CF20530CD}" srcOrd="1" destOrd="0" presId="urn:microsoft.com/office/officeart/2008/layout/HalfCircleOrganizationChart"/>
    <dgm:cxn modelId="{5AED574B-1722-4DD8-9A43-FB7E464425F5}" type="presParOf" srcId="{C60B81A7-E24D-4FD5-8E50-4B0E1AAED61A}" destId="{65052799-1009-431A-871A-29C4111ABB68}" srcOrd="2" destOrd="0" presId="urn:microsoft.com/office/officeart/2008/layout/HalfCircleOrganizationChart"/>
    <dgm:cxn modelId="{A90CAF0E-74E0-470F-B2A1-8350C372232A}" type="presParOf" srcId="{F6626C86-9B31-4FE2-8051-292832D98157}" destId="{87A2CE99-1574-49D0-9526-861B4854AA19}" srcOrd="2" destOrd="0" presId="urn:microsoft.com/office/officeart/2008/layout/HalfCircleOrganizationChart"/>
    <dgm:cxn modelId="{45786BC7-241C-46D8-BDE4-5AAF4521B8C6}" type="presParOf" srcId="{D921027C-C1BB-4942-B818-92909059DF85}" destId="{6CBD481B-9BBB-4020-A0D5-0DE699C2A642}" srcOrd="2" destOrd="0" presId="urn:microsoft.com/office/officeart/2008/layout/HalfCircleOrganizationChart"/>
    <dgm:cxn modelId="{6468D679-EED3-4404-8662-0B7F6F7D32F7}" type="presParOf" srcId="{D921027C-C1BB-4942-B818-92909059DF85}" destId="{EB2B1AA3-BE0C-4C7D-86F8-DB44D9CC647B}" srcOrd="3" destOrd="0" presId="urn:microsoft.com/office/officeart/2008/layout/HalfCircleOrganizationChart"/>
    <dgm:cxn modelId="{1791A842-01D1-48ED-8F7D-ABFED9E14694}" type="presParOf" srcId="{EB2B1AA3-BE0C-4C7D-86F8-DB44D9CC647B}" destId="{12ACF8EC-1D34-47FA-881C-C8FDF8B8D55D}" srcOrd="0" destOrd="0" presId="urn:microsoft.com/office/officeart/2008/layout/HalfCircleOrganizationChart"/>
    <dgm:cxn modelId="{F22DB09D-46CF-49C7-BEC3-38C6ABADAD97}" type="presParOf" srcId="{12ACF8EC-1D34-47FA-881C-C8FDF8B8D55D}" destId="{17B86C4A-A4FB-4F5E-A593-F60D19BC0911}" srcOrd="0" destOrd="0" presId="urn:microsoft.com/office/officeart/2008/layout/HalfCircleOrganizationChart"/>
    <dgm:cxn modelId="{2CC6239A-022C-46AB-905C-2D565A5DB1DA}" type="presParOf" srcId="{12ACF8EC-1D34-47FA-881C-C8FDF8B8D55D}" destId="{FEC30A9C-9136-4C3E-A1E8-2F7D7BA48159}" srcOrd="1" destOrd="0" presId="urn:microsoft.com/office/officeart/2008/layout/HalfCircleOrganizationChart"/>
    <dgm:cxn modelId="{9ACDD6E2-ADC1-40A6-82FC-8EC347C94326}" type="presParOf" srcId="{12ACF8EC-1D34-47FA-881C-C8FDF8B8D55D}" destId="{57AC61F5-CA5C-4FDE-AD79-83F4A9E82A77}" srcOrd="2" destOrd="0" presId="urn:microsoft.com/office/officeart/2008/layout/HalfCircleOrganizationChart"/>
    <dgm:cxn modelId="{67E4C81D-C856-452E-BEDD-B70278798001}" type="presParOf" srcId="{12ACF8EC-1D34-47FA-881C-C8FDF8B8D55D}" destId="{F30F8050-9CBB-470C-9821-9FFFC3B1A4BE}" srcOrd="3" destOrd="0" presId="urn:microsoft.com/office/officeart/2008/layout/HalfCircleOrganizationChart"/>
    <dgm:cxn modelId="{5226D850-A838-4759-9EFF-38CEEBFE5346}" type="presParOf" srcId="{EB2B1AA3-BE0C-4C7D-86F8-DB44D9CC647B}" destId="{24F8941A-6609-4B9B-82F9-6C3837454CEF}" srcOrd="1" destOrd="0" presId="urn:microsoft.com/office/officeart/2008/layout/HalfCircleOrganizationChart"/>
    <dgm:cxn modelId="{C5CF25E8-A7F5-4F4D-BAEE-D83AE1D7F971}" type="presParOf" srcId="{EB2B1AA3-BE0C-4C7D-86F8-DB44D9CC647B}" destId="{6E5291E5-908A-49DD-B2A5-617CED430179}" srcOrd="2" destOrd="0" presId="urn:microsoft.com/office/officeart/2008/layout/HalfCircleOrganizationChart"/>
    <dgm:cxn modelId="{B645B986-E3B9-4487-9D93-042B82B83114}" type="presParOf" srcId="{B9413964-0B05-4F0A-8660-2775BF43CE30}" destId="{981FEFA2-A5D8-4FD9-B18E-8C6758029F79}"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D481B-9BBB-4020-A0D5-0DE699C2A642}">
      <dsp:nvSpPr>
        <dsp:cNvPr id="0" name=""/>
        <dsp:cNvSpPr/>
      </dsp:nvSpPr>
      <dsp:spPr>
        <a:xfrm>
          <a:off x="2976330" y="454112"/>
          <a:ext cx="368937" cy="91440"/>
        </a:xfrm>
        <a:custGeom>
          <a:avLst/>
          <a:gdLst/>
          <a:ahLst/>
          <a:cxnLst/>
          <a:rect l="0" t="0" r="0" b="0"/>
          <a:pathLst>
            <a:path>
              <a:moveTo>
                <a:pt x="0" y="45720"/>
              </a:moveTo>
              <a:lnTo>
                <a:pt x="0" y="94201"/>
              </a:lnTo>
              <a:lnTo>
                <a:pt x="368937" y="94201"/>
              </a:lnTo>
              <a:lnTo>
                <a:pt x="368937" y="1348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66F9E8-F3CE-487A-90C1-1D5E7392CB24}">
      <dsp:nvSpPr>
        <dsp:cNvPr id="0" name=""/>
        <dsp:cNvSpPr/>
      </dsp:nvSpPr>
      <dsp:spPr>
        <a:xfrm>
          <a:off x="2554687" y="964663"/>
          <a:ext cx="407743" cy="112537"/>
        </a:xfrm>
        <a:custGeom>
          <a:avLst/>
          <a:gdLst/>
          <a:ahLst/>
          <a:cxnLst/>
          <a:rect l="0" t="0" r="0" b="0"/>
          <a:pathLst>
            <a:path>
              <a:moveTo>
                <a:pt x="0" y="0"/>
              </a:moveTo>
              <a:lnTo>
                <a:pt x="0" y="71870"/>
              </a:lnTo>
              <a:lnTo>
                <a:pt x="407743" y="71870"/>
              </a:lnTo>
              <a:lnTo>
                <a:pt x="407743" y="1125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28C591-DDF6-4862-9CC4-B63B73E334CA}">
      <dsp:nvSpPr>
        <dsp:cNvPr id="0" name=""/>
        <dsp:cNvSpPr/>
      </dsp:nvSpPr>
      <dsp:spPr>
        <a:xfrm>
          <a:off x="2179388" y="1451940"/>
          <a:ext cx="482155" cy="104736"/>
        </a:xfrm>
        <a:custGeom>
          <a:avLst/>
          <a:gdLst/>
          <a:ahLst/>
          <a:cxnLst/>
          <a:rect l="0" t="0" r="0" b="0"/>
          <a:pathLst>
            <a:path>
              <a:moveTo>
                <a:pt x="0" y="0"/>
              </a:moveTo>
              <a:lnTo>
                <a:pt x="0" y="64069"/>
              </a:lnTo>
              <a:lnTo>
                <a:pt x="482155" y="64069"/>
              </a:lnTo>
              <a:lnTo>
                <a:pt x="482155" y="104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CA9F63-812D-4908-9A6D-D8D9756BDCCA}">
      <dsp:nvSpPr>
        <dsp:cNvPr id="0" name=""/>
        <dsp:cNvSpPr/>
      </dsp:nvSpPr>
      <dsp:spPr>
        <a:xfrm>
          <a:off x="1745604" y="1944830"/>
          <a:ext cx="520239" cy="96062"/>
        </a:xfrm>
        <a:custGeom>
          <a:avLst/>
          <a:gdLst/>
          <a:ahLst/>
          <a:cxnLst/>
          <a:rect l="0" t="0" r="0" b="0"/>
          <a:pathLst>
            <a:path>
              <a:moveTo>
                <a:pt x="0" y="0"/>
              </a:moveTo>
              <a:lnTo>
                <a:pt x="0" y="55394"/>
              </a:lnTo>
              <a:lnTo>
                <a:pt x="520239" y="55394"/>
              </a:lnTo>
              <a:lnTo>
                <a:pt x="520239" y="9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CC4AB4-7442-4425-ACA1-425AB4FA35C7}">
      <dsp:nvSpPr>
        <dsp:cNvPr id="0" name=""/>
        <dsp:cNvSpPr/>
      </dsp:nvSpPr>
      <dsp:spPr>
        <a:xfrm>
          <a:off x="1276025" y="2410246"/>
          <a:ext cx="423003" cy="103576"/>
        </a:xfrm>
        <a:custGeom>
          <a:avLst/>
          <a:gdLst/>
          <a:ahLst/>
          <a:cxnLst/>
          <a:rect l="0" t="0" r="0" b="0"/>
          <a:pathLst>
            <a:path>
              <a:moveTo>
                <a:pt x="0" y="0"/>
              </a:moveTo>
              <a:lnTo>
                <a:pt x="0" y="62909"/>
              </a:lnTo>
              <a:lnTo>
                <a:pt x="423003" y="62909"/>
              </a:lnTo>
              <a:lnTo>
                <a:pt x="423003" y="10357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9A342B-FD52-41B6-AC93-822DB97B91EC}">
      <dsp:nvSpPr>
        <dsp:cNvPr id="0" name=""/>
        <dsp:cNvSpPr/>
      </dsp:nvSpPr>
      <dsp:spPr>
        <a:xfrm>
          <a:off x="518250" y="2896840"/>
          <a:ext cx="320561" cy="190132"/>
        </a:xfrm>
        <a:custGeom>
          <a:avLst/>
          <a:gdLst/>
          <a:ahLst/>
          <a:cxnLst/>
          <a:rect l="0" t="0" r="0" b="0"/>
          <a:pathLst>
            <a:path>
              <a:moveTo>
                <a:pt x="320561" y="0"/>
              </a:moveTo>
              <a:lnTo>
                <a:pt x="320561" y="190132"/>
              </a:lnTo>
              <a:lnTo>
                <a:pt x="0" y="1901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2211C-81DB-4547-ADC2-373B00C5E6F0}">
      <dsp:nvSpPr>
        <dsp:cNvPr id="0" name=""/>
        <dsp:cNvSpPr/>
      </dsp:nvSpPr>
      <dsp:spPr>
        <a:xfrm>
          <a:off x="838811" y="2896840"/>
          <a:ext cx="325212" cy="188691"/>
        </a:xfrm>
        <a:custGeom>
          <a:avLst/>
          <a:gdLst/>
          <a:ahLst/>
          <a:cxnLst/>
          <a:rect l="0" t="0" r="0" b="0"/>
          <a:pathLst>
            <a:path>
              <a:moveTo>
                <a:pt x="0" y="0"/>
              </a:moveTo>
              <a:lnTo>
                <a:pt x="0" y="188691"/>
              </a:lnTo>
              <a:lnTo>
                <a:pt x="325212" y="1886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1F9700-2EDC-49B4-83AF-B1C52C1C6DEC}">
      <dsp:nvSpPr>
        <dsp:cNvPr id="0" name=""/>
        <dsp:cNvSpPr/>
      </dsp:nvSpPr>
      <dsp:spPr>
        <a:xfrm>
          <a:off x="838811" y="2410246"/>
          <a:ext cx="437213" cy="104156"/>
        </a:xfrm>
        <a:custGeom>
          <a:avLst/>
          <a:gdLst/>
          <a:ahLst/>
          <a:cxnLst/>
          <a:rect l="0" t="0" r="0" b="0"/>
          <a:pathLst>
            <a:path>
              <a:moveTo>
                <a:pt x="437213" y="0"/>
              </a:moveTo>
              <a:lnTo>
                <a:pt x="437213" y="63489"/>
              </a:lnTo>
              <a:lnTo>
                <a:pt x="0" y="63489"/>
              </a:lnTo>
              <a:lnTo>
                <a:pt x="0" y="1041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180929-FC08-4FBC-8056-1158969E30E5}">
      <dsp:nvSpPr>
        <dsp:cNvPr id="0" name=""/>
        <dsp:cNvSpPr/>
      </dsp:nvSpPr>
      <dsp:spPr>
        <a:xfrm>
          <a:off x="1276025" y="1944830"/>
          <a:ext cx="469579" cy="96062"/>
        </a:xfrm>
        <a:custGeom>
          <a:avLst/>
          <a:gdLst/>
          <a:ahLst/>
          <a:cxnLst/>
          <a:rect l="0" t="0" r="0" b="0"/>
          <a:pathLst>
            <a:path>
              <a:moveTo>
                <a:pt x="469579" y="0"/>
              </a:moveTo>
              <a:lnTo>
                <a:pt x="469579" y="55394"/>
              </a:lnTo>
              <a:lnTo>
                <a:pt x="0" y="55394"/>
              </a:lnTo>
              <a:lnTo>
                <a:pt x="0" y="9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349521-FE5C-4317-AAFD-453FE2F226A9}">
      <dsp:nvSpPr>
        <dsp:cNvPr id="0" name=""/>
        <dsp:cNvSpPr/>
      </dsp:nvSpPr>
      <dsp:spPr>
        <a:xfrm>
          <a:off x="1745604" y="1451940"/>
          <a:ext cx="433784" cy="104736"/>
        </a:xfrm>
        <a:custGeom>
          <a:avLst/>
          <a:gdLst/>
          <a:ahLst/>
          <a:cxnLst/>
          <a:rect l="0" t="0" r="0" b="0"/>
          <a:pathLst>
            <a:path>
              <a:moveTo>
                <a:pt x="433784" y="0"/>
              </a:moveTo>
              <a:lnTo>
                <a:pt x="433784" y="64069"/>
              </a:lnTo>
              <a:lnTo>
                <a:pt x="0" y="64069"/>
              </a:lnTo>
              <a:lnTo>
                <a:pt x="0" y="104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E799D7-42D9-4A83-BA25-22210184C425}">
      <dsp:nvSpPr>
        <dsp:cNvPr id="0" name=""/>
        <dsp:cNvSpPr/>
      </dsp:nvSpPr>
      <dsp:spPr>
        <a:xfrm>
          <a:off x="2179388" y="964663"/>
          <a:ext cx="375298" cy="112537"/>
        </a:xfrm>
        <a:custGeom>
          <a:avLst/>
          <a:gdLst/>
          <a:ahLst/>
          <a:cxnLst/>
          <a:rect l="0" t="0" r="0" b="0"/>
          <a:pathLst>
            <a:path>
              <a:moveTo>
                <a:pt x="375298" y="0"/>
              </a:moveTo>
              <a:lnTo>
                <a:pt x="375298" y="71870"/>
              </a:lnTo>
              <a:lnTo>
                <a:pt x="0" y="71870"/>
              </a:lnTo>
              <a:lnTo>
                <a:pt x="0" y="1125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AA3A08-DFF1-46F2-91E8-641A4451A97E}">
      <dsp:nvSpPr>
        <dsp:cNvPr id="0" name=""/>
        <dsp:cNvSpPr/>
      </dsp:nvSpPr>
      <dsp:spPr>
        <a:xfrm>
          <a:off x="2554687" y="454112"/>
          <a:ext cx="421642" cy="91440"/>
        </a:xfrm>
        <a:custGeom>
          <a:avLst/>
          <a:gdLst/>
          <a:ahLst/>
          <a:cxnLst/>
          <a:rect l="0" t="0" r="0" b="0"/>
          <a:pathLst>
            <a:path>
              <a:moveTo>
                <a:pt x="421642" y="45720"/>
              </a:moveTo>
              <a:lnTo>
                <a:pt x="421642" y="94187"/>
              </a:lnTo>
              <a:lnTo>
                <a:pt x="0" y="94187"/>
              </a:lnTo>
              <a:lnTo>
                <a:pt x="0" y="1348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3EA7ED-E668-4531-AC46-D183759A2260}">
      <dsp:nvSpPr>
        <dsp:cNvPr id="0" name=""/>
        <dsp:cNvSpPr/>
      </dsp:nvSpPr>
      <dsp:spPr>
        <a:xfrm>
          <a:off x="2700918" y="137640"/>
          <a:ext cx="550822" cy="36219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81888-4110-4FFE-A995-A4DBDF5A6F2F}">
      <dsp:nvSpPr>
        <dsp:cNvPr id="0" name=""/>
        <dsp:cNvSpPr/>
      </dsp:nvSpPr>
      <dsp:spPr>
        <a:xfrm>
          <a:off x="2700918" y="137640"/>
          <a:ext cx="550822" cy="36219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1C3EB-3C53-4942-8CB1-2770F4F1E37C}">
      <dsp:nvSpPr>
        <dsp:cNvPr id="0" name=""/>
        <dsp:cNvSpPr/>
      </dsp:nvSpPr>
      <dsp:spPr>
        <a:xfrm>
          <a:off x="2425507" y="202834"/>
          <a:ext cx="1101645" cy="23180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Optimization</a:t>
          </a:r>
          <a:endParaRPr lang="pt-PT" sz="1000" i="0" kern="1200" dirty="0">
            <a:latin typeface="Archivo"/>
          </a:endParaRPr>
        </a:p>
      </dsp:txBody>
      <dsp:txXfrm>
        <a:off x="2425507" y="202834"/>
        <a:ext cx="1101645" cy="231803"/>
      </dsp:txXfrm>
    </dsp:sp>
    <dsp:sp modelId="{69419174-702C-4DC9-8297-FEBA74CA1C09}">
      <dsp:nvSpPr>
        <dsp:cNvPr id="0" name=""/>
        <dsp:cNvSpPr/>
      </dsp:nvSpPr>
      <dsp:spPr>
        <a:xfrm>
          <a:off x="2202042" y="588968"/>
          <a:ext cx="705290" cy="375695"/>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B7F957-E9B7-4CEC-A9D8-BA8B86341D92}">
      <dsp:nvSpPr>
        <dsp:cNvPr id="0" name=""/>
        <dsp:cNvSpPr/>
      </dsp:nvSpPr>
      <dsp:spPr>
        <a:xfrm>
          <a:off x="2202042" y="588968"/>
          <a:ext cx="705290" cy="375695"/>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E51F68-4D2D-4D56-B6A0-AD0EF420AEB0}">
      <dsp:nvSpPr>
        <dsp:cNvPr id="0" name=""/>
        <dsp:cNvSpPr/>
      </dsp:nvSpPr>
      <dsp:spPr>
        <a:xfrm>
          <a:off x="1849397" y="656593"/>
          <a:ext cx="1410581" cy="24044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Combinatorial</a:t>
          </a:r>
          <a:r>
            <a:rPr lang="pt-PT" sz="1000" i="0" kern="1200" dirty="0">
              <a:latin typeface="Archivo"/>
            </a:rPr>
            <a:t> </a:t>
          </a:r>
          <a:r>
            <a:rPr lang="pt-PT" sz="1000" i="0" kern="1200" dirty="0" err="1">
              <a:latin typeface="Archivo"/>
            </a:rPr>
            <a:t>Optimization</a:t>
          </a:r>
          <a:r>
            <a:rPr lang="pt-PT" sz="1000" i="0" kern="1200" dirty="0">
              <a:latin typeface="Archivo"/>
            </a:rPr>
            <a:t> </a:t>
          </a:r>
          <a:r>
            <a:rPr lang="pt-PT" sz="1000" i="0" kern="1200" dirty="0" err="1">
              <a:latin typeface="Archivo"/>
            </a:rPr>
            <a:t>Problem</a:t>
          </a:r>
          <a:endParaRPr lang="pt-PT" sz="1000" i="0" kern="1200" dirty="0">
            <a:latin typeface="Archivo"/>
          </a:endParaRPr>
        </a:p>
      </dsp:txBody>
      <dsp:txXfrm>
        <a:off x="1849397" y="656593"/>
        <a:ext cx="1410581" cy="240445"/>
      </dsp:txXfrm>
    </dsp:sp>
    <dsp:sp modelId="{08A9668D-DB48-465A-8042-025417EBBB57}">
      <dsp:nvSpPr>
        <dsp:cNvPr id="0" name=""/>
        <dsp:cNvSpPr/>
      </dsp:nvSpPr>
      <dsp:spPr>
        <a:xfrm>
          <a:off x="1963361" y="1077201"/>
          <a:ext cx="432054" cy="37473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27A70A-C898-4FD9-BFC2-BB6F5D8DA1FD}">
      <dsp:nvSpPr>
        <dsp:cNvPr id="0" name=""/>
        <dsp:cNvSpPr/>
      </dsp:nvSpPr>
      <dsp:spPr>
        <a:xfrm>
          <a:off x="1963361" y="1077201"/>
          <a:ext cx="432054" cy="37473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CD9DA2-CC29-44FE-ADD5-1C0EBF92827C}">
      <dsp:nvSpPr>
        <dsp:cNvPr id="0" name=""/>
        <dsp:cNvSpPr/>
      </dsp:nvSpPr>
      <dsp:spPr>
        <a:xfrm>
          <a:off x="1747333" y="1144654"/>
          <a:ext cx="864109" cy="23983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Scheduling</a:t>
          </a:r>
          <a:endParaRPr lang="pt-PT" sz="1000" i="0" kern="1200" dirty="0">
            <a:latin typeface="Archivo"/>
          </a:endParaRPr>
        </a:p>
      </dsp:txBody>
      <dsp:txXfrm>
        <a:off x="1747333" y="1144654"/>
        <a:ext cx="864109" cy="239833"/>
      </dsp:txXfrm>
    </dsp:sp>
    <dsp:sp modelId="{041CF45C-E4AD-431B-BFD3-7775548B71A4}">
      <dsp:nvSpPr>
        <dsp:cNvPr id="0" name=""/>
        <dsp:cNvSpPr/>
      </dsp:nvSpPr>
      <dsp:spPr>
        <a:xfrm>
          <a:off x="1512164" y="1556677"/>
          <a:ext cx="466879" cy="38815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15ACFF-6AC1-4A63-8EB7-5615253FEB8C}">
      <dsp:nvSpPr>
        <dsp:cNvPr id="0" name=""/>
        <dsp:cNvSpPr/>
      </dsp:nvSpPr>
      <dsp:spPr>
        <a:xfrm>
          <a:off x="1512164" y="1556677"/>
          <a:ext cx="466879" cy="38815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8A907A-3AED-49DB-8190-38270E353A1E}">
      <dsp:nvSpPr>
        <dsp:cNvPr id="0" name=""/>
        <dsp:cNvSpPr/>
      </dsp:nvSpPr>
      <dsp:spPr>
        <a:xfrm>
          <a:off x="1278724" y="1626544"/>
          <a:ext cx="933759" cy="24841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Educational</a:t>
          </a:r>
          <a:r>
            <a:rPr lang="pt-PT" sz="1000" i="0" kern="1200" dirty="0">
              <a:latin typeface="Archivo"/>
            </a:rPr>
            <a:t> </a:t>
          </a:r>
          <a:r>
            <a:rPr lang="pt-PT" sz="1000" i="0" kern="1200" dirty="0" err="1">
              <a:latin typeface="Archivo"/>
            </a:rPr>
            <a:t>Timetabling</a:t>
          </a:r>
          <a:endParaRPr lang="pt-PT" sz="1000" i="0" kern="1200" dirty="0">
            <a:latin typeface="Archivo"/>
          </a:endParaRPr>
        </a:p>
      </dsp:txBody>
      <dsp:txXfrm>
        <a:off x="1278724" y="1626544"/>
        <a:ext cx="933759" cy="248418"/>
      </dsp:txXfrm>
    </dsp:sp>
    <dsp:sp modelId="{26EF0044-E4D4-4DCA-8690-08F817B54DCA}">
      <dsp:nvSpPr>
        <dsp:cNvPr id="0" name=""/>
        <dsp:cNvSpPr/>
      </dsp:nvSpPr>
      <dsp:spPr>
        <a:xfrm>
          <a:off x="1059485" y="2040892"/>
          <a:ext cx="433079" cy="36935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DD6128-0369-40BD-BBC9-F5C2DDD197C2}">
      <dsp:nvSpPr>
        <dsp:cNvPr id="0" name=""/>
        <dsp:cNvSpPr/>
      </dsp:nvSpPr>
      <dsp:spPr>
        <a:xfrm>
          <a:off x="1059485" y="2040892"/>
          <a:ext cx="433079" cy="36935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C618F6-AD56-47C8-B2A3-1888D86D269B}">
      <dsp:nvSpPr>
        <dsp:cNvPr id="0" name=""/>
        <dsp:cNvSpPr/>
      </dsp:nvSpPr>
      <dsp:spPr>
        <a:xfrm>
          <a:off x="842946" y="2107376"/>
          <a:ext cx="866158" cy="23638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University</a:t>
          </a:r>
          <a:endParaRPr lang="pt-PT" sz="1000" i="0" kern="1200" dirty="0">
            <a:latin typeface="Archivo"/>
          </a:endParaRPr>
        </a:p>
      </dsp:txBody>
      <dsp:txXfrm>
        <a:off x="842946" y="2107376"/>
        <a:ext cx="866158" cy="236386"/>
      </dsp:txXfrm>
    </dsp:sp>
    <dsp:sp modelId="{03E8DE57-2A21-419C-9CFE-8363BCE41C40}">
      <dsp:nvSpPr>
        <dsp:cNvPr id="0" name=""/>
        <dsp:cNvSpPr/>
      </dsp:nvSpPr>
      <dsp:spPr>
        <a:xfrm>
          <a:off x="590345" y="2514403"/>
          <a:ext cx="496932" cy="38243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A3BA4E-BD0B-4F02-99C1-4D70021404FD}">
      <dsp:nvSpPr>
        <dsp:cNvPr id="0" name=""/>
        <dsp:cNvSpPr/>
      </dsp:nvSpPr>
      <dsp:spPr>
        <a:xfrm>
          <a:off x="590345" y="2514403"/>
          <a:ext cx="496932" cy="38243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E851CB-44F3-490F-9446-A9E3C4386048}">
      <dsp:nvSpPr>
        <dsp:cNvPr id="0" name=""/>
        <dsp:cNvSpPr/>
      </dsp:nvSpPr>
      <dsp:spPr>
        <a:xfrm>
          <a:off x="341878" y="2583241"/>
          <a:ext cx="993865" cy="24475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b="0" i="0" kern="1200" dirty="0" err="1">
              <a:latin typeface="Archivo"/>
            </a:rPr>
            <a:t>Course</a:t>
          </a:r>
          <a:r>
            <a:rPr lang="pt-PT" sz="1000" b="0" i="0" kern="1200" dirty="0">
              <a:latin typeface="Archivo"/>
            </a:rPr>
            <a:t> </a:t>
          </a:r>
          <a:r>
            <a:rPr lang="pt-PT" sz="1000" b="0" i="0" kern="1200" dirty="0" err="1">
              <a:latin typeface="Archivo"/>
            </a:rPr>
            <a:t>Timetabling</a:t>
          </a:r>
          <a:endParaRPr lang="pt-PT" sz="1000" b="0" i="0" kern="1200" dirty="0">
            <a:latin typeface="Archivo"/>
          </a:endParaRPr>
        </a:p>
      </dsp:txBody>
      <dsp:txXfrm>
        <a:off x="341878" y="2583241"/>
        <a:ext cx="993865" cy="244759"/>
      </dsp:txXfrm>
    </dsp:sp>
    <dsp:sp modelId="{1870277C-D13E-49E7-A807-4DB587C45BFC}">
      <dsp:nvSpPr>
        <dsp:cNvPr id="0" name=""/>
        <dsp:cNvSpPr/>
      </dsp:nvSpPr>
      <dsp:spPr>
        <a:xfrm>
          <a:off x="1122845" y="3001906"/>
          <a:ext cx="343148" cy="276310"/>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D42AF7-879B-4F8C-A081-B6CB16589635}">
      <dsp:nvSpPr>
        <dsp:cNvPr id="0" name=""/>
        <dsp:cNvSpPr/>
      </dsp:nvSpPr>
      <dsp:spPr>
        <a:xfrm>
          <a:off x="1122845" y="3001906"/>
          <a:ext cx="343148" cy="276310"/>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B787C5-3DA8-4C83-9A60-AC115D354F0B}">
      <dsp:nvSpPr>
        <dsp:cNvPr id="0" name=""/>
        <dsp:cNvSpPr/>
      </dsp:nvSpPr>
      <dsp:spPr>
        <a:xfrm>
          <a:off x="951271" y="3051642"/>
          <a:ext cx="686297" cy="1768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b="1" i="0" kern="1200" dirty="0">
              <a:latin typeface="Archivo"/>
            </a:rPr>
            <a:t>CB-CTT</a:t>
          </a:r>
        </a:p>
      </dsp:txBody>
      <dsp:txXfrm>
        <a:off x="951271" y="3051642"/>
        <a:ext cx="686297" cy="176838"/>
      </dsp:txXfrm>
    </dsp:sp>
    <dsp:sp modelId="{29D04C63-2501-41D6-B7AC-D6C540B50F59}">
      <dsp:nvSpPr>
        <dsp:cNvPr id="0" name=""/>
        <dsp:cNvSpPr/>
      </dsp:nvSpPr>
      <dsp:spPr>
        <a:xfrm>
          <a:off x="247746" y="2990458"/>
          <a:ext cx="307390" cy="29815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344B01-8692-4706-8B5F-92FA791217FD}">
      <dsp:nvSpPr>
        <dsp:cNvPr id="0" name=""/>
        <dsp:cNvSpPr/>
      </dsp:nvSpPr>
      <dsp:spPr>
        <a:xfrm>
          <a:off x="247746" y="2990458"/>
          <a:ext cx="307390" cy="29815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C3121E-898D-4EDF-A491-018749F50383}">
      <dsp:nvSpPr>
        <dsp:cNvPr id="0" name=""/>
        <dsp:cNvSpPr/>
      </dsp:nvSpPr>
      <dsp:spPr>
        <a:xfrm>
          <a:off x="94051" y="3044126"/>
          <a:ext cx="614780" cy="19082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b="0" i="0" kern="1200" dirty="0">
              <a:latin typeface="Archivo"/>
            </a:rPr>
            <a:t>PE-CTT</a:t>
          </a:r>
        </a:p>
      </dsp:txBody>
      <dsp:txXfrm>
        <a:off x="94051" y="3044126"/>
        <a:ext cx="614780" cy="190820"/>
      </dsp:txXfrm>
    </dsp:sp>
    <dsp:sp modelId="{F03BAADD-8D54-4776-B360-9B56F1A77CE3}">
      <dsp:nvSpPr>
        <dsp:cNvPr id="0" name=""/>
        <dsp:cNvSpPr/>
      </dsp:nvSpPr>
      <dsp:spPr>
        <a:xfrm>
          <a:off x="1422265" y="2513823"/>
          <a:ext cx="553526" cy="37703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CD5F6-223E-44EA-A610-EC230F1F4D1E}">
      <dsp:nvSpPr>
        <dsp:cNvPr id="0" name=""/>
        <dsp:cNvSpPr/>
      </dsp:nvSpPr>
      <dsp:spPr>
        <a:xfrm>
          <a:off x="1422265" y="2513823"/>
          <a:ext cx="553526" cy="37703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F89803-C344-43E5-B64F-714C3355042B}">
      <dsp:nvSpPr>
        <dsp:cNvPr id="0" name=""/>
        <dsp:cNvSpPr/>
      </dsp:nvSpPr>
      <dsp:spPr>
        <a:xfrm>
          <a:off x="1145502" y="2581690"/>
          <a:ext cx="1107052" cy="2413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Examination</a:t>
          </a:r>
          <a:r>
            <a:rPr lang="pt-PT" sz="1000" i="0" kern="1200" dirty="0">
              <a:latin typeface="Archivo"/>
            </a:rPr>
            <a:t> </a:t>
          </a:r>
          <a:r>
            <a:rPr lang="pt-PT" sz="1000" i="0" kern="1200" dirty="0" err="1">
              <a:latin typeface="Archivo"/>
            </a:rPr>
            <a:t>Timetabling</a:t>
          </a:r>
          <a:endParaRPr lang="pt-PT" sz="1000" i="0" kern="1200" dirty="0">
            <a:latin typeface="Archivo"/>
          </a:endParaRPr>
        </a:p>
      </dsp:txBody>
      <dsp:txXfrm>
        <a:off x="1145502" y="2581690"/>
        <a:ext cx="1107052" cy="241304"/>
      </dsp:txXfrm>
    </dsp:sp>
    <dsp:sp modelId="{C11B6491-705C-4ABD-BE20-97C647CD9334}">
      <dsp:nvSpPr>
        <dsp:cNvPr id="0" name=""/>
        <dsp:cNvSpPr/>
      </dsp:nvSpPr>
      <dsp:spPr>
        <a:xfrm>
          <a:off x="2053711" y="2040892"/>
          <a:ext cx="424264" cy="35563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21C9D9-B4F7-4545-963F-570EA72CC4DD}">
      <dsp:nvSpPr>
        <dsp:cNvPr id="0" name=""/>
        <dsp:cNvSpPr/>
      </dsp:nvSpPr>
      <dsp:spPr>
        <a:xfrm>
          <a:off x="2053711" y="2040892"/>
          <a:ext cx="424264" cy="35563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77388-5A38-45FC-B680-ECB46E8A49C4}">
      <dsp:nvSpPr>
        <dsp:cNvPr id="0" name=""/>
        <dsp:cNvSpPr/>
      </dsp:nvSpPr>
      <dsp:spPr>
        <a:xfrm>
          <a:off x="1841579" y="2104907"/>
          <a:ext cx="848528" cy="22760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School</a:t>
          </a:r>
          <a:endParaRPr lang="pt-PT" sz="1000" i="0" kern="1200" dirty="0">
            <a:latin typeface="Archivo"/>
          </a:endParaRPr>
        </a:p>
      </dsp:txBody>
      <dsp:txXfrm>
        <a:off x="1841579" y="2104907"/>
        <a:ext cx="848528" cy="227607"/>
      </dsp:txXfrm>
    </dsp:sp>
    <dsp:sp modelId="{680EEDB8-08D0-44B0-B0AE-64076CF78428}">
      <dsp:nvSpPr>
        <dsp:cNvPr id="0" name=""/>
        <dsp:cNvSpPr/>
      </dsp:nvSpPr>
      <dsp:spPr>
        <a:xfrm>
          <a:off x="2488491" y="1556677"/>
          <a:ext cx="346105" cy="290410"/>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BA3E1-30E4-48E6-B555-86B6B85CFC1A}">
      <dsp:nvSpPr>
        <dsp:cNvPr id="0" name=""/>
        <dsp:cNvSpPr/>
      </dsp:nvSpPr>
      <dsp:spPr>
        <a:xfrm>
          <a:off x="2488491" y="1556677"/>
          <a:ext cx="346105" cy="290410"/>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13FFCF-6476-4AFE-A39E-94A2EB745F49}">
      <dsp:nvSpPr>
        <dsp:cNvPr id="0" name=""/>
        <dsp:cNvSpPr/>
      </dsp:nvSpPr>
      <dsp:spPr>
        <a:xfrm>
          <a:off x="2315438" y="1608951"/>
          <a:ext cx="692211" cy="18586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a:latin typeface="Archivo"/>
            </a:rPr>
            <a:t>…</a:t>
          </a:r>
        </a:p>
      </dsp:txBody>
      <dsp:txXfrm>
        <a:off x="2315438" y="1608951"/>
        <a:ext cx="692211" cy="185862"/>
      </dsp:txXfrm>
    </dsp:sp>
    <dsp:sp modelId="{9FB75BB9-E5BF-497B-A6BE-5C386A00E76C}">
      <dsp:nvSpPr>
        <dsp:cNvPr id="0" name=""/>
        <dsp:cNvSpPr/>
      </dsp:nvSpPr>
      <dsp:spPr>
        <a:xfrm>
          <a:off x="2773610" y="1077201"/>
          <a:ext cx="377642" cy="291714"/>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545471-71B1-4E93-B381-781D9DABC2FE}">
      <dsp:nvSpPr>
        <dsp:cNvPr id="0" name=""/>
        <dsp:cNvSpPr/>
      </dsp:nvSpPr>
      <dsp:spPr>
        <a:xfrm>
          <a:off x="2773610" y="1077201"/>
          <a:ext cx="377642" cy="291714"/>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32DD5-4D2D-4899-95E7-E96DABB5DEC0}">
      <dsp:nvSpPr>
        <dsp:cNvPr id="0" name=""/>
        <dsp:cNvSpPr/>
      </dsp:nvSpPr>
      <dsp:spPr>
        <a:xfrm>
          <a:off x="2584789" y="1129709"/>
          <a:ext cx="755284" cy="18669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a:latin typeface="Archivo"/>
            </a:rPr>
            <a:t>…</a:t>
          </a:r>
        </a:p>
      </dsp:txBody>
      <dsp:txXfrm>
        <a:off x="2584789" y="1129709"/>
        <a:ext cx="755284" cy="186697"/>
      </dsp:txXfrm>
    </dsp:sp>
    <dsp:sp modelId="{FEC30A9C-9136-4C3E-A1E8-2F7D7BA48159}">
      <dsp:nvSpPr>
        <dsp:cNvPr id="0" name=""/>
        <dsp:cNvSpPr/>
      </dsp:nvSpPr>
      <dsp:spPr>
        <a:xfrm>
          <a:off x="3178243" y="588981"/>
          <a:ext cx="334048" cy="28955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C61F5-CA5C-4FDE-AD79-83F4A9E82A77}">
      <dsp:nvSpPr>
        <dsp:cNvPr id="0" name=""/>
        <dsp:cNvSpPr/>
      </dsp:nvSpPr>
      <dsp:spPr>
        <a:xfrm>
          <a:off x="3178243" y="588981"/>
          <a:ext cx="334048" cy="28955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B86C4A-A4FB-4F5E-A593-F60D19BC0911}">
      <dsp:nvSpPr>
        <dsp:cNvPr id="0" name=""/>
        <dsp:cNvSpPr/>
      </dsp:nvSpPr>
      <dsp:spPr>
        <a:xfrm>
          <a:off x="3011218" y="641101"/>
          <a:ext cx="668097" cy="18531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a:latin typeface="Archivo"/>
            </a:rPr>
            <a:t>…</a:t>
          </a:r>
        </a:p>
      </dsp:txBody>
      <dsp:txXfrm>
        <a:off x="3011218" y="641101"/>
        <a:ext cx="668097" cy="18531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426A22-0EEF-5589-CA8B-B336F96CA8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34AD2F57-3E53-3A8F-356A-0D5E592807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AE051E-4971-4F36-901C-869D0DCBC810}" type="datetimeFigureOut">
              <a:rPr lang="pt-PT" smtClean="0"/>
              <a:t>24/07/2025</a:t>
            </a:fld>
            <a:endParaRPr lang="pt-PT"/>
          </a:p>
        </p:txBody>
      </p:sp>
      <p:sp>
        <p:nvSpPr>
          <p:cNvPr id="4" name="Footer Placeholder 3">
            <a:extLst>
              <a:ext uri="{FF2B5EF4-FFF2-40B4-BE49-F238E27FC236}">
                <a16:creationId xmlns:a16="http://schemas.microsoft.com/office/drawing/2014/main" id="{8032A786-0776-4C22-BC1E-7E81818708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9E6908D7-3A45-7140-1242-66C2D43190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DDE8AC-4FE0-4C7D-BEC1-CE82786ED047}" type="slidenum">
              <a:rPr lang="pt-PT" smtClean="0"/>
              <a:t>‹#›</a:t>
            </a:fld>
            <a:endParaRPr lang="pt-PT"/>
          </a:p>
        </p:txBody>
      </p:sp>
    </p:spTree>
    <p:extLst>
      <p:ext uri="{BB962C8B-B14F-4D97-AF65-F5344CB8AC3E}">
        <p14:creationId xmlns:p14="http://schemas.microsoft.com/office/powerpoint/2010/main" val="127646912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sz="1050" b="0" i="0" u="none" strike="noStrike" cap="none" dirty="0">
                <a:solidFill>
                  <a:srgbClr val="000000"/>
                </a:solidFill>
                <a:effectLst/>
                <a:latin typeface="Arial"/>
                <a:ea typeface="Arial"/>
                <a:cs typeface="Arial"/>
                <a:sym typeface="Arial"/>
              </a:rPr>
              <a:t>MCTS combinado com HC e </a:t>
            </a:r>
            <a:r>
              <a:rPr lang="pt-PT" sz="1050" b="0" i="0" u="none" strike="noStrike" cap="none" dirty="0" err="1">
                <a:solidFill>
                  <a:srgbClr val="000000"/>
                </a:solidFill>
                <a:effectLst/>
                <a:latin typeface="Arial"/>
                <a:ea typeface="Arial"/>
                <a:cs typeface="Arial"/>
                <a:sym typeface="Arial"/>
              </a:rPr>
              <a:t>Diving</a:t>
            </a:r>
            <a:r>
              <a:rPr lang="pt-PT" sz="1050" b="0" i="0" u="none" strike="noStrike" cap="none" dirty="0">
                <a:solidFill>
                  <a:srgbClr val="000000"/>
                </a:solidFill>
                <a:effectLst/>
                <a:latin typeface="Arial"/>
                <a:ea typeface="Arial"/>
                <a:cs typeface="Arial"/>
                <a:sym typeface="Arial"/>
              </a:rPr>
              <a:t> para o problema de criação de horários universitários. </a:t>
            </a:r>
            <a:endParaRPr lang="pt-PT" sz="1050" dirty="0"/>
          </a:p>
        </p:txBody>
      </p:sp>
    </p:spTree>
    <p:extLst>
      <p:ext uri="{BB962C8B-B14F-4D97-AF65-F5344CB8AC3E}">
        <p14:creationId xmlns:p14="http://schemas.microsoft.com/office/powerpoint/2010/main" val="3108157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FontTx/>
              <a:buNone/>
            </a:pPr>
            <a:r>
              <a:rPr lang="pt-PT" dirty="0"/>
              <a:t>Em relação à implementação mais </a:t>
            </a:r>
            <a:r>
              <a:rPr lang="pt-PT"/>
              <a:t>em concreto…</a:t>
            </a:r>
          </a:p>
          <a:p>
            <a:pPr marL="158750" indent="0">
              <a:buFontTx/>
              <a:buNone/>
            </a:pPr>
            <a:endParaRPr lang="pt-PT" dirty="0"/>
          </a:p>
          <a:p>
            <a:pPr marL="158750" indent="0">
              <a:buFontTx/>
              <a:buNone/>
            </a:pPr>
            <a:r>
              <a:rPr lang="pt-PT" dirty="0"/>
              <a:t>Dois objetivos</a:t>
            </a:r>
          </a:p>
          <a:p>
            <a:pPr marL="158750" indent="0">
              <a:buFontTx/>
              <a:buNone/>
            </a:pPr>
            <a:endParaRPr lang="pt-PT" dirty="0"/>
          </a:p>
          <a:p>
            <a:pPr marL="457200" indent="-298450">
              <a:buFontTx/>
              <a:buChar char="-"/>
            </a:pPr>
            <a:r>
              <a:rPr lang="pt-PT" dirty="0"/>
              <a:t>Calculamos o </a:t>
            </a:r>
            <a:r>
              <a:rPr lang="pt-PT" dirty="0" err="1"/>
              <a:t>uct</a:t>
            </a:r>
            <a:r>
              <a:rPr lang="pt-PT" dirty="0"/>
              <a:t> para as hard </a:t>
            </a:r>
            <a:r>
              <a:rPr lang="pt-PT" dirty="0" err="1"/>
              <a:t>constraints</a:t>
            </a:r>
            <a:endParaRPr lang="pt-PT" dirty="0"/>
          </a:p>
          <a:p>
            <a:pPr marL="457200" indent="-298450">
              <a:buFontTx/>
              <a:buChar char="-"/>
            </a:pPr>
            <a:r>
              <a:rPr lang="pt-PT" dirty="0"/>
              <a:t>Entre os que tiveram o melhor valor, calcula-se o </a:t>
            </a:r>
            <a:r>
              <a:rPr lang="pt-PT" dirty="0" err="1"/>
              <a:t>uct</a:t>
            </a:r>
            <a:r>
              <a:rPr lang="pt-PT" dirty="0"/>
              <a:t> para as soft</a:t>
            </a:r>
          </a:p>
        </p:txBody>
      </p:sp>
    </p:spTree>
    <p:extLst>
      <p:ext uri="{BB962C8B-B14F-4D97-AF65-F5344CB8AC3E}">
        <p14:creationId xmlns:p14="http://schemas.microsoft.com/office/powerpoint/2010/main" val="342271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err="1"/>
              <a:t>Pruning</a:t>
            </a:r>
            <a:endParaRPr lang="pt-PT" dirty="0"/>
          </a:p>
          <a:p>
            <a:pPr marL="158750" indent="0">
              <a:buNone/>
            </a:pPr>
            <a:endParaRPr lang="pt-PT" dirty="0"/>
          </a:p>
          <a:p>
            <a:pPr marL="158750" indent="0">
              <a:buNone/>
            </a:pPr>
            <a:r>
              <a:rPr lang="pt-PT" dirty="0"/>
              <a:t>Avaliamos o impacto que o nó teve, ou seja, a árvore parcial é avaliada quanto às restrições hard.</a:t>
            </a:r>
          </a:p>
          <a:p>
            <a:pPr marL="158750" indent="0">
              <a:buNone/>
            </a:pPr>
            <a:endParaRPr lang="pt-PT" dirty="0"/>
          </a:p>
          <a:p>
            <a:pPr marL="158750" indent="0">
              <a:buNone/>
            </a:pPr>
            <a:r>
              <a:rPr lang="pt-PT" dirty="0"/>
              <a:t>Se forem violadas restrições hard de forma significativa, ou seja, se a penalização for pior do que a </a:t>
            </a:r>
            <a:r>
              <a:rPr lang="pt-PT" b="1" dirty="0"/>
              <a:t>melhor já encontrada</a:t>
            </a:r>
            <a:r>
              <a:rPr lang="pt-PT" dirty="0"/>
              <a:t> até àquele momento, o nó é sinalizado e </a:t>
            </a:r>
            <a:r>
              <a:rPr lang="pt-PT" b="1" dirty="0"/>
              <a:t>não é expandido</a:t>
            </a:r>
            <a:r>
              <a:rPr lang="pt-PT" b="0" dirty="0"/>
              <a:t>, voltamos para a seleção. </a:t>
            </a:r>
            <a:r>
              <a:rPr lang="pt-PT" dirty="0"/>
              <a:t>Portanto, isto significa que não rejeitamos todos os caminhos com violações hard. </a:t>
            </a:r>
          </a:p>
          <a:p>
            <a:pPr marL="158750" indent="0">
              <a:buNone/>
            </a:pPr>
            <a:endParaRPr lang="pt-PT" dirty="0"/>
          </a:p>
          <a:p>
            <a:pPr marL="158750" indent="0">
              <a:buNone/>
            </a:pPr>
            <a:r>
              <a:rPr lang="pt-PT" dirty="0"/>
              <a:t>Isto é importante, porque num contexto real não conseguimos assegurar penalizações hard iguais a zero.</a:t>
            </a:r>
          </a:p>
          <a:p>
            <a:pPr marL="158750" indent="0">
              <a:buNone/>
            </a:pPr>
            <a:endParaRPr lang="pt-PT" dirty="0"/>
          </a:p>
          <a:p>
            <a:pPr marL="158750" indent="0">
              <a:buNone/>
            </a:pPr>
            <a:r>
              <a:rPr lang="pt-PT" dirty="0"/>
              <a:t>Se o nó for válido, é adicionado à árvore.</a:t>
            </a:r>
          </a:p>
        </p:txBody>
      </p:sp>
    </p:spTree>
    <p:extLst>
      <p:ext uri="{BB962C8B-B14F-4D97-AF65-F5344CB8AC3E}">
        <p14:creationId xmlns:p14="http://schemas.microsoft.com/office/powerpoint/2010/main" val="763268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Temos alocados já alguns eventos da raiz até à folha e queremos alocar os eventos que faltam, ou seja, completar a solução.</a:t>
            </a:r>
          </a:p>
          <a:p>
            <a:pPr marL="158750" indent="0">
              <a:buNone/>
            </a:pPr>
            <a:endParaRPr lang="pt-PT" dirty="0"/>
          </a:p>
          <a:p>
            <a:pPr marL="158750" indent="0">
              <a:buNone/>
            </a:pPr>
            <a:r>
              <a:rPr lang="pt-PT" dirty="0"/>
              <a:t>Implementámos uma heurística para guiar o algoritmo.</a:t>
            </a:r>
          </a:p>
          <a:p>
            <a:pPr marL="158750" indent="0">
              <a:buNone/>
            </a:pPr>
            <a:endParaRPr lang="pt-PT" dirty="0"/>
          </a:p>
          <a:p>
            <a:pPr marL="158750" indent="0">
              <a:buNone/>
            </a:pPr>
            <a:r>
              <a:rPr lang="pt-PT" dirty="0"/>
              <a:t>Selecionamos um evento que não está alocado na árvore baseado na prioridade, avaliamos todos os períodos e salas quanto a restrições hard e soft e escolhemos a melhor combinação.</a:t>
            </a:r>
          </a:p>
          <a:p>
            <a:pPr marL="158750" indent="0">
              <a:buNone/>
            </a:pPr>
            <a:endParaRPr lang="pt-PT" dirty="0"/>
          </a:p>
          <a:p>
            <a:pPr marL="158750" indent="0">
              <a:buNone/>
            </a:pPr>
            <a:r>
              <a:rPr lang="pt-PT" dirty="0"/>
              <a:t>Se a melhor violar hard descartamos, se não alocamos.</a:t>
            </a:r>
          </a:p>
          <a:p>
            <a:pPr marL="158750" indent="0">
              <a:buNone/>
            </a:pPr>
            <a:endParaRPr lang="pt-PT" dirty="0"/>
          </a:p>
          <a:p>
            <a:pPr marL="158750" indent="0">
              <a:buNone/>
            </a:pPr>
            <a:r>
              <a:rPr lang="pt-PT" dirty="0"/>
              <a:t>Depois de todos alocados, avaliamos quanto a restrições hard e soft no geral.</a:t>
            </a:r>
          </a:p>
        </p:txBody>
      </p:sp>
    </p:spTree>
    <p:extLst>
      <p:ext uri="{BB962C8B-B14F-4D97-AF65-F5344CB8AC3E}">
        <p14:creationId xmlns:p14="http://schemas.microsoft.com/office/powerpoint/2010/main" val="9134683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Começa com um horário inicial sem restrições hard violadas;</a:t>
            </a:r>
          </a:p>
          <a:p>
            <a:pPr marL="158750" indent="0">
              <a:buNone/>
            </a:pPr>
            <a:r>
              <a:rPr lang="pt-PT" dirty="0"/>
              <a:t>Seleciona uma vizinhança aleatória, com base em pesos;</a:t>
            </a:r>
          </a:p>
          <a:p>
            <a:pPr marL="158750" indent="0">
              <a:buNone/>
            </a:pPr>
            <a:r>
              <a:rPr lang="pt-PT" dirty="0"/>
              <a:t>Aplica a mudança e avalia o novo horário;</a:t>
            </a:r>
          </a:p>
          <a:p>
            <a:pPr marL="158750" indent="0">
              <a:buNone/>
            </a:pPr>
            <a:r>
              <a:rPr lang="pt-PT" dirty="0"/>
              <a:t>Se o novo horário for melhor, mantém as alterações; caso contrário, reverte-as;</a:t>
            </a:r>
          </a:p>
          <a:p>
            <a:pPr marL="158750" indent="0">
              <a:buNone/>
            </a:pPr>
            <a:r>
              <a:rPr lang="pt-PT" dirty="0"/>
              <a:t>Para quando:</a:t>
            </a:r>
          </a:p>
          <a:p>
            <a:pPr marL="914400" lvl="1" indent="-298450"/>
            <a:r>
              <a:rPr lang="pt-PT" dirty="0"/>
              <a:t>Uma solução ótima, ou seja, que satisfaça todas as restrições hard e soft;</a:t>
            </a:r>
          </a:p>
          <a:p>
            <a:pPr marL="914400" lvl="1" indent="-298450"/>
            <a:r>
              <a:rPr lang="pt-PT" dirty="0"/>
              <a:t>Nenhuma melhoria é encontrada após um número predefinido de </a:t>
            </a:r>
            <a:r>
              <a:rPr lang="pt-PT" dirty="0" err="1"/>
              <a:t>idle</a:t>
            </a:r>
            <a:r>
              <a:rPr lang="pt-PT" dirty="0"/>
              <a:t> iterações;</a:t>
            </a:r>
          </a:p>
          <a:p>
            <a:pPr marL="914400" lvl="1" indent="-298450"/>
            <a:r>
              <a:rPr lang="pt-PT" dirty="0"/>
              <a:t>O limite de tempo é atingido.</a:t>
            </a:r>
          </a:p>
        </p:txBody>
      </p:sp>
    </p:spTree>
    <p:extLst>
      <p:ext uri="{BB962C8B-B14F-4D97-AF65-F5344CB8AC3E}">
        <p14:creationId xmlns:p14="http://schemas.microsoft.com/office/powerpoint/2010/main" val="32119880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Quando encontramos uma solução de uma simulação que parece promissora, vamos mais em profundidade nesse caminho, expandindo cada vez mais para encontrar soluções vizinhas, em vez de começarmos sempre de novo. </a:t>
            </a:r>
          </a:p>
          <a:p>
            <a:pPr marL="158750" indent="0">
              <a:buNone/>
            </a:pPr>
            <a:endParaRPr lang="pt-PT" dirty="0"/>
          </a:p>
          <a:p>
            <a:pPr marL="158750" indent="0">
              <a:buNone/>
            </a:pPr>
            <a:r>
              <a:rPr lang="pt-PT" dirty="0"/>
              <a:t>Para isto é usada uma fila. Sempre que o MCTS faz uma simulação e encontra uma </a:t>
            </a:r>
            <a:r>
              <a:rPr lang="pt-PT" b="0" dirty="0"/>
              <a:t>solução promissora</a:t>
            </a:r>
            <a:r>
              <a:rPr lang="pt-PT" dirty="0"/>
              <a:t>, a informação do nó e dessa simulação é guardada na fila para ser explorada depois com mais profundidade.</a:t>
            </a:r>
          </a:p>
          <a:p>
            <a:pPr marL="158750" indent="0">
              <a:buNone/>
            </a:pPr>
            <a:endParaRPr lang="pt-PT"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PT" dirty="0"/>
              <a:t>Isto ajuda o algoritmo a concentrar-se em áreas de elevado potencial do espaço de pesquisa e a encontrar melhores soluções mais rapidamente.</a:t>
            </a:r>
          </a:p>
        </p:txBody>
      </p:sp>
    </p:spTree>
    <p:extLst>
      <p:ext uri="{BB962C8B-B14F-4D97-AF65-F5344CB8AC3E}">
        <p14:creationId xmlns:p14="http://schemas.microsoft.com/office/powerpoint/2010/main" val="4086451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A técnica de </a:t>
            </a:r>
            <a:r>
              <a:rPr lang="pt-PT" dirty="0" err="1"/>
              <a:t>pruning</a:t>
            </a:r>
            <a:r>
              <a:rPr lang="pt-PT" dirty="0"/>
              <a:t> eliminou ramos fixos da árvore com penalizações hard, o que acabou por evitar simulações desnecessárias. Contudo, hard </a:t>
            </a:r>
            <a:r>
              <a:rPr lang="pt-PT" dirty="0" err="1"/>
              <a:t>constraints</a:t>
            </a:r>
            <a:r>
              <a:rPr lang="pt-PT" dirty="0"/>
              <a:t> podem continuar a existir nas simulações apesar de não ter acontecido neste caso, porque o </a:t>
            </a:r>
            <a:r>
              <a:rPr lang="pt-PT" dirty="0" err="1"/>
              <a:t>pruning</a:t>
            </a:r>
            <a:r>
              <a:rPr lang="pt-PT" dirty="0"/>
              <a:t> elimina só nós que iam ser expandidos.</a:t>
            </a:r>
          </a:p>
        </p:txBody>
      </p:sp>
    </p:spTree>
    <p:extLst>
      <p:ext uri="{BB962C8B-B14F-4D97-AF65-F5344CB8AC3E}">
        <p14:creationId xmlns:p14="http://schemas.microsoft.com/office/powerpoint/2010/main" val="3788116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Em ambos, o </a:t>
            </a:r>
            <a:r>
              <a:rPr lang="en-US" dirty="0" err="1"/>
              <a:t>algoritmo</a:t>
            </a:r>
            <a:r>
              <a:rPr lang="en-US" dirty="0"/>
              <a:t> </a:t>
            </a:r>
            <a:r>
              <a:rPr lang="en-US" dirty="0" err="1"/>
              <a:t>eventualmente</a:t>
            </a:r>
            <a:r>
              <a:rPr lang="en-US" dirty="0"/>
              <a:t> </a:t>
            </a:r>
            <a:r>
              <a:rPr lang="en-US" dirty="0" err="1"/>
              <a:t>fica</a:t>
            </a:r>
            <a:r>
              <a:rPr lang="en-US" dirty="0"/>
              <a:t> </a:t>
            </a:r>
            <a:r>
              <a:rPr lang="en-US" dirty="0" err="1"/>
              <a:t>estagnado</a:t>
            </a:r>
            <a:r>
              <a:rPr lang="en-US" dirty="0"/>
              <a:t>, mas com a </a:t>
            </a:r>
            <a:r>
              <a:rPr lang="en-US" dirty="0" err="1"/>
              <a:t>estratégia</a:t>
            </a:r>
            <a:r>
              <a:rPr lang="en-US" dirty="0"/>
              <a:t> de diving, as soft constraints </a:t>
            </a:r>
            <a:r>
              <a:rPr lang="en-US" dirty="0" err="1"/>
              <a:t>em</a:t>
            </a:r>
            <a:r>
              <a:rPr lang="en-US" dirty="0"/>
              <a:t> </a:t>
            </a:r>
            <a:r>
              <a:rPr lang="en-US" dirty="0" err="1"/>
              <a:t>cada</a:t>
            </a:r>
            <a:r>
              <a:rPr lang="en-US" dirty="0"/>
              <a:t> </a:t>
            </a:r>
            <a:r>
              <a:rPr lang="en-US" dirty="0" err="1"/>
              <a:t>iteração</a:t>
            </a:r>
            <a:r>
              <a:rPr lang="en-US" dirty="0"/>
              <a:t> </a:t>
            </a:r>
            <a:r>
              <a:rPr lang="en-US" dirty="0" err="1"/>
              <a:t>tendem</a:t>
            </a:r>
            <a:r>
              <a:rPr lang="en-US" dirty="0"/>
              <a:t> a </a:t>
            </a:r>
            <a:r>
              <a:rPr lang="en-US" dirty="0" err="1"/>
              <a:t>ficar</a:t>
            </a:r>
            <a:r>
              <a:rPr lang="en-US" dirty="0"/>
              <a:t> </a:t>
            </a:r>
            <a:r>
              <a:rPr lang="en-US" dirty="0" err="1"/>
              <a:t>mais</a:t>
            </a:r>
            <a:r>
              <a:rPr lang="en-US" dirty="0"/>
              <a:t> </a:t>
            </a:r>
            <a:r>
              <a:rPr lang="en-US" dirty="0" err="1"/>
              <a:t>perto</a:t>
            </a:r>
            <a:r>
              <a:rPr lang="en-US" dirty="0"/>
              <a:t> da </a:t>
            </a:r>
            <a:r>
              <a:rPr lang="en-US" dirty="0" err="1"/>
              <a:t>melhor</a:t>
            </a:r>
            <a:r>
              <a:rPr lang="en-US" dirty="0"/>
              <a:t> </a:t>
            </a:r>
            <a:r>
              <a:rPr lang="en-US" dirty="0" err="1"/>
              <a:t>solução</a:t>
            </a:r>
            <a:r>
              <a:rPr lang="en-US" dirty="0"/>
              <a:t> </a:t>
            </a:r>
            <a:r>
              <a:rPr lang="en-US" dirty="0" err="1"/>
              <a:t>encontrada</a:t>
            </a:r>
            <a:r>
              <a:rPr lang="en-US" dirty="0"/>
              <a:t>, </a:t>
            </a:r>
            <a:r>
              <a:rPr lang="en-US" dirty="0" err="1"/>
              <a:t>mostrando</a:t>
            </a:r>
            <a:r>
              <a:rPr lang="en-US" dirty="0"/>
              <a:t> </a:t>
            </a:r>
            <a:r>
              <a:rPr lang="en-US" dirty="0" err="1"/>
              <a:t>uma</a:t>
            </a:r>
            <a:r>
              <a:rPr lang="en-US" dirty="0"/>
              <a:t> </a:t>
            </a:r>
            <a:r>
              <a:rPr lang="en-US" dirty="0" err="1"/>
              <a:t>trajetória</a:t>
            </a:r>
            <a:r>
              <a:rPr lang="en-US" dirty="0"/>
              <a:t> </a:t>
            </a:r>
            <a:r>
              <a:rPr lang="en-US" dirty="0" err="1"/>
              <a:t>mais</a:t>
            </a:r>
            <a:r>
              <a:rPr lang="en-US" dirty="0"/>
              <a:t> </a:t>
            </a:r>
            <a:r>
              <a:rPr lang="en-US" dirty="0" err="1"/>
              <a:t>focada</a:t>
            </a:r>
            <a:r>
              <a:rPr lang="en-US" dirty="0"/>
              <a:t>.</a:t>
            </a:r>
          </a:p>
          <a:p>
            <a:pPr marL="158750" indent="0">
              <a:buNone/>
            </a:pPr>
            <a:endParaRPr lang="en-US" dirty="0"/>
          </a:p>
          <a:p>
            <a:pPr marL="158750" indent="0">
              <a:buNone/>
            </a:pPr>
            <a:r>
              <a:rPr lang="en-US" dirty="0"/>
              <a:t>Diving </a:t>
            </a:r>
            <a:r>
              <a:rPr lang="en-US" dirty="0" err="1"/>
              <a:t>mais</a:t>
            </a:r>
            <a:r>
              <a:rPr lang="en-US" dirty="0"/>
              <a:t> </a:t>
            </a:r>
            <a:r>
              <a:rPr lang="en-US" dirty="0" err="1"/>
              <a:t>iterações</a:t>
            </a:r>
            <a:endParaRPr lang="pt-PT" dirty="0"/>
          </a:p>
        </p:txBody>
      </p:sp>
    </p:spTree>
    <p:extLst>
      <p:ext uri="{BB962C8B-B14F-4D97-AF65-F5344CB8AC3E}">
        <p14:creationId xmlns:p14="http://schemas.microsoft.com/office/powerpoint/2010/main" val="25862253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sz="1050" b="0" dirty="0"/>
              <a:t>Inicialmente, todas as instâncias foram consideradas para avaliação, mas devido a restrições de tempo, as experiências foram reduzidas para se concentrarem em apenas seis instâncias.</a:t>
            </a:r>
          </a:p>
          <a:p>
            <a:pPr marL="158750" indent="0">
              <a:buNone/>
            </a:pPr>
            <a:endParaRPr lang="pt-PT" sz="1050" b="0" dirty="0"/>
          </a:p>
          <a:p>
            <a:pPr marL="158750" indent="0">
              <a:buNone/>
            </a:pPr>
            <a:r>
              <a:rPr lang="pt-PT" sz="1050" b="0" dirty="0"/>
              <a:t>As poucas diferenças entre as soluções devem-se possivelmente ao pequeno número de observações por instância e ao tempo fixo de 10 minutos atribuído a cada execução. Sob tais restrições, a primeira solução encontrada pelo algoritmo pode ter uma influência significativa no resultado final por haver poucas iterações.</a:t>
            </a:r>
          </a:p>
        </p:txBody>
      </p:sp>
    </p:spTree>
    <p:extLst>
      <p:ext uri="{BB962C8B-B14F-4D97-AF65-F5344CB8AC3E}">
        <p14:creationId xmlns:p14="http://schemas.microsoft.com/office/powerpoint/2010/main" val="14421143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PT" dirty="0"/>
              <a:t>Esta dissertação apresenta uma nova forma de aplicar MCTS ao problema de horários universitários.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PT" dirty="0"/>
              <a:t>Os resultados não foram os esperados apesar das várias alterações ao algoritmo mas mostram que, com mais ajustes – como melhorias de performance ou integração com outras heurísticas – esta abordagem pode evoluir.</a:t>
            </a:r>
          </a:p>
          <a:p>
            <a:pPr marL="158750" indent="0">
              <a:buNone/>
            </a:pPr>
            <a:endParaRPr lang="pt-PT" dirty="0"/>
          </a:p>
        </p:txBody>
      </p:sp>
    </p:spTree>
    <p:extLst>
      <p:ext uri="{BB962C8B-B14F-4D97-AF65-F5344CB8AC3E}">
        <p14:creationId xmlns:p14="http://schemas.microsoft.com/office/powerpoint/2010/main" val="903191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Um caminho a seguir poderia ser este. Retirar as salas dos nós.</a:t>
            </a:r>
          </a:p>
          <a:p>
            <a:pPr marL="158750" indent="0">
              <a:buNone/>
            </a:pPr>
            <a:r>
              <a:rPr lang="pt-PT" dirty="0"/>
              <a:t>Nós implementamos isto com as salas a ser alocadas no fim da simulação, mas infelizmente não deu bons resultados. </a:t>
            </a:r>
          </a:p>
          <a:p>
            <a:pPr marL="158750" indent="0">
              <a:buNone/>
            </a:pPr>
            <a:r>
              <a:rPr lang="pt-PT" dirty="0"/>
              <a:t>Contudo a eficiência melhora bastante, então acho que não seria má ideia explorar isto.</a:t>
            </a:r>
          </a:p>
        </p:txBody>
      </p:sp>
    </p:spTree>
    <p:extLst>
      <p:ext uri="{BB962C8B-B14F-4D97-AF65-F5344CB8AC3E}">
        <p14:creationId xmlns:p14="http://schemas.microsoft.com/office/powerpoint/2010/main" val="365215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b="0" dirty="0"/>
              <a:t>UCTTP enquadra-se na categoria de problemas combinatórios de otimização.</a:t>
            </a:r>
          </a:p>
          <a:p>
            <a:pPr marL="158750" indent="0">
              <a:buNone/>
            </a:pPr>
            <a:endParaRPr lang="pt-PT" b="0" dirty="0"/>
          </a:p>
          <a:p>
            <a:pPr marL="158750" indent="0">
              <a:buNone/>
            </a:pPr>
            <a:r>
              <a:rPr lang="pt-PT" dirty="0"/>
              <a:t>De forma geral, um </a:t>
            </a:r>
            <a:r>
              <a:rPr lang="pt-PT" b="1" dirty="0"/>
              <a:t>problema de otimização</a:t>
            </a:r>
            <a:r>
              <a:rPr lang="pt-PT" dirty="0"/>
              <a:t> consiste em encontrar a </a:t>
            </a:r>
            <a:r>
              <a:rPr lang="pt-PT" b="1" dirty="0"/>
              <a:t>melhor solução possível entre várias alternativas</a:t>
            </a:r>
          </a:p>
          <a:p>
            <a:pPr marL="158750" indent="0">
              <a:buNone/>
            </a:pPr>
            <a:endParaRPr lang="pt-PT" b="0" dirty="0"/>
          </a:p>
          <a:p>
            <a:pPr marL="158750" indent="0">
              <a:buNone/>
            </a:pPr>
            <a:r>
              <a:rPr lang="pt-PT" dirty="0"/>
              <a:t>Mais especificamente, um </a:t>
            </a:r>
            <a:r>
              <a:rPr lang="pt-PT" b="1" dirty="0"/>
              <a:t>problema combinatório de otimização</a:t>
            </a:r>
            <a:r>
              <a:rPr lang="pt-PT" dirty="0"/>
              <a:t> envolve a escolha da </a:t>
            </a:r>
            <a:r>
              <a:rPr lang="pt-PT" b="1" dirty="0"/>
              <a:t>combinação ideal de elementos</a:t>
            </a:r>
            <a:r>
              <a:rPr lang="pt-PT" dirty="0"/>
              <a:t> dentro de um conjunto finito muito grande.</a:t>
            </a:r>
            <a:endParaRPr lang="pt-PT" b="0" dirty="0"/>
          </a:p>
        </p:txBody>
      </p:sp>
    </p:spTree>
    <p:extLst>
      <p:ext uri="{BB962C8B-B14F-4D97-AF65-F5344CB8AC3E}">
        <p14:creationId xmlns:p14="http://schemas.microsoft.com/office/powerpoint/2010/main" val="1402749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Duas coisas a acrescentar poderiam ser mais tipos de hard e soft </a:t>
            </a:r>
            <a:r>
              <a:rPr lang="pt-PT" dirty="0" err="1"/>
              <a:t>constraints</a:t>
            </a:r>
            <a:r>
              <a:rPr lang="pt-PT" dirty="0"/>
              <a:t> e outra, que tentámos inicialmente fazer em simultâneo com o algoritmo seria ter uma ferramenta de visualização.</a:t>
            </a:r>
          </a:p>
        </p:txBody>
      </p:sp>
    </p:spTree>
    <p:extLst>
      <p:ext uri="{BB962C8B-B14F-4D97-AF65-F5344CB8AC3E}">
        <p14:creationId xmlns:p14="http://schemas.microsoft.com/office/powerpoint/2010/main" val="1814356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330B1-30D8-6057-A19C-276B91DF6F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E630B4-0044-B45B-724B-CC130902935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08B9D6-A076-1A55-BBA6-CF4AE5EE24E1}"/>
              </a:ext>
            </a:extLst>
          </p:cNvPr>
          <p:cNvSpPr>
            <a:spLocks noGrp="1"/>
          </p:cNvSpPr>
          <p:nvPr>
            <p:ph type="body" idx="1"/>
          </p:nvPr>
        </p:nvSpPr>
        <p:spPr/>
        <p:txBody>
          <a:bodyPr/>
          <a:lstStyle/>
          <a:p>
            <a:pPr marL="158750" indent="0">
              <a:buNone/>
            </a:pPr>
            <a:r>
              <a:rPr lang="pt-PT" dirty="0"/>
              <a:t>Incumprimento</a:t>
            </a:r>
          </a:p>
        </p:txBody>
      </p:sp>
    </p:spTree>
    <p:extLst>
      <p:ext uri="{BB962C8B-B14F-4D97-AF65-F5344CB8AC3E}">
        <p14:creationId xmlns:p14="http://schemas.microsoft.com/office/powerpoint/2010/main" val="600615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900" dirty="0">
                <a:solidFill>
                  <a:schemeClr val="dk1"/>
                </a:solidFill>
                <a:latin typeface="+mj-lt"/>
                <a:ea typeface="Archivo"/>
                <a:cs typeface="Archivo"/>
                <a:sym typeface="Archivo"/>
              </a:rPr>
              <a:t>Since 2002</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900" b="1" dirty="0">
                <a:solidFill>
                  <a:schemeClr val="dk1"/>
                </a:solidFill>
                <a:latin typeface="Archivo"/>
                <a:ea typeface="Archivo"/>
                <a:cs typeface="Archivo"/>
                <a:sym typeface="Archivo"/>
              </a:rPr>
              <a:t>Five editions</a:t>
            </a:r>
            <a:r>
              <a:rPr lang="en-US" sz="900" dirty="0">
                <a:solidFill>
                  <a:schemeClr val="dk1"/>
                </a:solidFill>
                <a:latin typeface="Archivo"/>
                <a:ea typeface="Archivo"/>
                <a:cs typeface="Archivo"/>
                <a:sym typeface="Archivo"/>
              </a:rPr>
              <a:t> of the ITC have been held, three focusing on university timetabling.</a:t>
            </a:r>
          </a:p>
        </p:txBody>
      </p:sp>
    </p:spTree>
    <p:extLst>
      <p:ext uri="{BB962C8B-B14F-4D97-AF65-F5344CB8AC3E}">
        <p14:creationId xmlns:p14="http://schemas.microsoft.com/office/powerpoint/2010/main" val="188941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err="1"/>
              <a:t>Aheuristic</a:t>
            </a:r>
            <a:r>
              <a:rPr lang="pt-PT" dirty="0"/>
              <a:t> – Não necessita de heurísticas para ser eficaz</a:t>
            </a:r>
          </a:p>
          <a:p>
            <a:pPr marL="158750" indent="0">
              <a:buNone/>
            </a:pPr>
            <a:r>
              <a:rPr lang="pt-PT" dirty="0" err="1"/>
              <a:t>Anytime</a:t>
            </a:r>
            <a:r>
              <a:rPr lang="pt-PT" dirty="0"/>
              <a:t> </a:t>
            </a:r>
          </a:p>
          <a:p>
            <a:pPr marL="158750" indent="0">
              <a:buNone/>
            </a:pPr>
            <a:r>
              <a:rPr lang="pt-PT" dirty="0" err="1"/>
              <a:t>Asymmetric</a:t>
            </a:r>
            <a:r>
              <a:rPr lang="pt-PT" dirty="0"/>
              <a:t> - A árvore construída depende da maneira como os nós são selecionados.</a:t>
            </a:r>
          </a:p>
        </p:txBody>
      </p:sp>
    </p:spTree>
    <p:extLst>
      <p:ext uri="{BB962C8B-B14F-4D97-AF65-F5344CB8AC3E}">
        <p14:creationId xmlns:p14="http://schemas.microsoft.com/office/powerpoint/2010/main" val="1895527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PT" sz="1100" b="0" i="0" u="none" strike="noStrike" cap="none" dirty="0">
                <a:solidFill>
                  <a:srgbClr val="000000"/>
                </a:solidFill>
                <a:effectLst/>
                <a:latin typeface="Arial"/>
                <a:ea typeface="Arial"/>
                <a:cs typeface="Arial"/>
                <a:sym typeface="Arial"/>
              </a:rPr>
              <a:t>A seleção dos nós é feita usando a fórmula UCT – que equilibra o fator </a:t>
            </a:r>
            <a:r>
              <a:rPr lang="pt-PT" sz="1100" b="0" i="0" u="none" strike="noStrike" cap="none" dirty="0" err="1">
                <a:solidFill>
                  <a:srgbClr val="000000"/>
                </a:solidFill>
                <a:effectLst/>
                <a:latin typeface="Arial"/>
                <a:ea typeface="Arial"/>
                <a:cs typeface="Arial"/>
                <a:sym typeface="Arial"/>
              </a:rPr>
              <a:t>exploration</a:t>
            </a:r>
            <a:r>
              <a:rPr lang="pt-PT" sz="1100" b="0" i="0" u="none" strike="noStrike" cap="none" dirty="0">
                <a:solidFill>
                  <a:srgbClr val="000000"/>
                </a:solidFill>
                <a:effectLst/>
                <a:latin typeface="Arial"/>
                <a:ea typeface="Arial"/>
                <a:cs typeface="Arial"/>
                <a:sym typeface="Arial"/>
              </a:rPr>
              <a:t> e </a:t>
            </a:r>
            <a:r>
              <a:rPr lang="pt-PT" sz="1100" b="0" i="0" u="none" strike="noStrike" cap="none" dirty="0" err="1">
                <a:solidFill>
                  <a:srgbClr val="000000"/>
                </a:solidFill>
                <a:effectLst/>
                <a:latin typeface="Arial"/>
                <a:ea typeface="Arial"/>
                <a:cs typeface="Arial"/>
                <a:sym typeface="Arial"/>
              </a:rPr>
              <a:t>exploitation</a:t>
            </a:r>
            <a:r>
              <a:rPr lang="pt-PT" sz="1100" b="0" i="0" u="none" strike="noStrike" cap="none" dirty="0">
                <a:solidFill>
                  <a:srgbClr val="000000"/>
                </a:solidFill>
                <a:effectLst/>
                <a:latin typeface="Arial"/>
                <a:ea typeface="Arial"/>
                <a:cs typeface="Arial"/>
                <a:sym typeface="Arial"/>
              </a:rPr>
              <a:t>. </a:t>
            </a:r>
          </a:p>
        </p:txBody>
      </p:sp>
    </p:spTree>
    <p:extLst>
      <p:ext uri="{BB962C8B-B14F-4D97-AF65-F5344CB8AC3E}">
        <p14:creationId xmlns:p14="http://schemas.microsoft.com/office/powerpoint/2010/main" val="4271176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3F997-4009-2B39-AA7F-4B598DC06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801EA-8D0C-0D1A-BFD3-F4D3F1A9015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280AB1D-07BC-9C57-C736-AE83073E6BBE}"/>
              </a:ext>
            </a:extLst>
          </p:cNvPr>
          <p:cNvSpPr>
            <a:spLocks noGrp="1"/>
          </p:cNvSpPr>
          <p:nvPr>
            <p:ph type="body" idx="1"/>
          </p:nvPr>
        </p:nvSpPr>
        <p:spPr/>
        <p:txBody>
          <a:bodyPr/>
          <a:lstStyle/>
          <a:p>
            <a:pPr marL="158750" indent="0">
              <a:buNone/>
            </a:pPr>
            <a:r>
              <a:rPr lang="pt-PT" dirty="0"/>
              <a:t>No </a:t>
            </a:r>
            <a:r>
              <a:rPr lang="pt-PT" dirty="0" err="1"/>
              <a:t>state</a:t>
            </a:r>
            <a:r>
              <a:rPr lang="pt-PT" dirty="0"/>
              <a:t> </a:t>
            </a:r>
            <a:r>
              <a:rPr lang="pt-PT" dirty="0" err="1"/>
              <a:t>of</a:t>
            </a:r>
            <a:r>
              <a:rPr lang="pt-PT" dirty="0"/>
              <a:t> </a:t>
            </a:r>
            <a:r>
              <a:rPr lang="pt-PT" dirty="0" err="1"/>
              <a:t>the</a:t>
            </a:r>
            <a:r>
              <a:rPr lang="pt-PT" dirty="0"/>
              <a:t> </a:t>
            </a:r>
            <a:r>
              <a:rPr lang="pt-PT" dirty="0" err="1"/>
              <a:t>art</a:t>
            </a:r>
            <a:r>
              <a:rPr lang="pt-PT" dirty="0"/>
              <a:t>, as abordagens mais usadas são…</a:t>
            </a:r>
          </a:p>
        </p:txBody>
      </p:sp>
    </p:spTree>
    <p:extLst>
      <p:ext uri="{BB962C8B-B14F-4D97-AF65-F5344CB8AC3E}">
        <p14:creationId xmlns:p14="http://schemas.microsoft.com/office/powerpoint/2010/main" val="27626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3C0B8-E1BB-4144-5F50-88FAC9F52C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42CC31-1E58-07DE-3E20-082ACC4A902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3A28D5A-DC21-F682-F511-B66D5D068BC8}"/>
              </a:ext>
            </a:extLst>
          </p:cNvPr>
          <p:cNvSpPr>
            <a:spLocks noGrp="1"/>
          </p:cNvSpPr>
          <p:nvPr>
            <p:ph type="body" idx="1"/>
          </p:nvPr>
        </p:nvSpPr>
        <p:spPr/>
        <p:txBody>
          <a:bodyPr/>
          <a:lstStyle/>
          <a:p>
            <a:pPr marL="158750" indent="0">
              <a:buNone/>
            </a:pPr>
            <a:r>
              <a:rPr lang="pt-PT" dirty="0"/>
              <a:t>MWD - Uma disciplina dada mais do que uma vez por semana tem de ser espalhada por um mínimo de dias</a:t>
            </a:r>
          </a:p>
          <a:p>
            <a:pPr marL="158750" indent="0">
              <a:buNone/>
            </a:pPr>
            <a:endParaRPr lang="pt-PT" dirty="0"/>
          </a:p>
          <a:p>
            <a:pPr marL="158750" indent="0">
              <a:buNone/>
            </a:pPr>
            <a:r>
              <a:rPr lang="pt-PT" dirty="0"/>
              <a:t>Conflitos de aulas no mesmo período</a:t>
            </a:r>
          </a:p>
          <a:p>
            <a:pPr marL="158750" indent="0">
              <a:buNone/>
            </a:pPr>
            <a:endParaRPr lang="pt-PT"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PT" dirty="0"/>
              <a:t>Conflitos de aulas do mesmo bloco no mesmo período</a:t>
            </a:r>
          </a:p>
          <a:p>
            <a:pPr marL="158750" indent="0">
              <a:buNone/>
            </a:pPr>
            <a:endParaRPr lang="pt-PT" dirty="0"/>
          </a:p>
        </p:txBody>
      </p:sp>
    </p:spTree>
    <p:extLst>
      <p:ext uri="{BB962C8B-B14F-4D97-AF65-F5344CB8AC3E}">
        <p14:creationId xmlns:p14="http://schemas.microsoft.com/office/powerpoint/2010/main" val="3570934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Espaço de pesquisa vasto</a:t>
            </a:r>
          </a:p>
        </p:txBody>
      </p:sp>
    </p:spTree>
    <p:extLst>
      <p:ext uri="{BB962C8B-B14F-4D97-AF65-F5344CB8AC3E}">
        <p14:creationId xmlns:p14="http://schemas.microsoft.com/office/powerpoint/2010/main" val="2716759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2473500" y="1189100"/>
            <a:ext cx="6670500" cy="1964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0" name="Google Shape;40;p9"/>
          <p:cNvSpPr txBox="1">
            <a:spLocks noGrp="1"/>
          </p:cNvSpPr>
          <p:nvPr>
            <p:ph type="subTitle" idx="1"/>
          </p:nvPr>
        </p:nvSpPr>
        <p:spPr>
          <a:xfrm>
            <a:off x="2473500" y="3153500"/>
            <a:ext cx="36756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1" name="Google Shape;41;p9"/>
          <p:cNvSpPr/>
          <p:nvPr/>
        </p:nvSpPr>
        <p:spPr>
          <a:xfrm>
            <a:off x="0" y="100"/>
            <a:ext cx="2055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Footer Placeholder 1">
            <a:extLst>
              <a:ext uri="{FF2B5EF4-FFF2-40B4-BE49-F238E27FC236}">
                <a16:creationId xmlns:a16="http://schemas.microsoft.com/office/drawing/2014/main" id="{0AF0C237-C528-5913-263E-BB5205405C08}"/>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08AA8FEB-892C-1588-90E4-802FAD7B4B49}"/>
              </a:ext>
            </a:extLst>
          </p:cNvPr>
          <p:cNvSpPr>
            <a:spLocks noGrp="1"/>
          </p:cNvSpPr>
          <p:nvPr>
            <p:ph type="sldNum" sz="quarter" idx="11"/>
          </p:nvPr>
        </p:nvSpPr>
        <p:spPr/>
        <p:txBody>
          <a:bodyPr/>
          <a:lstStyle/>
          <a:p>
            <a:fld id="{8BC8727B-4240-4963-929A-A961B0E9EF8D}" type="slidenum">
              <a:rPr lang="pt-PT" smtClean="0"/>
              <a:t>‹#›</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9144000" cy="5143500"/>
          </a:xfrm>
          <a:prstGeom prst="rect">
            <a:avLst/>
          </a:prstGeom>
          <a:noFill/>
          <a:ln>
            <a:noFill/>
          </a:ln>
        </p:spPr>
      </p:sp>
      <p:sp>
        <p:nvSpPr>
          <p:cNvPr id="44" name="Google Shape;44;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 name="Footer Placeholder 1">
            <a:extLst>
              <a:ext uri="{FF2B5EF4-FFF2-40B4-BE49-F238E27FC236}">
                <a16:creationId xmlns:a16="http://schemas.microsoft.com/office/drawing/2014/main" id="{9EFD8A73-4884-FEFD-3AB9-E4ABE0BC56BF}"/>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AC65C5E1-EB89-7364-14CA-413618A3BC1A}"/>
              </a:ext>
            </a:extLst>
          </p:cNvPr>
          <p:cNvSpPr>
            <a:spLocks noGrp="1"/>
          </p:cNvSpPr>
          <p:nvPr>
            <p:ph type="sldNum" sz="quarter" idx="11"/>
          </p:nvPr>
        </p:nvSpPr>
        <p:spPr/>
        <p:txBody>
          <a:bodyPr/>
          <a:lstStyle/>
          <a:p>
            <a:fld id="{8BC8727B-4240-4963-929A-A961B0E9EF8D}" type="slidenum">
              <a:rPr lang="pt-PT" smtClean="0"/>
              <a:t>‹#›</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userDrawn="1">
  <p:cSld name="BLANK">
    <p:bg>
      <p:bgPr>
        <a:noFill/>
        <a:effectLst/>
      </p:bgPr>
    </p:bg>
    <p:spTree>
      <p:nvGrpSpPr>
        <p:cNvPr id="1" name="Shape 49"/>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C1D328-A8D3-5ECE-FED0-77E5772F82EF}"/>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8A317485-0D80-FDA6-4513-7484AFB81D33}"/>
              </a:ext>
            </a:extLst>
          </p:cNvPr>
          <p:cNvSpPr>
            <a:spLocks noGrp="1"/>
          </p:cNvSpPr>
          <p:nvPr>
            <p:ph type="sldNum" sz="quarter" idx="11"/>
          </p:nvPr>
        </p:nvSpPr>
        <p:spPr/>
        <p:txBody>
          <a:bodyPr/>
          <a:lstStyle/>
          <a:p>
            <a:fld id="{8BC8727B-4240-4963-929A-A961B0E9EF8D}" type="slidenum">
              <a:rPr lang="pt-PT" smtClean="0"/>
              <a:t>‹#›</a:t>
            </a:fld>
            <a:endParaRPr lang="pt-PT"/>
          </a:p>
        </p:txBody>
      </p:sp>
      <p:sp>
        <p:nvSpPr>
          <p:cNvPr id="4" name="Title 3">
            <a:extLst>
              <a:ext uri="{FF2B5EF4-FFF2-40B4-BE49-F238E27FC236}">
                <a16:creationId xmlns:a16="http://schemas.microsoft.com/office/drawing/2014/main" id="{0C773DC0-21EC-91CB-C0A9-8B66F72FE93F}"/>
              </a:ext>
            </a:extLst>
          </p:cNvPr>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 name="Footer Placeholder 1">
            <a:extLst>
              <a:ext uri="{FF2B5EF4-FFF2-40B4-BE49-F238E27FC236}">
                <a16:creationId xmlns:a16="http://schemas.microsoft.com/office/drawing/2014/main" id="{E9A195AE-D9EA-A897-C70B-0A7661816718}"/>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BC540930-77AF-63F4-C59F-587D1DD6823F}"/>
              </a:ext>
            </a:extLst>
          </p:cNvPr>
          <p:cNvSpPr>
            <a:spLocks noGrp="1"/>
          </p:cNvSpPr>
          <p:nvPr>
            <p:ph type="sldNum" sz="quarter" idx="11"/>
          </p:nvPr>
        </p:nvSpPr>
        <p:spPr/>
        <p:txBody>
          <a:bodyPr/>
          <a:lstStyle/>
          <a:p>
            <a:fld id="{8BC8727B-4240-4963-929A-A961B0E9EF8D}" type="slidenum">
              <a:rPr lang="pt-PT" smtClean="0"/>
              <a:t>‹#›</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userDrawn="1">
  <p:cSld name="CUSTOM_9">
    <p:spTree>
      <p:nvGrpSpPr>
        <p:cNvPr id="1" name="Shape 129"/>
        <p:cNvGrpSpPr/>
        <p:nvPr/>
      </p:nvGrpSpPr>
      <p:grpSpPr>
        <a:xfrm>
          <a:off x="0" y="0"/>
          <a:ext cx="0" cy="0"/>
          <a:chOff x="0" y="0"/>
          <a:chExt cx="0" cy="0"/>
        </a:xfrm>
      </p:grpSpPr>
      <p:sp>
        <p:nvSpPr>
          <p:cNvPr id="130" name="Google Shape;130;p23"/>
          <p:cNvSpPr/>
          <p:nvPr/>
        </p:nvSpPr>
        <p:spPr>
          <a:xfrm>
            <a:off x="0" y="75"/>
            <a:ext cx="5003100" cy="460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Footer Placeholder 1">
            <a:extLst>
              <a:ext uri="{FF2B5EF4-FFF2-40B4-BE49-F238E27FC236}">
                <a16:creationId xmlns:a16="http://schemas.microsoft.com/office/drawing/2014/main" id="{0854A89E-9FA1-EE41-3F77-DA06617D65AC}"/>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3BAFC362-EEE4-DC3A-7366-C369694F881C}"/>
              </a:ext>
            </a:extLst>
          </p:cNvPr>
          <p:cNvSpPr>
            <a:spLocks noGrp="1"/>
          </p:cNvSpPr>
          <p:nvPr>
            <p:ph type="sldNum" sz="quarter" idx="11"/>
          </p:nvPr>
        </p:nvSpPr>
        <p:spPr/>
        <p:txBody>
          <a:bodyPr/>
          <a:lstStyle/>
          <a:p>
            <a:fld id="{8BC8727B-4240-4963-929A-A961B0E9EF8D}" type="slidenum">
              <a:rPr lang="pt-PT" smtClean="0"/>
              <a:t>‹#›</a:t>
            </a:fld>
            <a:endParaRPr lang="pt-PT"/>
          </a:p>
        </p:txBody>
      </p:sp>
      <p:sp>
        <p:nvSpPr>
          <p:cNvPr id="4" name="Title 3">
            <a:extLst>
              <a:ext uri="{FF2B5EF4-FFF2-40B4-BE49-F238E27FC236}">
                <a16:creationId xmlns:a16="http://schemas.microsoft.com/office/drawing/2014/main" id="{6CA08C01-57B8-627A-7622-15E0D46E17A4}"/>
              </a:ext>
            </a:extLst>
          </p:cNvPr>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userDrawn="1">
  <p:cSld name="CUSTOM_9_1">
    <p:bg>
      <p:bgPr>
        <a:solidFill>
          <a:schemeClr val="dk2"/>
        </a:solidFill>
        <a:effectLst/>
      </p:bgPr>
    </p:bg>
    <p:spTree>
      <p:nvGrpSpPr>
        <p:cNvPr id="1" name="Shape 131"/>
        <p:cNvGrpSpPr/>
        <p:nvPr/>
      </p:nvGrpSpPr>
      <p:grpSpPr>
        <a:xfrm>
          <a:off x="0" y="0"/>
          <a:ext cx="0" cy="0"/>
          <a:chOff x="0" y="0"/>
          <a:chExt cx="0" cy="0"/>
        </a:xfrm>
      </p:grpSpPr>
      <p:sp>
        <p:nvSpPr>
          <p:cNvPr id="132" name="Google Shape;132;p24"/>
          <p:cNvSpPr/>
          <p:nvPr/>
        </p:nvSpPr>
        <p:spPr>
          <a:xfrm>
            <a:off x="0" y="915000"/>
            <a:ext cx="3485400" cy="42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Footer Placeholder 1">
            <a:extLst>
              <a:ext uri="{FF2B5EF4-FFF2-40B4-BE49-F238E27FC236}">
                <a16:creationId xmlns:a16="http://schemas.microsoft.com/office/drawing/2014/main" id="{5DB2ADDE-41B7-2054-A6A2-2FE444D41E78}"/>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3E4F100E-6A08-620D-1338-36AEEE395614}"/>
              </a:ext>
            </a:extLst>
          </p:cNvPr>
          <p:cNvSpPr>
            <a:spLocks noGrp="1"/>
          </p:cNvSpPr>
          <p:nvPr>
            <p:ph type="sldNum" sz="quarter" idx="11"/>
          </p:nvPr>
        </p:nvSpPr>
        <p:spPr/>
        <p:txBody>
          <a:bodyPr/>
          <a:lstStyle/>
          <a:p>
            <a:fld id="{8BC8727B-4240-4963-929A-A961B0E9EF8D}" type="slidenum">
              <a:rPr lang="pt-PT" smtClean="0"/>
              <a:t>‹#›</a:t>
            </a:fld>
            <a:endParaRPr lang="pt-PT"/>
          </a:p>
        </p:txBody>
      </p:sp>
      <p:sp>
        <p:nvSpPr>
          <p:cNvPr id="4" name="Title 3">
            <a:extLst>
              <a:ext uri="{FF2B5EF4-FFF2-40B4-BE49-F238E27FC236}">
                <a16:creationId xmlns:a16="http://schemas.microsoft.com/office/drawing/2014/main" id="{82C72CAF-B4D9-D27B-081F-A910CFC83837}"/>
              </a:ext>
            </a:extLst>
          </p:cNvPr>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
        <p:nvSpPr>
          <p:cNvPr id="3" name="Footer Placeholder 2">
            <a:extLst>
              <a:ext uri="{FF2B5EF4-FFF2-40B4-BE49-F238E27FC236}">
                <a16:creationId xmlns:a16="http://schemas.microsoft.com/office/drawing/2014/main" id="{4FD762C1-C95A-7949-139B-EFD4A778CCF9}"/>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4" name="Slide Number Placeholder 3">
            <a:extLst>
              <a:ext uri="{FF2B5EF4-FFF2-40B4-BE49-F238E27FC236}">
                <a16:creationId xmlns:a16="http://schemas.microsoft.com/office/drawing/2014/main" id="{3C2F0A65-EC10-CABC-54EC-4FD63A83C8E8}"/>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BC8727B-4240-4963-929A-A961B0E9EF8D}" type="slidenum">
              <a:rPr lang="pt-PT" smtClean="0"/>
              <a:t>‹#›</a:t>
            </a:fld>
            <a:endParaRPr lang="pt-PT"/>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8" r:id="rId3"/>
    <p:sldLayoutId id="2147483660" r:id="rId4"/>
    <p:sldLayoutId id="2147483669" r:id="rId5"/>
    <p:sldLayoutId id="214748367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oogle Shape;149;p24">
            <a:extLst>
              <a:ext uri="{FF2B5EF4-FFF2-40B4-BE49-F238E27FC236}">
                <a16:creationId xmlns:a16="http://schemas.microsoft.com/office/drawing/2014/main" id="{4BBD94DC-2C95-FAA0-BF1B-1BBC2A70B5BE}"/>
              </a:ext>
            </a:extLst>
          </p:cNvPr>
          <p:cNvGrpSpPr/>
          <p:nvPr/>
        </p:nvGrpSpPr>
        <p:grpSpPr>
          <a:xfrm>
            <a:off x="0" y="767750"/>
            <a:ext cx="9144125" cy="2962500"/>
            <a:chOff x="0" y="767750"/>
            <a:chExt cx="9144125" cy="2962500"/>
          </a:xfrm>
        </p:grpSpPr>
        <p:sp>
          <p:nvSpPr>
            <p:cNvPr id="10" name="Google Shape;150;p24">
              <a:extLst>
                <a:ext uri="{FF2B5EF4-FFF2-40B4-BE49-F238E27FC236}">
                  <a16:creationId xmlns:a16="http://schemas.microsoft.com/office/drawing/2014/main" id="{7ECA3CC5-C733-642D-CCF4-D0E4C83E5205}"/>
                </a:ext>
              </a:extLst>
            </p:cNvPr>
            <p:cNvSpPr/>
            <p:nvPr/>
          </p:nvSpPr>
          <p:spPr>
            <a:xfrm>
              <a:off x="713225" y="767750"/>
              <a:ext cx="7717500" cy="296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1" name="Google Shape;151;p24">
              <a:extLst>
                <a:ext uri="{FF2B5EF4-FFF2-40B4-BE49-F238E27FC236}">
                  <a16:creationId xmlns:a16="http://schemas.microsoft.com/office/drawing/2014/main" id="{67809E77-2D7B-BB0B-B315-0ED2641612EB}"/>
                </a:ext>
              </a:extLst>
            </p:cNvPr>
            <p:cNvSpPr/>
            <p:nvPr/>
          </p:nvSpPr>
          <p:spPr>
            <a:xfrm>
              <a:off x="8430725" y="767750"/>
              <a:ext cx="713400" cy="2962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2" name="Google Shape;152;p24">
              <a:extLst>
                <a:ext uri="{FF2B5EF4-FFF2-40B4-BE49-F238E27FC236}">
                  <a16:creationId xmlns:a16="http://schemas.microsoft.com/office/drawing/2014/main" id="{E824B667-5E5A-C774-C5CF-9D7C75342C06}"/>
                </a:ext>
              </a:extLst>
            </p:cNvPr>
            <p:cNvSpPr/>
            <p:nvPr/>
          </p:nvSpPr>
          <p:spPr>
            <a:xfrm>
              <a:off x="0" y="767750"/>
              <a:ext cx="713400" cy="2962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sp>
        <p:nvSpPr>
          <p:cNvPr id="13" name="Google Shape;153;p24">
            <a:extLst>
              <a:ext uri="{FF2B5EF4-FFF2-40B4-BE49-F238E27FC236}">
                <a16:creationId xmlns:a16="http://schemas.microsoft.com/office/drawing/2014/main" id="{92299ED1-6CF4-DF42-6AFD-2230E6C1C2FC}"/>
              </a:ext>
            </a:extLst>
          </p:cNvPr>
          <p:cNvSpPr txBox="1">
            <a:spLocks/>
          </p:cNvSpPr>
          <p:nvPr/>
        </p:nvSpPr>
        <p:spPr>
          <a:xfrm>
            <a:off x="713225" y="1241900"/>
            <a:ext cx="7717500" cy="2014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dirty="0">
                <a:latin typeface="Archivo"/>
              </a:rPr>
              <a:t>Improved Monte Carlo Tree Search</a:t>
            </a:r>
          </a:p>
          <a:p>
            <a:pPr algn="ctr"/>
            <a:r>
              <a:rPr lang="en-US" sz="4000" dirty="0">
                <a:latin typeface="Archivo"/>
              </a:rPr>
              <a:t>for University Course Timetabling</a:t>
            </a:r>
          </a:p>
        </p:txBody>
      </p:sp>
      <p:sp>
        <p:nvSpPr>
          <p:cNvPr id="14" name="Google Shape;154;p24">
            <a:extLst>
              <a:ext uri="{FF2B5EF4-FFF2-40B4-BE49-F238E27FC236}">
                <a16:creationId xmlns:a16="http://schemas.microsoft.com/office/drawing/2014/main" id="{4B4B7E37-8BF2-D06C-21EE-2E7F5C105BB3}"/>
              </a:ext>
            </a:extLst>
          </p:cNvPr>
          <p:cNvSpPr txBox="1">
            <a:spLocks/>
          </p:cNvSpPr>
          <p:nvPr/>
        </p:nvSpPr>
        <p:spPr>
          <a:xfrm>
            <a:off x="2307600" y="3969347"/>
            <a:ext cx="4528800" cy="475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PT" dirty="0">
                <a:latin typeface="Libre Franklin" pitchFamily="2" charset="0"/>
              </a:rPr>
              <a:t>Daniela Tomás </a:t>
            </a:r>
            <a:r>
              <a:rPr lang="pt-PT" sz="1600" b="1" dirty="0">
                <a:solidFill>
                  <a:schemeClr val="tx2">
                    <a:lumMod val="90000"/>
                  </a:schemeClr>
                </a:solidFill>
                <a:latin typeface="Libre Franklin" pitchFamily="2" charset="0"/>
              </a:rPr>
              <a:t>·</a:t>
            </a:r>
            <a:r>
              <a:rPr lang="pt-PT" dirty="0">
                <a:latin typeface="Libre Franklin" pitchFamily="2" charset="0"/>
              </a:rPr>
              <a:t> up202004946 </a:t>
            </a:r>
            <a:r>
              <a:rPr lang="pt-PT" sz="1600" b="1" dirty="0">
                <a:solidFill>
                  <a:schemeClr val="tx2">
                    <a:lumMod val="90000"/>
                  </a:schemeClr>
                </a:solidFill>
                <a:latin typeface="Libre Franklin" pitchFamily="2" charset="0"/>
              </a:rPr>
              <a:t>·</a:t>
            </a:r>
            <a:r>
              <a:rPr lang="pt-PT" dirty="0">
                <a:latin typeface="Libre Franklin" pitchFamily="2" charset="0"/>
              </a:rPr>
              <a:t> M:ERSI</a:t>
            </a:r>
          </a:p>
        </p:txBody>
      </p:sp>
      <p:pic>
        <p:nvPicPr>
          <p:cNvPr id="15" name="Picture 2" descr="Home | Mestrados FCUP">
            <a:extLst>
              <a:ext uri="{FF2B5EF4-FFF2-40B4-BE49-F238E27FC236}">
                <a16:creationId xmlns:a16="http://schemas.microsoft.com/office/drawing/2014/main" id="{C22A687E-C138-0ECC-EE19-638466033A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0" y="74340"/>
            <a:ext cx="1532787" cy="60912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C386B2A-9B3E-F3F2-03D6-CF50D5A5C258}"/>
              </a:ext>
            </a:extLst>
          </p:cNvPr>
          <p:cNvSpPr>
            <a:spLocks noGrp="1"/>
          </p:cNvSpPr>
          <p:nvPr>
            <p:ph type="sldNum" sz="quarter" idx="11"/>
          </p:nvPr>
        </p:nvSpPr>
        <p:spPr/>
        <p:txBody>
          <a:bodyPr/>
          <a:lstStyle/>
          <a:p>
            <a:endParaRPr lang="pt-PT" dirty="0"/>
          </a:p>
        </p:txBody>
      </p:sp>
      <p:pic>
        <p:nvPicPr>
          <p:cNvPr id="1026" name="Picture 2" descr="Departamento de Ciência de Computadores, FCUP">
            <a:extLst>
              <a:ext uri="{FF2B5EF4-FFF2-40B4-BE49-F238E27FC236}">
                <a16:creationId xmlns:a16="http://schemas.microsoft.com/office/drawing/2014/main" id="{F5A58870-0D3B-9768-64A5-603F612074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010" t="24668" r="4990" b="16826"/>
          <a:stretch/>
        </p:blipFill>
        <p:spPr bwMode="auto">
          <a:xfrm>
            <a:off x="8036959" y="60852"/>
            <a:ext cx="956782" cy="63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086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79139-DCEF-22FB-B68C-47F7FF2DE4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96FDC-136C-B262-FA26-A3BBF1CFD170}"/>
              </a:ext>
            </a:extLst>
          </p:cNvPr>
          <p:cNvSpPr>
            <a:spLocks noGrp="1"/>
          </p:cNvSpPr>
          <p:nvPr>
            <p:ph type="title"/>
          </p:nvPr>
        </p:nvSpPr>
        <p:spPr/>
        <p:txBody>
          <a:bodyPr/>
          <a:lstStyle/>
          <a:p>
            <a:r>
              <a:rPr lang="pt-PT" dirty="0" err="1"/>
              <a:t>Methodology</a:t>
            </a:r>
            <a:r>
              <a:rPr lang="pt-PT" dirty="0"/>
              <a:t>: </a:t>
            </a:r>
            <a:r>
              <a:rPr lang="pt-PT" b="0" dirty="0"/>
              <a:t>MCTS - </a:t>
            </a:r>
            <a:r>
              <a:rPr lang="pt-PT" b="0" dirty="0" err="1"/>
              <a:t>Selection</a:t>
            </a:r>
            <a:endParaRPr lang="pt-PT" b="0" dirty="0"/>
          </a:p>
        </p:txBody>
      </p:sp>
      <p:sp>
        <p:nvSpPr>
          <p:cNvPr id="3" name="Slide Number Placeholder 2">
            <a:extLst>
              <a:ext uri="{FF2B5EF4-FFF2-40B4-BE49-F238E27FC236}">
                <a16:creationId xmlns:a16="http://schemas.microsoft.com/office/drawing/2014/main" id="{F4AF0F86-FD80-3156-AD49-9ACDEE5CF65B}"/>
              </a:ext>
            </a:extLst>
          </p:cNvPr>
          <p:cNvSpPr>
            <a:spLocks noGrp="1"/>
          </p:cNvSpPr>
          <p:nvPr>
            <p:ph type="sldNum" sz="quarter" idx="11"/>
          </p:nvPr>
        </p:nvSpPr>
        <p:spPr/>
        <p:txBody>
          <a:bodyPr/>
          <a:lstStyle/>
          <a:p>
            <a:fld id="{8BC8727B-4240-4963-929A-A961B0E9EF8D}" type="slidenum">
              <a:rPr lang="pt-PT" smtClean="0"/>
              <a:t>10</a:t>
            </a:fld>
            <a:endParaRPr lang="pt-PT"/>
          </a:p>
        </p:txBody>
      </p:sp>
      <p:pic>
        <p:nvPicPr>
          <p:cNvPr id="7" name="Picture 6" descr="A diagram of a diagram&#10;&#10;AI-generated content may be incorrect.">
            <a:extLst>
              <a:ext uri="{FF2B5EF4-FFF2-40B4-BE49-F238E27FC236}">
                <a16:creationId xmlns:a16="http://schemas.microsoft.com/office/drawing/2014/main" id="{7C74B1D3-1015-C3C4-008E-9ACF7099598D}"/>
              </a:ext>
            </a:extLst>
          </p:cNvPr>
          <p:cNvPicPr>
            <a:picLocks noChangeAspect="1"/>
          </p:cNvPicPr>
          <p:nvPr/>
        </p:nvPicPr>
        <p:blipFill>
          <a:blip r:embed="rId3"/>
          <a:srcRect r="50569" b="59003"/>
          <a:stretch/>
        </p:blipFill>
        <p:spPr>
          <a:xfrm>
            <a:off x="5250873" y="1357989"/>
            <a:ext cx="3631167" cy="2955943"/>
          </a:xfrm>
          <a:prstGeom prst="rect">
            <a:avLst/>
          </a:prstGeom>
        </p:spPr>
      </p:pic>
      <p:sp>
        <p:nvSpPr>
          <p:cNvPr id="9" name="TextBox 8">
            <a:extLst>
              <a:ext uri="{FF2B5EF4-FFF2-40B4-BE49-F238E27FC236}">
                <a16:creationId xmlns:a16="http://schemas.microsoft.com/office/drawing/2014/main" id="{548ABD18-3969-9931-8F93-F9FD0802CC50}"/>
              </a:ext>
            </a:extLst>
          </p:cNvPr>
          <p:cNvSpPr txBox="1"/>
          <p:nvPr/>
        </p:nvSpPr>
        <p:spPr>
          <a:xfrm>
            <a:off x="6284540" y="4313932"/>
            <a:ext cx="1563832" cy="230832"/>
          </a:xfrm>
          <a:prstGeom prst="rect">
            <a:avLst/>
          </a:prstGeom>
          <a:noFill/>
        </p:spPr>
        <p:txBody>
          <a:bodyPr wrap="square" rtlCol="0">
            <a:spAutoFit/>
          </a:bodyPr>
          <a:lstStyle/>
          <a:p>
            <a:r>
              <a:rPr lang="pt-PT" sz="900" b="1" dirty="0">
                <a:latin typeface="Archivo"/>
              </a:rPr>
              <a:t>Fig. 5 –</a:t>
            </a:r>
            <a:r>
              <a:rPr lang="pt-PT" sz="900" dirty="0">
                <a:latin typeface="Archivo"/>
              </a:rPr>
              <a:t> MCTS </a:t>
            </a:r>
            <a:r>
              <a:rPr lang="pt-PT" sz="900" dirty="0" err="1">
                <a:latin typeface="Archivo"/>
              </a:rPr>
              <a:t>selection</a:t>
            </a:r>
            <a:r>
              <a:rPr lang="pt-PT" sz="900" dirty="0">
                <a:latin typeface="Archivo"/>
              </a:rPr>
              <a:t> </a:t>
            </a:r>
            <a:r>
              <a:rPr lang="pt-PT" sz="900" dirty="0" err="1">
                <a:latin typeface="Archivo"/>
              </a:rPr>
              <a:t>phase</a:t>
            </a:r>
            <a:endParaRPr lang="pt-PT" sz="900" i="1" dirty="0">
              <a:latin typeface="Archivo"/>
            </a:endParaRPr>
          </a:p>
        </p:txBody>
      </p:sp>
      <p:pic>
        <p:nvPicPr>
          <p:cNvPr id="5" name="Picture 4">
            <a:extLst>
              <a:ext uri="{FF2B5EF4-FFF2-40B4-BE49-F238E27FC236}">
                <a16:creationId xmlns:a16="http://schemas.microsoft.com/office/drawing/2014/main" id="{D07A7E82-C85C-9A52-0B55-D0BF3EEAB5E9}"/>
              </a:ext>
            </a:extLst>
          </p:cNvPr>
          <p:cNvPicPr>
            <a:picLocks noChangeAspect="1"/>
          </p:cNvPicPr>
          <p:nvPr/>
        </p:nvPicPr>
        <p:blipFill>
          <a:blip r:embed="rId4"/>
          <a:stretch>
            <a:fillRect/>
          </a:stretch>
        </p:blipFill>
        <p:spPr>
          <a:xfrm>
            <a:off x="720000" y="1127157"/>
            <a:ext cx="4589718" cy="2568208"/>
          </a:xfrm>
          <a:prstGeom prst="rect">
            <a:avLst/>
          </a:prstGeom>
        </p:spPr>
      </p:pic>
      <p:pic>
        <p:nvPicPr>
          <p:cNvPr id="15" name="Picture 14">
            <a:extLst>
              <a:ext uri="{FF2B5EF4-FFF2-40B4-BE49-F238E27FC236}">
                <a16:creationId xmlns:a16="http://schemas.microsoft.com/office/drawing/2014/main" id="{CDC10FAE-9C0B-74F8-63F5-40A943C10A55}"/>
              </a:ext>
            </a:extLst>
          </p:cNvPr>
          <p:cNvPicPr>
            <a:picLocks noChangeAspect="1"/>
          </p:cNvPicPr>
          <p:nvPr/>
        </p:nvPicPr>
        <p:blipFill>
          <a:blip r:embed="rId5"/>
          <a:stretch>
            <a:fillRect/>
          </a:stretch>
        </p:blipFill>
        <p:spPr>
          <a:xfrm>
            <a:off x="753039" y="3720347"/>
            <a:ext cx="4480426" cy="1082203"/>
          </a:xfrm>
          <a:prstGeom prst="rect">
            <a:avLst/>
          </a:prstGeom>
        </p:spPr>
      </p:pic>
    </p:spTree>
    <p:extLst>
      <p:ext uri="{BB962C8B-B14F-4D97-AF65-F5344CB8AC3E}">
        <p14:creationId xmlns:p14="http://schemas.microsoft.com/office/powerpoint/2010/main" val="2506117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A0C3E-44DC-60CD-7E8C-A7C259F800A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FA3380A-A9FF-B7CA-1735-31C25827AE68}"/>
              </a:ext>
            </a:extLst>
          </p:cNvPr>
          <p:cNvPicPr>
            <a:picLocks noChangeAspect="1"/>
          </p:cNvPicPr>
          <p:nvPr/>
        </p:nvPicPr>
        <p:blipFill>
          <a:blip r:embed="rId3"/>
          <a:stretch>
            <a:fillRect/>
          </a:stretch>
        </p:blipFill>
        <p:spPr>
          <a:xfrm>
            <a:off x="720000" y="1100050"/>
            <a:ext cx="4583586" cy="3879204"/>
          </a:xfrm>
          <a:prstGeom prst="rect">
            <a:avLst/>
          </a:prstGeom>
        </p:spPr>
      </p:pic>
      <p:sp>
        <p:nvSpPr>
          <p:cNvPr id="2" name="Title 1">
            <a:extLst>
              <a:ext uri="{FF2B5EF4-FFF2-40B4-BE49-F238E27FC236}">
                <a16:creationId xmlns:a16="http://schemas.microsoft.com/office/drawing/2014/main" id="{59BA3DA6-E08A-5FDA-60B7-CA8BAD21F015}"/>
              </a:ext>
            </a:extLst>
          </p:cNvPr>
          <p:cNvSpPr>
            <a:spLocks noGrp="1"/>
          </p:cNvSpPr>
          <p:nvPr>
            <p:ph type="title"/>
          </p:nvPr>
        </p:nvSpPr>
        <p:spPr/>
        <p:txBody>
          <a:bodyPr/>
          <a:lstStyle/>
          <a:p>
            <a:r>
              <a:rPr lang="pt-PT" dirty="0" err="1"/>
              <a:t>Methodology</a:t>
            </a:r>
            <a:r>
              <a:rPr lang="pt-PT" dirty="0"/>
              <a:t>: </a:t>
            </a:r>
            <a:r>
              <a:rPr lang="pt-PT" b="0" dirty="0"/>
              <a:t>MCTS - </a:t>
            </a:r>
            <a:r>
              <a:rPr lang="pt-PT" b="0" dirty="0" err="1"/>
              <a:t>Expansion</a:t>
            </a:r>
            <a:endParaRPr lang="pt-PT" b="0" dirty="0"/>
          </a:p>
        </p:txBody>
      </p:sp>
      <p:sp>
        <p:nvSpPr>
          <p:cNvPr id="3" name="Slide Number Placeholder 2">
            <a:extLst>
              <a:ext uri="{FF2B5EF4-FFF2-40B4-BE49-F238E27FC236}">
                <a16:creationId xmlns:a16="http://schemas.microsoft.com/office/drawing/2014/main" id="{370D4775-EF88-E1D1-FB6B-FC2AE8F34A01}"/>
              </a:ext>
            </a:extLst>
          </p:cNvPr>
          <p:cNvSpPr>
            <a:spLocks noGrp="1"/>
          </p:cNvSpPr>
          <p:nvPr>
            <p:ph type="sldNum" sz="quarter" idx="11"/>
          </p:nvPr>
        </p:nvSpPr>
        <p:spPr/>
        <p:txBody>
          <a:bodyPr/>
          <a:lstStyle/>
          <a:p>
            <a:fld id="{8BC8727B-4240-4963-929A-A961B0E9EF8D}" type="slidenum">
              <a:rPr lang="pt-PT" smtClean="0"/>
              <a:t>11</a:t>
            </a:fld>
            <a:endParaRPr lang="pt-PT"/>
          </a:p>
        </p:txBody>
      </p:sp>
      <p:pic>
        <p:nvPicPr>
          <p:cNvPr id="5" name="Picture 4" descr="A diagram of a diagram&#10;&#10;AI-generated content may be incorrect.">
            <a:extLst>
              <a:ext uri="{FF2B5EF4-FFF2-40B4-BE49-F238E27FC236}">
                <a16:creationId xmlns:a16="http://schemas.microsoft.com/office/drawing/2014/main" id="{C857A536-8F23-4871-CC32-2986933E06B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53" b="42271" l="44644" r="98369">
                        <a14:foregroundMark x1="89179" y1="5263" x2="72920" y2="7978"/>
                        <a14:foregroundMark x1="72920" y1="7978" x2="48613" y2="29972"/>
                        <a14:foregroundMark x1="48613" y1="29972" x2="88037" y2="43989"/>
                        <a14:foregroundMark x1="88037" y1="43989" x2="97934" y2="18061"/>
                        <a14:foregroundMark x1="97934" y1="18061" x2="98423" y2="1108"/>
                        <a14:foregroundMark x1="98423" y1="1108" x2="98423" y2="1108"/>
                        <a14:foregroundMark x1="87602" y1="5706" x2="80642" y2="9197"/>
                        <a14:foregroundMark x1="80642" y1="9197" x2="67265" y2="23823"/>
                        <a14:foregroundMark x1="67265" y1="23823" x2="66340" y2="27590"/>
                        <a14:foregroundMark x1="96520" y1="22216" x2="45840" y2="41496"/>
                        <a14:foregroundMark x1="45840" y1="41496" x2="44644" y2="41717"/>
                        <a14:foregroundMark x1="90430" y1="36177" x2="67047" y2="36399"/>
                        <a14:foregroundMark x1="74443" y1="40000" x2="45188" y2="40665"/>
                        <a14:foregroundMark x1="79663" y1="42271" x2="54214" y2="40997"/>
                        <a14:foregroundMark x1="88091" y1="35291" x2="74823" y2="24598"/>
                        <a14:backgroundMark x1="63567" y1="4211" x2="48722" y2="4432"/>
                        <a14:backgroundMark x1="48722" y1="4432" x2="48722" y2="4432"/>
                        <a14:backgroundMark x1="68407" y1="3657" x2="51985" y2="5928"/>
                        <a14:backgroundMark x1="66721" y1="4543" x2="59869" y2="6537"/>
                        <a14:backgroundMark x1="59869" y1="6537" x2="60413" y2="6260"/>
                        <a14:backgroundMark x1="67917" y1="3213" x2="60522" y2="2271"/>
                        <a14:backgroundMark x1="60522" y1="2271" x2="53018" y2="6648"/>
                        <a14:backgroundMark x1="53018" y1="6648" x2="67972" y2="7368"/>
                        <a14:backgroundMark x1="67972" y1="7368" x2="71289" y2="3878"/>
                        <a14:backgroundMark x1="71343" y1="443" x2="56335" y2="12355"/>
                        <a14:backgroundMark x1="56335" y1="12355" x2="42523" y2="12465"/>
                        <a14:backgroundMark x1="73790" y1="1939" x2="53127" y2="9474"/>
                        <a14:backgroundMark x1="53127" y1="9474" x2="47254" y2="9695"/>
                        <a14:backgroundMark x1="62316" y1="3657" x2="48450" y2="10194"/>
                        <a14:backgroundMark x1="48450" y1="10194" x2="48341" y2="10194"/>
                        <a14:backgroundMark x1="50843" y1="12687" x2="59815" y2="2216"/>
                        <a14:backgroundMark x1="59815" y1="2216" x2="59271" y2="665"/>
                        <a14:backgroundMark x1="57368" y1="2604" x2="52964" y2="2825"/>
                        <a14:backgroundMark x1="65579" y1="1330" x2="42958" y2="3435"/>
                        <a14:backgroundMark x1="58836" y1="5485" x2="66721" y2="665"/>
                        <a14:backgroundMark x1="66721" y1="665" x2="66721" y2="665"/>
                        <a14:backgroundMark x1="66232" y1="6260" x2="72920" y2="665"/>
                        <a14:backgroundMark x1="72920" y1="665" x2="72920" y2="665"/>
                        <a14:backgroundMark x1="65362" y1="6482" x2="73029" y2="111"/>
                        <a14:backgroundMark x1="70092" y1="4543" x2="44209" y2="6260"/>
                        <a14:backgroundMark x1="69277" y1="5152" x2="72213" y2="443"/>
                        <a14:backgroundMark x1="71343" y1="4211" x2="74334" y2="554"/>
                        <a14:backgroundMark x1="69059" y1="6260" x2="54432" y2="14626"/>
                        <a14:backgroundMark x1="66939" y1="6150" x2="57151" y2="10748"/>
                        <a14:backgroundMark x1="63676" y1="8698" x2="63676" y2="8698"/>
                        <a14:backgroundMark x1="65797" y1="7535" x2="57694" y2="11801"/>
                        <a14:backgroundMark x1="57694" y1="11801" x2="56716" y2="11801"/>
                        <a14:backgroundMark x1="59815" y1="12244" x2="48396" y2="12964"/>
                        <a14:backgroundMark x1="48396" y1="12964" x2="44970" y2="12022"/>
                        <a14:backgroundMark x1="62643" y1="10305" x2="51115" y2="14183"/>
                        <a14:backgroundMark x1="51115" y1="14183" x2="48124" y2="13629"/>
                        <a14:backgroundMark x1="64546" y1="9695" x2="51495" y2="15679"/>
                        <a14:backgroundMark x1="51495" y1="15679" x2="49918" y2="15457"/>
                        <a14:backgroundMark x1="60522" y1="10970" x2="49810" y2="15568"/>
                        <a14:backgroundMark x1="49810" y1="15568" x2="49810" y2="15568"/>
                        <a14:backgroundMark x1="54323" y1="12798" x2="48613" y2="15235"/>
                        <a14:backgroundMark x1="54758" y1="12576" x2="48940" y2="14072"/>
                        <a14:backgroundMark x1="52855" y1="12244" x2="51278" y2="15235"/>
                        <a14:backgroundMark x1="54867" y1="13407" x2="50625" y2="13629"/>
                        <a14:backgroundMark x1="51713" y1="12465" x2="51387" y2="15679"/>
                        <a14:backgroundMark x1="67917" y1="7202" x2="62751" y2="10416"/>
                      </a14:backgroundRemoval>
                    </a14:imgEffect>
                  </a14:imgLayer>
                </a14:imgProps>
              </a:ext>
            </a:extLst>
          </a:blip>
          <a:srcRect l="51389" r="-519" b="58398"/>
          <a:stretch/>
        </p:blipFill>
        <p:spPr>
          <a:xfrm>
            <a:off x="5118908" y="1443073"/>
            <a:ext cx="3586942" cy="2981166"/>
          </a:xfrm>
          <a:prstGeom prst="rect">
            <a:avLst/>
          </a:prstGeom>
        </p:spPr>
      </p:pic>
      <p:sp>
        <p:nvSpPr>
          <p:cNvPr id="4" name="TextBox 3">
            <a:extLst>
              <a:ext uri="{FF2B5EF4-FFF2-40B4-BE49-F238E27FC236}">
                <a16:creationId xmlns:a16="http://schemas.microsoft.com/office/drawing/2014/main" id="{D25323CA-DBCD-AC67-3514-323032476494}"/>
              </a:ext>
            </a:extLst>
          </p:cNvPr>
          <p:cNvSpPr txBox="1"/>
          <p:nvPr/>
        </p:nvSpPr>
        <p:spPr>
          <a:xfrm>
            <a:off x="6457950" y="4364919"/>
            <a:ext cx="1720490" cy="230832"/>
          </a:xfrm>
          <a:prstGeom prst="rect">
            <a:avLst/>
          </a:prstGeom>
          <a:noFill/>
        </p:spPr>
        <p:txBody>
          <a:bodyPr wrap="square" rtlCol="0">
            <a:spAutoFit/>
          </a:bodyPr>
          <a:lstStyle/>
          <a:p>
            <a:r>
              <a:rPr lang="pt-PT" sz="900" b="1" dirty="0">
                <a:latin typeface="Archivo"/>
              </a:rPr>
              <a:t>Fig. 6 –</a:t>
            </a:r>
            <a:r>
              <a:rPr lang="pt-PT" sz="900" dirty="0">
                <a:latin typeface="Archivo"/>
              </a:rPr>
              <a:t> MCTS </a:t>
            </a:r>
            <a:r>
              <a:rPr lang="pt-PT" sz="900" dirty="0" err="1">
                <a:latin typeface="Archivo"/>
              </a:rPr>
              <a:t>expansion</a:t>
            </a:r>
            <a:r>
              <a:rPr lang="pt-PT" sz="900" dirty="0">
                <a:latin typeface="Archivo"/>
              </a:rPr>
              <a:t> </a:t>
            </a:r>
            <a:r>
              <a:rPr lang="pt-PT" sz="900" dirty="0" err="1">
                <a:latin typeface="Archivo"/>
              </a:rPr>
              <a:t>phase</a:t>
            </a:r>
            <a:endParaRPr lang="pt-PT" sz="900" i="1" dirty="0">
              <a:latin typeface="Archivo"/>
            </a:endParaRPr>
          </a:p>
        </p:txBody>
      </p:sp>
    </p:spTree>
    <p:extLst>
      <p:ext uri="{BB962C8B-B14F-4D97-AF65-F5344CB8AC3E}">
        <p14:creationId xmlns:p14="http://schemas.microsoft.com/office/powerpoint/2010/main" val="35592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FDAC1-CE00-C6DE-5BB1-3E125D4EE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5439E-0937-4070-717A-9CDD147CB2F5}"/>
              </a:ext>
            </a:extLst>
          </p:cNvPr>
          <p:cNvSpPr>
            <a:spLocks noGrp="1"/>
          </p:cNvSpPr>
          <p:nvPr>
            <p:ph type="title"/>
          </p:nvPr>
        </p:nvSpPr>
        <p:spPr/>
        <p:txBody>
          <a:bodyPr/>
          <a:lstStyle/>
          <a:p>
            <a:r>
              <a:rPr lang="pt-PT" dirty="0" err="1"/>
              <a:t>Methodology</a:t>
            </a:r>
            <a:r>
              <a:rPr lang="pt-PT" dirty="0"/>
              <a:t>: </a:t>
            </a:r>
            <a:r>
              <a:rPr lang="pt-PT" b="0" dirty="0"/>
              <a:t>MCTS - </a:t>
            </a:r>
            <a:r>
              <a:rPr lang="pt-PT" b="0" dirty="0" err="1"/>
              <a:t>Simulation</a:t>
            </a:r>
            <a:endParaRPr lang="pt-PT" b="0" dirty="0"/>
          </a:p>
        </p:txBody>
      </p:sp>
      <p:sp>
        <p:nvSpPr>
          <p:cNvPr id="3" name="Slide Number Placeholder 2">
            <a:extLst>
              <a:ext uri="{FF2B5EF4-FFF2-40B4-BE49-F238E27FC236}">
                <a16:creationId xmlns:a16="http://schemas.microsoft.com/office/drawing/2014/main" id="{DE281755-06D5-8B9A-379B-44ECD754B8EC}"/>
              </a:ext>
            </a:extLst>
          </p:cNvPr>
          <p:cNvSpPr>
            <a:spLocks noGrp="1"/>
          </p:cNvSpPr>
          <p:nvPr>
            <p:ph type="sldNum" sz="quarter" idx="11"/>
          </p:nvPr>
        </p:nvSpPr>
        <p:spPr/>
        <p:txBody>
          <a:bodyPr/>
          <a:lstStyle/>
          <a:p>
            <a:fld id="{8BC8727B-4240-4963-929A-A961B0E9EF8D}" type="slidenum">
              <a:rPr lang="pt-PT" smtClean="0"/>
              <a:t>12</a:t>
            </a:fld>
            <a:endParaRPr lang="pt-PT"/>
          </a:p>
        </p:txBody>
      </p:sp>
      <p:pic>
        <p:nvPicPr>
          <p:cNvPr id="5" name="Picture 4" descr="A diagram of a diagram&#10;&#10;AI-generated content may be incorrect.">
            <a:extLst>
              <a:ext uri="{FF2B5EF4-FFF2-40B4-BE49-F238E27FC236}">
                <a16:creationId xmlns:a16="http://schemas.microsoft.com/office/drawing/2014/main" id="{82D5E4BB-248D-892E-F578-BF821D88333A}"/>
              </a:ext>
            </a:extLst>
          </p:cNvPr>
          <p:cNvPicPr>
            <a:picLocks noChangeAspect="1"/>
          </p:cNvPicPr>
          <p:nvPr/>
        </p:nvPicPr>
        <p:blipFill>
          <a:blip r:embed="rId3"/>
          <a:srcRect t="41750" r="50000" b="6093"/>
          <a:stretch/>
        </p:blipFill>
        <p:spPr>
          <a:xfrm>
            <a:off x="5056659" y="1141106"/>
            <a:ext cx="3501553" cy="3585100"/>
          </a:xfrm>
          <a:prstGeom prst="rect">
            <a:avLst/>
          </a:prstGeom>
        </p:spPr>
      </p:pic>
      <p:pic>
        <p:nvPicPr>
          <p:cNvPr id="6" name="Picture 5">
            <a:extLst>
              <a:ext uri="{FF2B5EF4-FFF2-40B4-BE49-F238E27FC236}">
                <a16:creationId xmlns:a16="http://schemas.microsoft.com/office/drawing/2014/main" id="{927729E3-9F5A-CA48-CAA2-9D409F76BFC3}"/>
              </a:ext>
            </a:extLst>
          </p:cNvPr>
          <p:cNvPicPr>
            <a:picLocks noChangeAspect="1"/>
          </p:cNvPicPr>
          <p:nvPr/>
        </p:nvPicPr>
        <p:blipFill>
          <a:blip r:embed="rId4"/>
          <a:stretch>
            <a:fillRect/>
          </a:stretch>
        </p:blipFill>
        <p:spPr>
          <a:xfrm>
            <a:off x="720000" y="1134492"/>
            <a:ext cx="4111080" cy="3996485"/>
          </a:xfrm>
          <a:prstGeom prst="rect">
            <a:avLst/>
          </a:prstGeom>
        </p:spPr>
      </p:pic>
      <p:sp>
        <p:nvSpPr>
          <p:cNvPr id="4" name="TextBox 3">
            <a:extLst>
              <a:ext uri="{FF2B5EF4-FFF2-40B4-BE49-F238E27FC236}">
                <a16:creationId xmlns:a16="http://schemas.microsoft.com/office/drawing/2014/main" id="{9FEEFB52-FA3F-2E03-5E31-1DFE2F65CEFA}"/>
              </a:ext>
            </a:extLst>
          </p:cNvPr>
          <p:cNvSpPr txBox="1"/>
          <p:nvPr/>
        </p:nvSpPr>
        <p:spPr>
          <a:xfrm>
            <a:off x="6284671" y="4721444"/>
            <a:ext cx="1725025" cy="230832"/>
          </a:xfrm>
          <a:prstGeom prst="rect">
            <a:avLst/>
          </a:prstGeom>
          <a:noFill/>
        </p:spPr>
        <p:txBody>
          <a:bodyPr wrap="square" rtlCol="0">
            <a:spAutoFit/>
          </a:bodyPr>
          <a:lstStyle/>
          <a:p>
            <a:r>
              <a:rPr lang="pt-PT" sz="900" b="1" dirty="0">
                <a:latin typeface="Archivo"/>
              </a:rPr>
              <a:t>Fig. 7 –</a:t>
            </a:r>
            <a:r>
              <a:rPr lang="pt-PT" sz="900" dirty="0">
                <a:latin typeface="Archivo"/>
              </a:rPr>
              <a:t> MCTS </a:t>
            </a:r>
            <a:r>
              <a:rPr lang="pt-PT" sz="900" dirty="0" err="1">
                <a:latin typeface="Archivo"/>
              </a:rPr>
              <a:t>simulation</a:t>
            </a:r>
            <a:r>
              <a:rPr lang="pt-PT" sz="900" dirty="0">
                <a:latin typeface="Archivo"/>
              </a:rPr>
              <a:t> </a:t>
            </a:r>
            <a:r>
              <a:rPr lang="pt-PT" sz="900" dirty="0" err="1">
                <a:latin typeface="Archivo"/>
              </a:rPr>
              <a:t>phase</a:t>
            </a:r>
            <a:endParaRPr lang="pt-PT" sz="900" i="1" dirty="0">
              <a:latin typeface="Archivo"/>
            </a:endParaRPr>
          </a:p>
        </p:txBody>
      </p:sp>
    </p:spTree>
    <p:extLst>
      <p:ext uri="{BB962C8B-B14F-4D97-AF65-F5344CB8AC3E}">
        <p14:creationId xmlns:p14="http://schemas.microsoft.com/office/powerpoint/2010/main" val="38391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7F27D-AB56-1EA8-2E41-94B91CF81CC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F6FDC9B-7ADB-25AB-08E1-EBD292DED670}"/>
              </a:ext>
            </a:extLst>
          </p:cNvPr>
          <p:cNvPicPr>
            <a:picLocks noChangeAspect="1"/>
          </p:cNvPicPr>
          <p:nvPr/>
        </p:nvPicPr>
        <p:blipFill>
          <a:blip r:embed="rId2"/>
          <a:stretch>
            <a:fillRect/>
          </a:stretch>
        </p:blipFill>
        <p:spPr>
          <a:xfrm>
            <a:off x="720000" y="1802433"/>
            <a:ext cx="4476840" cy="1538634"/>
          </a:xfrm>
          <a:prstGeom prst="rect">
            <a:avLst/>
          </a:prstGeom>
        </p:spPr>
      </p:pic>
      <p:pic>
        <p:nvPicPr>
          <p:cNvPr id="5" name="Picture 4" descr="A diagram of a diagram&#10;&#10;AI-generated content may be incorrect.">
            <a:extLst>
              <a:ext uri="{FF2B5EF4-FFF2-40B4-BE49-F238E27FC236}">
                <a16:creationId xmlns:a16="http://schemas.microsoft.com/office/drawing/2014/main" id="{B585BB67-52D0-7E35-7C23-671D70985364}"/>
              </a:ext>
            </a:extLst>
          </p:cNvPr>
          <p:cNvPicPr>
            <a:picLocks noChangeAspect="1"/>
          </p:cNvPicPr>
          <p:nvPr/>
        </p:nvPicPr>
        <p:blipFill>
          <a:blip r:embed="rId3"/>
          <a:srcRect l="51088" t="42088" r="-100" b="5589"/>
          <a:stretch>
            <a:fillRect/>
          </a:stretch>
        </p:blipFill>
        <p:spPr>
          <a:xfrm>
            <a:off x="5152449" y="1171813"/>
            <a:ext cx="3362901" cy="3523686"/>
          </a:xfrm>
          <a:prstGeom prst="rect">
            <a:avLst/>
          </a:prstGeom>
        </p:spPr>
      </p:pic>
      <p:sp>
        <p:nvSpPr>
          <p:cNvPr id="2" name="Title 1">
            <a:extLst>
              <a:ext uri="{FF2B5EF4-FFF2-40B4-BE49-F238E27FC236}">
                <a16:creationId xmlns:a16="http://schemas.microsoft.com/office/drawing/2014/main" id="{DD78F9FA-5DC2-5B88-B3DC-601C7AB0D051}"/>
              </a:ext>
            </a:extLst>
          </p:cNvPr>
          <p:cNvSpPr>
            <a:spLocks noGrp="1"/>
          </p:cNvSpPr>
          <p:nvPr>
            <p:ph type="title"/>
          </p:nvPr>
        </p:nvSpPr>
        <p:spPr/>
        <p:txBody>
          <a:bodyPr/>
          <a:lstStyle/>
          <a:p>
            <a:r>
              <a:rPr lang="pt-PT" dirty="0" err="1"/>
              <a:t>Methodology</a:t>
            </a:r>
            <a:r>
              <a:rPr lang="pt-PT" dirty="0"/>
              <a:t>: </a:t>
            </a:r>
            <a:r>
              <a:rPr lang="pt-PT" b="0" dirty="0"/>
              <a:t>MCTS - </a:t>
            </a:r>
            <a:r>
              <a:rPr lang="pt-PT" b="0" dirty="0" err="1"/>
              <a:t>Backpropagation</a:t>
            </a:r>
            <a:endParaRPr lang="pt-PT" b="0" dirty="0"/>
          </a:p>
        </p:txBody>
      </p:sp>
      <p:sp>
        <p:nvSpPr>
          <p:cNvPr id="3" name="Slide Number Placeholder 2">
            <a:extLst>
              <a:ext uri="{FF2B5EF4-FFF2-40B4-BE49-F238E27FC236}">
                <a16:creationId xmlns:a16="http://schemas.microsoft.com/office/drawing/2014/main" id="{8F04F832-9E9F-D591-EC2A-29941B007B07}"/>
              </a:ext>
            </a:extLst>
          </p:cNvPr>
          <p:cNvSpPr>
            <a:spLocks noGrp="1"/>
          </p:cNvSpPr>
          <p:nvPr>
            <p:ph type="sldNum" sz="quarter" idx="11"/>
          </p:nvPr>
        </p:nvSpPr>
        <p:spPr/>
        <p:txBody>
          <a:bodyPr/>
          <a:lstStyle/>
          <a:p>
            <a:fld id="{8BC8727B-4240-4963-929A-A961B0E9EF8D}" type="slidenum">
              <a:rPr lang="pt-PT" smtClean="0"/>
              <a:t>13</a:t>
            </a:fld>
            <a:endParaRPr lang="pt-PT"/>
          </a:p>
        </p:txBody>
      </p:sp>
      <p:sp>
        <p:nvSpPr>
          <p:cNvPr id="4" name="TextBox 3">
            <a:extLst>
              <a:ext uri="{FF2B5EF4-FFF2-40B4-BE49-F238E27FC236}">
                <a16:creationId xmlns:a16="http://schemas.microsoft.com/office/drawing/2014/main" id="{A5FEA79E-438C-A3E7-5604-037528CA3EA8}"/>
              </a:ext>
            </a:extLst>
          </p:cNvPr>
          <p:cNvSpPr txBox="1"/>
          <p:nvPr/>
        </p:nvSpPr>
        <p:spPr>
          <a:xfrm>
            <a:off x="6256096" y="4615965"/>
            <a:ext cx="1923498" cy="230832"/>
          </a:xfrm>
          <a:prstGeom prst="rect">
            <a:avLst/>
          </a:prstGeom>
          <a:noFill/>
        </p:spPr>
        <p:txBody>
          <a:bodyPr wrap="square" rtlCol="0">
            <a:spAutoFit/>
          </a:bodyPr>
          <a:lstStyle/>
          <a:p>
            <a:r>
              <a:rPr lang="pt-PT" sz="900" b="1" dirty="0">
                <a:latin typeface="Archivo"/>
              </a:rPr>
              <a:t>Fig. 8 –</a:t>
            </a:r>
            <a:r>
              <a:rPr lang="pt-PT" sz="900" dirty="0">
                <a:latin typeface="Archivo"/>
              </a:rPr>
              <a:t> MCTS </a:t>
            </a:r>
            <a:r>
              <a:rPr lang="pt-PT" sz="900" dirty="0" err="1">
                <a:latin typeface="Archivo"/>
              </a:rPr>
              <a:t>backpropagation</a:t>
            </a:r>
            <a:r>
              <a:rPr lang="pt-PT" sz="900" dirty="0">
                <a:latin typeface="Archivo"/>
              </a:rPr>
              <a:t> </a:t>
            </a:r>
            <a:r>
              <a:rPr lang="pt-PT" sz="900" dirty="0" err="1">
                <a:latin typeface="Archivo"/>
              </a:rPr>
              <a:t>phase</a:t>
            </a:r>
            <a:endParaRPr lang="pt-PT" sz="900" i="1" dirty="0">
              <a:latin typeface="Archivo"/>
            </a:endParaRPr>
          </a:p>
        </p:txBody>
      </p:sp>
    </p:spTree>
    <p:extLst>
      <p:ext uri="{BB962C8B-B14F-4D97-AF65-F5344CB8AC3E}">
        <p14:creationId xmlns:p14="http://schemas.microsoft.com/office/powerpoint/2010/main" val="290635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44541-621C-1745-B9C7-02D3913C4B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CE5D58-68C9-15A6-9AA6-A3F1C310D923}"/>
              </a:ext>
            </a:extLst>
          </p:cNvPr>
          <p:cNvSpPr>
            <a:spLocks noGrp="1"/>
          </p:cNvSpPr>
          <p:nvPr>
            <p:ph type="title"/>
          </p:nvPr>
        </p:nvSpPr>
        <p:spPr/>
        <p:txBody>
          <a:bodyPr/>
          <a:lstStyle/>
          <a:p>
            <a:r>
              <a:rPr lang="pt-PT" dirty="0" err="1"/>
              <a:t>Methodology</a:t>
            </a:r>
            <a:r>
              <a:rPr lang="pt-PT" dirty="0"/>
              <a:t>: </a:t>
            </a:r>
            <a:r>
              <a:rPr lang="pt-PT" b="0" dirty="0"/>
              <a:t>Hill </a:t>
            </a:r>
            <a:r>
              <a:rPr lang="pt-PT" b="0" dirty="0" err="1"/>
              <a:t>Climbing</a:t>
            </a:r>
            <a:r>
              <a:rPr lang="pt-PT" b="0" dirty="0"/>
              <a:t> (HC)</a:t>
            </a:r>
          </a:p>
        </p:txBody>
      </p:sp>
      <p:sp>
        <p:nvSpPr>
          <p:cNvPr id="3" name="Slide Number Placeholder 2">
            <a:extLst>
              <a:ext uri="{FF2B5EF4-FFF2-40B4-BE49-F238E27FC236}">
                <a16:creationId xmlns:a16="http://schemas.microsoft.com/office/drawing/2014/main" id="{6844CC43-2343-61CD-44FC-DDC828510474}"/>
              </a:ext>
            </a:extLst>
          </p:cNvPr>
          <p:cNvSpPr>
            <a:spLocks noGrp="1"/>
          </p:cNvSpPr>
          <p:nvPr>
            <p:ph type="sldNum" sz="quarter" idx="11"/>
          </p:nvPr>
        </p:nvSpPr>
        <p:spPr/>
        <p:txBody>
          <a:bodyPr/>
          <a:lstStyle/>
          <a:p>
            <a:fld id="{8BC8727B-4240-4963-929A-A961B0E9EF8D}" type="slidenum">
              <a:rPr lang="pt-PT" smtClean="0"/>
              <a:t>14</a:t>
            </a:fld>
            <a:endParaRPr lang="pt-PT"/>
          </a:p>
        </p:txBody>
      </p:sp>
      <p:sp>
        <p:nvSpPr>
          <p:cNvPr id="12" name="TextBox 11">
            <a:extLst>
              <a:ext uri="{FF2B5EF4-FFF2-40B4-BE49-F238E27FC236}">
                <a16:creationId xmlns:a16="http://schemas.microsoft.com/office/drawing/2014/main" id="{92B66D3B-6BCC-BB0F-6398-689B4AE52D97}"/>
              </a:ext>
            </a:extLst>
          </p:cNvPr>
          <p:cNvSpPr txBox="1"/>
          <p:nvPr/>
        </p:nvSpPr>
        <p:spPr>
          <a:xfrm>
            <a:off x="720000" y="1198564"/>
            <a:ext cx="7704000" cy="3631763"/>
          </a:xfrm>
          <a:prstGeom prst="rect">
            <a:avLst/>
          </a:prstGeom>
          <a:noFill/>
        </p:spPr>
        <p:txBody>
          <a:bodyPr wrap="square">
            <a:spAutoFit/>
          </a:bodyPr>
          <a:lstStyle/>
          <a:p>
            <a:pPr>
              <a:lnSpc>
                <a:spcPct val="150000"/>
              </a:lnSpc>
            </a:pPr>
            <a:r>
              <a:rPr lang="en-US" b="1" dirty="0">
                <a:latin typeface="Archivo"/>
              </a:rPr>
              <a:t>Neighborhoods: </a:t>
            </a:r>
            <a:r>
              <a:rPr lang="en-US" u="sng" dirty="0">
                <a:latin typeface="Archivo"/>
              </a:rPr>
              <a:t>Period move</a:t>
            </a:r>
            <a:r>
              <a:rPr lang="en-US" dirty="0">
                <a:latin typeface="Archivo"/>
              </a:rPr>
              <a:t>, </a:t>
            </a:r>
            <a:r>
              <a:rPr lang="en-US" u="sng" dirty="0">
                <a:latin typeface="Archivo"/>
              </a:rPr>
              <a:t>Room move</a:t>
            </a:r>
            <a:r>
              <a:rPr lang="en-US" dirty="0">
                <a:latin typeface="Archivo"/>
              </a:rPr>
              <a:t>, </a:t>
            </a:r>
            <a:r>
              <a:rPr lang="en-US" u="sng" dirty="0">
                <a:latin typeface="Archivo"/>
              </a:rPr>
              <a:t>Event move</a:t>
            </a:r>
            <a:r>
              <a:rPr lang="en-US" dirty="0">
                <a:latin typeface="Archivo"/>
              </a:rPr>
              <a:t>, </a:t>
            </a:r>
            <a:r>
              <a:rPr lang="en-US" u="sng" dirty="0">
                <a:latin typeface="Archivo"/>
              </a:rPr>
              <a:t>Room stability move</a:t>
            </a:r>
            <a:r>
              <a:rPr lang="en-US" dirty="0">
                <a:latin typeface="Archivo"/>
              </a:rPr>
              <a:t>, </a:t>
            </a:r>
            <a:r>
              <a:rPr lang="en-US" u="sng" dirty="0">
                <a:latin typeface="Archivo"/>
              </a:rPr>
              <a:t>Compactness move</a:t>
            </a:r>
            <a:r>
              <a:rPr lang="en-US" dirty="0">
                <a:latin typeface="Archivo"/>
              </a:rPr>
              <a:t>, </a:t>
            </a:r>
            <a:r>
              <a:rPr lang="en-US" u="sng" dirty="0">
                <a:latin typeface="Archivo"/>
              </a:rPr>
              <a:t>Minimum working days move</a:t>
            </a:r>
          </a:p>
          <a:p>
            <a:pPr>
              <a:lnSpc>
                <a:spcPct val="150000"/>
              </a:lnSpc>
              <a:spcBef>
                <a:spcPts val="600"/>
              </a:spcBef>
            </a:pPr>
            <a:r>
              <a:rPr lang="en-US" dirty="0">
                <a:latin typeface="Archivo"/>
              </a:rPr>
              <a:t>The HC approach follows the following steps:</a:t>
            </a:r>
          </a:p>
          <a:p>
            <a:pPr marL="228600" indent="-228600">
              <a:lnSpc>
                <a:spcPct val="150000"/>
              </a:lnSpc>
              <a:buFont typeface="+mj-lt"/>
              <a:buAutoNum type="arabicPeriod"/>
            </a:pPr>
            <a:r>
              <a:rPr lang="en-US" dirty="0">
                <a:latin typeface="Archivo"/>
              </a:rPr>
              <a:t>Starts with an initial timetable without hard constraints violated;</a:t>
            </a:r>
          </a:p>
          <a:p>
            <a:pPr marL="228600" indent="-228600">
              <a:lnSpc>
                <a:spcPct val="150000"/>
              </a:lnSpc>
              <a:buFont typeface="+mj-lt"/>
              <a:buAutoNum type="arabicPeriod"/>
            </a:pPr>
            <a:r>
              <a:rPr lang="en-US" dirty="0">
                <a:latin typeface="Archivo"/>
              </a:rPr>
              <a:t>Repeatedly selects a random neighborhood move, based on weights;</a:t>
            </a:r>
          </a:p>
          <a:p>
            <a:pPr marL="228600" indent="-228600">
              <a:lnSpc>
                <a:spcPct val="150000"/>
              </a:lnSpc>
              <a:buFont typeface="+mj-lt"/>
              <a:buAutoNum type="arabicPeriod"/>
            </a:pPr>
            <a:r>
              <a:rPr lang="en-US" dirty="0">
                <a:latin typeface="Archivo"/>
              </a:rPr>
              <a:t>Applies the move and evaluates the new timetable;</a:t>
            </a:r>
          </a:p>
          <a:p>
            <a:pPr marL="228600" indent="-228600">
              <a:lnSpc>
                <a:spcPct val="150000"/>
              </a:lnSpc>
              <a:buFont typeface="+mj-lt"/>
              <a:buAutoNum type="arabicPeriod"/>
            </a:pPr>
            <a:r>
              <a:rPr lang="en-US" dirty="0">
                <a:latin typeface="Archivo"/>
              </a:rPr>
              <a:t>If the new timetable is better, it keeps the changes; otherwise, it reverts them;</a:t>
            </a:r>
          </a:p>
          <a:p>
            <a:pPr marL="228600" indent="-228600">
              <a:lnSpc>
                <a:spcPct val="150000"/>
              </a:lnSpc>
              <a:buFont typeface="+mj-lt"/>
              <a:buAutoNum type="arabicPeriod"/>
            </a:pPr>
            <a:r>
              <a:rPr lang="en-US" dirty="0">
                <a:latin typeface="Archivo"/>
              </a:rPr>
              <a:t>Stops when:</a:t>
            </a:r>
          </a:p>
          <a:p>
            <a:pPr marL="284400" indent="-180000">
              <a:spcBef>
                <a:spcPts val="600"/>
              </a:spcBef>
              <a:buFont typeface="Arial" panose="020B0604020202020204" pitchFamily="34" charset="0"/>
              <a:buChar char="•"/>
            </a:pPr>
            <a:r>
              <a:rPr lang="en-US" dirty="0">
                <a:latin typeface="Archivo"/>
              </a:rPr>
              <a:t>A timetable satisfying all hard and soft constraints is found;</a:t>
            </a:r>
          </a:p>
          <a:p>
            <a:pPr marL="284400" indent="-180000">
              <a:spcBef>
                <a:spcPts val="600"/>
              </a:spcBef>
              <a:buFont typeface="Arial" panose="020B0604020202020204" pitchFamily="34" charset="0"/>
              <a:buChar char="•"/>
            </a:pPr>
            <a:r>
              <a:rPr lang="en-US" dirty="0">
                <a:latin typeface="Archivo"/>
              </a:rPr>
              <a:t>No improvements identified after a predefined number of idle iterations;</a:t>
            </a:r>
          </a:p>
          <a:p>
            <a:pPr marL="284400" indent="-180000">
              <a:spcBef>
                <a:spcPts val="600"/>
              </a:spcBef>
              <a:buFont typeface="Arial" panose="020B0604020202020204" pitchFamily="34" charset="0"/>
              <a:buChar char="•"/>
            </a:pPr>
            <a:r>
              <a:rPr lang="en-US" dirty="0">
                <a:latin typeface="Archivo"/>
              </a:rPr>
              <a:t>The time limit is reached. </a:t>
            </a:r>
          </a:p>
        </p:txBody>
      </p:sp>
    </p:spTree>
    <p:extLst>
      <p:ext uri="{BB962C8B-B14F-4D97-AF65-F5344CB8AC3E}">
        <p14:creationId xmlns:p14="http://schemas.microsoft.com/office/powerpoint/2010/main" val="169615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4A9B3-5C14-7F7D-C589-DE84CC4BA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50402-9AB1-2870-0DA1-597BD411095C}"/>
              </a:ext>
            </a:extLst>
          </p:cNvPr>
          <p:cNvSpPr>
            <a:spLocks noGrp="1"/>
          </p:cNvSpPr>
          <p:nvPr>
            <p:ph type="title"/>
          </p:nvPr>
        </p:nvSpPr>
        <p:spPr/>
        <p:txBody>
          <a:bodyPr/>
          <a:lstStyle/>
          <a:p>
            <a:r>
              <a:rPr lang="pt-PT" dirty="0" err="1"/>
              <a:t>Methodology</a:t>
            </a:r>
            <a:r>
              <a:rPr lang="pt-PT" dirty="0"/>
              <a:t>: </a:t>
            </a:r>
            <a:r>
              <a:rPr lang="pt-PT" b="0" dirty="0" err="1"/>
              <a:t>Diving</a:t>
            </a:r>
            <a:endParaRPr lang="pt-PT" b="0" dirty="0"/>
          </a:p>
        </p:txBody>
      </p:sp>
      <p:sp>
        <p:nvSpPr>
          <p:cNvPr id="3" name="Slide Number Placeholder 2">
            <a:extLst>
              <a:ext uri="{FF2B5EF4-FFF2-40B4-BE49-F238E27FC236}">
                <a16:creationId xmlns:a16="http://schemas.microsoft.com/office/drawing/2014/main" id="{36B99F8E-4894-0E44-2EB7-16C3EA1DDC1C}"/>
              </a:ext>
            </a:extLst>
          </p:cNvPr>
          <p:cNvSpPr>
            <a:spLocks noGrp="1"/>
          </p:cNvSpPr>
          <p:nvPr>
            <p:ph type="sldNum" sz="quarter" idx="11"/>
          </p:nvPr>
        </p:nvSpPr>
        <p:spPr/>
        <p:txBody>
          <a:bodyPr/>
          <a:lstStyle/>
          <a:p>
            <a:fld id="{8BC8727B-4240-4963-929A-A961B0E9EF8D}" type="slidenum">
              <a:rPr lang="pt-PT" smtClean="0"/>
              <a:t>15</a:t>
            </a:fld>
            <a:endParaRPr lang="pt-PT"/>
          </a:p>
        </p:txBody>
      </p:sp>
      <p:pic>
        <p:nvPicPr>
          <p:cNvPr id="5" name="Picture 4">
            <a:extLst>
              <a:ext uri="{FF2B5EF4-FFF2-40B4-BE49-F238E27FC236}">
                <a16:creationId xmlns:a16="http://schemas.microsoft.com/office/drawing/2014/main" id="{B04853AC-8D17-C926-1707-41E839723CA2}"/>
              </a:ext>
            </a:extLst>
          </p:cNvPr>
          <p:cNvPicPr>
            <a:picLocks noChangeAspect="1"/>
          </p:cNvPicPr>
          <p:nvPr/>
        </p:nvPicPr>
        <p:blipFill>
          <a:blip r:embed="rId3"/>
          <a:srcRect r="56436"/>
          <a:stretch>
            <a:fillRect/>
          </a:stretch>
        </p:blipFill>
        <p:spPr>
          <a:xfrm>
            <a:off x="775540" y="1185950"/>
            <a:ext cx="2267463" cy="1689635"/>
          </a:xfrm>
          <a:prstGeom prst="rect">
            <a:avLst/>
          </a:prstGeom>
        </p:spPr>
      </p:pic>
      <p:pic>
        <p:nvPicPr>
          <p:cNvPr id="9" name="Picture 8">
            <a:extLst>
              <a:ext uri="{FF2B5EF4-FFF2-40B4-BE49-F238E27FC236}">
                <a16:creationId xmlns:a16="http://schemas.microsoft.com/office/drawing/2014/main" id="{1883BFEC-FC43-6ED0-C768-F9D66278DE24}"/>
              </a:ext>
            </a:extLst>
          </p:cNvPr>
          <p:cNvPicPr>
            <a:picLocks noChangeAspect="1"/>
          </p:cNvPicPr>
          <p:nvPr/>
        </p:nvPicPr>
        <p:blipFill>
          <a:blip r:embed="rId4"/>
          <a:stretch>
            <a:fillRect/>
          </a:stretch>
        </p:blipFill>
        <p:spPr>
          <a:xfrm>
            <a:off x="3322522" y="1228139"/>
            <a:ext cx="4925476" cy="3517311"/>
          </a:xfrm>
          <a:prstGeom prst="rect">
            <a:avLst/>
          </a:prstGeom>
        </p:spPr>
      </p:pic>
    </p:spTree>
    <p:extLst>
      <p:ext uri="{BB962C8B-B14F-4D97-AF65-F5344CB8AC3E}">
        <p14:creationId xmlns:p14="http://schemas.microsoft.com/office/powerpoint/2010/main" val="135737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E2CA0-1AF6-9941-F30E-C7D1DE881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61301C-425B-99DF-515E-199539AD8305}"/>
              </a:ext>
            </a:extLst>
          </p:cNvPr>
          <p:cNvSpPr>
            <a:spLocks noGrp="1"/>
          </p:cNvSpPr>
          <p:nvPr>
            <p:ph type="title"/>
          </p:nvPr>
        </p:nvSpPr>
        <p:spPr/>
        <p:txBody>
          <a:bodyPr/>
          <a:lstStyle/>
          <a:p>
            <a:r>
              <a:rPr lang="en-US" dirty="0"/>
              <a:t>Tests:</a:t>
            </a:r>
            <a:r>
              <a:rPr lang="en-US" b="0" dirty="0"/>
              <a:t> Test Instances</a:t>
            </a:r>
          </a:p>
        </p:txBody>
      </p:sp>
      <p:sp>
        <p:nvSpPr>
          <p:cNvPr id="3" name="Slide Number Placeholder 2">
            <a:extLst>
              <a:ext uri="{FF2B5EF4-FFF2-40B4-BE49-F238E27FC236}">
                <a16:creationId xmlns:a16="http://schemas.microsoft.com/office/drawing/2014/main" id="{80F91A69-32D7-6A28-9F3F-943D953D1882}"/>
              </a:ext>
            </a:extLst>
          </p:cNvPr>
          <p:cNvSpPr>
            <a:spLocks noGrp="1"/>
          </p:cNvSpPr>
          <p:nvPr>
            <p:ph type="sldNum" sz="quarter" idx="11"/>
          </p:nvPr>
        </p:nvSpPr>
        <p:spPr/>
        <p:txBody>
          <a:bodyPr/>
          <a:lstStyle/>
          <a:p>
            <a:fld id="{8BC8727B-4240-4963-929A-A961B0E9EF8D}" type="slidenum">
              <a:rPr lang="pt-PT" smtClean="0"/>
              <a:t>16</a:t>
            </a:fld>
            <a:endParaRPr lang="pt-PT" dirty="0"/>
          </a:p>
        </p:txBody>
      </p:sp>
      <p:graphicFrame>
        <p:nvGraphicFramePr>
          <p:cNvPr id="4" name="Table 3">
            <a:extLst>
              <a:ext uri="{FF2B5EF4-FFF2-40B4-BE49-F238E27FC236}">
                <a16:creationId xmlns:a16="http://schemas.microsoft.com/office/drawing/2014/main" id="{5A9136C0-2A43-9B08-ED30-D2144202F725}"/>
              </a:ext>
            </a:extLst>
          </p:cNvPr>
          <p:cNvGraphicFramePr>
            <a:graphicFrameLocks noGrp="1"/>
          </p:cNvGraphicFramePr>
          <p:nvPr>
            <p:extLst>
              <p:ext uri="{D42A27DB-BD31-4B8C-83A1-F6EECF244321}">
                <p14:modId xmlns:p14="http://schemas.microsoft.com/office/powerpoint/2010/main" val="2173602570"/>
              </p:ext>
            </p:extLst>
          </p:nvPr>
        </p:nvGraphicFramePr>
        <p:xfrm>
          <a:off x="4682837" y="1353697"/>
          <a:ext cx="3741161" cy="3264426"/>
        </p:xfrm>
        <a:graphic>
          <a:graphicData uri="http://schemas.openxmlformats.org/drawingml/2006/table">
            <a:tbl>
              <a:tblPr firstRow="1" bandRow="1">
                <a:tableStyleId>{9D7B26C5-4107-4FEC-AEDC-1716B250A1EF}</a:tableStyleId>
              </a:tblPr>
              <a:tblGrid>
                <a:gridCol w="460575">
                  <a:extLst>
                    <a:ext uri="{9D8B030D-6E8A-4147-A177-3AD203B41FA5}">
                      <a16:colId xmlns:a16="http://schemas.microsoft.com/office/drawing/2014/main" val="1295481859"/>
                    </a:ext>
                  </a:extLst>
                </a:gridCol>
                <a:gridCol w="478574">
                  <a:extLst>
                    <a:ext uri="{9D8B030D-6E8A-4147-A177-3AD203B41FA5}">
                      <a16:colId xmlns:a16="http://schemas.microsoft.com/office/drawing/2014/main" val="3795877856"/>
                    </a:ext>
                  </a:extLst>
                </a:gridCol>
                <a:gridCol w="450974">
                  <a:extLst>
                    <a:ext uri="{9D8B030D-6E8A-4147-A177-3AD203B41FA5}">
                      <a16:colId xmlns:a16="http://schemas.microsoft.com/office/drawing/2014/main" val="1705741760"/>
                    </a:ext>
                  </a:extLst>
                </a:gridCol>
                <a:gridCol w="400738">
                  <a:extLst>
                    <a:ext uri="{9D8B030D-6E8A-4147-A177-3AD203B41FA5}">
                      <a16:colId xmlns:a16="http://schemas.microsoft.com/office/drawing/2014/main" val="2596813354"/>
                    </a:ext>
                  </a:extLst>
                </a:gridCol>
                <a:gridCol w="578175">
                  <a:extLst>
                    <a:ext uri="{9D8B030D-6E8A-4147-A177-3AD203B41FA5}">
                      <a16:colId xmlns:a16="http://schemas.microsoft.com/office/drawing/2014/main" val="2585794548"/>
                    </a:ext>
                  </a:extLst>
                </a:gridCol>
                <a:gridCol w="460575">
                  <a:extLst>
                    <a:ext uri="{9D8B030D-6E8A-4147-A177-3AD203B41FA5}">
                      <a16:colId xmlns:a16="http://schemas.microsoft.com/office/drawing/2014/main" val="344174330"/>
                    </a:ext>
                  </a:extLst>
                </a:gridCol>
                <a:gridCol w="418575">
                  <a:extLst>
                    <a:ext uri="{9D8B030D-6E8A-4147-A177-3AD203B41FA5}">
                      <a16:colId xmlns:a16="http://schemas.microsoft.com/office/drawing/2014/main" val="1225530101"/>
                    </a:ext>
                  </a:extLst>
                </a:gridCol>
                <a:gridCol w="492975">
                  <a:extLst>
                    <a:ext uri="{9D8B030D-6E8A-4147-A177-3AD203B41FA5}">
                      <a16:colId xmlns:a16="http://schemas.microsoft.com/office/drawing/2014/main" val="1408789036"/>
                    </a:ext>
                  </a:extLst>
                </a:gridCol>
              </a:tblGrid>
              <a:tr h="148383">
                <a:tc>
                  <a:txBody>
                    <a:bodyPr/>
                    <a:lstStyle/>
                    <a:p>
                      <a:pPr algn="ctr" fontAlgn="ct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PT" sz="800" u="none" strike="noStrike" dirty="0">
                          <a:effectLst/>
                        </a:rPr>
                        <a:t>Curricula</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Courses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Rooms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Constraints</a:t>
                      </a:r>
                      <a:endParaRPr lang="pt-PT" sz="800" b="1"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Lectures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Periods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Teachers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838084918"/>
                  </a:ext>
                </a:extLst>
              </a:tr>
              <a:tr h="148383">
                <a:tc>
                  <a:txBody>
                    <a:bodyPr/>
                    <a:lstStyle/>
                    <a:p>
                      <a:pPr algn="ctr" fontAlgn="ctr"/>
                      <a:r>
                        <a:rPr lang="pt-PT" sz="800" b="1" u="none" strike="noStrike" dirty="0">
                          <a:effectLst/>
                        </a:rPr>
                        <a:t>comp01 </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14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53</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3282636"/>
                  </a:ext>
                </a:extLst>
              </a:tr>
              <a:tr h="148383">
                <a:tc>
                  <a:txBody>
                    <a:bodyPr/>
                    <a:lstStyle/>
                    <a:p>
                      <a:pPr algn="ctr" fontAlgn="ctr"/>
                      <a:r>
                        <a:rPr lang="pt-PT" sz="800" b="1" u="none" strike="noStrike" dirty="0">
                          <a:effectLst/>
                        </a:rPr>
                        <a:t>comp02</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82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513</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283</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71</a:t>
                      </a:r>
                      <a:endParaRPr lang="pt-PT" sz="800" b="0" i="0" u="none" strike="noStrike" dirty="0">
                        <a:solidFill>
                          <a:srgbClr val="333333"/>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5750840"/>
                  </a:ext>
                </a:extLst>
              </a:tr>
              <a:tr h="148383">
                <a:tc>
                  <a:txBody>
                    <a:bodyPr/>
                    <a:lstStyle/>
                    <a:p>
                      <a:pPr algn="ctr" fontAlgn="ctr"/>
                      <a:r>
                        <a:rPr lang="pt-PT" sz="800" b="1" u="none" strike="noStrike" dirty="0">
                          <a:effectLst/>
                        </a:rPr>
                        <a:t>comp03</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382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61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9956347"/>
                  </a:ext>
                </a:extLst>
              </a:tr>
              <a:tr h="148383">
                <a:tc>
                  <a:txBody>
                    <a:bodyPr/>
                    <a:lstStyle/>
                    <a:p>
                      <a:pPr algn="ctr" fontAlgn="ctr"/>
                      <a:r>
                        <a:rPr lang="pt-PT" sz="800" b="1" u="none" strike="noStrike" dirty="0">
                          <a:effectLst/>
                        </a:rPr>
                        <a:t>comp04</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57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396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286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7470271"/>
                  </a:ext>
                </a:extLst>
              </a:tr>
              <a:tr h="148383">
                <a:tc>
                  <a:txBody>
                    <a:bodyPr/>
                    <a:lstStyle/>
                    <a:p>
                      <a:pPr algn="ctr" fontAlgn="ctr"/>
                      <a:r>
                        <a:rPr lang="pt-PT" sz="800" b="1" u="none" strike="noStrike" dirty="0">
                          <a:effectLst/>
                        </a:rPr>
                        <a:t>comp05</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139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54</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771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152</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609501"/>
                  </a:ext>
                </a:extLst>
              </a:tr>
              <a:tr h="148383">
                <a:tc>
                  <a:txBody>
                    <a:bodyPr/>
                    <a:lstStyle/>
                    <a:p>
                      <a:pPr algn="ctr" fontAlgn="ctr"/>
                      <a:r>
                        <a:rPr lang="pt-PT" sz="800" b="1" u="none" strike="noStrike" dirty="0">
                          <a:effectLst/>
                        </a:rPr>
                        <a:t>comp06 </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70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108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632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361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87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0083257"/>
                  </a:ext>
                </a:extLst>
              </a:tr>
              <a:tr h="148383">
                <a:tc>
                  <a:txBody>
                    <a:bodyPr/>
                    <a:lstStyle/>
                    <a:p>
                      <a:pPr algn="ctr" fontAlgn="ctr"/>
                      <a:r>
                        <a:rPr lang="pt-PT" sz="800" b="1" u="none" strike="noStrike" dirty="0">
                          <a:effectLst/>
                        </a:rPr>
                        <a:t>comp07 </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131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667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434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99</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440391"/>
                  </a:ext>
                </a:extLst>
              </a:tr>
              <a:tr h="148383">
                <a:tc>
                  <a:txBody>
                    <a:bodyPr/>
                    <a:lstStyle/>
                    <a:p>
                      <a:pPr algn="ctr" fontAlgn="ctr"/>
                      <a:r>
                        <a:rPr lang="pt-PT" sz="800" b="1" u="none" strike="noStrike" dirty="0">
                          <a:effectLst/>
                        </a:rPr>
                        <a:t>comp08</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86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478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324</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1556016"/>
                  </a:ext>
                </a:extLst>
              </a:tr>
              <a:tr h="148383">
                <a:tc>
                  <a:txBody>
                    <a:bodyPr/>
                    <a:lstStyle/>
                    <a:p>
                      <a:pPr algn="ctr" fontAlgn="ctr"/>
                      <a:r>
                        <a:rPr lang="pt-PT" sz="800" b="1" u="none" strike="noStrike" dirty="0">
                          <a:effectLst/>
                        </a:rPr>
                        <a:t>comp09</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405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279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9684573"/>
                  </a:ext>
                </a:extLst>
              </a:tr>
              <a:tr h="148383">
                <a:tc>
                  <a:txBody>
                    <a:bodyPr/>
                    <a:lstStyle/>
                    <a:p>
                      <a:pPr algn="ctr" fontAlgn="ctr"/>
                      <a:r>
                        <a:rPr lang="pt-PT" sz="800" b="1" u="none" strike="noStrike" dirty="0">
                          <a:effectLst/>
                        </a:rPr>
                        <a:t>comp10</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67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115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694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370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075834"/>
                  </a:ext>
                </a:extLst>
              </a:tr>
              <a:tr h="148383">
                <a:tc>
                  <a:txBody>
                    <a:bodyPr/>
                    <a:lstStyle/>
                    <a:p>
                      <a:pPr algn="ctr" fontAlgn="ctr"/>
                      <a:r>
                        <a:rPr lang="pt-PT" sz="800" b="1" u="none" strike="noStrike" dirty="0">
                          <a:effectLst/>
                        </a:rPr>
                        <a:t>comp11</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13</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162</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7597845"/>
                  </a:ext>
                </a:extLst>
              </a:tr>
              <a:tr h="148383">
                <a:tc>
                  <a:txBody>
                    <a:bodyPr/>
                    <a:lstStyle/>
                    <a:p>
                      <a:pPr algn="ctr" fontAlgn="ctr"/>
                      <a:r>
                        <a:rPr lang="pt-PT" sz="800" b="1" u="none" strike="noStrike" dirty="0">
                          <a:effectLst/>
                        </a:rPr>
                        <a:t>comp12</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150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1368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4058423"/>
                  </a:ext>
                </a:extLst>
              </a:tr>
              <a:tr h="148383">
                <a:tc>
                  <a:txBody>
                    <a:bodyPr/>
                    <a:lstStyle/>
                    <a:p>
                      <a:pPr algn="ctr" fontAlgn="ctr"/>
                      <a:r>
                        <a:rPr lang="pt-PT" sz="800" b="1" u="none" strike="noStrike" dirty="0">
                          <a:effectLst/>
                        </a:rPr>
                        <a:t>comp13</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82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19</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308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964435"/>
                  </a:ext>
                </a:extLst>
              </a:tr>
              <a:tr h="148383">
                <a:tc>
                  <a:txBody>
                    <a:bodyPr/>
                    <a:lstStyle/>
                    <a:p>
                      <a:pPr algn="ctr" fontAlgn="ctr"/>
                      <a:r>
                        <a:rPr lang="pt-PT" sz="800" b="1" u="none" strike="noStrike" dirty="0">
                          <a:effectLst/>
                        </a:rPr>
                        <a:t>comp14</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60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486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275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8484819"/>
                  </a:ext>
                </a:extLst>
              </a:tr>
              <a:tr h="148383">
                <a:tc>
                  <a:txBody>
                    <a:bodyPr/>
                    <a:lstStyle/>
                    <a:p>
                      <a:pPr algn="ctr" fontAlgn="ctr"/>
                      <a:r>
                        <a:rPr lang="pt-PT" sz="800" b="1" u="none" strike="noStrike" dirty="0">
                          <a:effectLst/>
                        </a:rPr>
                        <a:t>comp15</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382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6929707"/>
                  </a:ext>
                </a:extLst>
              </a:tr>
              <a:tr h="148383">
                <a:tc>
                  <a:txBody>
                    <a:bodyPr/>
                    <a:lstStyle/>
                    <a:p>
                      <a:pPr algn="ctr" fontAlgn="ctr"/>
                      <a:r>
                        <a:rPr lang="pt-PT" sz="800" b="1" u="none" strike="noStrike" dirty="0">
                          <a:effectLst/>
                        </a:rPr>
                        <a:t>comp16</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108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518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366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2260773"/>
                  </a:ext>
                </a:extLst>
              </a:tr>
              <a:tr h="148383">
                <a:tc>
                  <a:txBody>
                    <a:bodyPr/>
                    <a:lstStyle/>
                    <a:p>
                      <a:pPr algn="ctr" fontAlgn="ctr"/>
                      <a:r>
                        <a:rPr lang="pt-PT" sz="800" b="1" u="none" strike="noStrike" dirty="0">
                          <a:effectLst/>
                        </a:rPr>
                        <a:t>comp17</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548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339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1943701"/>
                  </a:ext>
                </a:extLst>
              </a:tr>
              <a:tr h="148383">
                <a:tc>
                  <a:txBody>
                    <a:bodyPr/>
                    <a:lstStyle/>
                    <a:p>
                      <a:pPr algn="ctr" fontAlgn="ctr"/>
                      <a:r>
                        <a:rPr lang="pt-PT" sz="800" b="1" u="none" strike="noStrike" dirty="0">
                          <a:effectLst/>
                        </a:rPr>
                        <a:t>comp18</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52</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594</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138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82743"/>
                  </a:ext>
                </a:extLst>
              </a:tr>
              <a:tr h="148383">
                <a:tc>
                  <a:txBody>
                    <a:bodyPr/>
                    <a:lstStyle/>
                    <a:p>
                      <a:pPr algn="ctr" fontAlgn="ctr"/>
                      <a:r>
                        <a:rPr lang="pt-PT" sz="800" b="1" u="none" strike="noStrike" dirty="0">
                          <a:effectLst/>
                        </a:rPr>
                        <a:t>comp19</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74</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475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277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234497"/>
                  </a:ext>
                </a:extLst>
              </a:tr>
              <a:tr h="148383">
                <a:tc>
                  <a:txBody>
                    <a:bodyPr/>
                    <a:lstStyle/>
                    <a:p>
                      <a:pPr algn="ctr" fontAlgn="ctr"/>
                      <a:r>
                        <a:rPr lang="pt-PT" sz="800" b="1" u="none" strike="noStrike" dirty="0">
                          <a:effectLst/>
                        </a:rPr>
                        <a:t>comp20</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121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691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390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5087356"/>
                  </a:ext>
                </a:extLst>
              </a:tr>
              <a:tr h="148383">
                <a:tc>
                  <a:txBody>
                    <a:bodyPr/>
                    <a:lstStyle/>
                    <a:p>
                      <a:pPr algn="ctr" fontAlgn="ctr"/>
                      <a:r>
                        <a:rPr lang="pt-PT" sz="800" b="1" u="none" strike="noStrike" dirty="0">
                          <a:effectLst/>
                        </a:rPr>
                        <a:t>comp21</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463</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327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5560013"/>
                  </a:ext>
                </a:extLst>
              </a:tr>
            </a:tbl>
          </a:graphicData>
        </a:graphic>
      </p:graphicFrame>
      <p:sp>
        <p:nvSpPr>
          <p:cNvPr id="6" name="TextBox 5">
            <a:extLst>
              <a:ext uri="{FF2B5EF4-FFF2-40B4-BE49-F238E27FC236}">
                <a16:creationId xmlns:a16="http://schemas.microsoft.com/office/drawing/2014/main" id="{73ED7127-90E3-C65D-7EC8-FAD80FAE655B}"/>
              </a:ext>
            </a:extLst>
          </p:cNvPr>
          <p:cNvSpPr txBox="1"/>
          <p:nvPr/>
        </p:nvSpPr>
        <p:spPr>
          <a:xfrm>
            <a:off x="5161035" y="4651847"/>
            <a:ext cx="2784764" cy="230832"/>
          </a:xfrm>
          <a:prstGeom prst="rect">
            <a:avLst/>
          </a:prstGeom>
          <a:noFill/>
        </p:spPr>
        <p:txBody>
          <a:bodyPr wrap="square">
            <a:spAutoFit/>
          </a:bodyPr>
          <a:lstStyle/>
          <a:p>
            <a:r>
              <a:rPr lang="en-US" sz="900" b="1" dirty="0">
                <a:latin typeface="Archivo"/>
              </a:rPr>
              <a:t>Table 1 – </a:t>
            </a:r>
            <a:r>
              <a:rPr lang="en-US" sz="900" dirty="0">
                <a:latin typeface="Archivo"/>
              </a:rPr>
              <a:t>Key features of the ITC-2007 track 3 instances</a:t>
            </a:r>
            <a:endParaRPr lang="pt-PT" sz="900" dirty="0">
              <a:latin typeface="Archivo"/>
            </a:endParaRPr>
          </a:p>
        </p:txBody>
      </p:sp>
      <p:sp>
        <p:nvSpPr>
          <p:cNvPr id="10" name="TextBox 9">
            <a:extLst>
              <a:ext uri="{FF2B5EF4-FFF2-40B4-BE49-F238E27FC236}">
                <a16:creationId xmlns:a16="http://schemas.microsoft.com/office/drawing/2014/main" id="{170A08FA-1DF5-D044-406F-431AE5C1C76D}"/>
              </a:ext>
            </a:extLst>
          </p:cNvPr>
          <p:cNvSpPr txBox="1"/>
          <p:nvPr/>
        </p:nvSpPr>
        <p:spPr>
          <a:xfrm>
            <a:off x="623453" y="1353697"/>
            <a:ext cx="3997039" cy="3293209"/>
          </a:xfrm>
          <a:prstGeom prst="rect">
            <a:avLst/>
          </a:prstGeom>
          <a:noFill/>
        </p:spPr>
        <p:txBody>
          <a:bodyPr wrap="square">
            <a:spAutoFit/>
          </a:bodyPr>
          <a:lstStyle/>
          <a:p>
            <a:pPr lvl="0" rtl="0">
              <a:spcBef>
                <a:spcPts val="0"/>
              </a:spcBef>
              <a:spcAft>
                <a:spcPts val="0"/>
              </a:spcAft>
            </a:pPr>
            <a:r>
              <a:rPr lang="en-US" dirty="0">
                <a:latin typeface="Archivo"/>
              </a:rPr>
              <a:t>The evaluation used all </a:t>
            </a:r>
            <a:r>
              <a:rPr lang="pt-PT" b="1" dirty="0">
                <a:latin typeface="Archivo"/>
              </a:rPr>
              <a:t>21 </a:t>
            </a:r>
            <a:r>
              <a:rPr lang="pt-PT" b="1" dirty="0" err="1">
                <a:latin typeface="Archivo"/>
              </a:rPr>
              <a:t>instances</a:t>
            </a:r>
            <a:r>
              <a:rPr lang="pt-PT" b="1" dirty="0">
                <a:latin typeface="Archivo"/>
              </a:rPr>
              <a:t> </a:t>
            </a:r>
            <a:r>
              <a:rPr lang="en-US" dirty="0">
                <a:latin typeface="Archivo"/>
              </a:rPr>
              <a:t>from the ITC-2007 Track 3 dataset.</a:t>
            </a:r>
          </a:p>
          <a:p>
            <a:pPr lvl="0" rtl="0">
              <a:spcBef>
                <a:spcPts val="0"/>
              </a:spcBef>
              <a:spcAft>
                <a:spcPts val="0"/>
              </a:spcAft>
            </a:pPr>
            <a:endParaRPr lang="en-US" b="1" dirty="0">
              <a:latin typeface="Archivo"/>
            </a:endParaRPr>
          </a:p>
          <a:p>
            <a:pPr lvl="0" rtl="0">
              <a:spcBef>
                <a:spcPts val="0"/>
              </a:spcBef>
              <a:spcAft>
                <a:spcPts val="0"/>
              </a:spcAft>
            </a:pPr>
            <a:r>
              <a:rPr lang="en-US" dirty="0">
                <a:latin typeface="Archivo"/>
              </a:rPr>
              <a:t>Each instance includes information about</a:t>
            </a:r>
            <a:r>
              <a:rPr lang="en-US" b="1" dirty="0">
                <a:latin typeface="Archivo"/>
              </a:rPr>
              <a:t>:</a:t>
            </a:r>
            <a:endParaRPr lang="pt-PT" b="1" dirty="0">
              <a:latin typeface="Archivo"/>
            </a:endParaRPr>
          </a:p>
          <a:p>
            <a:pPr marL="284400" indent="-180000">
              <a:spcBef>
                <a:spcPts val="600"/>
              </a:spcBef>
              <a:buFont typeface="Arial" panose="020B0604020202020204" pitchFamily="34" charset="0"/>
              <a:buChar char="•"/>
            </a:pPr>
            <a:r>
              <a:rPr lang="pt-PT" dirty="0">
                <a:latin typeface="Archivo"/>
              </a:rPr>
              <a:t>Curricula</a:t>
            </a:r>
          </a:p>
          <a:p>
            <a:pPr marL="284400" indent="-180000">
              <a:spcBef>
                <a:spcPts val="600"/>
              </a:spcBef>
              <a:buFont typeface="Arial" panose="020B0604020202020204" pitchFamily="34" charset="0"/>
              <a:buChar char="•"/>
            </a:pPr>
            <a:r>
              <a:rPr lang="pt-PT" dirty="0" err="1">
                <a:latin typeface="Archivo"/>
              </a:rPr>
              <a:t>Courses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Rooms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Unavailability</a:t>
            </a:r>
            <a:r>
              <a:rPr lang="pt-PT" dirty="0">
                <a:latin typeface="Archivo"/>
              </a:rPr>
              <a:t> </a:t>
            </a:r>
            <a:r>
              <a:rPr lang="pt-PT" dirty="0" err="1">
                <a:latin typeface="Archivo"/>
              </a:rPr>
              <a:t>constraints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Lectures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Periods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Teachers</a:t>
            </a:r>
            <a:endParaRPr lang="pt-PT" dirty="0">
              <a:latin typeface="Archivo"/>
            </a:endParaRPr>
          </a:p>
          <a:p>
            <a:pPr marL="284400" indent="-180000">
              <a:spcBef>
                <a:spcPts val="600"/>
              </a:spcBef>
              <a:buFont typeface="Arial" panose="020B0604020202020204" pitchFamily="34" charset="0"/>
              <a:buChar char="•"/>
            </a:pPr>
            <a:endParaRPr lang="pt-PT" b="1" dirty="0">
              <a:latin typeface="Archivo"/>
            </a:endParaRPr>
          </a:p>
        </p:txBody>
      </p:sp>
    </p:spTree>
    <p:extLst>
      <p:ext uri="{BB962C8B-B14F-4D97-AF65-F5344CB8AC3E}">
        <p14:creationId xmlns:p14="http://schemas.microsoft.com/office/powerpoint/2010/main" val="28160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6EA2B-10B2-696D-3FEC-B8D374DCD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F775A-E5BC-FAD1-6B0F-82F2EB137468}"/>
              </a:ext>
            </a:extLst>
          </p:cNvPr>
          <p:cNvSpPr>
            <a:spLocks noGrp="1"/>
          </p:cNvSpPr>
          <p:nvPr>
            <p:ph type="title"/>
          </p:nvPr>
        </p:nvSpPr>
        <p:spPr/>
        <p:txBody>
          <a:bodyPr/>
          <a:lstStyle/>
          <a:p>
            <a:r>
              <a:rPr lang="en-US" dirty="0"/>
              <a:t>Tests:</a:t>
            </a:r>
            <a:r>
              <a:rPr lang="en-US" b="0" dirty="0"/>
              <a:t> Test Setup/Procedure and Performance Metrics</a:t>
            </a:r>
          </a:p>
        </p:txBody>
      </p:sp>
      <p:sp>
        <p:nvSpPr>
          <p:cNvPr id="3" name="Slide Number Placeholder 2">
            <a:extLst>
              <a:ext uri="{FF2B5EF4-FFF2-40B4-BE49-F238E27FC236}">
                <a16:creationId xmlns:a16="http://schemas.microsoft.com/office/drawing/2014/main" id="{A1921DCE-6730-61AF-2355-415EA02DD347}"/>
              </a:ext>
            </a:extLst>
          </p:cNvPr>
          <p:cNvSpPr>
            <a:spLocks noGrp="1"/>
          </p:cNvSpPr>
          <p:nvPr>
            <p:ph type="sldNum" sz="quarter" idx="11"/>
          </p:nvPr>
        </p:nvSpPr>
        <p:spPr/>
        <p:txBody>
          <a:bodyPr/>
          <a:lstStyle/>
          <a:p>
            <a:fld id="{8BC8727B-4240-4963-929A-A961B0E9EF8D}" type="slidenum">
              <a:rPr lang="pt-PT" smtClean="0"/>
              <a:t>17</a:t>
            </a:fld>
            <a:endParaRPr lang="pt-PT" dirty="0"/>
          </a:p>
        </p:txBody>
      </p:sp>
      <p:sp>
        <p:nvSpPr>
          <p:cNvPr id="7" name="TextBox 6">
            <a:extLst>
              <a:ext uri="{FF2B5EF4-FFF2-40B4-BE49-F238E27FC236}">
                <a16:creationId xmlns:a16="http://schemas.microsoft.com/office/drawing/2014/main" id="{01674B83-8B7E-EE86-3B47-195595CD7274}"/>
              </a:ext>
            </a:extLst>
          </p:cNvPr>
          <p:cNvSpPr txBox="1"/>
          <p:nvPr/>
        </p:nvSpPr>
        <p:spPr>
          <a:xfrm>
            <a:off x="720000" y="1100050"/>
            <a:ext cx="8271510" cy="3724096"/>
          </a:xfrm>
          <a:prstGeom prst="rect">
            <a:avLst/>
          </a:prstGeom>
          <a:noFill/>
        </p:spPr>
        <p:txBody>
          <a:bodyPr wrap="square">
            <a:spAutoFit/>
          </a:bodyPr>
          <a:lstStyle/>
          <a:p>
            <a:r>
              <a:rPr lang="en-US" dirty="0">
                <a:latin typeface="Archivo"/>
              </a:rPr>
              <a:t>Tested </a:t>
            </a:r>
            <a:r>
              <a:rPr lang="en-US" b="1" dirty="0">
                <a:latin typeface="Archivo"/>
              </a:rPr>
              <a:t>C</a:t>
            </a:r>
            <a:r>
              <a:rPr lang="en-US" dirty="0">
                <a:latin typeface="Archivo"/>
              </a:rPr>
              <a:t> values (0.1 to 1000) in the </a:t>
            </a:r>
            <a:r>
              <a:rPr lang="en-US" b="1" dirty="0">
                <a:latin typeface="Archivo"/>
              </a:rPr>
              <a:t>UCT formula</a:t>
            </a:r>
            <a:r>
              <a:rPr lang="en-US" dirty="0">
                <a:latin typeface="Archivo"/>
              </a:rPr>
              <a:t> and in a</a:t>
            </a:r>
            <a:r>
              <a:rPr lang="en-US" b="1" dirty="0">
                <a:latin typeface="Archivo"/>
              </a:rPr>
              <a:t> modified version</a:t>
            </a:r>
            <a:r>
              <a:rPr lang="en-US" dirty="0">
                <a:latin typeface="Archivo"/>
              </a:rPr>
              <a:t> incorporating accumulated rewards for exploitation.</a:t>
            </a:r>
          </a:p>
          <a:p>
            <a:endParaRPr lang="en-US" dirty="0">
              <a:latin typeface="Archivo"/>
            </a:endParaRPr>
          </a:p>
          <a:p>
            <a:r>
              <a:rPr lang="en-US" b="1" dirty="0">
                <a:latin typeface="Archivo"/>
              </a:rPr>
              <a:t>Performance metrics:</a:t>
            </a:r>
          </a:p>
          <a:p>
            <a:pPr marL="284400" indent="-180000">
              <a:spcBef>
                <a:spcPts val="600"/>
              </a:spcBef>
              <a:buFont typeface="Arial" panose="020B0604020202020204" pitchFamily="34" charset="0"/>
              <a:buChar char="•"/>
            </a:pPr>
            <a:r>
              <a:rPr lang="en-US" dirty="0">
                <a:latin typeface="Archivo"/>
              </a:rPr>
              <a:t>Best soft and hard penalty</a:t>
            </a:r>
          </a:p>
          <a:p>
            <a:pPr marL="284400" indent="-180000">
              <a:spcBef>
                <a:spcPts val="600"/>
              </a:spcBef>
              <a:buFont typeface="Arial" panose="020B0604020202020204" pitchFamily="34" charset="0"/>
              <a:buChar char="•"/>
            </a:pPr>
            <a:r>
              <a:rPr lang="en-US" dirty="0">
                <a:latin typeface="Archivo"/>
              </a:rPr>
              <a:t>Worst soft and hard penalty</a:t>
            </a:r>
          </a:p>
          <a:p>
            <a:pPr marL="284400" indent="-180000">
              <a:spcBef>
                <a:spcPts val="600"/>
              </a:spcBef>
              <a:buFont typeface="Arial" panose="020B0604020202020204" pitchFamily="34" charset="0"/>
              <a:buChar char="•"/>
            </a:pPr>
            <a:r>
              <a:rPr lang="en-US" dirty="0">
                <a:latin typeface="Archivo"/>
              </a:rPr>
              <a:t>Iteration of best solution</a:t>
            </a:r>
          </a:p>
          <a:p>
            <a:pPr marL="284400" indent="-180000">
              <a:spcBef>
                <a:spcPts val="600"/>
              </a:spcBef>
              <a:buFont typeface="Arial" panose="020B0604020202020204" pitchFamily="34" charset="0"/>
              <a:buChar char="•"/>
            </a:pPr>
            <a:r>
              <a:rPr lang="en-US" dirty="0">
                <a:latin typeface="Archivo"/>
              </a:rPr>
              <a:t>Total number of iterations</a:t>
            </a:r>
          </a:p>
          <a:p>
            <a:pPr marL="284400" indent="-180000">
              <a:spcBef>
                <a:spcPts val="600"/>
              </a:spcBef>
              <a:buFont typeface="Arial" panose="020B0604020202020204" pitchFamily="34" charset="0"/>
              <a:buChar char="•"/>
            </a:pPr>
            <a:r>
              <a:rPr lang="en-US" dirty="0">
                <a:latin typeface="Archivo"/>
              </a:rPr>
              <a:t>Time to best solution</a:t>
            </a:r>
          </a:p>
          <a:p>
            <a:pPr marL="104400">
              <a:spcBef>
                <a:spcPts val="600"/>
              </a:spcBef>
            </a:pPr>
            <a:endParaRPr lang="en-US" dirty="0">
              <a:latin typeface="Archivo"/>
            </a:endParaRPr>
          </a:p>
          <a:p>
            <a:r>
              <a:rPr lang="en-US" dirty="0">
                <a:latin typeface="Archivo"/>
              </a:rPr>
              <a:t>The algorithm was executed for:</a:t>
            </a:r>
          </a:p>
          <a:p>
            <a:pPr marL="284400" indent="-180000">
              <a:spcBef>
                <a:spcPts val="600"/>
              </a:spcBef>
              <a:buFont typeface="Arial" panose="020B0604020202020204" pitchFamily="34" charset="0"/>
              <a:buChar char="•"/>
            </a:pPr>
            <a:r>
              <a:rPr lang="en-US" b="1" dirty="0">
                <a:latin typeface="Archivo"/>
              </a:rPr>
              <a:t>1-hour</a:t>
            </a:r>
            <a:r>
              <a:rPr lang="en-US" dirty="0">
                <a:latin typeface="Archivo"/>
              </a:rPr>
              <a:t> and </a:t>
            </a:r>
            <a:r>
              <a:rPr lang="en-US" b="1" dirty="0">
                <a:latin typeface="Archivo"/>
              </a:rPr>
              <a:t>24-hours</a:t>
            </a:r>
            <a:r>
              <a:rPr lang="en-US" dirty="0">
                <a:latin typeface="Archivo"/>
              </a:rPr>
              <a:t> to assess its ability to converge towards high-quality solutions given sufficient runtime</a:t>
            </a:r>
          </a:p>
          <a:p>
            <a:pPr marL="284400" indent="-180000">
              <a:spcBef>
                <a:spcPts val="600"/>
              </a:spcBef>
              <a:buFont typeface="Arial" panose="020B0604020202020204" pitchFamily="34" charset="0"/>
              <a:buChar char="•"/>
            </a:pPr>
            <a:r>
              <a:rPr lang="en-US" b="1" dirty="0">
                <a:latin typeface="Archivo"/>
              </a:rPr>
              <a:t>10 minutes</a:t>
            </a:r>
            <a:r>
              <a:rPr lang="en-US" dirty="0">
                <a:latin typeface="Archivo"/>
              </a:rPr>
              <a:t> using ten different seeds (1-10) to evaluate the consistency and variability of results across different initializations</a:t>
            </a:r>
          </a:p>
        </p:txBody>
      </p:sp>
    </p:spTree>
    <p:extLst>
      <p:ext uri="{BB962C8B-B14F-4D97-AF65-F5344CB8AC3E}">
        <p14:creationId xmlns:p14="http://schemas.microsoft.com/office/powerpoint/2010/main" val="2834391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E24CF-489B-180C-BB38-AAC2DD286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27D3D8-A3C6-20EB-55D0-52BA8ED2B8CA}"/>
              </a:ext>
            </a:extLst>
          </p:cNvPr>
          <p:cNvSpPr>
            <a:spLocks noGrp="1"/>
          </p:cNvSpPr>
          <p:nvPr>
            <p:ph type="title"/>
          </p:nvPr>
        </p:nvSpPr>
        <p:spPr/>
        <p:txBody>
          <a:bodyPr/>
          <a:lstStyle/>
          <a:p>
            <a:r>
              <a:rPr lang="en-US" dirty="0"/>
              <a:t>Results</a:t>
            </a:r>
            <a:endParaRPr lang="en-US" b="0" dirty="0"/>
          </a:p>
        </p:txBody>
      </p:sp>
      <p:sp>
        <p:nvSpPr>
          <p:cNvPr id="3" name="Slide Number Placeholder 2">
            <a:extLst>
              <a:ext uri="{FF2B5EF4-FFF2-40B4-BE49-F238E27FC236}">
                <a16:creationId xmlns:a16="http://schemas.microsoft.com/office/drawing/2014/main" id="{C3F70DED-62E6-6113-7ACF-2996809A1B08}"/>
              </a:ext>
            </a:extLst>
          </p:cNvPr>
          <p:cNvSpPr>
            <a:spLocks noGrp="1"/>
          </p:cNvSpPr>
          <p:nvPr>
            <p:ph type="sldNum" sz="quarter" idx="11"/>
          </p:nvPr>
        </p:nvSpPr>
        <p:spPr/>
        <p:txBody>
          <a:bodyPr/>
          <a:lstStyle/>
          <a:p>
            <a:fld id="{8BC8727B-4240-4963-929A-A961B0E9EF8D}" type="slidenum">
              <a:rPr lang="pt-PT" smtClean="0"/>
              <a:t>18</a:t>
            </a:fld>
            <a:endParaRPr lang="pt-PT" dirty="0"/>
          </a:p>
        </p:txBody>
      </p:sp>
      <p:sp>
        <p:nvSpPr>
          <p:cNvPr id="5" name="TextBox 4">
            <a:extLst>
              <a:ext uri="{FF2B5EF4-FFF2-40B4-BE49-F238E27FC236}">
                <a16:creationId xmlns:a16="http://schemas.microsoft.com/office/drawing/2014/main" id="{D2B10A08-7024-13C0-5FCA-D53D38B03325}"/>
              </a:ext>
            </a:extLst>
          </p:cNvPr>
          <p:cNvSpPr txBox="1"/>
          <p:nvPr/>
        </p:nvSpPr>
        <p:spPr>
          <a:xfrm>
            <a:off x="658090" y="1414441"/>
            <a:ext cx="7516091" cy="1169551"/>
          </a:xfrm>
          <a:prstGeom prst="rect">
            <a:avLst/>
          </a:prstGeom>
          <a:noFill/>
        </p:spPr>
        <p:txBody>
          <a:bodyPr wrap="square">
            <a:spAutoFit/>
          </a:bodyPr>
          <a:lstStyle/>
          <a:p>
            <a:pPr marL="171450" indent="-171450">
              <a:buFont typeface="Arial" panose="020B0604020202020204" pitchFamily="34" charset="0"/>
              <a:buChar char="•"/>
            </a:pPr>
            <a:r>
              <a:rPr lang="en-US" dirty="0">
                <a:latin typeface="Archivo"/>
              </a:rPr>
              <a:t>All tests have consistently produced </a:t>
            </a:r>
            <a:r>
              <a:rPr lang="en-US" b="1" dirty="0">
                <a:latin typeface="Archivo"/>
              </a:rPr>
              <a:t>feasible solutions </a:t>
            </a:r>
            <a:r>
              <a:rPr lang="en-US" dirty="0">
                <a:latin typeface="Archivo"/>
              </a:rPr>
              <a:t>in the challenging ITC-2007 set of benchmark instances. </a:t>
            </a:r>
          </a:p>
          <a:p>
            <a:pPr marL="285750" indent="-285750">
              <a:buFont typeface="Arial" panose="020B0604020202020204" pitchFamily="34" charset="0"/>
              <a:buChar char="•"/>
            </a:pPr>
            <a:endParaRPr lang="en-US" dirty="0">
              <a:latin typeface="Archivo"/>
            </a:endParaRPr>
          </a:p>
          <a:p>
            <a:pPr marL="171450" indent="-171450">
              <a:buFont typeface="Arial" panose="020B0604020202020204" pitchFamily="34" charset="0"/>
              <a:buChar char="•"/>
            </a:pPr>
            <a:r>
              <a:rPr lang="en-US" b="1" dirty="0">
                <a:latin typeface="Archivo"/>
              </a:rPr>
              <a:t>C showed minimal impact on results</a:t>
            </a:r>
            <a:r>
              <a:rPr lang="en-US" dirty="0">
                <a:latin typeface="Archivo"/>
              </a:rPr>
              <a:t>, indicating a weaker-than-expected influence on node selection.</a:t>
            </a:r>
          </a:p>
        </p:txBody>
      </p:sp>
    </p:spTree>
    <p:extLst>
      <p:ext uri="{BB962C8B-B14F-4D97-AF65-F5344CB8AC3E}">
        <p14:creationId xmlns:p14="http://schemas.microsoft.com/office/powerpoint/2010/main" val="3433714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37E9D-6818-4601-0797-16574D9804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DE499B-56C3-552E-E69D-50E8AA025536}"/>
              </a:ext>
            </a:extLst>
          </p:cNvPr>
          <p:cNvSpPr>
            <a:spLocks noGrp="1"/>
          </p:cNvSpPr>
          <p:nvPr>
            <p:ph type="title"/>
          </p:nvPr>
        </p:nvSpPr>
        <p:spPr/>
        <p:txBody>
          <a:bodyPr/>
          <a:lstStyle/>
          <a:p>
            <a:r>
              <a:rPr lang="en-US" dirty="0"/>
              <a:t>Results:</a:t>
            </a:r>
            <a:r>
              <a:rPr lang="en-US" b="0" dirty="0"/>
              <a:t> Pruning</a:t>
            </a:r>
          </a:p>
        </p:txBody>
      </p:sp>
      <p:sp>
        <p:nvSpPr>
          <p:cNvPr id="3" name="Slide Number Placeholder 2">
            <a:extLst>
              <a:ext uri="{FF2B5EF4-FFF2-40B4-BE49-F238E27FC236}">
                <a16:creationId xmlns:a16="http://schemas.microsoft.com/office/drawing/2014/main" id="{E038E740-5105-58A5-BB2B-A8AD1AEAF129}"/>
              </a:ext>
            </a:extLst>
          </p:cNvPr>
          <p:cNvSpPr>
            <a:spLocks noGrp="1"/>
          </p:cNvSpPr>
          <p:nvPr>
            <p:ph type="sldNum" sz="quarter" idx="11"/>
          </p:nvPr>
        </p:nvSpPr>
        <p:spPr/>
        <p:txBody>
          <a:bodyPr/>
          <a:lstStyle/>
          <a:p>
            <a:fld id="{8BC8727B-4240-4963-929A-A961B0E9EF8D}" type="slidenum">
              <a:rPr lang="pt-PT" smtClean="0"/>
              <a:t>19</a:t>
            </a:fld>
            <a:endParaRPr lang="pt-PT" dirty="0"/>
          </a:p>
        </p:txBody>
      </p:sp>
      <p:sp>
        <p:nvSpPr>
          <p:cNvPr id="9" name="TextBox 8">
            <a:extLst>
              <a:ext uri="{FF2B5EF4-FFF2-40B4-BE49-F238E27FC236}">
                <a16:creationId xmlns:a16="http://schemas.microsoft.com/office/drawing/2014/main" id="{6266525B-F1A7-A07D-6F5D-F8F3780DC77C}"/>
              </a:ext>
            </a:extLst>
          </p:cNvPr>
          <p:cNvSpPr txBox="1"/>
          <p:nvPr/>
        </p:nvSpPr>
        <p:spPr>
          <a:xfrm>
            <a:off x="3799612" y="4726400"/>
            <a:ext cx="1715413" cy="230832"/>
          </a:xfrm>
          <a:prstGeom prst="rect">
            <a:avLst/>
          </a:prstGeom>
          <a:noFill/>
        </p:spPr>
        <p:txBody>
          <a:bodyPr wrap="square" rtlCol="0">
            <a:spAutoFit/>
          </a:bodyPr>
          <a:lstStyle/>
          <a:p>
            <a:r>
              <a:rPr lang="pt-PT" sz="900" b="1" dirty="0">
                <a:latin typeface="Archivo"/>
              </a:rPr>
              <a:t>Fig. 9 – </a:t>
            </a:r>
            <a:r>
              <a:rPr lang="pt-PT" sz="900" dirty="0" err="1">
                <a:latin typeface="Archivo"/>
              </a:rPr>
              <a:t>Pruning</a:t>
            </a:r>
            <a:r>
              <a:rPr lang="pt-PT" sz="900" dirty="0">
                <a:latin typeface="Archivo"/>
              </a:rPr>
              <a:t> </a:t>
            </a:r>
            <a:r>
              <a:rPr lang="pt-PT" sz="900" dirty="0" err="1">
                <a:latin typeface="Archivo"/>
              </a:rPr>
              <a:t>Test</a:t>
            </a:r>
            <a:r>
              <a:rPr lang="pt-PT" sz="900" dirty="0">
                <a:latin typeface="Archivo"/>
              </a:rPr>
              <a:t> </a:t>
            </a:r>
            <a:endParaRPr lang="pt-PT" sz="900" i="1" dirty="0">
              <a:latin typeface="Archivo"/>
            </a:endParaRPr>
          </a:p>
        </p:txBody>
      </p:sp>
      <p:grpSp>
        <p:nvGrpSpPr>
          <p:cNvPr id="12" name="Group 11">
            <a:extLst>
              <a:ext uri="{FF2B5EF4-FFF2-40B4-BE49-F238E27FC236}">
                <a16:creationId xmlns:a16="http://schemas.microsoft.com/office/drawing/2014/main" id="{39FDAC63-329F-9C91-5F37-046E6DCBBCA6}"/>
              </a:ext>
            </a:extLst>
          </p:cNvPr>
          <p:cNvGrpSpPr/>
          <p:nvPr/>
        </p:nvGrpSpPr>
        <p:grpSpPr>
          <a:xfrm>
            <a:off x="720000" y="1220630"/>
            <a:ext cx="7987582" cy="3426053"/>
            <a:chOff x="720000" y="1220630"/>
            <a:chExt cx="7987582" cy="3426053"/>
          </a:xfrm>
        </p:grpSpPr>
        <p:pic>
          <p:nvPicPr>
            <p:cNvPr id="5" name="Picture 4" descr="A graph of a bar chart&#10;&#10;AI-generated content may be incorrect.">
              <a:extLst>
                <a:ext uri="{FF2B5EF4-FFF2-40B4-BE49-F238E27FC236}">
                  <a16:creationId xmlns:a16="http://schemas.microsoft.com/office/drawing/2014/main" id="{4F0C259C-CC2F-7609-BCF3-A90E71FC4A71}"/>
                </a:ext>
              </a:extLst>
            </p:cNvPr>
            <p:cNvPicPr>
              <a:picLocks noChangeAspect="1"/>
            </p:cNvPicPr>
            <p:nvPr/>
          </p:nvPicPr>
          <p:blipFill>
            <a:blip r:embed="rId3"/>
            <a:stretch>
              <a:fillRect/>
            </a:stretch>
          </p:blipFill>
          <p:spPr>
            <a:xfrm>
              <a:off x="720000" y="1223320"/>
              <a:ext cx="3464073" cy="3405146"/>
            </a:xfrm>
            <a:prstGeom prst="rect">
              <a:avLst/>
            </a:prstGeom>
          </p:spPr>
        </p:pic>
        <p:pic>
          <p:nvPicPr>
            <p:cNvPr id="7" name="Picture 6" descr="A graph with a green line&#10;&#10;AI-generated content may be incorrect.">
              <a:extLst>
                <a:ext uri="{FF2B5EF4-FFF2-40B4-BE49-F238E27FC236}">
                  <a16:creationId xmlns:a16="http://schemas.microsoft.com/office/drawing/2014/main" id="{D69B754A-1144-AB57-8A48-E44BDEA1C047}"/>
                </a:ext>
              </a:extLst>
            </p:cNvPr>
            <p:cNvPicPr>
              <a:picLocks noChangeAspect="1"/>
            </p:cNvPicPr>
            <p:nvPr/>
          </p:nvPicPr>
          <p:blipFill>
            <a:blip r:embed="rId4"/>
            <a:stretch>
              <a:fillRect/>
            </a:stretch>
          </p:blipFill>
          <p:spPr>
            <a:xfrm>
              <a:off x="4343450" y="1220630"/>
              <a:ext cx="3464073" cy="3426053"/>
            </a:xfrm>
            <a:prstGeom prst="rect">
              <a:avLst/>
            </a:prstGeom>
          </p:spPr>
        </p:pic>
        <p:pic>
          <p:nvPicPr>
            <p:cNvPr id="11" name="Picture 10" descr="A close up of a text&#10;&#10;AI-generated content may be incorrect.">
              <a:extLst>
                <a:ext uri="{FF2B5EF4-FFF2-40B4-BE49-F238E27FC236}">
                  <a16:creationId xmlns:a16="http://schemas.microsoft.com/office/drawing/2014/main" id="{A44B7ED1-488D-B8F8-FE99-100FCCA0A5AD}"/>
                </a:ext>
              </a:extLst>
            </p:cNvPr>
            <p:cNvPicPr>
              <a:picLocks noChangeAspect="1"/>
            </p:cNvPicPr>
            <p:nvPr/>
          </p:nvPicPr>
          <p:blipFill>
            <a:blip r:embed="rId5"/>
            <a:stretch>
              <a:fillRect/>
            </a:stretch>
          </p:blipFill>
          <p:spPr>
            <a:xfrm>
              <a:off x="7856014" y="1627643"/>
              <a:ext cx="851568" cy="282115"/>
            </a:xfrm>
            <a:prstGeom prst="rect">
              <a:avLst/>
            </a:prstGeom>
          </p:spPr>
        </p:pic>
      </p:grpSp>
      <p:sp>
        <p:nvSpPr>
          <p:cNvPr id="4" name="TextBox 3">
            <a:extLst>
              <a:ext uri="{FF2B5EF4-FFF2-40B4-BE49-F238E27FC236}">
                <a16:creationId xmlns:a16="http://schemas.microsoft.com/office/drawing/2014/main" id="{4881322E-893D-A9C8-E04C-CBE6EBAC24F4}"/>
              </a:ext>
            </a:extLst>
          </p:cNvPr>
          <p:cNvSpPr txBox="1"/>
          <p:nvPr/>
        </p:nvSpPr>
        <p:spPr>
          <a:xfrm>
            <a:off x="1934048" y="4614645"/>
            <a:ext cx="1190584" cy="261610"/>
          </a:xfrm>
          <a:prstGeom prst="rect">
            <a:avLst/>
          </a:prstGeom>
          <a:noFill/>
        </p:spPr>
        <p:txBody>
          <a:bodyPr wrap="square" rtlCol="0">
            <a:spAutoFit/>
          </a:bodyPr>
          <a:lstStyle/>
          <a:p>
            <a:r>
              <a:rPr lang="pt-PT" sz="1100" dirty="0" err="1"/>
              <a:t>Without</a:t>
            </a:r>
            <a:r>
              <a:rPr lang="pt-PT" sz="1100" dirty="0"/>
              <a:t> </a:t>
            </a:r>
            <a:r>
              <a:rPr lang="pt-PT" sz="1100" dirty="0" err="1"/>
              <a:t>Pruning</a:t>
            </a:r>
            <a:endParaRPr lang="pt-PT" sz="1100" dirty="0"/>
          </a:p>
        </p:txBody>
      </p:sp>
      <p:sp>
        <p:nvSpPr>
          <p:cNvPr id="6" name="TextBox 5">
            <a:extLst>
              <a:ext uri="{FF2B5EF4-FFF2-40B4-BE49-F238E27FC236}">
                <a16:creationId xmlns:a16="http://schemas.microsoft.com/office/drawing/2014/main" id="{5E8BE9E0-91A6-2CED-AEAC-77A1D36441D0}"/>
              </a:ext>
            </a:extLst>
          </p:cNvPr>
          <p:cNvSpPr txBox="1"/>
          <p:nvPr/>
        </p:nvSpPr>
        <p:spPr>
          <a:xfrm>
            <a:off x="5928229" y="4646683"/>
            <a:ext cx="1059441" cy="261610"/>
          </a:xfrm>
          <a:prstGeom prst="rect">
            <a:avLst/>
          </a:prstGeom>
          <a:noFill/>
        </p:spPr>
        <p:txBody>
          <a:bodyPr wrap="square" rtlCol="0">
            <a:spAutoFit/>
          </a:bodyPr>
          <a:lstStyle/>
          <a:p>
            <a:r>
              <a:rPr lang="pt-PT" sz="1100" dirty="0" err="1"/>
              <a:t>With</a:t>
            </a:r>
            <a:r>
              <a:rPr lang="pt-PT" sz="1100" dirty="0"/>
              <a:t> </a:t>
            </a:r>
            <a:r>
              <a:rPr lang="pt-PT" sz="1100" dirty="0" err="1"/>
              <a:t>Pruning</a:t>
            </a:r>
            <a:endParaRPr lang="pt-PT" sz="1100" dirty="0"/>
          </a:p>
        </p:txBody>
      </p:sp>
    </p:spTree>
    <p:extLst>
      <p:ext uri="{BB962C8B-B14F-4D97-AF65-F5344CB8AC3E}">
        <p14:creationId xmlns:p14="http://schemas.microsoft.com/office/powerpoint/2010/main" val="862503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0E7C50F-CF61-2D54-D404-8D4CE888C931}"/>
              </a:ext>
            </a:extLst>
          </p:cNvPr>
          <p:cNvGraphicFramePr/>
          <p:nvPr>
            <p:extLst>
              <p:ext uri="{D42A27DB-BD31-4B8C-83A1-F6EECF244321}">
                <p14:modId xmlns:p14="http://schemas.microsoft.com/office/powerpoint/2010/main" val="1192415280"/>
              </p:ext>
            </p:extLst>
          </p:nvPr>
        </p:nvGraphicFramePr>
        <p:xfrm>
          <a:off x="4708597" y="1100050"/>
          <a:ext cx="3816929" cy="3734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8D91A856-FC23-B66F-3523-42346A74BA87}"/>
              </a:ext>
            </a:extLst>
          </p:cNvPr>
          <p:cNvSpPr>
            <a:spLocks noGrp="1"/>
          </p:cNvSpPr>
          <p:nvPr>
            <p:ph type="title"/>
          </p:nvPr>
        </p:nvSpPr>
        <p:spPr/>
        <p:txBody>
          <a:bodyPr/>
          <a:lstStyle/>
          <a:p>
            <a:r>
              <a:rPr lang="pt-PT" dirty="0" err="1"/>
              <a:t>Introduction</a:t>
            </a:r>
            <a:endParaRPr lang="pt-PT" b="0" dirty="0"/>
          </a:p>
        </p:txBody>
      </p:sp>
      <p:sp>
        <p:nvSpPr>
          <p:cNvPr id="4" name="Slide Number Placeholder 3">
            <a:extLst>
              <a:ext uri="{FF2B5EF4-FFF2-40B4-BE49-F238E27FC236}">
                <a16:creationId xmlns:a16="http://schemas.microsoft.com/office/drawing/2014/main" id="{230518C5-9596-A11B-4D44-45E9C06E3160}"/>
              </a:ext>
            </a:extLst>
          </p:cNvPr>
          <p:cNvSpPr>
            <a:spLocks noGrp="1"/>
          </p:cNvSpPr>
          <p:nvPr>
            <p:ph type="sldNum" sz="quarter" idx="11"/>
          </p:nvPr>
        </p:nvSpPr>
        <p:spPr/>
        <p:txBody>
          <a:bodyPr/>
          <a:lstStyle/>
          <a:p>
            <a:fld id="{8BC8727B-4240-4963-929A-A961B0E9EF8D}" type="slidenum">
              <a:rPr lang="pt-PT" smtClean="0"/>
              <a:t>2</a:t>
            </a:fld>
            <a:endParaRPr lang="pt-PT"/>
          </a:p>
        </p:txBody>
      </p:sp>
      <p:sp>
        <p:nvSpPr>
          <p:cNvPr id="7" name="TextBox 6">
            <a:extLst>
              <a:ext uri="{FF2B5EF4-FFF2-40B4-BE49-F238E27FC236}">
                <a16:creationId xmlns:a16="http://schemas.microsoft.com/office/drawing/2014/main" id="{F084E63D-D3C6-F7C7-6785-1769F40B18D2}"/>
              </a:ext>
            </a:extLst>
          </p:cNvPr>
          <p:cNvSpPr txBox="1"/>
          <p:nvPr/>
        </p:nvSpPr>
        <p:spPr>
          <a:xfrm>
            <a:off x="5590094" y="4444065"/>
            <a:ext cx="2395105" cy="230832"/>
          </a:xfrm>
          <a:prstGeom prst="rect">
            <a:avLst/>
          </a:prstGeom>
          <a:noFill/>
        </p:spPr>
        <p:txBody>
          <a:bodyPr wrap="square" rtlCol="0">
            <a:spAutoFit/>
          </a:bodyPr>
          <a:lstStyle/>
          <a:p>
            <a:r>
              <a:rPr lang="pt-PT" sz="900" b="1" dirty="0">
                <a:latin typeface="Archivo"/>
              </a:rPr>
              <a:t>Fig. 1 </a:t>
            </a:r>
            <a:r>
              <a:rPr lang="pt-PT" sz="900" dirty="0">
                <a:latin typeface="Archivo"/>
              </a:rPr>
              <a:t>– </a:t>
            </a:r>
            <a:r>
              <a:rPr lang="pt-PT" sz="900" dirty="0" err="1">
                <a:latin typeface="Archivo"/>
              </a:rPr>
              <a:t>University</a:t>
            </a:r>
            <a:r>
              <a:rPr lang="pt-PT" sz="900" dirty="0">
                <a:latin typeface="Archivo"/>
              </a:rPr>
              <a:t> </a:t>
            </a:r>
            <a:r>
              <a:rPr lang="pt-PT" sz="900" dirty="0" err="1">
                <a:latin typeface="Archivo"/>
              </a:rPr>
              <a:t>Course</a:t>
            </a:r>
            <a:r>
              <a:rPr lang="pt-PT" sz="900" dirty="0">
                <a:latin typeface="Archivo"/>
              </a:rPr>
              <a:t> </a:t>
            </a:r>
            <a:r>
              <a:rPr lang="pt-PT" sz="900" dirty="0" err="1">
                <a:latin typeface="Archivo"/>
              </a:rPr>
              <a:t>Timetabling</a:t>
            </a:r>
            <a:r>
              <a:rPr lang="pt-PT" sz="900" dirty="0">
                <a:latin typeface="Archivo"/>
              </a:rPr>
              <a:t> </a:t>
            </a:r>
            <a:r>
              <a:rPr lang="pt-PT" sz="900" dirty="0" err="1">
                <a:latin typeface="Archivo"/>
              </a:rPr>
              <a:t>diagram</a:t>
            </a:r>
            <a:r>
              <a:rPr lang="pt-PT" sz="900" dirty="0">
                <a:latin typeface="Archivo"/>
              </a:rPr>
              <a:t>.</a:t>
            </a:r>
          </a:p>
        </p:txBody>
      </p:sp>
      <p:sp>
        <p:nvSpPr>
          <p:cNvPr id="6" name="TextBox 5">
            <a:extLst>
              <a:ext uri="{FF2B5EF4-FFF2-40B4-BE49-F238E27FC236}">
                <a16:creationId xmlns:a16="http://schemas.microsoft.com/office/drawing/2014/main" id="{C30AE5E2-998D-2C9A-DEFC-0C13D76245B5}"/>
              </a:ext>
            </a:extLst>
          </p:cNvPr>
          <p:cNvSpPr txBox="1"/>
          <p:nvPr/>
        </p:nvSpPr>
        <p:spPr>
          <a:xfrm>
            <a:off x="628650" y="1206020"/>
            <a:ext cx="4851219" cy="2554545"/>
          </a:xfrm>
          <a:prstGeom prst="rect">
            <a:avLst/>
          </a:prstGeom>
          <a:noFill/>
        </p:spPr>
        <p:txBody>
          <a:bodyPr wrap="square">
            <a:spAutoFit/>
          </a:bodyPr>
          <a:lstStyle/>
          <a:p>
            <a:pPr lvl="2"/>
            <a:r>
              <a:rPr lang="en-US" b="1" dirty="0">
                <a:latin typeface="Archivo"/>
              </a:rPr>
              <a:t>University Course Timetabling Problem (UCTTP):</a:t>
            </a:r>
          </a:p>
          <a:p>
            <a:pPr marL="285750" indent="-180000">
              <a:spcBef>
                <a:spcPts val="600"/>
              </a:spcBef>
              <a:buFont typeface="Arial" panose="020B0604020202020204" pitchFamily="34" charset="0"/>
              <a:buChar char="•"/>
            </a:pPr>
            <a:r>
              <a:rPr lang="en-US" dirty="0">
                <a:latin typeface="Archivo"/>
              </a:rPr>
              <a:t>Complex combinatorial optimization problem that consists of allocating </a:t>
            </a:r>
            <a:r>
              <a:rPr lang="en-US" u="sng" dirty="0">
                <a:latin typeface="Archivo"/>
              </a:rPr>
              <a:t>events</a:t>
            </a:r>
            <a:r>
              <a:rPr lang="en-US" dirty="0">
                <a:latin typeface="Archivo"/>
              </a:rPr>
              <a:t>, </a:t>
            </a:r>
            <a:r>
              <a:rPr lang="en-US" u="sng" dirty="0">
                <a:latin typeface="Archivo"/>
              </a:rPr>
              <a:t>rooms</a:t>
            </a:r>
            <a:r>
              <a:rPr lang="en-US" dirty="0">
                <a:latin typeface="Archivo"/>
              </a:rPr>
              <a:t>, </a:t>
            </a:r>
            <a:r>
              <a:rPr lang="en-US" u="sng" dirty="0">
                <a:latin typeface="Archivo"/>
              </a:rPr>
              <a:t>lecturers</a:t>
            </a:r>
            <a:r>
              <a:rPr lang="en-US" dirty="0">
                <a:latin typeface="Archivo"/>
              </a:rPr>
              <a:t>, and </a:t>
            </a:r>
            <a:r>
              <a:rPr lang="en-US" u="sng" dirty="0">
                <a:latin typeface="Archivo"/>
              </a:rPr>
              <a:t>students</a:t>
            </a:r>
            <a:r>
              <a:rPr lang="en-US" dirty="0">
                <a:latin typeface="Archivo"/>
              </a:rPr>
              <a:t> to weekly schedules while meeting certain </a:t>
            </a:r>
            <a:r>
              <a:rPr lang="en-US" u="sng" dirty="0">
                <a:latin typeface="Archivo"/>
              </a:rPr>
              <a:t>constraints</a:t>
            </a:r>
            <a:r>
              <a:rPr lang="en-US" dirty="0">
                <a:latin typeface="Archivo"/>
              </a:rPr>
              <a:t>. </a:t>
            </a:r>
          </a:p>
          <a:p>
            <a:pPr marL="285750" indent="-180000">
              <a:spcBef>
                <a:spcPts val="600"/>
              </a:spcBef>
              <a:buFont typeface="Arial" panose="020B0604020202020204" pitchFamily="34" charset="0"/>
              <a:buChar char="•"/>
            </a:pPr>
            <a:r>
              <a:rPr lang="en-US" dirty="0">
                <a:latin typeface="Archivo"/>
              </a:rPr>
              <a:t>This dissertation focuses on the </a:t>
            </a:r>
            <a:r>
              <a:rPr lang="en-US" b="1" dirty="0">
                <a:latin typeface="Archivo"/>
              </a:rPr>
              <a:t>Curriculum-Based Course Timetabling (CB-CTT), </a:t>
            </a:r>
            <a:r>
              <a:rPr lang="en-US" dirty="0">
                <a:latin typeface="Archivo"/>
              </a:rPr>
              <a:t>a variant of UCTTP that focuses on course scheduling. </a:t>
            </a:r>
          </a:p>
          <a:p>
            <a:pPr marL="105750">
              <a:spcBef>
                <a:spcPts val="600"/>
              </a:spcBef>
            </a:pPr>
            <a:endParaRPr lang="en-US" dirty="0">
              <a:latin typeface="Archivo"/>
            </a:endParaRPr>
          </a:p>
          <a:p>
            <a:pPr marL="105750">
              <a:spcBef>
                <a:spcPts val="600"/>
              </a:spcBef>
            </a:pPr>
            <a:r>
              <a:rPr lang="en-US" dirty="0">
                <a:latin typeface="Archivo"/>
              </a:rPr>
              <a:t>MCTS and its hybridization remain unexplored in the context of CB-CTT, making this the main goal of our work.</a:t>
            </a:r>
            <a:endParaRPr lang="pt-PT" dirty="0">
              <a:latin typeface="Archivo"/>
            </a:endParaRPr>
          </a:p>
        </p:txBody>
      </p:sp>
    </p:spTree>
    <p:extLst>
      <p:ext uri="{BB962C8B-B14F-4D97-AF65-F5344CB8AC3E}">
        <p14:creationId xmlns:p14="http://schemas.microsoft.com/office/powerpoint/2010/main" val="69350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53987-3BA1-48D7-FB89-C9484B857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C2E82-9F4E-B581-6157-53A3952883C6}"/>
              </a:ext>
            </a:extLst>
          </p:cNvPr>
          <p:cNvSpPr>
            <a:spLocks noGrp="1"/>
          </p:cNvSpPr>
          <p:nvPr>
            <p:ph type="title"/>
          </p:nvPr>
        </p:nvSpPr>
        <p:spPr/>
        <p:txBody>
          <a:bodyPr/>
          <a:lstStyle/>
          <a:p>
            <a:r>
              <a:rPr lang="en-US" dirty="0"/>
              <a:t>Results: </a:t>
            </a:r>
            <a:r>
              <a:rPr lang="en-US" b="0" dirty="0"/>
              <a:t>Diving</a:t>
            </a:r>
          </a:p>
        </p:txBody>
      </p:sp>
      <p:sp>
        <p:nvSpPr>
          <p:cNvPr id="3" name="Slide Number Placeholder 2">
            <a:extLst>
              <a:ext uri="{FF2B5EF4-FFF2-40B4-BE49-F238E27FC236}">
                <a16:creationId xmlns:a16="http://schemas.microsoft.com/office/drawing/2014/main" id="{D9B9B068-0A9F-4513-A5FC-13881291F1AA}"/>
              </a:ext>
            </a:extLst>
          </p:cNvPr>
          <p:cNvSpPr>
            <a:spLocks noGrp="1"/>
          </p:cNvSpPr>
          <p:nvPr>
            <p:ph type="sldNum" sz="quarter" idx="11"/>
          </p:nvPr>
        </p:nvSpPr>
        <p:spPr/>
        <p:txBody>
          <a:bodyPr/>
          <a:lstStyle/>
          <a:p>
            <a:fld id="{8BC8727B-4240-4963-929A-A961B0E9EF8D}" type="slidenum">
              <a:rPr lang="pt-PT" smtClean="0"/>
              <a:t>20</a:t>
            </a:fld>
            <a:endParaRPr lang="pt-PT" dirty="0"/>
          </a:p>
        </p:txBody>
      </p:sp>
      <p:pic>
        <p:nvPicPr>
          <p:cNvPr id="18" name="Picture 17" descr="A graph with red and blue lines&#10;&#10;AI-generated content may be incorrect.">
            <a:extLst>
              <a:ext uri="{FF2B5EF4-FFF2-40B4-BE49-F238E27FC236}">
                <a16:creationId xmlns:a16="http://schemas.microsoft.com/office/drawing/2014/main" id="{38D8AE01-BF12-3729-A559-D4F8E6682155}"/>
              </a:ext>
            </a:extLst>
          </p:cNvPr>
          <p:cNvPicPr>
            <a:picLocks noChangeAspect="1"/>
          </p:cNvPicPr>
          <p:nvPr/>
        </p:nvPicPr>
        <p:blipFill>
          <a:blip r:embed="rId3"/>
          <a:stretch>
            <a:fillRect/>
          </a:stretch>
        </p:blipFill>
        <p:spPr>
          <a:xfrm>
            <a:off x="4183381" y="1328300"/>
            <a:ext cx="3724109" cy="3186696"/>
          </a:xfrm>
          <a:prstGeom prst="rect">
            <a:avLst/>
          </a:prstGeom>
        </p:spPr>
      </p:pic>
      <p:pic>
        <p:nvPicPr>
          <p:cNvPr id="20" name="Picture 19">
            <a:extLst>
              <a:ext uri="{FF2B5EF4-FFF2-40B4-BE49-F238E27FC236}">
                <a16:creationId xmlns:a16="http://schemas.microsoft.com/office/drawing/2014/main" id="{D462B22A-932E-FF2B-410C-18C84D891460}"/>
              </a:ext>
            </a:extLst>
          </p:cNvPr>
          <p:cNvPicPr>
            <a:picLocks noChangeAspect="1"/>
          </p:cNvPicPr>
          <p:nvPr/>
        </p:nvPicPr>
        <p:blipFill>
          <a:blip r:embed="rId4"/>
          <a:stretch>
            <a:fillRect/>
          </a:stretch>
        </p:blipFill>
        <p:spPr>
          <a:xfrm>
            <a:off x="7907490" y="1734902"/>
            <a:ext cx="882346" cy="274637"/>
          </a:xfrm>
          <a:prstGeom prst="rect">
            <a:avLst/>
          </a:prstGeom>
        </p:spPr>
      </p:pic>
      <p:pic>
        <p:nvPicPr>
          <p:cNvPr id="22" name="Picture 21" descr="A graph of red and purple lines&#10;&#10;AI-generated content may be incorrect.">
            <a:extLst>
              <a:ext uri="{FF2B5EF4-FFF2-40B4-BE49-F238E27FC236}">
                <a16:creationId xmlns:a16="http://schemas.microsoft.com/office/drawing/2014/main" id="{B292B5B7-E945-879D-C2CC-60A3F3D9ECD8}"/>
              </a:ext>
            </a:extLst>
          </p:cNvPr>
          <p:cNvPicPr>
            <a:picLocks noChangeAspect="1"/>
          </p:cNvPicPr>
          <p:nvPr/>
        </p:nvPicPr>
        <p:blipFill>
          <a:blip r:embed="rId5"/>
          <a:stretch>
            <a:fillRect/>
          </a:stretch>
        </p:blipFill>
        <p:spPr>
          <a:xfrm>
            <a:off x="531318" y="1328300"/>
            <a:ext cx="3783675" cy="3186696"/>
          </a:xfrm>
          <a:prstGeom prst="rect">
            <a:avLst/>
          </a:prstGeom>
        </p:spPr>
      </p:pic>
      <p:sp>
        <p:nvSpPr>
          <p:cNvPr id="4" name="TextBox 3">
            <a:extLst>
              <a:ext uri="{FF2B5EF4-FFF2-40B4-BE49-F238E27FC236}">
                <a16:creationId xmlns:a16="http://schemas.microsoft.com/office/drawing/2014/main" id="{C8B4057B-A94E-1A43-D56A-83319187B68B}"/>
              </a:ext>
            </a:extLst>
          </p:cNvPr>
          <p:cNvSpPr txBox="1"/>
          <p:nvPr/>
        </p:nvSpPr>
        <p:spPr>
          <a:xfrm>
            <a:off x="3799612" y="4726400"/>
            <a:ext cx="1715413" cy="230832"/>
          </a:xfrm>
          <a:prstGeom prst="rect">
            <a:avLst/>
          </a:prstGeom>
          <a:noFill/>
        </p:spPr>
        <p:txBody>
          <a:bodyPr wrap="square" rtlCol="0">
            <a:spAutoFit/>
          </a:bodyPr>
          <a:lstStyle/>
          <a:p>
            <a:r>
              <a:rPr lang="pt-PT" sz="900" b="1" dirty="0">
                <a:latin typeface="Archivo"/>
              </a:rPr>
              <a:t>Fig. 10 – </a:t>
            </a:r>
            <a:r>
              <a:rPr lang="pt-PT" sz="900" dirty="0" err="1">
                <a:latin typeface="Archivo"/>
              </a:rPr>
              <a:t>Diving</a:t>
            </a:r>
            <a:r>
              <a:rPr lang="pt-PT" sz="900" dirty="0">
                <a:latin typeface="Archivo"/>
              </a:rPr>
              <a:t> </a:t>
            </a:r>
            <a:r>
              <a:rPr lang="pt-PT" sz="900" dirty="0" err="1">
                <a:latin typeface="Archivo"/>
              </a:rPr>
              <a:t>Test</a:t>
            </a:r>
            <a:r>
              <a:rPr lang="pt-PT" sz="900" dirty="0">
                <a:latin typeface="Archivo"/>
              </a:rPr>
              <a:t> </a:t>
            </a:r>
            <a:endParaRPr lang="pt-PT" sz="900" i="1" dirty="0">
              <a:latin typeface="Archivo"/>
            </a:endParaRPr>
          </a:p>
        </p:txBody>
      </p:sp>
      <p:sp>
        <p:nvSpPr>
          <p:cNvPr id="5" name="TextBox 4">
            <a:extLst>
              <a:ext uri="{FF2B5EF4-FFF2-40B4-BE49-F238E27FC236}">
                <a16:creationId xmlns:a16="http://schemas.microsoft.com/office/drawing/2014/main" id="{4280376C-F077-FA2A-75AD-8090871535CE}"/>
              </a:ext>
            </a:extLst>
          </p:cNvPr>
          <p:cNvSpPr txBox="1"/>
          <p:nvPr/>
        </p:nvSpPr>
        <p:spPr>
          <a:xfrm>
            <a:off x="1827863" y="4580206"/>
            <a:ext cx="1190584" cy="261610"/>
          </a:xfrm>
          <a:prstGeom prst="rect">
            <a:avLst/>
          </a:prstGeom>
          <a:noFill/>
        </p:spPr>
        <p:txBody>
          <a:bodyPr wrap="square" rtlCol="0">
            <a:spAutoFit/>
          </a:bodyPr>
          <a:lstStyle/>
          <a:p>
            <a:r>
              <a:rPr lang="pt-PT" sz="1100" dirty="0" err="1"/>
              <a:t>Without</a:t>
            </a:r>
            <a:r>
              <a:rPr lang="pt-PT" sz="1100" dirty="0"/>
              <a:t> </a:t>
            </a:r>
            <a:r>
              <a:rPr lang="pt-PT" sz="1100" dirty="0" err="1"/>
              <a:t>Diving</a:t>
            </a:r>
            <a:endParaRPr lang="pt-PT" sz="1100" dirty="0"/>
          </a:p>
        </p:txBody>
      </p:sp>
      <p:sp>
        <p:nvSpPr>
          <p:cNvPr id="6" name="TextBox 5">
            <a:extLst>
              <a:ext uri="{FF2B5EF4-FFF2-40B4-BE49-F238E27FC236}">
                <a16:creationId xmlns:a16="http://schemas.microsoft.com/office/drawing/2014/main" id="{B97884A2-8C7C-F176-C6EB-C4736FFD82FA}"/>
              </a:ext>
            </a:extLst>
          </p:cNvPr>
          <p:cNvSpPr txBox="1"/>
          <p:nvPr/>
        </p:nvSpPr>
        <p:spPr>
          <a:xfrm>
            <a:off x="5588506" y="4510325"/>
            <a:ext cx="913857" cy="261610"/>
          </a:xfrm>
          <a:prstGeom prst="rect">
            <a:avLst/>
          </a:prstGeom>
          <a:noFill/>
        </p:spPr>
        <p:txBody>
          <a:bodyPr wrap="square" rtlCol="0">
            <a:spAutoFit/>
          </a:bodyPr>
          <a:lstStyle/>
          <a:p>
            <a:r>
              <a:rPr lang="pt-PT" sz="1100" dirty="0" err="1"/>
              <a:t>With</a:t>
            </a:r>
            <a:r>
              <a:rPr lang="pt-PT" sz="1100" dirty="0"/>
              <a:t> </a:t>
            </a:r>
            <a:r>
              <a:rPr lang="pt-PT" sz="1100" dirty="0" err="1"/>
              <a:t>Diving</a:t>
            </a:r>
            <a:endParaRPr lang="pt-PT" sz="1100" dirty="0"/>
          </a:p>
        </p:txBody>
      </p:sp>
    </p:spTree>
    <p:extLst>
      <p:ext uri="{BB962C8B-B14F-4D97-AF65-F5344CB8AC3E}">
        <p14:creationId xmlns:p14="http://schemas.microsoft.com/office/powerpoint/2010/main" val="4214016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1CF04-AB35-3B95-228C-7C6F4AB031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A84FD-47D0-845B-F87B-C10EABF8D149}"/>
              </a:ext>
            </a:extLst>
          </p:cNvPr>
          <p:cNvSpPr>
            <a:spLocks noGrp="1"/>
          </p:cNvSpPr>
          <p:nvPr>
            <p:ph type="title"/>
          </p:nvPr>
        </p:nvSpPr>
        <p:spPr/>
        <p:txBody>
          <a:bodyPr/>
          <a:lstStyle/>
          <a:p>
            <a:r>
              <a:rPr lang="en-US" dirty="0"/>
              <a:t>Results: </a:t>
            </a:r>
            <a:r>
              <a:rPr lang="pt-PT" b="0" dirty="0" err="1"/>
              <a:t>Competition</a:t>
            </a:r>
            <a:r>
              <a:rPr lang="pt-PT" b="0" dirty="0"/>
              <a:t> </a:t>
            </a:r>
            <a:r>
              <a:rPr lang="pt-PT" b="0" dirty="0" err="1"/>
              <a:t>Results</a:t>
            </a:r>
            <a:r>
              <a:rPr lang="pt-PT" b="0" dirty="0"/>
              <a:t> </a:t>
            </a:r>
            <a:r>
              <a:rPr lang="pt-PT" b="0" dirty="0" err="1"/>
              <a:t>Comparison</a:t>
            </a:r>
            <a:endParaRPr lang="en-US" b="0" dirty="0"/>
          </a:p>
        </p:txBody>
      </p:sp>
      <p:sp>
        <p:nvSpPr>
          <p:cNvPr id="3" name="Slide Number Placeholder 2">
            <a:extLst>
              <a:ext uri="{FF2B5EF4-FFF2-40B4-BE49-F238E27FC236}">
                <a16:creationId xmlns:a16="http://schemas.microsoft.com/office/drawing/2014/main" id="{15E54AE6-D401-280A-A4D1-448E2DDBA1FA}"/>
              </a:ext>
            </a:extLst>
          </p:cNvPr>
          <p:cNvSpPr>
            <a:spLocks noGrp="1"/>
          </p:cNvSpPr>
          <p:nvPr>
            <p:ph type="sldNum" sz="quarter" idx="11"/>
          </p:nvPr>
        </p:nvSpPr>
        <p:spPr/>
        <p:txBody>
          <a:bodyPr/>
          <a:lstStyle/>
          <a:p>
            <a:fld id="{8BC8727B-4240-4963-929A-A961B0E9EF8D}" type="slidenum">
              <a:rPr lang="pt-PT" smtClean="0"/>
              <a:t>21</a:t>
            </a:fld>
            <a:endParaRPr lang="pt-PT" dirty="0"/>
          </a:p>
        </p:txBody>
      </p:sp>
      <p:pic>
        <p:nvPicPr>
          <p:cNvPr id="6" name="Picture 5" descr="A table with numbers and letters&#10;&#10;AI-generated content may be incorrect.">
            <a:extLst>
              <a:ext uri="{FF2B5EF4-FFF2-40B4-BE49-F238E27FC236}">
                <a16:creationId xmlns:a16="http://schemas.microsoft.com/office/drawing/2014/main" id="{92E3FFEE-E1CE-91D3-4C63-F9416E8746C4}"/>
              </a:ext>
            </a:extLst>
          </p:cNvPr>
          <p:cNvPicPr>
            <a:picLocks noChangeAspect="1"/>
          </p:cNvPicPr>
          <p:nvPr/>
        </p:nvPicPr>
        <p:blipFill>
          <a:blip r:embed="rId3"/>
          <a:srcRect b="24295"/>
          <a:stretch>
            <a:fillRect/>
          </a:stretch>
        </p:blipFill>
        <p:spPr>
          <a:xfrm>
            <a:off x="38100" y="1993862"/>
            <a:ext cx="9067800" cy="1155776"/>
          </a:xfrm>
          <a:prstGeom prst="rect">
            <a:avLst/>
          </a:prstGeom>
        </p:spPr>
      </p:pic>
      <p:sp>
        <p:nvSpPr>
          <p:cNvPr id="4" name="TextBox 3">
            <a:extLst>
              <a:ext uri="{FF2B5EF4-FFF2-40B4-BE49-F238E27FC236}">
                <a16:creationId xmlns:a16="http://schemas.microsoft.com/office/drawing/2014/main" id="{AC2EB8A4-57F9-EDB8-C801-CBE8C086A81A}"/>
              </a:ext>
            </a:extLst>
          </p:cNvPr>
          <p:cNvSpPr txBox="1"/>
          <p:nvPr/>
        </p:nvSpPr>
        <p:spPr>
          <a:xfrm>
            <a:off x="2008240" y="3303697"/>
            <a:ext cx="5742795" cy="369332"/>
          </a:xfrm>
          <a:prstGeom prst="rect">
            <a:avLst/>
          </a:prstGeom>
          <a:noFill/>
        </p:spPr>
        <p:txBody>
          <a:bodyPr wrap="square">
            <a:spAutoFit/>
          </a:bodyPr>
          <a:lstStyle/>
          <a:p>
            <a:r>
              <a:rPr lang="en-US" sz="900" b="1" dirty="0">
                <a:latin typeface="Archivo"/>
              </a:rPr>
              <a:t>Table 2 – </a:t>
            </a:r>
            <a:r>
              <a:rPr lang="en-US" sz="900" dirty="0">
                <a:latin typeface="Archivo"/>
              </a:rPr>
              <a:t>Comparison of Müller and our method variants across six benchmark instances during 10 minutes (C=0.1). </a:t>
            </a:r>
          </a:p>
          <a:p>
            <a:r>
              <a:rPr lang="en-US" sz="900" dirty="0">
                <a:latin typeface="Archivo"/>
              </a:rPr>
              <a:t>                  Soft constraint penalties are shown with hard constraint violations in parentheses.</a:t>
            </a:r>
            <a:endParaRPr lang="pt-PT" sz="900" dirty="0">
              <a:latin typeface="Archivo"/>
            </a:endParaRPr>
          </a:p>
        </p:txBody>
      </p:sp>
    </p:spTree>
    <p:extLst>
      <p:ext uri="{BB962C8B-B14F-4D97-AF65-F5344CB8AC3E}">
        <p14:creationId xmlns:p14="http://schemas.microsoft.com/office/powerpoint/2010/main" val="1491607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BE28B-D379-C4DF-75FA-904EC11A63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576AFD-583A-2EB6-9396-D75D879BABE5}"/>
              </a:ext>
            </a:extLst>
          </p:cNvPr>
          <p:cNvSpPr>
            <a:spLocks noGrp="1"/>
          </p:cNvSpPr>
          <p:nvPr>
            <p:ph type="title"/>
          </p:nvPr>
        </p:nvSpPr>
        <p:spPr/>
        <p:txBody>
          <a:bodyPr/>
          <a:lstStyle/>
          <a:p>
            <a:r>
              <a:rPr lang="pt-PT" dirty="0" err="1"/>
              <a:t>Conclusion</a:t>
            </a:r>
            <a:r>
              <a:rPr lang="pt-PT" dirty="0"/>
              <a:t> </a:t>
            </a:r>
            <a:r>
              <a:rPr lang="pt-PT" dirty="0" err="1"/>
              <a:t>and</a:t>
            </a:r>
            <a:r>
              <a:rPr lang="pt-PT" dirty="0"/>
              <a:t> Future </a:t>
            </a:r>
            <a:r>
              <a:rPr lang="pt-PT" dirty="0" err="1"/>
              <a:t>Work</a:t>
            </a:r>
            <a:endParaRPr lang="en-US" b="0" dirty="0"/>
          </a:p>
        </p:txBody>
      </p:sp>
      <p:sp>
        <p:nvSpPr>
          <p:cNvPr id="3" name="Slide Number Placeholder 2">
            <a:extLst>
              <a:ext uri="{FF2B5EF4-FFF2-40B4-BE49-F238E27FC236}">
                <a16:creationId xmlns:a16="http://schemas.microsoft.com/office/drawing/2014/main" id="{684CE144-3668-AF86-7E15-318E62D3D07B}"/>
              </a:ext>
            </a:extLst>
          </p:cNvPr>
          <p:cNvSpPr>
            <a:spLocks noGrp="1"/>
          </p:cNvSpPr>
          <p:nvPr>
            <p:ph type="sldNum" sz="quarter" idx="11"/>
          </p:nvPr>
        </p:nvSpPr>
        <p:spPr/>
        <p:txBody>
          <a:bodyPr/>
          <a:lstStyle/>
          <a:p>
            <a:fld id="{8BC8727B-4240-4963-929A-A961B0E9EF8D}" type="slidenum">
              <a:rPr lang="pt-PT" smtClean="0"/>
              <a:t>22</a:t>
            </a:fld>
            <a:endParaRPr lang="pt-PT" dirty="0"/>
          </a:p>
        </p:txBody>
      </p:sp>
      <p:sp>
        <p:nvSpPr>
          <p:cNvPr id="5" name="TextBox 4">
            <a:extLst>
              <a:ext uri="{FF2B5EF4-FFF2-40B4-BE49-F238E27FC236}">
                <a16:creationId xmlns:a16="http://schemas.microsoft.com/office/drawing/2014/main" id="{04D5D48D-FAD0-DCA0-57A2-037AA039C8D9}"/>
              </a:ext>
            </a:extLst>
          </p:cNvPr>
          <p:cNvSpPr txBox="1"/>
          <p:nvPr/>
        </p:nvSpPr>
        <p:spPr>
          <a:xfrm>
            <a:off x="640080" y="1410436"/>
            <a:ext cx="7783920" cy="1323439"/>
          </a:xfrm>
          <a:prstGeom prst="rect">
            <a:avLst/>
          </a:prstGeom>
          <a:noFill/>
        </p:spPr>
        <p:txBody>
          <a:bodyPr wrap="square">
            <a:spAutoFit/>
          </a:bodyPr>
          <a:lstStyle/>
          <a:p>
            <a:pPr marL="391500" indent="-285750">
              <a:spcBef>
                <a:spcPts val="600"/>
              </a:spcBef>
              <a:buFont typeface="Arial" panose="020B0604020202020204" pitchFamily="34" charset="0"/>
              <a:buChar char="•"/>
            </a:pPr>
            <a:r>
              <a:rPr lang="en-US" dirty="0">
                <a:latin typeface="Archivo"/>
              </a:rPr>
              <a:t>MCTS and its hybridization in the context of CB-CTT is the main contribution of our work.</a:t>
            </a:r>
          </a:p>
          <a:p>
            <a:pPr marL="391500" indent="-285750">
              <a:spcBef>
                <a:spcPts val="600"/>
              </a:spcBef>
              <a:buFont typeface="Arial" panose="020B0604020202020204" pitchFamily="34" charset="0"/>
              <a:buChar char="•"/>
            </a:pPr>
            <a:endParaRPr lang="en-US" dirty="0">
              <a:latin typeface="Archivo"/>
            </a:endParaRPr>
          </a:p>
          <a:p>
            <a:pPr marL="391500" indent="-285750">
              <a:spcBef>
                <a:spcPts val="600"/>
              </a:spcBef>
              <a:buFont typeface="Arial" panose="020B0604020202020204" pitchFamily="34" charset="0"/>
              <a:buChar char="•"/>
            </a:pPr>
            <a:r>
              <a:rPr lang="en-US" dirty="0">
                <a:latin typeface="Archivo"/>
              </a:rPr>
              <a:t>Although it does not outperform the best published results, this approach opens up room for promising future research, especially due to its flexibility and ability to integrate with other heuristics.</a:t>
            </a:r>
          </a:p>
        </p:txBody>
      </p:sp>
    </p:spTree>
    <p:extLst>
      <p:ext uri="{BB962C8B-B14F-4D97-AF65-F5344CB8AC3E}">
        <p14:creationId xmlns:p14="http://schemas.microsoft.com/office/powerpoint/2010/main" val="173947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3724B-E195-66A2-971B-CFB64314E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34275E-D2B2-4600-CAFA-662D26F47DE7}"/>
              </a:ext>
            </a:extLst>
          </p:cNvPr>
          <p:cNvSpPr>
            <a:spLocks noGrp="1"/>
          </p:cNvSpPr>
          <p:nvPr>
            <p:ph type="title"/>
          </p:nvPr>
        </p:nvSpPr>
        <p:spPr/>
        <p:txBody>
          <a:bodyPr/>
          <a:lstStyle/>
          <a:p>
            <a:r>
              <a:rPr lang="pt-PT" dirty="0"/>
              <a:t>Future </a:t>
            </a:r>
            <a:r>
              <a:rPr lang="pt-PT" dirty="0" err="1"/>
              <a:t>Work</a:t>
            </a:r>
            <a:r>
              <a:rPr lang="pt-PT" dirty="0"/>
              <a:t>: </a:t>
            </a:r>
            <a:r>
              <a:rPr lang="en-US" b="0" dirty="0"/>
              <a:t>Proposed MCTS Tree</a:t>
            </a:r>
          </a:p>
        </p:txBody>
      </p:sp>
      <p:sp>
        <p:nvSpPr>
          <p:cNvPr id="3" name="Slide Number Placeholder 2">
            <a:extLst>
              <a:ext uri="{FF2B5EF4-FFF2-40B4-BE49-F238E27FC236}">
                <a16:creationId xmlns:a16="http://schemas.microsoft.com/office/drawing/2014/main" id="{2A7E48FA-1A00-BF98-F946-423519E536D1}"/>
              </a:ext>
            </a:extLst>
          </p:cNvPr>
          <p:cNvSpPr>
            <a:spLocks noGrp="1"/>
          </p:cNvSpPr>
          <p:nvPr>
            <p:ph type="sldNum" sz="quarter" idx="11"/>
          </p:nvPr>
        </p:nvSpPr>
        <p:spPr/>
        <p:txBody>
          <a:bodyPr/>
          <a:lstStyle/>
          <a:p>
            <a:fld id="{8BC8727B-4240-4963-929A-A961B0E9EF8D}" type="slidenum">
              <a:rPr lang="pt-PT" smtClean="0"/>
              <a:t>23</a:t>
            </a:fld>
            <a:endParaRPr lang="pt-PT" dirty="0"/>
          </a:p>
        </p:txBody>
      </p:sp>
      <p:pic>
        <p:nvPicPr>
          <p:cNvPr id="7" name="Picture 6" descr="A diagram of a tree&#10;&#10;AI-generated content may be incorrect.">
            <a:extLst>
              <a:ext uri="{FF2B5EF4-FFF2-40B4-BE49-F238E27FC236}">
                <a16:creationId xmlns:a16="http://schemas.microsoft.com/office/drawing/2014/main" id="{D403B8EA-B382-7CF9-3FDF-5095161B7CC3}"/>
              </a:ext>
            </a:extLst>
          </p:cNvPr>
          <p:cNvPicPr>
            <a:picLocks noChangeAspect="1"/>
          </p:cNvPicPr>
          <p:nvPr/>
        </p:nvPicPr>
        <p:blipFill>
          <a:blip r:embed="rId3"/>
          <a:stretch>
            <a:fillRect/>
          </a:stretch>
        </p:blipFill>
        <p:spPr>
          <a:xfrm>
            <a:off x="2325158" y="1309251"/>
            <a:ext cx="4493683" cy="3248811"/>
          </a:xfrm>
          <a:prstGeom prst="rect">
            <a:avLst/>
          </a:prstGeom>
        </p:spPr>
      </p:pic>
      <p:sp>
        <p:nvSpPr>
          <p:cNvPr id="8" name="TextBox 7">
            <a:extLst>
              <a:ext uri="{FF2B5EF4-FFF2-40B4-BE49-F238E27FC236}">
                <a16:creationId xmlns:a16="http://schemas.microsoft.com/office/drawing/2014/main" id="{D40812D4-21C7-43F6-A3DA-EAB4C2488374}"/>
              </a:ext>
            </a:extLst>
          </p:cNvPr>
          <p:cNvSpPr txBox="1"/>
          <p:nvPr/>
        </p:nvSpPr>
        <p:spPr>
          <a:xfrm>
            <a:off x="4069049" y="4558062"/>
            <a:ext cx="1896241" cy="230832"/>
          </a:xfrm>
          <a:prstGeom prst="rect">
            <a:avLst/>
          </a:prstGeom>
          <a:noFill/>
        </p:spPr>
        <p:txBody>
          <a:bodyPr wrap="square" rtlCol="0">
            <a:spAutoFit/>
          </a:bodyPr>
          <a:lstStyle/>
          <a:p>
            <a:r>
              <a:rPr lang="pt-PT" sz="900" b="1" dirty="0">
                <a:latin typeface="Archivo"/>
              </a:rPr>
              <a:t>Fig. 11 </a:t>
            </a:r>
            <a:r>
              <a:rPr lang="pt-PT" sz="900" i="1" dirty="0">
                <a:latin typeface="Archivo"/>
              </a:rPr>
              <a:t>– </a:t>
            </a:r>
            <a:r>
              <a:rPr lang="pt-PT" sz="900" dirty="0" err="1">
                <a:latin typeface="Archivo"/>
              </a:rPr>
              <a:t>Proposed</a:t>
            </a:r>
            <a:r>
              <a:rPr lang="pt-PT" sz="900" dirty="0">
                <a:latin typeface="Archivo"/>
              </a:rPr>
              <a:t> MCTS </a:t>
            </a:r>
            <a:r>
              <a:rPr lang="pt-PT" sz="900" dirty="0" err="1">
                <a:latin typeface="Archivo"/>
              </a:rPr>
              <a:t>tree</a:t>
            </a:r>
            <a:endParaRPr lang="pt-PT" sz="900" dirty="0">
              <a:latin typeface="Archivo"/>
            </a:endParaRPr>
          </a:p>
        </p:txBody>
      </p:sp>
    </p:spTree>
    <p:extLst>
      <p:ext uri="{BB962C8B-B14F-4D97-AF65-F5344CB8AC3E}">
        <p14:creationId xmlns:p14="http://schemas.microsoft.com/office/powerpoint/2010/main" val="2283167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CCF02-32F2-BA3E-F2FD-084071922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3DBDC7-E96F-03F0-FC7B-6CFCF31C56DF}"/>
              </a:ext>
            </a:extLst>
          </p:cNvPr>
          <p:cNvSpPr>
            <a:spLocks noGrp="1"/>
          </p:cNvSpPr>
          <p:nvPr>
            <p:ph type="title"/>
          </p:nvPr>
        </p:nvSpPr>
        <p:spPr/>
        <p:txBody>
          <a:bodyPr/>
          <a:lstStyle/>
          <a:p>
            <a:r>
              <a:rPr lang="pt-PT" dirty="0"/>
              <a:t>Future </a:t>
            </a:r>
            <a:r>
              <a:rPr lang="pt-PT" dirty="0" err="1"/>
              <a:t>Work</a:t>
            </a:r>
            <a:r>
              <a:rPr lang="pt-PT" dirty="0"/>
              <a:t>: </a:t>
            </a:r>
            <a:r>
              <a:rPr lang="pt-PT" b="0" dirty="0" err="1"/>
              <a:t>Previous</a:t>
            </a:r>
            <a:r>
              <a:rPr lang="pt-PT" b="0" dirty="0"/>
              <a:t> </a:t>
            </a:r>
            <a:r>
              <a:rPr lang="pt-PT" b="0" dirty="0" err="1"/>
              <a:t>Work</a:t>
            </a:r>
            <a:endParaRPr lang="en-US" dirty="0"/>
          </a:p>
        </p:txBody>
      </p:sp>
      <p:sp>
        <p:nvSpPr>
          <p:cNvPr id="3" name="Slide Number Placeholder 2">
            <a:extLst>
              <a:ext uri="{FF2B5EF4-FFF2-40B4-BE49-F238E27FC236}">
                <a16:creationId xmlns:a16="http://schemas.microsoft.com/office/drawing/2014/main" id="{049D2FD7-9874-DA51-118F-736A7937B4C7}"/>
              </a:ext>
            </a:extLst>
          </p:cNvPr>
          <p:cNvSpPr>
            <a:spLocks noGrp="1"/>
          </p:cNvSpPr>
          <p:nvPr>
            <p:ph type="sldNum" sz="quarter" idx="11"/>
          </p:nvPr>
        </p:nvSpPr>
        <p:spPr/>
        <p:txBody>
          <a:bodyPr/>
          <a:lstStyle/>
          <a:p>
            <a:fld id="{8BC8727B-4240-4963-929A-A961B0E9EF8D}" type="slidenum">
              <a:rPr lang="pt-PT" smtClean="0"/>
              <a:t>24</a:t>
            </a:fld>
            <a:endParaRPr lang="pt-PT" dirty="0"/>
          </a:p>
        </p:txBody>
      </p:sp>
      <p:grpSp>
        <p:nvGrpSpPr>
          <p:cNvPr id="5" name="Group 4">
            <a:extLst>
              <a:ext uri="{FF2B5EF4-FFF2-40B4-BE49-F238E27FC236}">
                <a16:creationId xmlns:a16="http://schemas.microsoft.com/office/drawing/2014/main" id="{94C839C9-03B3-5A19-A3EA-32A24822463C}"/>
              </a:ext>
            </a:extLst>
          </p:cNvPr>
          <p:cNvGrpSpPr/>
          <p:nvPr/>
        </p:nvGrpSpPr>
        <p:grpSpPr>
          <a:xfrm>
            <a:off x="719999" y="1272896"/>
            <a:ext cx="7704000" cy="3340437"/>
            <a:chOff x="719999" y="1272896"/>
            <a:chExt cx="7704000" cy="3340437"/>
          </a:xfrm>
        </p:grpSpPr>
        <p:pic>
          <p:nvPicPr>
            <p:cNvPr id="1026" name="Picture 2" descr="screenshot">
              <a:extLst>
                <a:ext uri="{FF2B5EF4-FFF2-40B4-BE49-F238E27FC236}">
                  <a16:creationId xmlns:a16="http://schemas.microsoft.com/office/drawing/2014/main" id="{9C84693F-6432-D140-FEE5-DE8C91FBC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999" y="1272896"/>
              <a:ext cx="7704000" cy="3052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88D8CC-1D40-B205-5C94-864F3947C131}"/>
                </a:ext>
              </a:extLst>
            </p:cNvPr>
            <p:cNvSpPr txBox="1"/>
            <p:nvPr/>
          </p:nvSpPr>
          <p:spPr>
            <a:xfrm>
              <a:off x="3713449" y="4382501"/>
              <a:ext cx="1896241" cy="230832"/>
            </a:xfrm>
            <a:prstGeom prst="rect">
              <a:avLst/>
            </a:prstGeom>
            <a:noFill/>
          </p:spPr>
          <p:txBody>
            <a:bodyPr wrap="square" rtlCol="0">
              <a:spAutoFit/>
            </a:bodyPr>
            <a:lstStyle/>
            <a:p>
              <a:r>
                <a:rPr lang="pt-PT" sz="900" b="1" dirty="0">
                  <a:latin typeface="Archivo"/>
                </a:rPr>
                <a:t>Fig. 12 </a:t>
              </a:r>
              <a:r>
                <a:rPr lang="pt-PT" sz="900" dirty="0">
                  <a:latin typeface="Archivo"/>
                </a:rPr>
                <a:t>– </a:t>
              </a:r>
              <a:r>
                <a:rPr lang="en-US" sz="900" dirty="0">
                  <a:latin typeface="Archivo"/>
                </a:rPr>
                <a:t>Previous</a:t>
              </a:r>
              <a:r>
                <a:rPr lang="pt-PT" sz="900" dirty="0">
                  <a:latin typeface="Archivo"/>
                </a:rPr>
                <a:t> </a:t>
              </a:r>
              <a:r>
                <a:rPr lang="pt-PT" sz="900" dirty="0" err="1">
                  <a:latin typeface="Archivo"/>
                </a:rPr>
                <a:t>project</a:t>
              </a:r>
              <a:r>
                <a:rPr lang="pt-PT" sz="900" dirty="0">
                  <a:latin typeface="Archivo"/>
                </a:rPr>
                <a:t> </a:t>
              </a:r>
              <a:r>
                <a:rPr lang="pt-PT" sz="900" dirty="0" err="1">
                  <a:latin typeface="Archivo"/>
                </a:rPr>
                <a:t>frontend</a:t>
              </a:r>
              <a:endParaRPr lang="pt-PT" sz="900" dirty="0">
                <a:latin typeface="Archivo"/>
              </a:endParaRPr>
            </a:p>
          </p:txBody>
        </p:sp>
      </p:grpSp>
    </p:spTree>
    <p:extLst>
      <p:ext uri="{BB962C8B-B14F-4D97-AF65-F5344CB8AC3E}">
        <p14:creationId xmlns:p14="http://schemas.microsoft.com/office/powerpoint/2010/main" val="165077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4B141-9BD4-65C7-A497-1DC21ADA6C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E669C-5C19-A4F5-2647-3FFA812A6ECF}"/>
              </a:ext>
            </a:extLst>
          </p:cNvPr>
          <p:cNvSpPr>
            <a:spLocks noGrp="1"/>
          </p:cNvSpPr>
          <p:nvPr>
            <p:ph type="title"/>
          </p:nvPr>
        </p:nvSpPr>
        <p:spPr/>
        <p:txBody>
          <a:bodyPr/>
          <a:lstStyle/>
          <a:p>
            <a:r>
              <a:rPr lang="pt-PT" dirty="0"/>
              <a:t>Background:</a:t>
            </a:r>
            <a:r>
              <a:rPr lang="pt-PT" b="0" dirty="0"/>
              <a:t> Hard </a:t>
            </a:r>
            <a:r>
              <a:rPr lang="pt-PT" b="0" dirty="0" err="1"/>
              <a:t>and</a:t>
            </a:r>
            <a:r>
              <a:rPr lang="pt-PT" b="0" dirty="0"/>
              <a:t> Soft </a:t>
            </a:r>
            <a:r>
              <a:rPr lang="pt-PT" b="0" dirty="0" err="1"/>
              <a:t>Constraints</a:t>
            </a:r>
            <a:endParaRPr lang="pt-PT" b="0" dirty="0"/>
          </a:p>
        </p:txBody>
      </p:sp>
      <p:sp>
        <p:nvSpPr>
          <p:cNvPr id="4" name="Slide Number Placeholder 3">
            <a:extLst>
              <a:ext uri="{FF2B5EF4-FFF2-40B4-BE49-F238E27FC236}">
                <a16:creationId xmlns:a16="http://schemas.microsoft.com/office/drawing/2014/main" id="{69D66002-E399-36AD-4EFE-30132597C68C}"/>
              </a:ext>
            </a:extLst>
          </p:cNvPr>
          <p:cNvSpPr>
            <a:spLocks noGrp="1"/>
          </p:cNvSpPr>
          <p:nvPr>
            <p:ph type="sldNum" sz="quarter" idx="11"/>
          </p:nvPr>
        </p:nvSpPr>
        <p:spPr/>
        <p:txBody>
          <a:bodyPr/>
          <a:lstStyle/>
          <a:p>
            <a:fld id="{8BC8727B-4240-4963-929A-A961B0E9EF8D}" type="slidenum">
              <a:rPr lang="pt-PT" smtClean="0"/>
              <a:t>3</a:t>
            </a:fld>
            <a:endParaRPr lang="pt-PT"/>
          </a:p>
        </p:txBody>
      </p:sp>
      <p:pic>
        <p:nvPicPr>
          <p:cNvPr id="6" name="Picture 5" descr="A calendar with different colored squares&#10;&#10;AI-generated content may be incorrect.">
            <a:extLst>
              <a:ext uri="{FF2B5EF4-FFF2-40B4-BE49-F238E27FC236}">
                <a16:creationId xmlns:a16="http://schemas.microsoft.com/office/drawing/2014/main" id="{63AF488A-49D8-73BA-70D7-B58B0495E389}"/>
              </a:ext>
            </a:extLst>
          </p:cNvPr>
          <p:cNvPicPr>
            <a:picLocks noChangeAspect="1"/>
          </p:cNvPicPr>
          <p:nvPr/>
        </p:nvPicPr>
        <p:blipFill>
          <a:blip r:embed="rId3"/>
          <a:stretch>
            <a:fillRect/>
          </a:stretch>
        </p:blipFill>
        <p:spPr>
          <a:xfrm>
            <a:off x="5240159" y="1792941"/>
            <a:ext cx="3906036" cy="2050598"/>
          </a:xfrm>
          <a:prstGeom prst="rect">
            <a:avLst/>
          </a:prstGeom>
        </p:spPr>
      </p:pic>
      <p:sp>
        <p:nvSpPr>
          <p:cNvPr id="8" name="TextBox 7">
            <a:extLst>
              <a:ext uri="{FF2B5EF4-FFF2-40B4-BE49-F238E27FC236}">
                <a16:creationId xmlns:a16="http://schemas.microsoft.com/office/drawing/2014/main" id="{29AE23FA-79A6-0986-4BAF-1C30590CC3EA}"/>
              </a:ext>
            </a:extLst>
          </p:cNvPr>
          <p:cNvSpPr txBox="1"/>
          <p:nvPr/>
        </p:nvSpPr>
        <p:spPr>
          <a:xfrm>
            <a:off x="628650" y="1206020"/>
            <a:ext cx="4628135" cy="2631490"/>
          </a:xfrm>
          <a:prstGeom prst="rect">
            <a:avLst/>
          </a:prstGeom>
          <a:noFill/>
        </p:spPr>
        <p:txBody>
          <a:bodyPr wrap="square">
            <a:spAutoFit/>
          </a:bodyPr>
          <a:lstStyle/>
          <a:p>
            <a:pPr lvl="2"/>
            <a:r>
              <a:rPr lang="en-US" b="1" dirty="0">
                <a:latin typeface="Archivo"/>
              </a:rPr>
              <a:t>Hard constraints: </a:t>
            </a:r>
          </a:p>
          <a:p>
            <a:pPr marL="275850" lvl="2" indent="-171450">
              <a:spcBef>
                <a:spcPts val="600"/>
              </a:spcBef>
              <a:buFont typeface="Arial" panose="020B0604020202020204" pitchFamily="34" charset="0"/>
              <a:buChar char="•"/>
            </a:pPr>
            <a:r>
              <a:rPr lang="en-US" dirty="0">
                <a:latin typeface="Archivo"/>
              </a:rPr>
              <a:t>Ensure the feasibility of the timetable and must be strictly satisfied. </a:t>
            </a:r>
          </a:p>
          <a:p>
            <a:pPr marL="275850" lvl="2" indent="-171450">
              <a:spcBef>
                <a:spcPts val="600"/>
              </a:spcBef>
              <a:buFont typeface="Arial" panose="020B0604020202020204" pitchFamily="34" charset="0"/>
              <a:buChar char="•"/>
            </a:pPr>
            <a:r>
              <a:rPr lang="en-US" b="1" dirty="0">
                <a:latin typeface="Archivo"/>
              </a:rPr>
              <a:t>Example: </a:t>
            </a:r>
            <a:r>
              <a:rPr lang="en-US" dirty="0">
                <a:latin typeface="Archivo"/>
              </a:rPr>
              <a:t>Avoid overlapping events for the same student or a lecturer. </a:t>
            </a:r>
          </a:p>
          <a:p>
            <a:pPr lvl="2">
              <a:spcBef>
                <a:spcPts val="600"/>
              </a:spcBef>
            </a:pPr>
            <a:r>
              <a:rPr lang="en-US" b="1" dirty="0">
                <a:latin typeface="Archivo"/>
              </a:rPr>
              <a:t>Soft constraints: </a:t>
            </a:r>
          </a:p>
          <a:p>
            <a:pPr marL="275850" lvl="2" indent="-171450">
              <a:spcBef>
                <a:spcPts val="600"/>
              </a:spcBef>
              <a:buFont typeface="Arial" panose="020B0604020202020204" pitchFamily="34" charset="0"/>
              <a:buChar char="•"/>
            </a:pPr>
            <a:r>
              <a:rPr lang="en-US" dirty="0">
                <a:latin typeface="Archivo"/>
              </a:rPr>
              <a:t>Represent preferences to improve the quality of the solution without being mandatory. </a:t>
            </a:r>
          </a:p>
          <a:p>
            <a:pPr marL="275850" lvl="2" indent="-171450">
              <a:spcBef>
                <a:spcPts val="600"/>
              </a:spcBef>
              <a:buFont typeface="Arial" panose="020B0604020202020204" pitchFamily="34" charset="0"/>
              <a:buChar char="•"/>
            </a:pPr>
            <a:r>
              <a:rPr lang="en-US" b="1" dirty="0">
                <a:latin typeface="Archivo"/>
              </a:rPr>
              <a:t>Example: </a:t>
            </a:r>
            <a:r>
              <a:rPr lang="en-US" dirty="0">
                <a:latin typeface="Archivo"/>
              </a:rPr>
              <a:t>Minimizing gaps in students’ timetables to ensure a more compact timetable.</a:t>
            </a:r>
            <a:endParaRPr lang="pt-PT" dirty="0">
              <a:latin typeface="Archivo"/>
            </a:endParaRPr>
          </a:p>
        </p:txBody>
      </p:sp>
      <p:sp>
        <p:nvSpPr>
          <p:cNvPr id="9" name="TextBox 8">
            <a:extLst>
              <a:ext uri="{FF2B5EF4-FFF2-40B4-BE49-F238E27FC236}">
                <a16:creationId xmlns:a16="http://schemas.microsoft.com/office/drawing/2014/main" id="{1DBDF8C5-F93D-5DC2-41F4-C8DD753B9338}"/>
              </a:ext>
            </a:extLst>
          </p:cNvPr>
          <p:cNvSpPr txBox="1"/>
          <p:nvPr/>
        </p:nvSpPr>
        <p:spPr>
          <a:xfrm>
            <a:off x="5924139" y="3843539"/>
            <a:ext cx="2175378" cy="230832"/>
          </a:xfrm>
          <a:prstGeom prst="rect">
            <a:avLst/>
          </a:prstGeom>
          <a:noFill/>
        </p:spPr>
        <p:txBody>
          <a:bodyPr wrap="square" rtlCol="0">
            <a:spAutoFit/>
          </a:bodyPr>
          <a:lstStyle/>
          <a:p>
            <a:r>
              <a:rPr lang="pt-PT" sz="900" b="1" dirty="0">
                <a:latin typeface="Archivo"/>
              </a:rPr>
              <a:t>Fig. 2 </a:t>
            </a:r>
            <a:r>
              <a:rPr lang="pt-PT" sz="900" dirty="0">
                <a:latin typeface="Archivo"/>
              </a:rPr>
              <a:t>– Hard </a:t>
            </a:r>
            <a:r>
              <a:rPr lang="pt-PT" sz="900" dirty="0" err="1">
                <a:latin typeface="Archivo"/>
              </a:rPr>
              <a:t>and</a:t>
            </a:r>
            <a:r>
              <a:rPr lang="pt-PT" sz="900" dirty="0">
                <a:latin typeface="Archivo"/>
              </a:rPr>
              <a:t> soft </a:t>
            </a:r>
            <a:r>
              <a:rPr lang="pt-PT" sz="900" dirty="0" err="1">
                <a:latin typeface="Archivo"/>
              </a:rPr>
              <a:t>constraints</a:t>
            </a:r>
            <a:r>
              <a:rPr lang="pt-PT" sz="900" dirty="0">
                <a:latin typeface="Archivo"/>
              </a:rPr>
              <a:t> </a:t>
            </a:r>
            <a:r>
              <a:rPr lang="pt-PT" sz="900" dirty="0" err="1">
                <a:latin typeface="Archivo"/>
              </a:rPr>
              <a:t>example</a:t>
            </a:r>
            <a:r>
              <a:rPr lang="pt-PT" sz="900" dirty="0">
                <a:latin typeface="Archivo"/>
              </a:rPr>
              <a:t>.</a:t>
            </a:r>
          </a:p>
        </p:txBody>
      </p:sp>
    </p:spTree>
    <p:extLst>
      <p:ext uri="{BB962C8B-B14F-4D97-AF65-F5344CB8AC3E}">
        <p14:creationId xmlns:p14="http://schemas.microsoft.com/office/powerpoint/2010/main" val="360807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CE5B8-CF8B-1041-E8C9-27CDB41E22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637363-E784-091E-0088-BA3816E60F6C}"/>
              </a:ext>
            </a:extLst>
          </p:cNvPr>
          <p:cNvSpPr>
            <a:spLocks noGrp="1"/>
          </p:cNvSpPr>
          <p:nvPr>
            <p:ph type="title"/>
          </p:nvPr>
        </p:nvSpPr>
        <p:spPr/>
        <p:txBody>
          <a:bodyPr/>
          <a:lstStyle/>
          <a:p>
            <a:r>
              <a:rPr lang="pt-PT" dirty="0">
                <a:latin typeface="Archivo"/>
              </a:rPr>
              <a:t>Background: </a:t>
            </a:r>
            <a:r>
              <a:rPr lang="pt-PT" b="0" dirty="0" err="1">
                <a:latin typeface="Archivo"/>
              </a:rPr>
              <a:t>International</a:t>
            </a:r>
            <a:r>
              <a:rPr lang="pt-PT" b="0" dirty="0">
                <a:latin typeface="Archivo"/>
              </a:rPr>
              <a:t> </a:t>
            </a:r>
            <a:r>
              <a:rPr lang="pt-PT" b="0" dirty="0" err="1">
                <a:latin typeface="Archivo"/>
              </a:rPr>
              <a:t>Timetabling</a:t>
            </a:r>
            <a:r>
              <a:rPr lang="pt-PT" b="0" dirty="0">
                <a:latin typeface="Archivo"/>
              </a:rPr>
              <a:t> </a:t>
            </a:r>
            <a:r>
              <a:rPr lang="pt-PT" b="0" dirty="0" err="1">
                <a:latin typeface="Archivo"/>
              </a:rPr>
              <a:t>Competitions</a:t>
            </a:r>
            <a:r>
              <a:rPr lang="pt-PT" b="0" dirty="0">
                <a:latin typeface="Archivo"/>
              </a:rPr>
              <a:t> (ITC)</a:t>
            </a:r>
            <a:endParaRPr lang="pt-PT" b="0" dirty="0"/>
          </a:p>
        </p:txBody>
      </p:sp>
      <p:sp>
        <p:nvSpPr>
          <p:cNvPr id="4" name="Slide Number Placeholder 3">
            <a:extLst>
              <a:ext uri="{FF2B5EF4-FFF2-40B4-BE49-F238E27FC236}">
                <a16:creationId xmlns:a16="http://schemas.microsoft.com/office/drawing/2014/main" id="{3234CC65-343E-4810-291E-998351CA6E8A}"/>
              </a:ext>
            </a:extLst>
          </p:cNvPr>
          <p:cNvSpPr>
            <a:spLocks noGrp="1"/>
          </p:cNvSpPr>
          <p:nvPr>
            <p:ph type="sldNum" sz="quarter" idx="11"/>
          </p:nvPr>
        </p:nvSpPr>
        <p:spPr/>
        <p:txBody>
          <a:bodyPr/>
          <a:lstStyle/>
          <a:p>
            <a:fld id="{8BC8727B-4240-4963-929A-A961B0E9EF8D}" type="slidenum">
              <a:rPr lang="pt-PT" smtClean="0"/>
              <a:t>4</a:t>
            </a:fld>
            <a:endParaRPr lang="pt-PT"/>
          </a:p>
        </p:txBody>
      </p:sp>
      <p:sp>
        <p:nvSpPr>
          <p:cNvPr id="5" name="Google Shape;151;p29">
            <a:extLst>
              <a:ext uri="{FF2B5EF4-FFF2-40B4-BE49-F238E27FC236}">
                <a16:creationId xmlns:a16="http://schemas.microsoft.com/office/drawing/2014/main" id="{9ECA6B30-35ED-A434-A920-7021E7225DF6}"/>
              </a:ext>
            </a:extLst>
          </p:cNvPr>
          <p:cNvSpPr txBox="1"/>
          <p:nvPr/>
        </p:nvSpPr>
        <p:spPr>
          <a:xfrm>
            <a:off x="720000" y="1220076"/>
            <a:ext cx="7704000" cy="3266160"/>
          </a:xfrm>
          <a:prstGeom prst="rect">
            <a:avLst/>
          </a:prstGeom>
          <a:noFill/>
          <a:ln>
            <a:noFill/>
          </a:ln>
        </p:spPr>
        <p:txBody>
          <a:bodyPr spcFirstLastPara="1" wrap="square" lIns="91425" tIns="91425" rIns="91425" bIns="91425" anchor="t" anchorCtr="0">
            <a:noAutofit/>
          </a:bodyPr>
          <a:lstStyle/>
          <a:p>
            <a:pPr marL="171450" indent="-171450">
              <a:spcBef>
                <a:spcPts val="600"/>
              </a:spcBef>
              <a:buFont typeface="Arial" panose="020B0604020202020204" pitchFamily="34" charset="0"/>
              <a:buChar char="•"/>
            </a:pPr>
            <a:r>
              <a:rPr lang="en-US" dirty="0">
                <a:solidFill>
                  <a:schemeClr val="dk1"/>
                </a:solidFill>
                <a:latin typeface="Archivo"/>
                <a:ea typeface="Archivo"/>
                <a:cs typeface="Archivo"/>
                <a:sym typeface="Archivo"/>
              </a:rPr>
              <a:t>The Second International Timetabling Competition (</a:t>
            </a:r>
            <a:r>
              <a:rPr lang="en-US" b="1" dirty="0">
                <a:solidFill>
                  <a:schemeClr val="dk1"/>
                </a:solidFill>
                <a:latin typeface="Archivo"/>
                <a:ea typeface="Archivo"/>
                <a:cs typeface="Archivo"/>
                <a:sym typeface="Archivo"/>
              </a:rPr>
              <a:t>ITC-2007</a:t>
            </a:r>
            <a:r>
              <a:rPr lang="en-US" dirty="0">
                <a:solidFill>
                  <a:schemeClr val="dk1"/>
                </a:solidFill>
                <a:latin typeface="Archivo"/>
                <a:ea typeface="Archivo"/>
                <a:cs typeface="Archivo"/>
                <a:sym typeface="Archivo"/>
              </a:rPr>
              <a:t>) was structured into three tracks: Examination Timetabling Problem, Post-enrollment Course Timetabling, and </a:t>
            </a:r>
            <a:r>
              <a:rPr lang="en-US" b="1" dirty="0">
                <a:solidFill>
                  <a:schemeClr val="dk1"/>
                </a:solidFill>
                <a:latin typeface="Archivo"/>
                <a:ea typeface="Archivo"/>
                <a:cs typeface="Archivo"/>
                <a:sym typeface="Archivo"/>
              </a:rPr>
              <a:t>Curriculum-based Course Timetabling</a:t>
            </a:r>
            <a:r>
              <a:rPr lang="en-US" dirty="0">
                <a:solidFill>
                  <a:schemeClr val="dk1"/>
                </a:solidFill>
                <a:latin typeface="Archivo"/>
                <a:ea typeface="Archivo"/>
                <a:cs typeface="Archivo"/>
                <a:sym typeface="Archivo"/>
              </a:rPr>
              <a:t>.</a:t>
            </a:r>
          </a:p>
          <a:p>
            <a:pPr marL="171450" indent="-171450">
              <a:spcBef>
                <a:spcPts val="600"/>
              </a:spcBef>
              <a:buFont typeface="Arial" panose="020B0604020202020204" pitchFamily="34" charset="0"/>
              <a:buChar char="•"/>
            </a:pPr>
            <a:r>
              <a:rPr lang="en-US" dirty="0">
                <a:solidFill>
                  <a:schemeClr val="dk1"/>
                </a:solidFill>
                <a:latin typeface="Archivo"/>
                <a:ea typeface="Archivo"/>
                <a:cs typeface="Archivo"/>
                <a:sym typeface="Archivo"/>
              </a:rPr>
              <a:t>Benchmark datasets from ITC-2007 remain widely used in academic research and optimization studies.</a:t>
            </a:r>
            <a:endParaRPr lang="en" dirty="0">
              <a:solidFill>
                <a:schemeClr val="dk1"/>
              </a:solidFill>
              <a:latin typeface="Archivo"/>
              <a:ea typeface="Archivo"/>
              <a:cs typeface="Archivo"/>
              <a:sym typeface="Archivo"/>
            </a:endParaRPr>
          </a:p>
        </p:txBody>
      </p:sp>
    </p:spTree>
    <p:extLst>
      <p:ext uri="{BB962C8B-B14F-4D97-AF65-F5344CB8AC3E}">
        <p14:creationId xmlns:p14="http://schemas.microsoft.com/office/powerpoint/2010/main" val="36319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13410-6204-488F-F562-DAF4FA1F89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D6CB0-CC67-4B32-E01E-EB3E1206E333}"/>
              </a:ext>
            </a:extLst>
          </p:cNvPr>
          <p:cNvSpPr>
            <a:spLocks noGrp="1"/>
          </p:cNvSpPr>
          <p:nvPr>
            <p:ph type="title"/>
          </p:nvPr>
        </p:nvSpPr>
        <p:spPr/>
        <p:txBody>
          <a:bodyPr/>
          <a:lstStyle/>
          <a:p>
            <a:r>
              <a:rPr lang="pt-PT" dirty="0"/>
              <a:t>Background: </a:t>
            </a:r>
            <a:r>
              <a:rPr lang="pt-PT" b="0" dirty="0"/>
              <a:t>Monte-Carlo </a:t>
            </a:r>
            <a:r>
              <a:rPr lang="pt-PT" b="0" dirty="0" err="1"/>
              <a:t>Tree</a:t>
            </a:r>
            <a:r>
              <a:rPr lang="pt-PT" b="0" dirty="0"/>
              <a:t> </a:t>
            </a:r>
            <a:r>
              <a:rPr lang="pt-PT" b="0" dirty="0" err="1"/>
              <a:t>Search</a:t>
            </a:r>
            <a:r>
              <a:rPr lang="pt-PT" b="0" dirty="0"/>
              <a:t> (MCTS)</a:t>
            </a:r>
          </a:p>
        </p:txBody>
      </p:sp>
      <p:sp>
        <p:nvSpPr>
          <p:cNvPr id="3" name="Slide Number Placeholder 2">
            <a:extLst>
              <a:ext uri="{FF2B5EF4-FFF2-40B4-BE49-F238E27FC236}">
                <a16:creationId xmlns:a16="http://schemas.microsoft.com/office/drawing/2014/main" id="{588E1EF6-69FC-C45C-E129-331256B0D035}"/>
              </a:ext>
            </a:extLst>
          </p:cNvPr>
          <p:cNvSpPr>
            <a:spLocks noGrp="1"/>
          </p:cNvSpPr>
          <p:nvPr>
            <p:ph type="sldNum" sz="quarter" idx="11"/>
          </p:nvPr>
        </p:nvSpPr>
        <p:spPr/>
        <p:txBody>
          <a:bodyPr/>
          <a:lstStyle/>
          <a:p>
            <a:fld id="{8BC8727B-4240-4963-929A-A961B0E9EF8D}" type="slidenum">
              <a:rPr lang="pt-PT" smtClean="0"/>
              <a:t>5</a:t>
            </a:fld>
            <a:endParaRPr lang="pt-PT"/>
          </a:p>
        </p:txBody>
      </p:sp>
      <p:sp>
        <p:nvSpPr>
          <p:cNvPr id="6" name="TextBox 5">
            <a:extLst>
              <a:ext uri="{FF2B5EF4-FFF2-40B4-BE49-F238E27FC236}">
                <a16:creationId xmlns:a16="http://schemas.microsoft.com/office/drawing/2014/main" id="{647AA284-1655-E680-7847-D18E6266808F}"/>
              </a:ext>
            </a:extLst>
          </p:cNvPr>
          <p:cNvSpPr txBox="1"/>
          <p:nvPr/>
        </p:nvSpPr>
        <p:spPr>
          <a:xfrm>
            <a:off x="3017258" y="4223659"/>
            <a:ext cx="3109480" cy="230832"/>
          </a:xfrm>
          <a:prstGeom prst="rect">
            <a:avLst/>
          </a:prstGeom>
          <a:noFill/>
        </p:spPr>
        <p:txBody>
          <a:bodyPr wrap="square" rtlCol="0">
            <a:spAutoFit/>
          </a:bodyPr>
          <a:lstStyle/>
          <a:p>
            <a:r>
              <a:rPr lang="pt-PT" sz="900" b="1" dirty="0">
                <a:latin typeface="Archivo"/>
              </a:rPr>
              <a:t>Fig. 3 –</a:t>
            </a:r>
            <a:r>
              <a:rPr lang="pt-PT" sz="900" dirty="0">
                <a:latin typeface="Archivo"/>
              </a:rPr>
              <a:t> </a:t>
            </a:r>
            <a:r>
              <a:rPr lang="pt-PT" sz="900" dirty="0" err="1">
                <a:latin typeface="Archivo"/>
              </a:rPr>
              <a:t>Outline</a:t>
            </a:r>
            <a:r>
              <a:rPr lang="pt-PT" sz="900" dirty="0">
                <a:latin typeface="Archivo"/>
              </a:rPr>
              <a:t> </a:t>
            </a:r>
            <a:r>
              <a:rPr lang="pt-PT" sz="900" dirty="0" err="1">
                <a:latin typeface="Archivo"/>
              </a:rPr>
              <a:t>of</a:t>
            </a:r>
            <a:r>
              <a:rPr lang="pt-PT" sz="900" dirty="0">
                <a:latin typeface="Archivo"/>
              </a:rPr>
              <a:t> Monte-Carlo </a:t>
            </a:r>
            <a:r>
              <a:rPr lang="pt-PT" sz="900" dirty="0" err="1">
                <a:latin typeface="Archivo"/>
              </a:rPr>
              <a:t>Tree</a:t>
            </a:r>
            <a:r>
              <a:rPr lang="pt-PT" sz="900" dirty="0">
                <a:latin typeface="Archivo"/>
              </a:rPr>
              <a:t> </a:t>
            </a:r>
            <a:r>
              <a:rPr lang="pt-PT" sz="900" dirty="0" err="1">
                <a:latin typeface="Archivo"/>
              </a:rPr>
              <a:t>Search</a:t>
            </a:r>
            <a:r>
              <a:rPr lang="pt-PT" sz="900" dirty="0">
                <a:latin typeface="Archivo"/>
              </a:rPr>
              <a:t> </a:t>
            </a:r>
            <a:r>
              <a:rPr lang="pt-PT" sz="900" i="1" dirty="0">
                <a:latin typeface="Archivo"/>
              </a:rPr>
              <a:t>(</a:t>
            </a:r>
            <a:r>
              <a:rPr lang="pt-PT" sz="900" i="1" dirty="0" err="1">
                <a:latin typeface="Archivo"/>
              </a:rPr>
              <a:t>Chaslot</a:t>
            </a:r>
            <a:r>
              <a:rPr lang="pt-PT" sz="900" i="1" dirty="0">
                <a:latin typeface="Archivo"/>
              </a:rPr>
              <a:t>, 2006)</a:t>
            </a:r>
          </a:p>
        </p:txBody>
      </p:sp>
      <p:pic>
        <p:nvPicPr>
          <p:cNvPr id="8" name="Picture 7">
            <a:extLst>
              <a:ext uri="{FF2B5EF4-FFF2-40B4-BE49-F238E27FC236}">
                <a16:creationId xmlns:a16="http://schemas.microsoft.com/office/drawing/2014/main" id="{9559D362-EDD0-6774-C94C-9E59C21CCFC0}"/>
              </a:ext>
            </a:extLst>
          </p:cNvPr>
          <p:cNvPicPr>
            <a:picLocks noChangeAspect="1"/>
          </p:cNvPicPr>
          <p:nvPr/>
        </p:nvPicPr>
        <p:blipFill>
          <a:blip r:embed="rId3"/>
          <a:stretch>
            <a:fillRect/>
          </a:stretch>
        </p:blipFill>
        <p:spPr>
          <a:xfrm>
            <a:off x="1275069" y="1369524"/>
            <a:ext cx="6593861" cy="2854135"/>
          </a:xfrm>
          <a:prstGeom prst="rect">
            <a:avLst/>
          </a:prstGeom>
        </p:spPr>
      </p:pic>
    </p:spTree>
    <p:extLst>
      <p:ext uri="{BB962C8B-B14F-4D97-AF65-F5344CB8AC3E}">
        <p14:creationId xmlns:p14="http://schemas.microsoft.com/office/powerpoint/2010/main" val="2296005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81E99-A4EB-B1F6-A34D-A14868155A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843B40-1F4F-C5E9-F235-E4C89C1DA295}"/>
              </a:ext>
            </a:extLst>
          </p:cNvPr>
          <p:cNvSpPr>
            <a:spLocks noGrp="1"/>
          </p:cNvSpPr>
          <p:nvPr>
            <p:ph type="title"/>
          </p:nvPr>
        </p:nvSpPr>
        <p:spPr/>
        <p:txBody>
          <a:bodyPr/>
          <a:lstStyle/>
          <a:p>
            <a:r>
              <a:rPr lang="pt-PT" dirty="0"/>
              <a:t>Background: </a:t>
            </a:r>
            <a:r>
              <a:rPr lang="pt-PT" b="0" dirty="0" err="1"/>
              <a:t>Upper</a:t>
            </a:r>
            <a:r>
              <a:rPr lang="pt-PT" b="0" dirty="0"/>
              <a:t> </a:t>
            </a:r>
            <a:r>
              <a:rPr lang="pt-PT" b="0" dirty="0" err="1"/>
              <a:t>Confidence</a:t>
            </a:r>
            <a:r>
              <a:rPr lang="pt-PT" b="0" dirty="0"/>
              <a:t> </a:t>
            </a:r>
            <a:r>
              <a:rPr lang="pt-PT" b="0" dirty="0" err="1"/>
              <a:t>Bounds</a:t>
            </a:r>
            <a:r>
              <a:rPr lang="pt-PT" b="0" dirty="0"/>
              <a:t> for </a:t>
            </a:r>
            <a:r>
              <a:rPr lang="pt-PT" b="0" dirty="0" err="1"/>
              <a:t>Trees</a:t>
            </a:r>
            <a:r>
              <a:rPr lang="pt-PT" b="0" dirty="0"/>
              <a:t> (UCT)</a:t>
            </a:r>
          </a:p>
        </p:txBody>
      </p:sp>
      <p:sp>
        <p:nvSpPr>
          <p:cNvPr id="3" name="Slide Number Placeholder 2">
            <a:extLst>
              <a:ext uri="{FF2B5EF4-FFF2-40B4-BE49-F238E27FC236}">
                <a16:creationId xmlns:a16="http://schemas.microsoft.com/office/drawing/2014/main" id="{936AEA84-2850-58F6-E18F-225CA99A1E77}"/>
              </a:ext>
            </a:extLst>
          </p:cNvPr>
          <p:cNvSpPr>
            <a:spLocks noGrp="1"/>
          </p:cNvSpPr>
          <p:nvPr>
            <p:ph type="sldNum" sz="quarter" idx="11"/>
          </p:nvPr>
        </p:nvSpPr>
        <p:spPr/>
        <p:txBody>
          <a:bodyPr/>
          <a:lstStyle/>
          <a:p>
            <a:fld id="{8BC8727B-4240-4963-929A-A961B0E9EF8D}" type="slidenum">
              <a:rPr lang="pt-PT" smtClean="0"/>
              <a:t>6</a:t>
            </a:fld>
            <a:endParaRPr lang="pt-PT"/>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57FDD45-5CC3-41DC-B244-EF4662D071AA}"/>
                  </a:ext>
                </a:extLst>
              </p:cNvPr>
              <p:cNvSpPr txBox="1"/>
              <p:nvPr/>
            </p:nvSpPr>
            <p:spPr>
              <a:xfrm>
                <a:off x="2812472" y="1842460"/>
                <a:ext cx="3519055" cy="10911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PT" sz="2400" b="0" i="1" smtClean="0">
                          <a:latin typeface="Cambria Math" panose="02040503050406030204" pitchFamily="18" charset="0"/>
                        </a:rPr>
                        <m:t>𝑈𝐶𝑇</m:t>
                      </m:r>
                      <m:r>
                        <a:rPr lang="pt-PT" sz="2400" b="0" i="1" smtClean="0">
                          <a:latin typeface="Cambria Math" panose="02040503050406030204" pitchFamily="18" charset="0"/>
                        </a:rPr>
                        <m:t>=</m:t>
                      </m:r>
                      <m:f>
                        <m:fPr>
                          <m:ctrlPr>
                            <a:rPr lang="pt-PT" sz="2400" b="0" i="1" smtClean="0">
                              <a:latin typeface="Cambria Math" panose="02040503050406030204" pitchFamily="18" charset="0"/>
                            </a:rPr>
                          </m:ctrlPr>
                        </m:fPr>
                        <m:num>
                          <m:sSub>
                            <m:sSubPr>
                              <m:ctrlPr>
                                <a:rPr lang="pt-PT" sz="2400" b="0" i="1" smtClean="0">
                                  <a:latin typeface="Cambria Math" panose="02040503050406030204" pitchFamily="18" charset="0"/>
                                </a:rPr>
                              </m:ctrlPr>
                            </m:sSubPr>
                            <m:e>
                              <m:r>
                                <a:rPr lang="pt-PT" sz="2400" b="0" i="1" smtClean="0">
                                  <a:latin typeface="Cambria Math" panose="02040503050406030204" pitchFamily="18" charset="0"/>
                                </a:rPr>
                                <m:t>𝑤</m:t>
                              </m:r>
                            </m:e>
                            <m:sub>
                              <m:r>
                                <a:rPr lang="pt-PT" sz="2400" b="0" i="1" smtClean="0">
                                  <a:latin typeface="Cambria Math" panose="02040503050406030204" pitchFamily="18" charset="0"/>
                                </a:rPr>
                                <m:t>𝑖</m:t>
                              </m:r>
                            </m:sub>
                          </m:sSub>
                        </m:num>
                        <m:den>
                          <m:sSub>
                            <m:sSubPr>
                              <m:ctrlPr>
                                <a:rPr lang="pt-PT" sz="2400" b="0" i="1" smtClean="0">
                                  <a:latin typeface="Cambria Math" panose="02040503050406030204" pitchFamily="18" charset="0"/>
                                </a:rPr>
                              </m:ctrlPr>
                            </m:sSubPr>
                            <m:e>
                              <m:r>
                                <a:rPr lang="pt-PT" sz="2400" b="0" i="1" smtClean="0">
                                  <a:latin typeface="Cambria Math" panose="02040503050406030204" pitchFamily="18" charset="0"/>
                                </a:rPr>
                                <m:t>𝑛</m:t>
                              </m:r>
                            </m:e>
                            <m:sub>
                              <m:r>
                                <a:rPr lang="pt-PT" sz="2400" b="0" i="1" smtClean="0">
                                  <a:latin typeface="Cambria Math" panose="02040503050406030204" pitchFamily="18" charset="0"/>
                                </a:rPr>
                                <m:t>𝑖</m:t>
                              </m:r>
                            </m:sub>
                          </m:sSub>
                        </m:den>
                      </m:f>
                      <m:r>
                        <a:rPr lang="pt-PT" sz="2400" b="0" i="1" smtClean="0">
                          <a:latin typeface="Cambria Math" panose="02040503050406030204" pitchFamily="18" charset="0"/>
                        </a:rPr>
                        <m:t>+2</m:t>
                      </m:r>
                      <m:r>
                        <a:rPr lang="pt-PT" sz="2400" b="0" i="1" smtClean="0">
                          <a:latin typeface="Cambria Math" panose="02040503050406030204" pitchFamily="18" charset="0"/>
                        </a:rPr>
                        <m:t>𝐶</m:t>
                      </m:r>
                      <m:rad>
                        <m:radPr>
                          <m:degHide m:val="on"/>
                          <m:ctrlPr>
                            <a:rPr lang="pt-PT" sz="2400" b="0" i="1" smtClean="0">
                              <a:latin typeface="Cambria Math" panose="02040503050406030204" pitchFamily="18" charset="0"/>
                              <a:ea typeface="Cambria Math" panose="02040503050406030204" pitchFamily="18" charset="0"/>
                            </a:rPr>
                          </m:ctrlPr>
                        </m:radPr>
                        <m:deg/>
                        <m:e>
                          <m:f>
                            <m:fPr>
                              <m:ctrlPr>
                                <a:rPr lang="pt-PT" sz="2400" i="1">
                                  <a:latin typeface="Cambria Math" panose="02040503050406030204" pitchFamily="18" charset="0"/>
                                </a:rPr>
                              </m:ctrlPr>
                            </m:fPr>
                            <m:num>
                              <m:r>
                                <a:rPr lang="pt-PT" sz="2400" i="1">
                                  <a:latin typeface="Cambria Math" panose="02040503050406030204" pitchFamily="18" charset="0"/>
                                </a:rPr>
                                <m:t>2</m:t>
                              </m:r>
                              <m:func>
                                <m:funcPr>
                                  <m:ctrlPr>
                                    <a:rPr lang="pt-PT" sz="2400" i="1">
                                      <a:latin typeface="Cambria Math" panose="02040503050406030204" pitchFamily="18" charset="0"/>
                                    </a:rPr>
                                  </m:ctrlPr>
                                </m:funcPr>
                                <m:fName>
                                  <m:r>
                                    <m:rPr>
                                      <m:sty m:val="p"/>
                                    </m:rPr>
                                    <a:rPr lang="pt-PT" sz="2400">
                                      <a:latin typeface="Cambria Math" panose="02040503050406030204" pitchFamily="18" charset="0"/>
                                    </a:rPr>
                                    <m:t>ln</m:t>
                                  </m:r>
                                </m:fName>
                                <m:e>
                                  <m:r>
                                    <a:rPr lang="pt-PT" sz="2400" i="1">
                                      <a:latin typeface="Cambria Math" panose="02040503050406030204" pitchFamily="18" charset="0"/>
                                    </a:rPr>
                                    <m:t>𝑛</m:t>
                                  </m:r>
                                </m:e>
                              </m:func>
                            </m:num>
                            <m:den>
                              <m:sSub>
                                <m:sSubPr>
                                  <m:ctrlPr>
                                    <a:rPr lang="pt-PT" sz="2400" i="1">
                                      <a:latin typeface="Cambria Math" panose="02040503050406030204" pitchFamily="18" charset="0"/>
                                    </a:rPr>
                                  </m:ctrlPr>
                                </m:sSubPr>
                                <m:e>
                                  <m:r>
                                    <a:rPr lang="pt-PT" sz="2400" i="1">
                                      <a:latin typeface="Cambria Math" panose="02040503050406030204" pitchFamily="18" charset="0"/>
                                    </a:rPr>
                                    <m:t>𝑛</m:t>
                                  </m:r>
                                </m:e>
                                <m:sub>
                                  <m:r>
                                    <a:rPr lang="pt-PT" sz="2400" i="1">
                                      <a:latin typeface="Cambria Math" panose="02040503050406030204" pitchFamily="18" charset="0"/>
                                    </a:rPr>
                                    <m:t>𝑖</m:t>
                                  </m:r>
                                </m:sub>
                              </m:sSub>
                            </m:den>
                          </m:f>
                        </m:e>
                      </m:rad>
                    </m:oMath>
                  </m:oMathPara>
                </a14:m>
                <a:endParaRPr lang="pt-PT" sz="2400" dirty="0"/>
              </a:p>
            </p:txBody>
          </p:sp>
        </mc:Choice>
        <mc:Fallback xmlns="">
          <p:sp>
            <p:nvSpPr>
              <p:cNvPr id="4" name="TextBox 3">
                <a:extLst>
                  <a:ext uri="{FF2B5EF4-FFF2-40B4-BE49-F238E27FC236}">
                    <a16:creationId xmlns:a16="http://schemas.microsoft.com/office/drawing/2014/main" id="{A57FDD45-5CC3-41DC-B244-EF4662D071AA}"/>
                  </a:ext>
                </a:extLst>
              </p:cNvPr>
              <p:cNvSpPr txBox="1">
                <a:spLocks noRot="1" noChangeAspect="1" noMove="1" noResize="1" noEditPoints="1" noAdjustHandles="1" noChangeArrowheads="1" noChangeShapeType="1" noTextEdit="1"/>
              </p:cNvSpPr>
              <p:nvPr/>
            </p:nvSpPr>
            <p:spPr>
              <a:xfrm>
                <a:off x="2812472" y="1842460"/>
                <a:ext cx="3519055" cy="1091196"/>
              </a:xfrm>
              <a:prstGeom prst="rect">
                <a:avLst/>
              </a:prstGeom>
              <a:blipFill>
                <a:blip r:embed="rId3"/>
                <a:stretch>
                  <a:fillRect/>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CDF0EE5-B9B4-CE30-A7C4-11CC6FD1DDFB}"/>
                  </a:ext>
                </a:extLst>
              </p:cNvPr>
              <p:cNvSpPr txBox="1"/>
              <p:nvPr/>
            </p:nvSpPr>
            <p:spPr>
              <a:xfrm>
                <a:off x="2769177" y="3293157"/>
                <a:ext cx="3858490" cy="1341457"/>
              </a:xfrm>
              <a:prstGeom prst="rect">
                <a:avLst/>
              </a:prstGeom>
              <a:noFill/>
            </p:spPr>
            <p:txBody>
              <a:bodyPr wrap="square">
                <a:spAutoFit/>
              </a:bodyPr>
              <a:lstStyle/>
              <a:p>
                <a:r>
                  <a:rPr lang="en-US" sz="1200" dirty="0">
                    <a:latin typeface="Archivo"/>
                  </a:rPr>
                  <a:t>where </a:t>
                </a:r>
              </a:p>
              <a:p>
                <a:pPr marL="284400" indent="-180000">
                  <a:spcBef>
                    <a:spcPts val="600"/>
                  </a:spcBef>
                  <a:buFont typeface="Arial" panose="020B0604020202020204" pitchFamily="34" charset="0"/>
                  <a:buChar char="•"/>
                </a:pPr>
                <a14:m>
                  <m:oMath xmlns:m="http://schemas.openxmlformats.org/officeDocument/2006/math">
                    <m:sSub>
                      <m:sSubPr>
                        <m:ctrlPr>
                          <a:rPr lang="pt-PT" sz="1200" b="0" i="1" smtClean="0">
                            <a:latin typeface="Cambria Math" panose="02040503050406030204" pitchFamily="18" charset="0"/>
                          </a:rPr>
                        </m:ctrlPr>
                      </m:sSubPr>
                      <m:e>
                        <m:r>
                          <a:rPr lang="pt-PT" sz="1200" b="0" i="1" smtClean="0">
                            <a:latin typeface="Cambria Math" panose="02040503050406030204" pitchFamily="18" charset="0"/>
                          </a:rPr>
                          <m:t>𝑤</m:t>
                        </m:r>
                      </m:e>
                      <m:sub>
                        <m:r>
                          <a:rPr lang="pt-PT" sz="1200" b="0" i="1" smtClean="0">
                            <a:latin typeface="Cambria Math" panose="02040503050406030204" pitchFamily="18" charset="0"/>
                          </a:rPr>
                          <m:t>𝑖</m:t>
                        </m:r>
                      </m:sub>
                    </m:sSub>
                  </m:oMath>
                </a14:m>
                <a:r>
                  <a:rPr lang="en-US" sz="1200" dirty="0">
                    <a:latin typeface="Archivo"/>
                  </a:rPr>
                  <a:t> is the total reward of all playouts through this state</a:t>
                </a:r>
              </a:p>
              <a:p>
                <a:pPr marL="284400" indent="-180000">
                  <a:spcBef>
                    <a:spcPts val="600"/>
                  </a:spcBef>
                  <a:buFont typeface="Arial" panose="020B0604020202020204" pitchFamily="34" charset="0"/>
                  <a:buChar char="•"/>
                </a:pPr>
                <a14:m>
                  <m:oMath xmlns:m="http://schemas.openxmlformats.org/officeDocument/2006/math">
                    <m:sSub>
                      <m:sSubPr>
                        <m:ctrlPr>
                          <a:rPr lang="pt-PT" sz="1200" i="1" smtClean="0">
                            <a:latin typeface="Cambria Math" panose="02040503050406030204" pitchFamily="18" charset="0"/>
                          </a:rPr>
                        </m:ctrlPr>
                      </m:sSubPr>
                      <m:e>
                        <m:r>
                          <a:rPr lang="pt-PT" sz="1200" i="1">
                            <a:latin typeface="Cambria Math" panose="02040503050406030204" pitchFamily="18" charset="0"/>
                          </a:rPr>
                          <m:t>𝑛</m:t>
                        </m:r>
                      </m:e>
                      <m:sub>
                        <m:r>
                          <a:rPr lang="pt-PT" sz="1200" i="1">
                            <a:latin typeface="Cambria Math" panose="02040503050406030204" pitchFamily="18" charset="0"/>
                          </a:rPr>
                          <m:t>𝑖</m:t>
                        </m:r>
                      </m:sub>
                    </m:sSub>
                  </m:oMath>
                </a14:m>
                <a:r>
                  <a:rPr lang="en-US" sz="1200" dirty="0">
                    <a:latin typeface="Archivo"/>
                  </a:rPr>
                  <a:t> is the number of visits of child node</a:t>
                </a:r>
                <a:r>
                  <a:rPr lang="pt-PT" sz="1200" dirty="0"/>
                  <a:t> </a:t>
                </a:r>
                <a14:m>
                  <m:oMath xmlns:m="http://schemas.openxmlformats.org/officeDocument/2006/math">
                    <m:r>
                      <a:rPr lang="pt-PT" sz="1200" b="0" i="1" smtClean="0">
                        <a:latin typeface="Cambria Math" panose="02040503050406030204" pitchFamily="18" charset="0"/>
                      </a:rPr>
                      <m:t>𝑖</m:t>
                    </m:r>
                  </m:oMath>
                </a14:m>
                <a:endParaRPr lang="pt-PT" sz="1200" b="0" i="1" dirty="0">
                  <a:latin typeface="Cambria Math" panose="02040503050406030204" pitchFamily="18" charset="0"/>
                </a:endParaRPr>
              </a:p>
              <a:p>
                <a:pPr marL="284400" indent="-180000">
                  <a:spcBef>
                    <a:spcPts val="600"/>
                  </a:spcBef>
                  <a:buFont typeface="Arial" panose="020B0604020202020204" pitchFamily="34" charset="0"/>
                  <a:buChar char="•"/>
                </a:pPr>
                <a14:m>
                  <m:oMath xmlns:m="http://schemas.openxmlformats.org/officeDocument/2006/math">
                    <m:r>
                      <a:rPr lang="pt-PT" sz="1200" b="0" i="1" smtClean="0">
                        <a:latin typeface="Cambria Math" panose="02040503050406030204" pitchFamily="18" charset="0"/>
                      </a:rPr>
                      <m:t>𝐶</m:t>
                    </m:r>
                  </m:oMath>
                </a14:m>
                <a:r>
                  <a:rPr lang="en-US" sz="1200" dirty="0">
                    <a:latin typeface="Archivo"/>
                  </a:rPr>
                  <a:t> is a constant (typically </a:t>
                </a:r>
                <a14:m>
                  <m:oMath xmlns:m="http://schemas.openxmlformats.org/officeDocument/2006/math">
                    <m:rad>
                      <m:radPr>
                        <m:degHide m:val="on"/>
                        <m:ctrlPr>
                          <a:rPr lang="en-US" sz="1200" i="1" smtClean="0">
                            <a:latin typeface="Cambria Math" panose="02040503050406030204" pitchFamily="18" charset="0"/>
                          </a:rPr>
                        </m:ctrlPr>
                      </m:radPr>
                      <m:deg/>
                      <m:e>
                        <m:r>
                          <a:rPr lang="pt-PT" sz="1200" b="0" i="1" smtClean="0">
                            <a:latin typeface="Cambria Math" panose="02040503050406030204" pitchFamily="18" charset="0"/>
                          </a:rPr>
                          <m:t>2</m:t>
                        </m:r>
                      </m:e>
                    </m:rad>
                  </m:oMath>
                </a14:m>
                <a:r>
                  <a:rPr lang="en-US" sz="1200" dirty="0">
                    <a:latin typeface="Archivo"/>
                  </a:rPr>
                  <a:t>)</a:t>
                </a:r>
              </a:p>
              <a:p>
                <a:pPr marL="284400" indent="-180000">
                  <a:spcBef>
                    <a:spcPts val="600"/>
                  </a:spcBef>
                  <a:buFont typeface="Arial" panose="020B0604020202020204" pitchFamily="34" charset="0"/>
                  <a:buChar char="•"/>
                </a:pPr>
                <a14:m>
                  <m:oMath xmlns:m="http://schemas.openxmlformats.org/officeDocument/2006/math">
                    <m:r>
                      <a:rPr lang="pt-PT" sz="1200" b="0" i="1" smtClean="0">
                        <a:latin typeface="Cambria Math" panose="02040503050406030204" pitchFamily="18" charset="0"/>
                      </a:rPr>
                      <m:t>𝑛</m:t>
                    </m:r>
                  </m:oMath>
                </a14:m>
                <a:r>
                  <a:rPr lang="en-US" sz="1200" dirty="0">
                    <a:latin typeface="Archivo"/>
                  </a:rPr>
                  <a:t> is the number of visits of the parent node</a:t>
                </a:r>
                <a:endParaRPr lang="pt-PT" sz="1200" dirty="0">
                  <a:latin typeface="Archivo"/>
                </a:endParaRPr>
              </a:p>
            </p:txBody>
          </p:sp>
        </mc:Choice>
        <mc:Fallback xmlns="">
          <p:sp>
            <p:nvSpPr>
              <p:cNvPr id="7" name="TextBox 6">
                <a:extLst>
                  <a:ext uri="{FF2B5EF4-FFF2-40B4-BE49-F238E27FC236}">
                    <a16:creationId xmlns:a16="http://schemas.microsoft.com/office/drawing/2014/main" id="{CCDF0EE5-B9B4-CE30-A7C4-11CC6FD1DDFB}"/>
                  </a:ext>
                </a:extLst>
              </p:cNvPr>
              <p:cNvSpPr txBox="1">
                <a:spLocks noRot="1" noChangeAspect="1" noMove="1" noResize="1" noEditPoints="1" noAdjustHandles="1" noChangeArrowheads="1" noChangeShapeType="1" noTextEdit="1"/>
              </p:cNvSpPr>
              <p:nvPr/>
            </p:nvSpPr>
            <p:spPr>
              <a:xfrm>
                <a:off x="2769177" y="3293157"/>
                <a:ext cx="3858490" cy="1341457"/>
              </a:xfrm>
              <a:prstGeom prst="rect">
                <a:avLst/>
              </a:prstGeom>
              <a:blipFill>
                <a:blip r:embed="rId4"/>
                <a:stretch>
                  <a:fillRect b="-2727"/>
                </a:stretch>
              </a:blipFill>
            </p:spPr>
            <p:txBody>
              <a:bodyPr/>
              <a:lstStyle/>
              <a:p>
                <a:r>
                  <a:rPr lang="pt-PT">
                    <a:noFill/>
                  </a:rPr>
                  <a:t> </a:t>
                </a:r>
              </a:p>
            </p:txBody>
          </p:sp>
        </mc:Fallback>
      </mc:AlternateContent>
    </p:spTree>
    <p:extLst>
      <p:ext uri="{BB962C8B-B14F-4D97-AF65-F5344CB8AC3E}">
        <p14:creationId xmlns:p14="http://schemas.microsoft.com/office/powerpoint/2010/main" val="203587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11088-A1CB-D070-9C35-A2E1DAC65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427A8F-B6E4-1D12-97AB-238AAC4B2EC1}"/>
              </a:ext>
            </a:extLst>
          </p:cNvPr>
          <p:cNvSpPr>
            <a:spLocks noGrp="1"/>
          </p:cNvSpPr>
          <p:nvPr>
            <p:ph type="title"/>
          </p:nvPr>
        </p:nvSpPr>
        <p:spPr/>
        <p:txBody>
          <a:bodyPr/>
          <a:lstStyle/>
          <a:p>
            <a:r>
              <a:rPr lang="pt-PT" dirty="0" err="1"/>
              <a:t>Related</a:t>
            </a:r>
            <a:r>
              <a:rPr lang="pt-PT" dirty="0"/>
              <a:t> </a:t>
            </a:r>
            <a:r>
              <a:rPr lang="pt-PT" dirty="0" err="1"/>
              <a:t>Work</a:t>
            </a:r>
            <a:endParaRPr lang="pt-PT" b="0" dirty="0"/>
          </a:p>
        </p:txBody>
      </p:sp>
      <p:sp>
        <p:nvSpPr>
          <p:cNvPr id="4" name="Slide Number Placeholder 3">
            <a:extLst>
              <a:ext uri="{FF2B5EF4-FFF2-40B4-BE49-F238E27FC236}">
                <a16:creationId xmlns:a16="http://schemas.microsoft.com/office/drawing/2014/main" id="{96DB2FFC-A719-EA0E-74C1-BB0DB39E5552}"/>
              </a:ext>
            </a:extLst>
          </p:cNvPr>
          <p:cNvSpPr>
            <a:spLocks noGrp="1"/>
          </p:cNvSpPr>
          <p:nvPr>
            <p:ph type="sldNum" sz="quarter" idx="11"/>
          </p:nvPr>
        </p:nvSpPr>
        <p:spPr/>
        <p:txBody>
          <a:bodyPr/>
          <a:lstStyle/>
          <a:p>
            <a:fld id="{8BC8727B-4240-4963-929A-A961B0E9EF8D}" type="slidenum">
              <a:rPr lang="pt-PT" smtClean="0"/>
              <a:t>7</a:t>
            </a:fld>
            <a:endParaRPr lang="pt-PT"/>
          </a:p>
        </p:txBody>
      </p:sp>
      <p:sp>
        <p:nvSpPr>
          <p:cNvPr id="7" name="TextBox 6">
            <a:extLst>
              <a:ext uri="{FF2B5EF4-FFF2-40B4-BE49-F238E27FC236}">
                <a16:creationId xmlns:a16="http://schemas.microsoft.com/office/drawing/2014/main" id="{AB62F15D-31C4-14E1-E79C-4A14B3DF8F4F}"/>
              </a:ext>
            </a:extLst>
          </p:cNvPr>
          <p:cNvSpPr txBox="1"/>
          <p:nvPr/>
        </p:nvSpPr>
        <p:spPr>
          <a:xfrm>
            <a:off x="637308" y="1232922"/>
            <a:ext cx="7878042" cy="1615827"/>
          </a:xfrm>
          <a:prstGeom prst="rect">
            <a:avLst/>
          </a:prstGeom>
          <a:noFill/>
        </p:spPr>
        <p:txBody>
          <a:bodyPr wrap="square">
            <a:spAutoFit/>
          </a:bodyPr>
          <a:lstStyle/>
          <a:p>
            <a:r>
              <a:rPr lang="en-US" dirty="0">
                <a:latin typeface="Archivo"/>
              </a:rPr>
              <a:t>Analyzed various </a:t>
            </a:r>
            <a:r>
              <a:rPr lang="en-US" b="1" dirty="0">
                <a:latin typeface="Archivo"/>
              </a:rPr>
              <a:t>surveys</a:t>
            </a:r>
            <a:r>
              <a:rPr lang="en-US" dirty="0">
                <a:latin typeface="Archivo"/>
              </a:rPr>
              <a:t> and categorized UCTTP approaches based on their problem-solving strategies:</a:t>
            </a:r>
          </a:p>
          <a:p>
            <a:pPr marL="284400" indent="-180000">
              <a:spcBef>
                <a:spcPts val="600"/>
              </a:spcBef>
              <a:buFont typeface="Arial" panose="020B0604020202020204" pitchFamily="34" charset="0"/>
              <a:buChar char="•"/>
            </a:pPr>
            <a:r>
              <a:rPr lang="en-US" b="1" dirty="0">
                <a:latin typeface="Archivo"/>
              </a:rPr>
              <a:t>Metaheuristics</a:t>
            </a:r>
            <a:r>
              <a:rPr lang="en-US" dirty="0">
                <a:latin typeface="Archivo"/>
              </a:rPr>
              <a:t> emerged as one of the most promising, particularly single-solution-based algorithms like </a:t>
            </a:r>
            <a:r>
              <a:rPr lang="en-US" u="sng" dirty="0">
                <a:latin typeface="Archivo"/>
              </a:rPr>
              <a:t>Simulated Annealing</a:t>
            </a:r>
            <a:r>
              <a:rPr lang="en-US" dirty="0">
                <a:latin typeface="Archivo"/>
              </a:rPr>
              <a:t> (SA) and </a:t>
            </a:r>
            <a:r>
              <a:rPr lang="en-US" u="sng" dirty="0">
                <a:latin typeface="Archivo"/>
              </a:rPr>
              <a:t>Tabu Search</a:t>
            </a:r>
            <a:r>
              <a:rPr lang="en-US" dirty="0">
                <a:latin typeface="Archivo"/>
              </a:rPr>
              <a:t> (TS).</a:t>
            </a:r>
          </a:p>
          <a:p>
            <a:pPr marL="284400" indent="-180000">
              <a:spcBef>
                <a:spcPts val="600"/>
              </a:spcBef>
              <a:buFont typeface="Arial" panose="020B0604020202020204" pitchFamily="34" charset="0"/>
              <a:buChar char="•"/>
            </a:pPr>
            <a:r>
              <a:rPr lang="en-US" b="1" dirty="0">
                <a:latin typeface="Archivo"/>
              </a:rPr>
              <a:t>Hybrid</a:t>
            </a:r>
            <a:r>
              <a:rPr lang="en-US" dirty="0">
                <a:latin typeface="Archivo"/>
              </a:rPr>
              <a:t> </a:t>
            </a:r>
            <a:r>
              <a:rPr lang="en-US" b="1" dirty="0">
                <a:latin typeface="Archivo"/>
              </a:rPr>
              <a:t>approaches</a:t>
            </a:r>
            <a:r>
              <a:rPr lang="en-US" dirty="0">
                <a:latin typeface="Archivo"/>
              </a:rPr>
              <a:t>, like Müller’s ITC-2007 approach, were also shown to be effective.</a:t>
            </a:r>
          </a:p>
          <a:p>
            <a:pPr marL="284400" indent="-180000">
              <a:spcBef>
                <a:spcPts val="600"/>
              </a:spcBef>
              <a:buFont typeface="Arial" panose="020B0604020202020204" pitchFamily="34" charset="0"/>
              <a:buChar char="•"/>
            </a:pPr>
            <a:r>
              <a:rPr lang="en-US" dirty="0">
                <a:latin typeface="Archivo"/>
              </a:rPr>
              <a:t>Goh study on the Post-Enrollment Course Timetabling Problem (PE-CTT) found that </a:t>
            </a:r>
            <a:r>
              <a:rPr lang="en-US" b="1" dirty="0">
                <a:latin typeface="Archivo"/>
              </a:rPr>
              <a:t>TS outperformed MCTS</a:t>
            </a:r>
            <a:r>
              <a:rPr lang="en-US" dirty="0">
                <a:latin typeface="Archivo"/>
              </a:rPr>
              <a:t>, despite improvements to the standard MCTS algorithm.</a:t>
            </a:r>
          </a:p>
        </p:txBody>
      </p:sp>
    </p:spTree>
    <p:extLst>
      <p:ext uri="{BB962C8B-B14F-4D97-AF65-F5344CB8AC3E}">
        <p14:creationId xmlns:p14="http://schemas.microsoft.com/office/powerpoint/2010/main" val="308524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47594-E4B8-C071-4320-DF6B08844B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950D9-1682-490D-FEFB-006705882E13}"/>
              </a:ext>
            </a:extLst>
          </p:cNvPr>
          <p:cNvSpPr>
            <a:spLocks noGrp="1"/>
          </p:cNvSpPr>
          <p:nvPr>
            <p:ph type="title"/>
          </p:nvPr>
        </p:nvSpPr>
        <p:spPr/>
        <p:txBody>
          <a:bodyPr/>
          <a:lstStyle/>
          <a:p>
            <a:r>
              <a:rPr lang="pt-PT" dirty="0" err="1"/>
              <a:t>Problem</a:t>
            </a:r>
            <a:r>
              <a:rPr lang="pt-PT" dirty="0"/>
              <a:t> </a:t>
            </a:r>
            <a:r>
              <a:rPr lang="pt-PT" dirty="0" err="1"/>
              <a:t>Formulation</a:t>
            </a:r>
            <a:endParaRPr lang="pt-PT" b="0" dirty="0"/>
          </a:p>
        </p:txBody>
      </p:sp>
      <p:sp>
        <p:nvSpPr>
          <p:cNvPr id="4" name="Slide Number Placeholder 3">
            <a:extLst>
              <a:ext uri="{FF2B5EF4-FFF2-40B4-BE49-F238E27FC236}">
                <a16:creationId xmlns:a16="http://schemas.microsoft.com/office/drawing/2014/main" id="{CFFA1C60-ED6C-8E39-CDE5-EF210AB836A9}"/>
              </a:ext>
            </a:extLst>
          </p:cNvPr>
          <p:cNvSpPr>
            <a:spLocks noGrp="1"/>
          </p:cNvSpPr>
          <p:nvPr>
            <p:ph type="sldNum" sz="quarter" idx="11"/>
          </p:nvPr>
        </p:nvSpPr>
        <p:spPr/>
        <p:txBody>
          <a:bodyPr/>
          <a:lstStyle/>
          <a:p>
            <a:fld id="{8BC8727B-4240-4963-929A-A961B0E9EF8D}" type="slidenum">
              <a:rPr lang="pt-PT" smtClean="0"/>
              <a:t>8</a:t>
            </a:fld>
            <a:endParaRPr lang="pt-PT"/>
          </a:p>
        </p:txBody>
      </p:sp>
      <p:sp>
        <p:nvSpPr>
          <p:cNvPr id="9" name="TextBox 8">
            <a:extLst>
              <a:ext uri="{FF2B5EF4-FFF2-40B4-BE49-F238E27FC236}">
                <a16:creationId xmlns:a16="http://schemas.microsoft.com/office/drawing/2014/main" id="{CE77063E-DA33-A1A4-C6DE-46A8441911DB}"/>
              </a:ext>
            </a:extLst>
          </p:cNvPr>
          <p:cNvSpPr txBox="1"/>
          <p:nvPr/>
        </p:nvSpPr>
        <p:spPr>
          <a:xfrm>
            <a:off x="1679326" y="1290474"/>
            <a:ext cx="2892674" cy="3431709"/>
          </a:xfrm>
          <a:prstGeom prst="rect">
            <a:avLst/>
          </a:prstGeom>
          <a:noFill/>
        </p:spPr>
        <p:txBody>
          <a:bodyPr wrap="square">
            <a:spAutoFit/>
          </a:bodyPr>
          <a:lstStyle/>
          <a:p>
            <a:r>
              <a:rPr lang="en-US" b="1" dirty="0">
                <a:latin typeface="Archivo"/>
              </a:rPr>
              <a:t>Periods</a:t>
            </a:r>
            <a:r>
              <a:rPr lang="en-US" dirty="0">
                <a:latin typeface="Archivo"/>
              </a:rPr>
              <a:t>, P = {P</a:t>
            </a:r>
            <a:r>
              <a:rPr lang="en-US" baseline="-25000" dirty="0">
                <a:latin typeface="Archivo"/>
              </a:rPr>
              <a:t>0</a:t>
            </a:r>
            <a:r>
              <a:rPr lang="en-US" dirty="0">
                <a:latin typeface="Archivo"/>
              </a:rPr>
              <a:t>, P</a:t>
            </a:r>
            <a:r>
              <a:rPr lang="en-US" baseline="-25000" dirty="0">
                <a:latin typeface="Archivo"/>
              </a:rPr>
              <a:t>1</a:t>
            </a:r>
            <a:r>
              <a:rPr lang="en-US" dirty="0">
                <a:latin typeface="Archivo"/>
              </a:rPr>
              <a:t>, ..., P</a:t>
            </a:r>
            <a:r>
              <a:rPr lang="en-US" baseline="-25000" dirty="0">
                <a:latin typeface="Archivo"/>
              </a:rPr>
              <a:t>|P|−1</a:t>
            </a:r>
            <a:r>
              <a:rPr lang="en-US" dirty="0">
                <a:latin typeface="Archivo"/>
              </a:rPr>
              <a:t>}</a:t>
            </a:r>
          </a:p>
          <a:p>
            <a:pPr>
              <a:spcBef>
                <a:spcPts val="600"/>
              </a:spcBef>
            </a:pPr>
            <a:r>
              <a:rPr lang="en-US" b="1" dirty="0">
                <a:latin typeface="Archivo"/>
              </a:rPr>
              <a:t>Rooms</a:t>
            </a:r>
            <a:r>
              <a:rPr lang="en-US" dirty="0">
                <a:latin typeface="Archivo"/>
              </a:rPr>
              <a:t>, R = {R</a:t>
            </a:r>
            <a:r>
              <a:rPr lang="en-US" baseline="-25000" dirty="0">
                <a:latin typeface="Archivo"/>
              </a:rPr>
              <a:t>0</a:t>
            </a:r>
            <a:r>
              <a:rPr lang="en-US" dirty="0">
                <a:latin typeface="Archivo"/>
              </a:rPr>
              <a:t>, R</a:t>
            </a:r>
            <a:r>
              <a:rPr lang="en-US" baseline="-25000" dirty="0">
                <a:latin typeface="Archivo"/>
              </a:rPr>
              <a:t>1</a:t>
            </a:r>
            <a:r>
              <a:rPr lang="en-US" dirty="0">
                <a:latin typeface="Archivo"/>
              </a:rPr>
              <a:t>, ..., R</a:t>
            </a:r>
            <a:r>
              <a:rPr lang="en-US" baseline="-25000" dirty="0">
                <a:latin typeface="Archivo"/>
              </a:rPr>
              <a:t>|R|−1</a:t>
            </a:r>
            <a:r>
              <a:rPr lang="en-US" dirty="0">
                <a:latin typeface="Archivo"/>
              </a:rPr>
              <a:t>}</a:t>
            </a:r>
          </a:p>
          <a:p>
            <a:pPr marL="284400" indent="-180000">
              <a:spcBef>
                <a:spcPts val="600"/>
              </a:spcBef>
              <a:buFont typeface="Arial" panose="020B0604020202020204" pitchFamily="34" charset="0"/>
              <a:buChar char="•"/>
            </a:pPr>
            <a:r>
              <a:rPr lang="en-US" dirty="0">
                <a:latin typeface="Archivo"/>
              </a:rPr>
              <a:t>Capacity</a:t>
            </a:r>
          </a:p>
          <a:p>
            <a:pPr>
              <a:spcBef>
                <a:spcPts val="600"/>
              </a:spcBef>
            </a:pPr>
            <a:r>
              <a:rPr lang="en-US" b="1" dirty="0">
                <a:latin typeface="Archivo"/>
              </a:rPr>
              <a:t>Lecturers</a:t>
            </a:r>
            <a:r>
              <a:rPr lang="en-US" dirty="0">
                <a:latin typeface="Archivo"/>
              </a:rPr>
              <a:t>, L = {L</a:t>
            </a:r>
            <a:r>
              <a:rPr lang="en-US" baseline="-25000" dirty="0">
                <a:latin typeface="Archivo"/>
              </a:rPr>
              <a:t>0</a:t>
            </a:r>
            <a:r>
              <a:rPr lang="en-US" dirty="0">
                <a:latin typeface="Archivo"/>
              </a:rPr>
              <a:t>, L</a:t>
            </a:r>
            <a:r>
              <a:rPr lang="en-US" baseline="-25000" dirty="0">
                <a:latin typeface="Archivo"/>
              </a:rPr>
              <a:t>1</a:t>
            </a:r>
            <a:r>
              <a:rPr lang="en-US" dirty="0">
                <a:latin typeface="Archivo"/>
              </a:rPr>
              <a:t>, ..., L</a:t>
            </a:r>
            <a:r>
              <a:rPr lang="en-US" baseline="-25000" dirty="0">
                <a:latin typeface="Archivo"/>
              </a:rPr>
              <a:t>|L|−1</a:t>
            </a:r>
            <a:r>
              <a:rPr lang="en-US" dirty="0">
                <a:latin typeface="Archivo"/>
              </a:rPr>
              <a:t>}</a:t>
            </a:r>
          </a:p>
          <a:p>
            <a:pPr marL="284400" indent="-180000">
              <a:spcBef>
                <a:spcPts val="600"/>
              </a:spcBef>
              <a:buFont typeface="Arial" panose="020B0604020202020204" pitchFamily="34" charset="0"/>
              <a:buChar char="•"/>
            </a:pPr>
            <a:r>
              <a:rPr lang="en-US" dirty="0">
                <a:latin typeface="Archivo"/>
              </a:rPr>
              <a:t>Availability</a:t>
            </a:r>
          </a:p>
          <a:p>
            <a:pPr>
              <a:spcBef>
                <a:spcPts val="600"/>
              </a:spcBef>
            </a:pPr>
            <a:r>
              <a:rPr lang="en-US" b="1" dirty="0">
                <a:latin typeface="Archivo"/>
              </a:rPr>
              <a:t>Events</a:t>
            </a:r>
            <a:r>
              <a:rPr lang="en-US" dirty="0">
                <a:latin typeface="Archivo"/>
              </a:rPr>
              <a:t>, E = {E</a:t>
            </a:r>
            <a:r>
              <a:rPr lang="en-US" baseline="-25000" dirty="0">
                <a:latin typeface="Archivo"/>
              </a:rPr>
              <a:t>0</a:t>
            </a:r>
            <a:r>
              <a:rPr lang="en-US" dirty="0">
                <a:latin typeface="Archivo"/>
              </a:rPr>
              <a:t>, E</a:t>
            </a:r>
            <a:r>
              <a:rPr lang="en-US" baseline="-25000" dirty="0">
                <a:latin typeface="Archivo"/>
              </a:rPr>
              <a:t>1</a:t>
            </a:r>
            <a:r>
              <a:rPr lang="en-US" dirty="0">
                <a:latin typeface="Archivo"/>
              </a:rPr>
              <a:t>, ..., E</a:t>
            </a:r>
            <a:r>
              <a:rPr lang="en-US" baseline="-25000" dirty="0">
                <a:latin typeface="Archivo"/>
              </a:rPr>
              <a:t>|E|−1</a:t>
            </a:r>
            <a:r>
              <a:rPr lang="en-US" dirty="0">
                <a:latin typeface="Archivo"/>
              </a:rPr>
              <a:t>}</a:t>
            </a:r>
          </a:p>
          <a:p>
            <a:pPr marL="284400" indent="-180000">
              <a:spcBef>
                <a:spcPts val="600"/>
              </a:spcBef>
              <a:buFont typeface="Arial" panose="020B0604020202020204" pitchFamily="34" charset="0"/>
              <a:buChar char="•"/>
            </a:pPr>
            <a:r>
              <a:rPr lang="en-US" dirty="0">
                <a:latin typeface="Archivo"/>
              </a:rPr>
              <a:t>Capacity</a:t>
            </a:r>
          </a:p>
          <a:p>
            <a:pPr marL="284400" indent="-180000">
              <a:buFont typeface="Arial" panose="020B0604020202020204" pitchFamily="34" charset="0"/>
              <a:buChar char="•"/>
            </a:pPr>
            <a:r>
              <a:rPr lang="en-US" dirty="0">
                <a:latin typeface="Archivo"/>
              </a:rPr>
              <a:t>Number of lectures</a:t>
            </a:r>
          </a:p>
          <a:p>
            <a:pPr marL="284400" indent="-180000">
              <a:buFont typeface="Arial" panose="020B0604020202020204" pitchFamily="34" charset="0"/>
              <a:buChar char="•"/>
            </a:pPr>
            <a:r>
              <a:rPr lang="en-US" dirty="0">
                <a:latin typeface="Archivo"/>
              </a:rPr>
              <a:t>Minimum working days</a:t>
            </a:r>
          </a:p>
          <a:p>
            <a:pPr marL="284400" indent="-180000">
              <a:buFont typeface="Arial" panose="020B0604020202020204" pitchFamily="34" charset="0"/>
              <a:buChar char="•"/>
            </a:pPr>
            <a:r>
              <a:rPr lang="en-US" dirty="0">
                <a:latin typeface="Archivo"/>
              </a:rPr>
              <a:t>Available periods</a:t>
            </a:r>
          </a:p>
          <a:p>
            <a:pPr marL="284400" indent="-180000">
              <a:buFont typeface="Arial" panose="020B0604020202020204" pitchFamily="34" charset="0"/>
              <a:buChar char="•"/>
            </a:pPr>
            <a:r>
              <a:rPr lang="en-US" dirty="0">
                <a:latin typeface="Archivo"/>
              </a:rPr>
              <a:t>Priority</a:t>
            </a:r>
          </a:p>
          <a:p>
            <a:pPr marL="284400" indent="-180000">
              <a:buFont typeface="Arial" panose="020B0604020202020204" pitchFamily="34" charset="0"/>
              <a:buChar char="•"/>
            </a:pPr>
            <a:r>
              <a:rPr lang="en-US" dirty="0">
                <a:latin typeface="Archivo"/>
              </a:rPr>
              <a:t>Lecturer</a:t>
            </a:r>
          </a:p>
          <a:p>
            <a:pPr>
              <a:spcBef>
                <a:spcPts val="600"/>
              </a:spcBef>
            </a:pPr>
            <a:r>
              <a:rPr lang="en-US" b="1" dirty="0">
                <a:latin typeface="Archivo"/>
              </a:rPr>
              <a:t>Blocks</a:t>
            </a:r>
            <a:r>
              <a:rPr lang="en-US" dirty="0">
                <a:latin typeface="Archivo"/>
              </a:rPr>
              <a:t>, B = {B</a:t>
            </a:r>
            <a:r>
              <a:rPr lang="en-US" baseline="-25000" dirty="0">
                <a:latin typeface="Archivo"/>
              </a:rPr>
              <a:t>0</a:t>
            </a:r>
            <a:r>
              <a:rPr lang="en-US" dirty="0">
                <a:latin typeface="Archivo"/>
              </a:rPr>
              <a:t>, B</a:t>
            </a:r>
            <a:r>
              <a:rPr lang="en-US" baseline="-25000" dirty="0">
                <a:latin typeface="Archivo"/>
              </a:rPr>
              <a:t>1</a:t>
            </a:r>
            <a:r>
              <a:rPr lang="en-US" dirty="0">
                <a:latin typeface="Archivo"/>
              </a:rPr>
              <a:t>, ..., B</a:t>
            </a:r>
            <a:r>
              <a:rPr lang="en-US" baseline="-25000" dirty="0">
                <a:latin typeface="Archivo"/>
              </a:rPr>
              <a:t>|B|-1</a:t>
            </a:r>
            <a:r>
              <a:rPr lang="en-US" dirty="0">
                <a:latin typeface="Archivo"/>
              </a:rPr>
              <a:t>}</a:t>
            </a:r>
            <a:endParaRPr lang="pt-PT" dirty="0">
              <a:latin typeface="Archivo"/>
            </a:endParaRPr>
          </a:p>
        </p:txBody>
      </p:sp>
      <p:sp>
        <p:nvSpPr>
          <p:cNvPr id="7" name="TextBox 6">
            <a:extLst>
              <a:ext uri="{FF2B5EF4-FFF2-40B4-BE49-F238E27FC236}">
                <a16:creationId xmlns:a16="http://schemas.microsoft.com/office/drawing/2014/main" id="{AA152BFD-B472-AF87-0977-67E860171B6F}"/>
              </a:ext>
            </a:extLst>
          </p:cNvPr>
          <p:cNvSpPr txBox="1"/>
          <p:nvPr/>
        </p:nvSpPr>
        <p:spPr>
          <a:xfrm>
            <a:off x="5109478" y="1290474"/>
            <a:ext cx="2563169" cy="2939266"/>
          </a:xfrm>
          <a:prstGeom prst="rect">
            <a:avLst/>
          </a:prstGeom>
          <a:noFill/>
        </p:spPr>
        <p:txBody>
          <a:bodyPr wrap="square">
            <a:spAutoFit/>
          </a:bodyPr>
          <a:lstStyle/>
          <a:p>
            <a:r>
              <a:rPr lang="pt-PT" b="1" dirty="0">
                <a:latin typeface="Archivo"/>
              </a:rPr>
              <a:t>Hard </a:t>
            </a:r>
            <a:r>
              <a:rPr lang="pt-PT" b="1" dirty="0" err="1">
                <a:latin typeface="Archivo"/>
              </a:rPr>
              <a:t>constraints</a:t>
            </a:r>
            <a:r>
              <a:rPr lang="pt-PT" b="1" dirty="0">
                <a:latin typeface="Archivo"/>
              </a:rPr>
              <a:t>: </a:t>
            </a:r>
          </a:p>
          <a:p>
            <a:pPr marL="284400" indent="-180000">
              <a:spcBef>
                <a:spcPts val="600"/>
              </a:spcBef>
              <a:buFont typeface="Arial" panose="020B0604020202020204" pitchFamily="34" charset="0"/>
              <a:buChar char="•"/>
            </a:pPr>
            <a:r>
              <a:rPr lang="pt-PT" dirty="0" err="1">
                <a:latin typeface="Archivo"/>
              </a:rPr>
              <a:t>Lectures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Room</a:t>
            </a:r>
            <a:r>
              <a:rPr lang="pt-PT" dirty="0">
                <a:latin typeface="Archivo"/>
              </a:rPr>
              <a:t> </a:t>
            </a:r>
            <a:r>
              <a:rPr lang="pt-PT" dirty="0" err="1">
                <a:latin typeface="Archivo"/>
              </a:rPr>
              <a:t>Occupancy</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Conflicts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Unavailabilities</a:t>
            </a:r>
            <a:endParaRPr lang="pt-PT" dirty="0">
              <a:latin typeface="Archivo"/>
            </a:endParaRPr>
          </a:p>
          <a:p>
            <a:pPr>
              <a:spcBef>
                <a:spcPts val="600"/>
              </a:spcBef>
            </a:pPr>
            <a:r>
              <a:rPr lang="pt-PT" b="1" dirty="0">
                <a:latin typeface="Archivo"/>
              </a:rPr>
              <a:t>Soft </a:t>
            </a:r>
            <a:r>
              <a:rPr lang="pt-PT" b="1" dirty="0" err="1">
                <a:latin typeface="Archivo"/>
              </a:rPr>
              <a:t>constriants</a:t>
            </a:r>
            <a:r>
              <a:rPr lang="pt-PT" b="1" dirty="0">
                <a:latin typeface="Archivo"/>
              </a:rPr>
              <a:t>: </a:t>
            </a:r>
          </a:p>
          <a:p>
            <a:pPr marL="284400" indent="-180000">
              <a:spcBef>
                <a:spcPts val="600"/>
              </a:spcBef>
              <a:buFont typeface="Arial" panose="020B0604020202020204" pitchFamily="34" charset="0"/>
              <a:buChar char="•"/>
            </a:pPr>
            <a:r>
              <a:rPr lang="pt-PT" dirty="0" err="1">
                <a:latin typeface="Archivo"/>
              </a:rPr>
              <a:t>Room</a:t>
            </a:r>
            <a:r>
              <a:rPr lang="pt-PT" dirty="0">
                <a:latin typeface="Archivo"/>
              </a:rPr>
              <a:t> </a:t>
            </a:r>
            <a:r>
              <a:rPr lang="pt-PT" dirty="0" err="1">
                <a:latin typeface="Archivo"/>
              </a:rPr>
              <a:t>Capacity</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Minimum</a:t>
            </a:r>
            <a:r>
              <a:rPr lang="pt-PT" dirty="0">
                <a:latin typeface="Archivo"/>
              </a:rPr>
              <a:t> </a:t>
            </a:r>
            <a:r>
              <a:rPr lang="pt-PT" dirty="0" err="1">
                <a:latin typeface="Archivo"/>
              </a:rPr>
              <a:t>Working</a:t>
            </a:r>
            <a:r>
              <a:rPr lang="pt-PT" dirty="0">
                <a:latin typeface="Archivo"/>
              </a:rPr>
              <a:t> </a:t>
            </a:r>
            <a:r>
              <a:rPr lang="pt-PT" dirty="0" err="1">
                <a:latin typeface="Archivo"/>
              </a:rPr>
              <a:t>Days</a:t>
            </a:r>
            <a:endParaRPr lang="pt-PT" dirty="0">
              <a:latin typeface="Archivo"/>
            </a:endParaRPr>
          </a:p>
          <a:p>
            <a:pPr marL="284400" indent="-180000">
              <a:spcBef>
                <a:spcPts val="600"/>
              </a:spcBef>
              <a:buFont typeface="Arial" panose="020B0604020202020204" pitchFamily="34" charset="0"/>
              <a:buChar char="•"/>
            </a:pPr>
            <a:r>
              <a:rPr lang="pt-PT" dirty="0">
                <a:latin typeface="Archivo"/>
              </a:rPr>
              <a:t>Curriculum </a:t>
            </a:r>
            <a:r>
              <a:rPr lang="pt-PT" dirty="0" err="1">
                <a:latin typeface="Archivo"/>
              </a:rPr>
              <a:t>Compactness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Room</a:t>
            </a:r>
            <a:r>
              <a:rPr lang="pt-PT" dirty="0">
                <a:latin typeface="Archivo"/>
              </a:rPr>
              <a:t> </a:t>
            </a:r>
            <a:r>
              <a:rPr lang="pt-PT" dirty="0" err="1">
                <a:latin typeface="Archivo"/>
              </a:rPr>
              <a:t>Stability</a:t>
            </a:r>
            <a:endParaRPr lang="pt-PT" dirty="0">
              <a:latin typeface="Archivo"/>
            </a:endParaRPr>
          </a:p>
        </p:txBody>
      </p:sp>
    </p:spTree>
    <p:extLst>
      <p:ext uri="{BB962C8B-B14F-4D97-AF65-F5344CB8AC3E}">
        <p14:creationId xmlns:p14="http://schemas.microsoft.com/office/powerpoint/2010/main" val="21925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18270-C24F-4836-836F-C60908E1D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8E3F9D-0B6D-5A2C-0277-9297C502233D}"/>
              </a:ext>
            </a:extLst>
          </p:cNvPr>
          <p:cNvSpPr>
            <a:spLocks noGrp="1"/>
          </p:cNvSpPr>
          <p:nvPr>
            <p:ph type="title"/>
          </p:nvPr>
        </p:nvSpPr>
        <p:spPr/>
        <p:txBody>
          <a:bodyPr/>
          <a:lstStyle/>
          <a:p>
            <a:r>
              <a:rPr lang="pt-PT" dirty="0" err="1"/>
              <a:t>Methodology</a:t>
            </a:r>
            <a:r>
              <a:rPr lang="pt-PT" dirty="0"/>
              <a:t>: </a:t>
            </a:r>
            <a:r>
              <a:rPr lang="pt-PT" b="0" dirty="0"/>
              <a:t>Monte-Carlo </a:t>
            </a:r>
            <a:r>
              <a:rPr lang="pt-PT" b="0" dirty="0" err="1"/>
              <a:t>Tree</a:t>
            </a:r>
            <a:r>
              <a:rPr lang="pt-PT" b="0" dirty="0"/>
              <a:t> </a:t>
            </a:r>
            <a:r>
              <a:rPr lang="pt-PT" b="0" dirty="0" err="1"/>
              <a:t>Search</a:t>
            </a:r>
            <a:r>
              <a:rPr lang="pt-PT" b="0" dirty="0"/>
              <a:t> (MCTS)</a:t>
            </a:r>
          </a:p>
        </p:txBody>
      </p:sp>
      <p:sp>
        <p:nvSpPr>
          <p:cNvPr id="3" name="Slide Number Placeholder 2">
            <a:extLst>
              <a:ext uri="{FF2B5EF4-FFF2-40B4-BE49-F238E27FC236}">
                <a16:creationId xmlns:a16="http://schemas.microsoft.com/office/drawing/2014/main" id="{2AF91F09-A294-BB58-8095-8D500DC87209}"/>
              </a:ext>
            </a:extLst>
          </p:cNvPr>
          <p:cNvSpPr>
            <a:spLocks noGrp="1"/>
          </p:cNvSpPr>
          <p:nvPr>
            <p:ph type="sldNum" sz="quarter" idx="11"/>
          </p:nvPr>
        </p:nvSpPr>
        <p:spPr/>
        <p:txBody>
          <a:bodyPr/>
          <a:lstStyle/>
          <a:p>
            <a:fld id="{8BC8727B-4240-4963-929A-A961B0E9EF8D}" type="slidenum">
              <a:rPr lang="pt-PT" smtClean="0"/>
              <a:t>9</a:t>
            </a:fld>
            <a:endParaRPr lang="pt-PT" dirty="0"/>
          </a:p>
        </p:txBody>
      </p:sp>
      <p:sp>
        <p:nvSpPr>
          <p:cNvPr id="23" name="TextBox 22">
            <a:extLst>
              <a:ext uri="{FF2B5EF4-FFF2-40B4-BE49-F238E27FC236}">
                <a16:creationId xmlns:a16="http://schemas.microsoft.com/office/drawing/2014/main" id="{FE561521-7F5B-755F-7123-393E7B65FBD3}"/>
              </a:ext>
            </a:extLst>
          </p:cNvPr>
          <p:cNvSpPr txBox="1"/>
          <p:nvPr/>
        </p:nvSpPr>
        <p:spPr>
          <a:xfrm>
            <a:off x="720000" y="1395928"/>
            <a:ext cx="4148354" cy="3370153"/>
          </a:xfrm>
          <a:prstGeom prst="rect">
            <a:avLst/>
          </a:prstGeom>
          <a:noFill/>
        </p:spPr>
        <p:txBody>
          <a:bodyPr wrap="square" rtlCol="0">
            <a:spAutoFit/>
          </a:bodyPr>
          <a:lstStyle/>
          <a:p>
            <a:pPr>
              <a:spcBef>
                <a:spcPts val="600"/>
              </a:spcBef>
            </a:pPr>
            <a:r>
              <a:rPr lang="en-US" b="1" i="0" dirty="0">
                <a:solidFill>
                  <a:schemeClr val="tx1"/>
                </a:solidFill>
                <a:effectLst/>
                <a:latin typeface="Archivo"/>
              </a:rPr>
              <a:t>Search space: </a:t>
            </a:r>
            <a:r>
              <a:rPr lang="en-US" b="0" i="1" dirty="0">
                <a:solidFill>
                  <a:schemeClr val="tx1"/>
                </a:solidFill>
                <a:effectLst/>
                <a:latin typeface="Archivo"/>
              </a:rPr>
              <a:t>S = (E</a:t>
            </a:r>
            <a:r>
              <a:rPr lang="en-US" b="0" i="0" dirty="0">
                <a:solidFill>
                  <a:schemeClr val="tx1"/>
                </a:solidFill>
                <a:effectLst/>
                <a:latin typeface="Archivo"/>
              </a:rPr>
              <a:t> x </a:t>
            </a:r>
            <a:r>
              <a:rPr lang="en-US" i="1" dirty="0">
                <a:solidFill>
                  <a:schemeClr val="tx1"/>
                </a:solidFill>
                <a:latin typeface="Archivo"/>
              </a:rPr>
              <a:t>P</a:t>
            </a:r>
            <a:r>
              <a:rPr lang="en-US" b="0" i="0" dirty="0">
                <a:solidFill>
                  <a:schemeClr val="tx1"/>
                </a:solidFill>
                <a:effectLst/>
                <a:latin typeface="Archivo"/>
              </a:rPr>
              <a:t> x </a:t>
            </a:r>
            <a:r>
              <a:rPr lang="en-US" b="0" i="1" dirty="0">
                <a:solidFill>
                  <a:schemeClr val="tx1"/>
                </a:solidFill>
                <a:effectLst/>
                <a:latin typeface="Archivo"/>
              </a:rPr>
              <a:t>R</a:t>
            </a:r>
            <a:r>
              <a:rPr lang="en-US" b="0" i="0" dirty="0">
                <a:solidFill>
                  <a:schemeClr val="tx1"/>
                </a:solidFill>
                <a:effectLst/>
                <a:latin typeface="Archivo"/>
              </a:rPr>
              <a:t>)</a:t>
            </a:r>
          </a:p>
          <a:p>
            <a:pPr marL="284400" lvl="1" indent="-180000">
              <a:spcBef>
                <a:spcPts val="600"/>
              </a:spcBef>
            </a:pPr>
            <a:r>
              <a:rPr lang="pt-PT" dirty="0" err="1">
                <a:solidFill>
                  <a:schemeClr val="tx1"/>
                </a:solidFill>
                <a:latin typeface="Archivo"/>
              </a:rPr>
              <a:t>where</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b="1" i="1" dirty="0">
                <a:solidFill>
                  <a:schemeClr val="tx1"/>
                </a:solidFill>
                <a:latin typeface="Archivo"/>
              </a:rPr>
              <a:t>E</a:t>
            </a:r>
            <a:r>
              <a:rPr lang="pt-PT" dirty="0">
                <a:solidFill>
                  <a:schemeClr val="tx1"/>
                </a:solidFill>
                <a:latin typeface="Archivo"/>
              </a:rPr>
              <a:t> </a:t>
            </a:r>
            <a:r>
              <a:rPr lang="pt-PT" dirty="0" err="1">
                <a:solidFill>
                  <a:schemeClr val="tx1"/>
                </a:solidFill>
                <a:latin typeface="Archivo"/>
              </a:rPr>
              <a:t>is</a:t>
            </a:r>
            <a:r>
              <a:rPr lang="pt-PT" dirty="0">
                <a:solidFill>
                  <a:schemeClr val="tx1"/>
                </a:solidFill>
                <a:latin typeface="Archivo"/>
              </a:rPr>
              <a:t> </a:t>
            </a:r>
            <a:r>
              <a:rPr lang="pt-PT" dirty="0" err="1">
                <a:solidFill>
                  <a:schemeClr val="tx1"/>
                </a:solidFill>
                <a:latin typeface="Archivo"/>
              </a:rPr>
              <a:t>the</a:t>
            </a:r>
            <a:r>
              <a:rPr lang="pt-PT" dirty="0">
                <a:solidFill>
                  <a:schemeClr val="tx1"/>
                </a:solidFill>
                <a:latin typeface="Archivo"/>
              </a:rPr>
              <a:t> set </a:t>
            </a:r>
            <a:r>
              <a:rPr lang="pt-PT" dirty="0" err="1">
                <a:solidFill>
                  <a:schemeClr val="tx1"/>
                </a:solidFill>
                <a:latin typeface="Archivo"/>
              </a:rPr>
              <a:t>of</a:t>
            </a:r>
            <a:r>
              <a:rPr lang="pt-PT" dirty="0">
                <a:solidFill>
                  <a:schemeClr val="tx1"/>
                </a:solidFill>
                <a:latin typeface="Archivo"/>
              </a:rPr>
              <a:t> </a:t>
            </a:r>
            <a:r>
              <a:rPr lang="pt-PT" dirty="0" err="1">
                <a:solidFill>
                  <a:schemeClr val="tx1"/>
                </a:solidFill>
                <a:latin typeface="Archivo"/>
              </a:rPr>
              <a:t>events</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b="1" i="1" dirty="0">
                <a:solidFill>
                  <a:schemeClr val="tx1"/>
                </a:solidFill>
                <a:latin typeface="Archivo"/>
              </a:rPr>
              <a:t>P</a:t>
            </a:r>
            <a:r>
              <a:rPr lang="pt-PT" dirty="0">
                <a:solidFill>
                  <a:schemeClr val="tx1"/>
                </a:solidFill>
                <a:latin typeface="Archivo"/>
              </a:rPr>
              <a:t> </a:t>
            </a:r>
            <a:r>
              <a:rPr lang="pt-PT" dirty="0" err="1">
                <a:solidFill>
                  <a:schemeClr val="tx1"/>
                </a:solidFill>
                <a:latin typeface="Archivo"/>
              </a:rPr>
              <a:t>is</a:t>
            </a:r>
            <a:r>
              <a:rPr lang="pt-PT" dirty="0">
                <a:solidFill>
                  <a:schemeClr val="tx1"/>
                </a:solidFill>
                <a:latin typeface="Archivo"/>
              </a:rPr>
              <a:t> </a:t>
            </a:r>
            <a:r>
              <a:rPr lang="pt-PT" dirty="0" err="1">
                <a:solidFill>
                  <a:schemeClr val="tx1"/>
                </a:solidFill>
                <a:latin typeface="Archivo"/>
              </a:rPr>
              <a:t>the</a:t>
            </a:r>
            <a:r>
              <a:rPr lang="pt-PT" dirty="0">
                <a:solidFill>
                  <a:schemeClr val="tx1"/>
                </a:solidFill>
                <a:latin typeface="Archivo"/>
              </a:rPr>
              <a:t> set </a:t>
            </a:r>
            <a:r>
              <a:rPr lang="pt-PT" dirty="0" err="1">
                <a:solidFill>
                  <a:schemeClr val="tx1"/>
                </a:solidFill>
                <a:latin typeface="Archivo"/>
              </a:rPr>
              <a:t>of</a:t>
            </a:r>
            <a:r>
              <a:rPr lang="pt-PT" dirty="0">
                <a:solidFill>
                  <a:schemeClr val="tx1"/>
                </a:solidFill>
                <a:latin typeface="Archivo"/>
              </a:rPr>
              <a:t> </a:t>
            </a:r>
            <a:r>
              <a:rPr lang="pt-PT" dirty="0" err="1">
                <a:solidFill>
                  <a:schemeClr val="tx1"/>
                </a:solidFill>
                <a:latin typeface="Archivo"/>
              </a:rPr>
              <a:t>periods</a:t>
            </a:r>
            <a:r>
              <a:rPr lang="pt-PT" dirty="0">
                <a:solidFill>
                  <a:schemeClr val="tx1"/>
                </a:solidFill>
                <a:latin typeface="Archivo"/>
              </a:rPr>
              <a:t> </a:t>
            </a:r>
            <a:r>
              <a:rPr lang="pt-PT" i="1" dirty="0">
                <a:solidFill>
                  <a:schemeClr val="tx1"/>
                </a:solidFill>
                <a:latin typeface="Archivo"/>
              </a:rPr>
              <a:t>(</a:t>
            </a:r>
            <a:r>
              <a:rPr lang="pt-PT" i="1" dirty="0" err="1">
                <a:solidFill>
                  <a:schemeClr val="tx1"/>
                </a:solidFill>
                <a:latin typeface="Archivo"/>
              </a:rPr>
              <a:t>day,timeslot</a:t>
            </a:r>
            <a:r>
              <a:rPr lang="pt-PT" i="1" dirty="0">
                <a:solidFill>
                  <a:schemeClr val="tx1"/>
                </a:solidFill>
                <a:latin typeface="Archivo"/>
              </a:rPr>
              <a:t>)</a:t>
            </a:r>
          </a:p>
          <a:p>
            <a:pPr marL="284400" lvl="1" indent="-180000">
              <a:spcBef>
                <a:spcPts val="600"/>
              </a:spcBef>
              <a:buFont typeface="Arial" panose="020B0604020202020204" pitchFamily="34" charset="0"/>
              <a:buChar char="•"/>
            </a:pPr>
            <a:r>
              <a:rPr lang="pt-PT" b="1" i="1" dirty="0">
                <a:solidFill>
                  <a:schemeClr val="tx1"/>
                </a:solidFill>
                <a:latin typeface="Archivo"/>
              </a:rPr>
              <a:t>R</a:t>
            </a:r>
            <a:r>
              <a:rPr lang="pt-PT" dirty="0">
                <a:solidFill>
                  <a:schemeClr val="tx1"/>
                </a:solidFill>
                <a:latin typeface="Archivo"/>
              </a:rPr>
              <a:t> </a:t>
            </a:r>
            <a:r>
              <a:rPr lang="pt-PT" dirty="0" err="1">
                <a:solidFill>
                  <a:schemeClr val="tx1"/>
                </a:solidFill>
                <a:latin typeface="Archivo"/>
              </a:rPr>
              <a:t>is</a:t>
            </a:r>
            <a:r>
              <a:rPr lang="pt-PT" dirty="0">
                <a:solidFill>
                  <a:schemeClr val="tx1"/>
                </a:solidFill>
                <a:latin typeface="Archivo"/>
              </a:rPr>
              <a:t> </a:t>
            </a:r>
            <a:r>
              <a:rPr lang="pt-PT" dirty="0" err="1">
                <a:solidFill>
                  <a:schemeClr val="tx1"/>
                </a:solidFill>
                <a:latin typeface="Archivo"/>
              </a:rPr>
              <a:t>the</a:t>
            </a:r>
            <a:r>
              <a:rPr lang="pt-PT" dirty="0">
                <a:solidFill>
                  <a:schemeClr val="tx1"/>
                </a:solidFill>
                <a:latin typeface="Archivo"/>
              </a:rPr>
              <a:t> set </a:t>
            </a:r>
            <a:r>
              <a:rPr lang="pt-PT" dirty="0" err="1">
                <a:solidFill>
                  <a:schemeClr val="tx1"/>
                </a:solidFill>
                <a:latin typeface="Archivo"/>
              </a:rPr>
              <a:t>of</a:t>
            </a:r>
            <a:r>
              <a:rPr lang="pt-PT" dirty="0">
                <a:solidFill>
                  <a:schemeClr val="tx1"/>
                </a:solidFill>
                <a:latin typeface="Archivo"/>
              </a:rPr>
              <a:t> </a:t>
            </a:r>
            <a:r>
              <a:rPr lang="pt-PT" dirty="0" err="1">
                <a:solidFill>
                  <a:schemeClr val="tx1"/>
                </a:solidFill>
                <a:latin typeface="Archivo"/>
              </a:rPr>
              <a:t>rooms</a:t>
            </a:r>
            <a:endParaRPr lang="pt-PT" dirty="0">
              <a:solidFill>
                <a:schemeClr val="tx1"/>
              </a:solidFill>
              <a:latin typeface="Archivo"/>
            </a:endParaRPr>
          </a:p>
          <a:p>
            <a:pPr marL="284400" lvl="1" indent="-180000"/>
            <a:endParaRPr lang="en-US" i="0" dirty="0">
              <a:solidFill>
                <a:schemeClr val="tx1"/>
              </a:solidFill>
              <a:effectLst/>
              <a:latin typeface="Archivo"/>
            </a:endParaRPr>
          </a:p>
          <a:p>
            <a:pPr lvl="1" indent="-180000"/>
            <a:r>
              <a:rPr lang="en-US" i="0" dirty="0">
                <a:solidFill>
                  <a:schemeClr val="tx1"/>
                </a:solidFill>
                <a:effectLst/>
                <a:latin typeface="Archivo"/>
              </a:rPr>
              <a:t>A </a:t>
            </a:r>
            <a:r>
              <a:rPr lang="en-US" b="1" i="0" dirty="0">
                <a:solidFill>
                  <a:schemeClr val="tx1"/>
                </a:solidFill>
                <a:effectLst/>
                <a:latin typeface="Archivo"/>
              </a:rPr>
              <a:t>Node </a:t>
            </a:r>
            <a:r>
              <a:rPr lang="en-US" i="0" dirty="0">
                <a:solidFill>
                  <a:schemeClr val="tx1"/>
                </a:solidFill>
                <a:effectLst/>
                <a:latin typeface="Archivo"/>
              </a:rPr>
              <a:t>is composed of:</a:t>
            </a:r>
          </a:p>
          <a:p>
            <a:pPr marL="284400" lvl="1" indent="-180000">
              <a:spcBef>
                <a:spcPts val="600"/>
              </a:spcBef>
              <a:buFont typeface="Arial" panose="020B0604020202020204" pitchFamily="34" charset="0"/>
              <a:buChar char="•"/>
            </a:pPr>
            <a:r>
              <a:rPr lang="pt-PT" dirty="0" err="1">
                <a:solidFill>
                  <a:schemeClr val="tx1"/>
                </a:solidFill>
                <a:latin typeface="Archivo"/>
              </a:rPr>
              <a:t>Parent</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dirty="0" err="1">
                <a:solidFill>
                  <a:schemeClr val="tx1"/>
                </a:solidFill>
                <a:latin typeface="Archivo"/>
              </a:rPr>
              <a:t>Children</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dirty="0" err="1">
                <a:solidFill>
                  <a:schemeClr val="tx1"/>
                </a:solidFill>
                <a:latin typeface="Archivo"/>
              </a:rPr>
              <a:t>Expansion</a:t>
            </a:r>
            <a:r>
              <a:rPr lang="pt-PT" dirty="0">
                <a:solidFill>
                  <a:schemeClr val="tx1"/>
                </a:solidFill>
                <a:latin typeface="Archivo"/>
              </a:rPr>
              <a:t> </a:t>
            </a:r>
            <a:r>
              <a:rPr lang="pt-PT" dirty="0" err="1">
                <a:solidFill>
                  <a:schemeClr val="tx1"/>
                </a:solidFill>
                <a:latin typeface="Archivo"/>
              </a:rPr>
              <a:t>limit</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dirty="0" err="1">
                <a:solidFill>
                  <a:schemeClr val="tx1"/>
                </a:solidFill>
                <a:latin typeface="Archivo"/>
              </a:rPr>
              <a:t>Visits</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dirty="0">
                <a:solidFill>
                  <a:schemeClr val="tx1"/>
                </a:solidFill>
                <a:latin typeface="Archivo"/>
              </a:rPr>
              <a:t>Hard </a:t>
            </a:r>
            <a:r>
              <a:rPr lang="pt-PT" dirty="0" err="1">
                <a:solidFill>
                  <a:schemeClr val="tx1"/>
                </a:solidFill>
                <a:latin typeface="Archivo"/>
              </a:rPr>
              <a:t>and</a:t>
            </a:r>
            <a:r>
              <a:rPr lang="pt-PT" dirty="0">
                <a:solidFill>
                  <a:schemeClr val="tx1"/>
                </a:solidFill>
                <a:latin typeface="Archivo"/>
              </a:rPr>
              <a:t> soft scores</a:t>
            </a:r>
          </a:p>
        </p:txBody>
      </p:sp>
      <p:grpSp>
        <p:nvGrpSpPr>
          <p:cNvPr id="4" name="Group 3">
            <a:extLst>
              <a:ext uri="{FF2B5EF4-FFF2-40B4-BE49-F238E27FC236}">
                <a16:creationId xmlns:a16="http://schemas.microsoft.com/office/drawing/2014/main" id="{7BBE92F2-4EB3-71F6-4F24-78DB1D421157}"/>
              </a:ext>
            </a:extLst>
          </p:cNvPr>
          <p:cNvGrpSpPr/>
          <p:nvPr/>
        </p:nvGrpSpPr>
        <p:grpSpPr>
          <a:xfrm>
            <a:off x="4040460" y="1395928"/>
            <a:ext cx="3905340" cy="3122517"/>
            <a:chOff x="4040460" y="1395928"/>
            <a:chExt cx="3905340" cy="3122517"/>
          </a:xfrm>
        </p:grpSpPr>
        <p:sp>
          <p:nvSpPr>
            <p:cNvPr id="8" name="TextBox 7">
              <a:extLst>
                <a:ext uri="{FF2B5EF4-FFF2-40B4-BE49-F238E27FC236}">
                  <a16:creationId xmlns:a16="http://schemas.microsoft.com/office/drawing/2014/main" id="{B63927AE-713D-C0DA-712B-AC0A8A41BE19}"/>
                </a:ext>
              </a:extLst>
            </p:cNvPr>
            <p:cNvSpPr txBox="1"/>
            <p:nvPr/>
          </p:nvSpPr>
          <p:spPr>
            <a:xfrm>
              <a:off x="5475876" y="4287613"/>
              <a:ext cx="1034508" cy="230832"/>
            </a:xfrm>
            <a:prstGeom prst="rect">
              <a:avLst/>
            </a:prstGeom>
            <a:noFill/>
          </p:spPr>
          <p:txBody>
            <a:bodyPr wrap="square" rtlCol="0">
              <a:spAutoFit/>
            </a:bodyPr>
            <a:lstStyle/>
            <a:p>
              <a:r>
                <a:rPr lang="pt-PT" sz="900" b="1" dirty="0">
                  <a:latin typeface="Archivo"/>
                </a:rPr>
                <a:t>Fig. 4 –</a:t>
              </a:r>
              <a:r>
                <a:rPr lang="pt-PT" sz="900" dirty="0">
                  <a:latin typeface="Archivo"/>
                </a:rPr>
                <a:t> MCTS </a:t>
              </a:r>
              <a:r>
                <a:rPr lang="pt-PT" sz="900" dirty="0" err="1">
                  <a:latin typeface="Archivo"/>
                </a:rPr>
                <a:t>tree</a:t>
              </a:r>
              <a:endParaRPr lang="pt-PT" sz="900" i="1" dirty="0">
                <a:latin typeface="Archivo"/>
              </a:endParaRPr>
            </a:p>
          </p:txBody>
        </p:sp>
        <p:pic>
          <p:nvPicPr>
            <p:cNvPr id="33" name="Picture 32" descr="A diagram of a tree&#10;&#10;AI-generated content may be incorrect.">
              <a:extLst>
                <a:ext uri="{FF2B5EF4-FFF2-40B4-BE49-F238E27FC236}">
                  <a16:creationId xmlns:a16="http://schemas.microsoft.com/office/drawing/2014/main" id="{C536A9A6-6C2F-33CE-D81F-225A57C9725F}"/>
                </a:ext>
              </a:extLst>
            </p:cNvPr>
            <p:cNvPicPr>
              <a:picLocks noChangeAspect="1"/>
            </p:cNvPicPr>
            <p:nvPr/>
          </p:nvPicPr>
          <p:blipFill>
            <a:blip r:embed="rId3"/>
            <a:stretch>
              <a:fillRect/>
            </a:stretch>
          </p:blipFill>
          <p:spPr>
            <a:xfrm>
              <a:off x="4040460" y="1395928"/>
              <a:ext cx="3905340" cy="2826639"/>
            </a:xfrm>
            <a:prstGeom prst="rect">
              <a:avLst/>
            </a:prstGeom>
          </p:spPr>
        </p:pic>
      </p:grpSp>
    </p:spTree>
    <p:extLst>
      <p:ext uri="{BB962C8B-B14F-4D97-AF65-F5344CB8AC3E}">
        <p14:creationId xmlns:p14="http://schemas.microsoft.com/office/powerpoint/2010/main" val="2535000039"/>
      </p:ext>
    </p:extLst>
  </p:cSld>
  <p:clrMapOvr>
    <a:masterClrMapping/>
  </p:clrMapOvr>
</p:sld>
</file>

<file path=ppt/theme/theme1.xml><?xml version="1.0" encoding="utf-8"?>
<a:theme xmlns:a="http://schemas.openxmlformats.org/drawingml/2006/main" name="Social Market Economy Proposal by Slidesgo">
  <a:themeElements>
    <a:clrScheme name="Simple Light">
      <a:dk1>
        <a:srgbClr val="191919"/>
      </a:dk1>
      <a:lt1>
        <a:srgbClr val="FFFFFF"/>
      </a:lt1>
      <a:dk2>
        <a:srgbClr val="EDEDE9"/>
      </a:dk2>
      <a:lt2>
        <a:srgbClr val="D6CCC2"/>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3699</TotalTime>
  <Words>2155</Words>
  <Application>Microsoft Office PowerPoint</Application>
  <PresentationFormat>On-screen Show (16:9)</PresentationFormat>
  <Paragraphs>422</Paragraphs>
  <Slides>24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Archivo</vt:lpstr>
      <vt:lpstr>Arial</vt:lpstr>
      <vt:lpstr>Cambria Math</vt:lpstr>
      <vt:lpstr>Lato</vt:lpstr>
      <vt:lpstr>Libre Franklin</vt:lpstr>
      <vt:lpstr>Open Sans</vt:lpstr>
      <vt:lpstr>Social Market Economy Proposal by Slidesgo</vt:lpstr>
      <vt:lpstr>PowerPoint Presentation</vt:lpstr>
      <vt:lpstr>Introduction</vt:lpstr>
      <vt:lpstr>Background: Hard and Soft Constraints</vt:lpstr>
      <vt:lpstr>Background: International Timetabling Competitions (ITC)</vt:lpstr>
      <vt:lpstr>Background: Monte-Carlo Tree Search (MCTS)</vt:lpstr>
      <vt:lpstr>Background: Upper Confidence Bounds for Trees (UCT)</vt:lpstr>
      <vt:lpstr>Related Work</vt:lpstr>
      <vt:lpstr>Problem Formulation</vt:lpstr>
      <vt:lpstr>Methodology: Monte-Carlo Tree Search (MCTS)</vt:lpstr>
      <vt:lpstr>Methodology: MCTS - Selection</vt:lpstr>
      <vt:lpstr>Methodology: MCTS - Expansion</vt:lpstr>
      <vt:lpstr>Methodology: MCTS - Simulation</vt:lpstr>
      <vt:lpstr>Methodology: MCTS - Backpropagation</vt:lpstr>
      <vt:lpstr>Methodology: Hill Climbing (HC)</vt:lpstr>
      <vt:lpstr>Methodology: Diving</vt:lpstr>
      <vt:lpstr>Tests: Test Instances</vt:lpstr>
      <vt:lpstr>Tests: Test Setup/Procedure and Performance Metrics</vt:lpstr>
      <vt:lpstr>Results</vt:lpstr>
      <vt:lpstr>Results: Pruning</vt:lpstr>
      <vt:lpstr>Results: Diving</vt:lpstr>
      <vt:lpstr>Results: Competition Results Comparison</vt:lpstr>
      <vt:lpstr>Conclusion and Future Work</vt:lpstr>
      <vt:lpstr>Future Work: Proposed MCTS Tree</vt:lpstr>
      <vt:lpstr>Future Work: Previous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Daniela dos Santos Tomás</cp:lastModifiedBy>
  <cp:revision>301</cp:revision>
  <dcterms:modified xsi:type="dcterms:W3CDTF">2025-07-24T11:34:59Z</dcterms:modified>
</cp:coreProperties>
</file>