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1" r:id="rId1"/>
    <p:sldMasterId id="2147483955" r:id="rId2"/>
  </p:sldMasterIdLst>
  <p:sldIdLst>
    <p:sldId id="257" r:id="rId3"/>
  </p:sldIdLst>
  <p:sldSz cx="30275213" cy="42803763"/>
  <p:notesSz cx="7099300" cy="10234613"/>
  <p:defaultTextStyle>
    <a:defPPr>
      <a:defRPr lang="en-US"/>
    </a:defPPr>
    <a:lvl1pPr marL="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1pPr>
    <a:lvl2pPr marL="208780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2pPr>
    <a:lvl3pPr marL="4175614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3pPr>
    <a:lvl4pPr marL="626342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4pPr>
    <a:lvl5pPr marL="835122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5pPr>
    <a:lvl6pPr marL="1043903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6pPr>
    <a:lvl7pPr marL="12526840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7pPr>
    <a:lvl8pPr marL="14614646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8pPr>
    <a:lvl9pPr marL="16702453" algn="l" defTabSz="2087806" rtl="0" eaLnBrk="1" latinLnBrk="0" hangingPunct="1">
      <a:defRPr sz="8219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9" userDrawn="1">
          <p15:clr>
            <a:srgbClr val="A4A3A4"/>
          </p15:clr>
        </p15:guide>
        <p15:guide id="2" pos="171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CFBC"/>
    <a:srgbClr val="4E266C"/>
    <a:srgbClr val="C3F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9"/>
    <p:restoredTop sz="94694"/>
  </p:normalViewPr>
  <p:slideViewPr>
    <p:cSldViewPr snapToGrid="0">
      <p:cViewPr>
        <p:scale>
          <a:sx n="98" d="100"/>
          <a:sy n="98" d="100"/>
        </p:scale>
        <p:origin x="90" y="-21504"/>
      </p:cViewPr>
      <p:guideLst>
        <p:guide orient="horz" pos="4719"/>
        <p:guide pos="171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223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2"/>
          <p:cNvSpPr>
            <a:spLocks noGrp="1"/>
          </p:cNvSpPr>
          <p:nvPr>
            <p:ph type="title"/>
          </p:nvPr>
        </p:nvSpPr>
        <p:spPr>
          <a:xfrm>
            <a:off x="504587" y="475598"/>
            <a:ext cx="28699445" cy="4297253"/>
          </a:xfrm>
          <a:prstGeom prst="rect">
            <a:avLst/>
          </a:prstGeom>
        </p:spPr>
        <p:txBody>
          <a:bodyPr rtlCol="0"/>
          <a:lstStyle>
            <a:lvl1pPr>
              <a:defRPr sz="529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3693735" y="10615483"/>
            <a:ext cx="23364571" cy="16629031"/>
          </a:xfrm>
          <a:prstGeom prst="rect">
            <a:avLst/>
          </a:prstGeom>
        </p:spPr>
        <p:txBody>
          <a:bodyPr vert="horz"/>
          <a:lstStyle>
            <a:lvl1pPr marL="0" indent="0" algn="l">
              <a:lnSpc>
                <a:spcPts val="7944"/>
              </a:lnSpc>
              <a:spcBef>
                <a:spcPts val="0"/>
              </a:spcBef>
              <a:buFontTx/>
              <a:buNone/>
              <a:defRPr sz="6620" baseline="0">
                <a:solidFill>
                  <a:srgbClr val="3C3C3C"/>
                </a:solidFill>
                <a:latin typeface="Georgia"/>
              </a:defRPr>
            </a:lvl1pPr>
            <a:lvl2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2pPr>
            <a:lvl3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3pPr>
            <a:lvl4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4pPr>
            <a:lvl5pPr marL="0" indent="0">
              <a:lnSpc>
                <a:spcPts val="7944"/>
              </a:lnSpc>
              <a:spcBef>
                <a:spcPts val="1986"/>
              </a:spcBef>
              <a:buFontTx/>
              <a:buNone/>
              <a:defRPr sz="6620" baseline="0">
                <a:solidFill>
                  <a:schemeClr val="bg2"/>
                </a:solidFill>
                <a:latin typeface="Georgi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5092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54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5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533" y="27505384"/>
            <a:ext cx="25733931" cy="8501303"/>
          </a:xfrm>
          <a:prstGeom prst="rect">
            <a:avLst/>
          </a:prstGeom>
        </p:spPr>
        <p:txBody>
          <a:bodyPr anchor="t"/>
          <a:lstStyle>
            <a:lvl1pPr algn="l">
              <a:defRPr sz="13240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91533" y="18142064"/>
            <a:ext cx="25733931" cy="936332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6620">
                <a:solidFill>
                  <a:schemeClr val="tx1">
                    <a:tint val="75000"/>
                  </a:schemeClr>
                </a:solidFill>
              </a:defRPr>
            </a:lvl1pPr>
            <a:lvl2pPr marL="1513367" indent="0">
              <a:buNone/>
              <a:defRPr sz="5958">
                <a:solidFill>
                  <a:schemeClr val="tx1">
                    <a:tint val="75000"/>
                  </a:schemeClr>
                </a:solidFill>
              </a:defRPr>
            </a:lvl2pPr>
            <a:lvl3pPr marL="3026734" indent="0">
              <a:buNone/>
              <a:defRPr sz="5296">
                <a:solidFill>
                  <a:schemeClr val="tx1">
                    <a:tint val="75000"/>
                  </a:schemeClr>
                </a:solidFill>
              </a:defRPr>
            </a:lvl3pPr>
            <a:lvl4pPr marL="4540100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4pPr>
            <a:lvl5pPr marL="6053467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5pPr>
            <a:lvl6pPr marL="75668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6pPr>
            <a:lvl7pPr marL="9080202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>
              <a:buNone/>
              <a:defRPr sz="46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767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13761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89900" y="9987548"/>
            <a:ext cx="13371552" cy="28248505"/>
          </a:xfrm>
          <a:prstGeom prst="rect">
            <a:avLst/>
          </a:prstGeom>
        </p:spPr>
        <p:txBody>
          <a:bodyPr/>
          <a:lstStyle>
            <a:lvl1pPr>
              <a:defRPr sz="9268"/>
            </a:lvl1pPr>
            <a:lvl2pPr>
              <a:defRPr sz="7944"/>
            </a:lvl2pPr>
            <a:lvl3pPr>
              <a:defRPr sz="6620"/>
            </a:lvl3pPr>
            <a:lvl4pPr>
              <a:defRPr sz="5958"/>
            </a:lvl4pPr>
            <a:lvl5pPr>
              <a:defRPr sz="5958"/>
            </a:lvl5pPr>
            <a:lvl6pPr>
              <a:defRPr sz="5958"/>
            </a:lvl6pPr>
            <a:lvl7pPr>
              <a:defRPr sz="5958"/>
            </a:lvl7pPr>
            <a:lvl8pPr>
              <a:defRPr sz="5958"/>
            </a:lvl8pPr>
            <a:lvl9pPr>
              <a:defRPr sz="5958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 userDrawn="1"/>
        </p:nvSpPr>
        <p:spPr bwMode="ltGray">
          <a:xfrm>
            <a:off x="2270642" y="18251052"/>
            <a:ext cx="26743104" cy="18369948"/>
          </a:xfrm>
          <a:prstGeom prst="rect">
            <a:avLst/>
          </a:prstGeom>
          <a:solidFill>
            <a:srgbClr val="BDD3E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5" name="Rectangle 15"/>
          <p:cNvSpPr>
            <a:spLocks noChangeArrowheads="1"/>
          </p:cNvSpPr>
          <p:nvPr userDrawn="1"/>
        </p:nvSpPr>
        <p:spPr bwMode="white">
          <a:xfrm>
            <a:off x="3074831" y="20064267"/>
            <a:ext cx="25323954" cy="151398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6" name="Rectangle 18"/>
          <p:cNvSpPr>
            <a:spLocks noChangeArrowheads="1"/>
          </p:cNvSpPr>
          <p:nvPr userDrawn="1"/>
        </p:nvSpPr>
        <p:spPr bwMode="auto">
          <a:xfrm>
            <a:off x="20808956" y="1624958"/>
            <a:ext cx="8073390" cy="1902390"/>
          </a:xfrm>
          <a:prstGeom prst="rect">
            <a:avLst/>
          </a:prstGeom>
          <a:solidFill>
            <a:srgbClr val="29527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en-GB" sz="27182" u="sng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  <p:sp>
        <p:nvSpPr>
          <p:cNvPr id="7" name="Line 19"/>
          <p:cNvSpPr>
            <a:spLocks noChangeShapeType="1"/>
          </p:cNvSpPr>
          <p:nvPr userDrawn="1"/>
        </p:nvSpPr>
        <p:spPr bwMode="auto">
          <a:xfrm flipV="1">
            <a:off x="11869807" y="2576153"/>
            <a:ext cx="17012537" cy="50955"/>
          </a:xfrm>
          <a:prstGeom prst="line">
            <a:avLst/>
          </a:prstGeom>
          <a:noFill/>
          <a:ln w="44450">
            <a:solidFill>
              <a:srgbClr val="E1E7E4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8" name="Line 16"/>
          <p:cNvSpPr>
            <a:spLocks noChangeShapeType="1"/>
          </p:cNvSpPr>
          <p:nvPr userDrawn="1"/>
        </p:nvSpPr>
        <p:spPr bwMode="auto">
          <a:xfrm>
            <a:off x="36795" y="30497682"/>
            <a:ext cx="3279815" cy="0"/>
          </a:xfrm>
          <a:prstGeom prst="line">
            <a:avLst/>
          </a:prstGeom>
          <a:noFill/>
          <a:ln w="50800">
            <a:solidFill>
              <a:srgbClr val="29527B"/>
            </a:solidFill>
            <a:round/>
            <a:headEnd/>
            <a:tailEnd/>
          </a:ln>
          <a:effectLst/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9" name="Rectangle 29"/>
          <p:cNvSpPr>
            <a:spLocks noChangeArrowheads="1"/>
          </p:cNvSpPr>
          <p:nvPr userDrawn="1"/>
        </p:nvSpPr>
        <p:spPr bwMode="auto">
          <a:xfrm>
            <a:off x="11135455" y="38741368"/>
            <a:ext cx="9592409" cy="2467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3026734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pt-PT" sz="3310" b="1" u="sng" dirty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  </a:t>
            </a:r>
          </a:p>
        </p:txBody>
      </p:sp>
      <p:sp>
        <p:nvSpPr>
          <p:cNvPr id="98324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5603018" y="8818369"/>
            <a:ext cx="22296433" cy="4042577"/>
          </a:xfrm>
          <a:prstGeom prst="rect">
            <a:avLst/>
          </a:prstGeom>
          <a:noFill/>
        </p:spPr>
        <p:txBody>
          <a:bodyPr wrap="square"/>
          <a:lstStyle>
            <a:lvl1pPr>
              <a:defRPr sz="8606"/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  <p:sp>
        <p:nvSpPr>
          <p:cNvPr id="11" name="Rectangle 22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3059058" y="39078250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7CA73E0F-9B96-424F-8201-63B68AC11BB9}" type="datetime6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março de 25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sldNum" sz="quarter" idx="11"/>
          </p:nvPr>
        </p:nvSpPr>
        <p:spPr bwMode="auto">
          <a:xfrm>
            <a:off x="22490911" y="39058434"/>
            <a:ext cx="6307336" cy="2853584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3310">
                <a:solidFill>
                  <a:schemeClr val="tx1"/>
                </a:solidFill>
                <a:latin typeface="Arial" charset="0"/>
              </a:defRPr>
            </a:lvl1pPr>
          </a:lstStyle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fld id="{5BCC3505-9EE7-4F37-8D4B-08D9BDFD04D6}" type="slidenum">
              <a:rPr lang="pt-PT" u="sng" smtClean="0">
                <a:solidFill>
                  <a:srgbClr val="000000"/>
                </a:solidFill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  <a:defRPr/>
              </a:pPr>
              <a:t>‹nº›</a:t>
            </a:fld>
            <a:endParaRPr lang="pt-PT" u="sng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13037" y="1624960"/>
            <a:ext cx="5434206" cy="2486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7575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3761" y="9581309"/>
            <a:ext cx="13376810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3761" y="13574342"/>
            <a:ext cx="13376810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79390" y="9581309"/>
            <a:ext cx="13382064" cy="399303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7944" b="1"/>
            </a:lvl1pPr>
            <a:lvl2pPr marL="1513367" indent="0">
              <a:buNone/>
              <a:defRPr sz="6620" b="1"/>
            </a:lvl2pPr>
            <a:lvl3pPr marL="3026734" indent="0">
              <a:buNone/>
              <a:defRPr sz="5958" b="1"/>
            </a:lvl3pPr>
            <a:lvl4pPr marL="4540100" indent="0">
              <a:buNone/>
              <a:defRPr sz="5296" b="1"/>
            </a:lvl4pPr>
            <a:lvl5pPr marL="6053467" indent="0">
              <a:buNone/>
              <a:defRPr sz="5296" b="1"/>
            </a:lvl5pPr>
            <a:lvl6pPr marL="7566835" indent="0">
              <a:buNone/>
              <a:defRPr sz="5296" b="1"/>
            </a:lvl6pPr>
            <a:lvl7pPr marL="9080202" indent="0">
              <a:buNone/>
              <a:defRPr sz="5296" b="1"/>
            </a:lvl7pPr>
            <a:lvl8pPr marL="10593569" indent="0">
              <a:buNone/>
              <a:defRPr sz="5296" b="1"/>
            </a:lvl8pPr>
            <a:lvl9pPr marL="12106935" indent="0">
              <a:buNone/>
              <a:defRPr sz="5296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79390" y="13574342"/>
            <a:ext cx="13382064" cy="24661708"/>
          </a:xfrm>
          <a:prstGeom prst="rect">
            <a:avLst/>
          </a:prstGeom>
        </p:spPr>
        <p:txBody>
          <a:bodyPr/>
          <a:lstStyle>
            <a:lvl1pPr>
              <a:defRPr sz="7944"/>
            </a:lvl1pPr>
            <a:lvl2pPr>
              <a:defRPr sz="6620"/>
            </a:lvl2pPr>
            <a:lvl3pPr>
              <a:defRPr sz="5958"/>
            </a:lvl3pPr>
            <a:lvl4pPr>
              <a:defRPr sz="5296"/>
            </a:lvl4pPr>
            <a:lvl5pPr>
              <a:defRPr sz="5296"/>
            </a:lvl5pPr>
            <a:lvl6pPr>
              <a:defRPr sz="5296"/>
            </a:lvl6pPr>
            <a:lvl7pPr>
              <a:defRPr sz="5296"/>
            </a:lvl7pPr>
            <a:lvl8pPr>
              <a:defRPr sz="5296"/>
            </a:lvl8pPr>
            <a:lvl9pPr>
              <a:defRPr sz="5296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249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9360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538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04224"/>
            <a:ext cx="9960336" cy="7252860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6768" y="1704227"/>
            <a:ext cx="16924685" cy="36531826"/>
          </a:xfrm>
          <a:prstGeom prst="rect">
            <a:avLst/>
          </a:prstGeom>
        </p:spPr>
        <p:txBody>
          <a:bodyPr/>
          <a:lstStyle>
            <a:lvl1pPr>
              <a:defRPr sz="10593"/>
            </a:lvl1pPr>
            <a:lvl2pPr>
              <a:defRPr sz="9268"/>
            </a:lvl2pPr>
            <a:lvl3pPr>
              <a:defRPr sz="7944"/>
            </a:lvl3pPr>
            <a:lvl4pPr>
              <a:defRPr sz="6620"/>
            </a:lvl4pPr>
            <a:lvl5pPr>
              <a:defRPr sz="6620"/>
            </a:lvl5pPr>
            <a:lvl6pPr>
              <a:defRPr sz="6620"/>
            </a:lvl6pPr>
            <a:lvl7pPr>
              <a:defRPr sz="6620"/>
            </a:lvl7pPr>
            <a:lvl8pPr>
              <a:defRPr sz="6620"/>
            </a:lvl8pPr>
            <a:lvl9pPr>
              <a:defRPr sz="6620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3762" y="8957087"/>
            <a:ext cx="9960336" cy="292789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20887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34154" y="29962635"/>
            <a:ext cx="18165128" cy="3537258"/>
          </a:xfrm>
          <a:prstGeom prst="rect">
            <a:avLst/>
          </a:prstGeom>
        </p:spPr>
        <p:txBody>
          <a:bodyPr anchor="b"/>
          <a:lstStyle>
            <a:lvl1pPr algn="l">
              <a:defRPr sz="6620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34154" y="3824595"/>
            <a:ext cx="18165128" cy="2568225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93"/>
            </a:lvl1pPr>
            <a:lvl2pPr marL="1513367" indent="0">
              <a:buNone/>
              <a:defRPr sz="9268"/>
            </a:lvl2pPr>
            <a:lvl3pPr marL="3026734" indent="0">
              <a:buNone/>
              <a:defRPr sz="7944"/>
            </a:lvl3pPr>
            <a:lvl4pPr marL="4540100" indent="0">
              <a:buNone/>
              <a:defRPr sz="6620"/>
            </a:lvl4pPr>
            <a:lvl5pPr marL="6053467" indent="0">
              <a:buNone/>
              <a:defRPr sz="6620"/>
            </a:lvl5pPr>
            <a:lvl6pPr marL="7566835" indent="0">
              <a:buNone/>
              <a:defRPr sz="6620"/>
            </a:lvl6pPr>
            <a:lvl7pPr marL="9080202" indent="0">
              <a:buNone/>
              <a:defRPr sz="6620"/>
            </a:lvl7pPr>
            <a:lvl8pPr marL="10593569" indent="0">
              <a:buNone/>
              <a:defRPr sz="6620"/>
            </a:lvl8pPr>
            <a:lvl9pPr marL="12106935" indent="0">
              <a:buNone/>
              <a:defRPr sz="662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34154" y="33499893"/>
            <a:ext cx="18165128" cy="502349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634"/>
            </a:lvl1pPr>
            <a:lvl2pPr marL="1513367" indent="0">
              <a:buNone/>
              <a:defRPr sz="3973"/>
            </a:lvl2pPr>
            <a:lvl3pPr marL="3026734" indent="0">
              <a:buNone/>
              <a:defRPr sz="3310"/>
            </a:lvl3pPr>
            <a:lvl4pPr marL="4540100" indent="0">
              <a:buNone/>
              <a:defRPr sz="2979"/>
            </a:lvl4pPr>
            <a:lvl5pPr marL="6053467" indent="0">
              <a:buNone/>
              <a:defRPr sz="2979"/>
            </a:lvl5pPr>
            <a:lvl6pPr marL="7566835" indent="0">
              <a:buNone/>
              <a:defRPr sz="2979"/>
            </a:lvl6pPr>
            <a:lvl7pPr marL="9080202" indent="0">
              <a:buNone/>
              <a:defRPr sz="2979"/>
            </a:lvl7pPr>
            <a:lvl8pPr marL="10593569" indent="0">
              <a:buNone/>
              <a:defRPr sz="2979"/>
            </a:lvl8pPr>
            <a:lvl9pPr marL="12106935" indent="0">
              <a:buNone/>
              <a:defRPr sz="297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151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3762" y="1714135"/>
            <a:ext cx="27247691" cy="7133961"/>
          </a:xfrm>
          <a:prstGeom prst="rect">
            <a:avLst/>
          </a:prstGeo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2" y="9987548"/>
            <a:ext cx="27247691" cy="2824850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2802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49530" y="1714138"/>
            <a:ext cx="6811923" cy="36521914"/>
          </a:xfrm>
          <a:prstGeom prst="rect">
            <a:avLst/>
          </a:prstGeo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13760" y="1714138"/>
            <a:ext cx="19931182" cy="3652191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C6D3E51D-861D-B14D-BFD8-573430A28870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fld id="{8CB52A86-9ADA-4E46-B855-DE215D1CF1D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0673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pt-PT" dirty="0" err="1"/>
              <a:t>Click</a:t>
            </a:r>
            <a:r>
              <a:rPr lang="pt-PT" dirty="0"/>
              <a:t> to </a:t>
            </a:r>
            <a:r>
              <a:rPr lang="pt-PT" dirty="0" err="1"/>
              <a:t>edit</a:t>
            </a:r>
            <a:r>
              <a:rPr lang="pt-PT" dirty="0"/>
              <a:t> </a:t>
            </a:r>
            <a:r>
              <a:rPr lang="pt-PT" dirty="0" err="1"/>
              <a:t>Master</a:t>
            </a:r>
            <a:r>
              <a:rPr lang="pt-PT" dirty="0"/>
              <a:t> </a:t>
            </a:r>
            <a:r>
              <a:rPr lang="pt-PT" dirty="0" err="1"/>
              <a:t>title</a:t>
            </a:r>
            <a:r>
              <a:rPr lang="pt-PT" dirty="0"/>
              <a:t> </a:t>
            </a:r>
            <a:r>
              <a:rPr lang="pt-PT" dirty="0" err="1"/>
              <a:t>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839" y="12365531"/>
            <a:ext cx="24569501" cy="23304271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 dirty="0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auto">
          <a:xfrm>
            <a:off x="51635" y="0"/>
            <a:ext cx="30275213" cy="6570584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  <a:defRPr/>
            </a:pPr>
            <a:endParaRPr lang="pt-PT" sz="27182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2596"/>
      </p:ext>
    </p:extLst>
  </p:cSld>
  <p:clrMapOvr>
    <a:masterClrMapping/>
  </p:clrMapOvr>
  <p:transition spd="med" advTm="600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0220" y="0"/>
            <a:ext cx="27294995" cy="8243688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1269" y="9363239"/>
            <a:ext cx="26369923" cy="2571197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245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ulo +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2044538" y="21084817"/>
            <a:ext cx="26548719" cy="16091044"/>
          </a:xfrm>
          <a:prstGeom prst="rect">
            <a:avLst/>
          </a:prstGeom>
        </p:spPr>
        <p:txBody>
          <a:bodyPr lIns="0">
            <a:normAutofit/>
          </a:bodyPr>
          <a:lstStyle>
            <a:lvl1pPr marL="0" marR="0" indent="0" algn="just" defTabSz="30267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1986"/>
              </a:spcAft>
              <a:buClr>
                <a:srgbClr val="E28634"/>
              </a:buClr>
              <a:buSzPct val="130000"/>
              <a:buFontTx/>
              <a:buNone/>
              <a:tabLst/>
              <a:defRPr sz="7944" baseline="0">
                <a:solidFill>
                  <a:schemeClr val="tx1"/>
                </a:solidFill>
                <a:latin typeface="Calibri" pitchFamily="34" charset="0"/>
              </a:defRPr>
            </a:lvl1pPr>
            <a:lvl5pPr>
              <a:buNone/>
              <a:defRPr/>
            </a:lvl5pPr>
          </a:lstStyle>
          <a:p>
            <a:pPr marL="1702538" marR="0" lvl="0" indent="-1702538" algn="l" defTabSz="3026734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973"/>
              </a:spcAft>
              <a:buClr>
                <a:srgbClr val="E28634"/>
              </a:buClr>
              <a:buSzPct val="130000"/>
              <a:tabLst/>
              <a:defRPr/>
            </a:pPr>
            <a:r>
              <a:rPr lang="en-US" dirty="0"/>
              <a:t>Clique </a:t>
            </a:r>
            <a:r>
              <a:rPr lang="en-US" dirty="0" err="1"/>
              <a:t>para</a:t>
            </a:r>
            <a:r>
              <a:rPr lang="en-US" dirty="0"/>
              <a:t> </a:t>
            </a:r>
            <a:r>
              <a:rPr lang="en-US" dirty="0" err="1"/>
              <a:t>editar</a:t>
            </a:r>
            <a:r>
              <a:rPr lang="en-US" dirty="0"/>
              <a:t> o </a:t>
            </a:r>
            <a:r>
              <a:rPr lang="en-US" dirty="0" err="1"/>
              <a:t>texto</a:t>
            </a:r>
            <a:endParaRPr lang="en-US" dirty="0"/>
          </a:p>
        </p:txBody>
      </p:sp>
      <p:sp>
        <p:nvSpPr>
          <p:cNvPr id="3" name="Subtitle 2" descr="Sub-título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973827" y="7966118"/>
            <a:ext cx="26535334" cy="566767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 defTabSz="3026734" rtl="0" eaLnBrk="1" latinLnBrk="0" hangingPunct="1">
              <a:lnSpc>
                <a:spcPct val="80000"/>
              </a:lnSpc>
              <a:spcBef>
                <a:spcPts val="0"/>
              </a:spcBef>
              <a:buFont typeface="Arial" pitchFamily="34" charset="0"/>
              <a:buNone/>
              <a:defRPr lang="en-US" sz="13240" b="1" kern="1200" dirty="0">
                <a:solidFill>
                  <a:schemeClr val="tx1"/>
                </a:solidFill>
                <a:latin typeface="Calibri" pitchFamily="34" charset="0"/>
                <a:ea typeface="+mn-ea"/>
                <a:cs typeface="Arial" pitchFamily="34" charset="0"/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6"/>
          </p:nvPr>
        </p:nvSpPr>
        <p:spPr>
          <a:xfrm>
            <a:off x="27079497" y="3804783"/>
            <a:ext cx="1072743" cy="1525875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fld id="{081C5DDC-C2F5-413C-813B-7AB7835069ED}" type="slidenum">
              <a:rPr lang="en-US" u="sng" smtClean="0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pPr defTabSz="3026734" fontAlgn="base">
                <a:spcBef>
                  <a:spcPct val="0"/>
                </a:spcBef>
                <a:spcAft>
                  <a:spcPct val="0"/>
                </a:spcAft>
              </a:pPr>
              <a:t>‹nº›</a:t>
            </a:fld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0" name="Marcador de Posição do Rodapé 9"/>
          <p:cNvSpPr>
            <a:spLocks noGrp="1"/>
          </p:cNvSpPr>
          <p:nvPr>
            <p:ph type="ftr" sz="quarter" idx="17"/>
          </p:nvPr>
        </p:nvSpPr>
        <p:spPr>
          <a:xfrm>
            <a:off x="2081639" y="2932850"/>
            <a:ext cx="15326609" cy="2298721"/>
          </a:xfrm>
          <a:prstGeom prst="rect">
            <a:avLst/>
          </a:prstGeom>
        </p:spPr>
        <p:txBody>
          <a:bodyPr/>
          <a:lstStyle/>
          <a:p>
            <a:pPr defTabSz="3026734" fontAlgn="base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000000"/>
                </a:solidFill>
                <a:latin typeface="Georgia" charset="0"/>
                <a:ea typeface="ＭＳ Ｐゴシック" pitchFamily="34" charset="-128"/>
              </a:rPr>
              <a:t>Nome da Apresentação</a:t>
            </a:r>
            <a:endParaRPr lang="en-US" u="sng" dirty="0">
              <a:solidFill>
                <a:srgbClr val="000000"/>
              </a:solidFill>
              <a:latin typeface="Georgia" charset="0"/>
              <a:ea typeface="ＭＳ Ｐゴシック" pitchFamily="34" charset="-128"/>
            </a:endParaRPr>
          </a:p>
        </p:txBody>
      </p:sp>
      <p:sp>
        <p:nvSpPr>
          <p:cNvPr id="13" name="Marcador de Posição do Texto 12"/>
          <p:cNvSpPr>
            <a:spLocks noGrp="1"/>
          </p:cNvSpPr>
          <p:nvPr>
            <p:ph type="body" sz="quarter" idx="18" hasCustomPrompt="1"/>
          </p:nvPr>
        </p:nvSpPr>
        <p:spPr>
          <a:xfrm>
            <a:off x="2018347" y="18310499"/>
            <a:ext cx="26532860" cy="245725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9268">
                <a:solidFill>
                  <a:schemeClr val="accent1"/>
                </a:solidFill>
                <a:latin typeface="Calibri" pitchFamily="34" charset="0"/>
              </a:defRPr>
            </a:lvl1pPr>
          </a:lstStyle>
          <a:p>
            <a:pPr lvl="0"/>
            <a:r>
              <a:rPr lang="pt-PT" dirty="0"/>
              <a:t>Clique para editar o texto</a:t>
            </a:r>
          </a:p>
        </p:txBody>
      </p:sp>
    </p:spTree>
    <p:extLst>
      <p:ext uri="{BB962C8B-B14F-4D97-AF65-F5344CB8AC3E}">
        <p14:creationId xmlns:p14="http://schemas.microsoft.com/office/powerpoint/2010/main" val="316065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2" y="13296913"/>
            <a:ext cx="25733931" cy="9175066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41282" y="24255466"/>
            <a:ext cx="21192650" cy="1093873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13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0267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5401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053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5668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0802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5935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1069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3/18/2025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‹nº›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0921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513761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defTabSz="1513367">
              <a:defRPr/>
            </a:pPr>
            <a:fld id="{D17510A9-0E43-6542-85D8-1AA00AB42C7B}" type="datetimeFigureOut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513367">
                <a:defRPr/>
              </a:pPr>
              <a:t>3/18/2025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344032" y="39672750"/>
            <a:ext cx="9587151" cy="2278904"/>
          </a:xfrm>
          <a:prstGeom prst="rect">
            <a:avLst/>
          </a:prstGeom>
        </p:spPr>
        <p:txBody>
          <a:bodyPr/>
          <a:lstStyle/>
          <a:p>
            <a:pPr algn="ctr" defTabSz="1513367">
              <a:defRPr/>
            </a:pPr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697237" y="39672750"/>
            <a:ext cx="7064216" cy="2278904"/>
          </a:xfrm>
          <a:prstGeom prst="rect">
            <a:avLst/>
          </a:prstGeom>
        </p:spPr>
        <p:txBody>
          <a:bodyPr/>
          <a:lstStyle/>
          <a:p>
            <a:pPr algn="r" defTabSz="1513367">
              <a:defRPr/>
            </a:pPr>
            <a:fld id="{640D1876-A275-8B41-AB2F-B9AF24FC8C26}" type="slidenum">
              <a:rPr lang="en-US" sz="3973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algn="r" defTabSz="1513367">
                <a:defRPr/>
              </a:pPr>
              <a:t>‹nº›</a:t>
            </a:fld>
            <a:endParaRPr lang="en-US" sz="3973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210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87" y="475598"/>
            <a:ext cx="10344031" cy="2377986"/>
          </a:xfrm>
          <a:prstGeom prst="rect">
            <a:avLst/>
          </a:prstGeom>
        </p:spPr>
        <p:txBody>
          <a:bodyPr/>
          <a:lstStyle>
            <a:lvl1pPr>
              <a:defRPr>
                <a:latin typeface="Georgia" pitchFamily="18" charset="0"/>
              </a:defRPr>
            </a:lvl1pPr>
          </a:lstStyle>
          <a:p>
            <a:r>
              <a:rPr lang="en-GB"/>
              <a:t>Click to edit Master title style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924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1"/>
            <a:ext cx="30275213" cy="4323417"/>
          </a:xfrm>
          <a:prstGeom prst="rect">
            <a:avLst/>
          </a:prstGeom>
          <a:solidFill>
            <a:srgbClr val="3C468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pt-PT" sz="27182"/>
          </a:p>
        </p:txBody>
      </p:sp>
    </p:spTree>
    <p:extLst>
      <p:ext uri="{BB962C8B-B14F-4D97-AF65-F5344CB8AC3E}">
        <p14:creationId xmlns:p14="http://schemas.microsoft.com/office/powerpoint/2010/main" val="51731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9627" y="-17544"/>
            <a:ext cx="30335273" cy="4933031"/>
          </a:xfrm>
          <a:prstGeom prst="rect">
            <a:avLst/>
          </a:prstGeom>
          <a:solidFill>
            <a:srgbClr val="32326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7944" b="1" cap="small" dirty="0">
              <a:latin typeface="Trebuchet MS" panose="020B0603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628261" y="2000362"/>
            <a:ext cx="3284725" cy="135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901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967" r:id="rId6"/>
    <p:sldLayoutId id="2147483968" r:id="rId7"/>
    <p:sldLayoutId id="2147483969" r:id="rId8"/>
    <p:sldLayoutId id="2147483970" r:id="rId9"/>
    <p:sldLayoutId id="2147484003" r:id="rId10"/>
    <p:sldLayoutId id="2147484004" r:id="rId11"/>
    <p:sldLayoutId id="2147484006" r:id="rId12"/>
    <p:sldLayoutId id="2147484019" r:id="rId13"/>
    <p:sldLayoutId id="2147484020" r:id="rId14"/>
    <p:sldLayoutId id="2147484022" r:id="rId1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7283" cap="small" baseline="0">
          <a:solidFill>
            <a:schemeClr val="bg1"/>
          </a:solidFill>
          <a:latin typeface="Georgia"/>
          <a:ea typeface="ヒラギノ角ゴ Pro W3" charset="-128"/>
          <a:cs typeface="ヒラギノ角ゴ Pro W3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7283">
          <a:solidFill>
            <a:schemeClr val="bg1"/>
          </a:solidFill>
          <a:latin typeface="Georgia" charset="0"/>
          <a:ea typeface="ヒラギノ角ゴ Pro W3" charset="-128"/>
          <a:cs typeface="ヒラギノ角ゴ Pro W3" charset="-128"/>
        </a:defRPr>
      </a:lvl5pPr>
      <a:lvl6pPr marL="15133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6pPr>
      <a:lvl7pPr marL="3026734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7pPr>
      <a:lvl8pPr marL="4540100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8pPr>
      <a:lvl9pPr marL="6053467" algn="l" rtl="0" eaLnBrk="1" fontAlgn="base" hangingPunct="1">
        <a:spcBef>
          <a:spcPct val="0"/>
        </a:spcBef>
        <a:spcAft>
          <a:spcPct val="0"/>
        </a:spcAft>
        <a:defRPr sz="11917">
          <a:solidFill>
            <a:schemeClr val="bg1"/>
          </a:solidFill>
          <a:latin typeface="Trebuchet MS" pitchFamily="-108" charset="0"/>
        </a:defRPr>
      </a:lvl9pPr>
    </p:titleStyle>
    <p:bodyStyle>
      <a:lvl1pPr marL="1135026" indent="-1135026" algn="l" rtl="0" eaLnBrk="1" fontAlgn="base" hangingPunct="1">
        <a:spcBef>
          <a:spcPct val="20000"/>
        </a:spcBef>
        <a:spcAft>
          <a:spcPct val="0"/>
        </a:spcAft>
        <a:buChar char="•"/>
        <a:defRPr sz="7283">
          <a:solidFill>
            <a:srgbClr val="4D4D4D"/>
          </a:solidFill>
          <a:latin typeface="+mn-lt"/>
          <a:ea typeface="ヒラギノ角ゴ Pro W3" charset="-128"/>
          <a:cs typeface="ヒラギノ角ゴ Pro W3" charset="-128"/>
        </a:defRPr>
      </a:lvl1pPr>
      <a:lvl2pPr marL="2737725" indent="-945855" algn="l" rtl="0" eaLnBrk="1" fontAlgn="base" hangingPunct="1">
        <a:spcBef>
          <a:spcPct val="20000"/>
        </a:spcBef>
        <a:spcAft>
          <a:spcPct val="0"/>
        </a:spcAft>
        <a:buChar char="–"/>
        <a:defRPr sz="9268">
          <a:solidFill>
            <a:schemeClr val="bg1"/>
          </a:solidFill>
          <a:latin typeface="+mn-lt"/>
          <a:ea typeface="ヒラギノ角ゴ Pro W3" charset="-128"/>
        </a:defRPr>
      </a:lvl2pPr>
      <a:lvl3pPr marL="4088193" indent="-756683" algn="l" rtl="0" eaLnBrk="1" fontAlgn="base" hangingPunct="1">
        <a:spcBef>
          <a:spcPct val="20000"/>
        </a:spcBef>
        <a:spcAft>
          <a:spcPct val="0"/>
        </a:spcAft>
        <a:buChar char="•"/>
        <a:defRPr sz="7944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3pPr>
      <a:lvl4pPr marL="5438664" indent="-756683" algn="l" rtl="0" eaLnBrk="1" fontAlgn="base" hangingPunct="1">
        <a:spcBef>
          <a:spcPct val="20000"/>
        </a:spcBef>
        <a:spcAft>
          <a:spcPct val="0"/>
        </a:spcAft>
        <a:buChar char="–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4pPr>
      <a:lvl5pPr marL="6804898" indent="-751431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  <a:ea typeface="ＭＳ Ｐゴシック" pitchFamily="-112" charset="-128"/>
          <a:cs typeface="ＭＳ Ｐゴシック" pitchFamily="-112" charset="-128"/>
        </a:defRPr>
      </a:lvl5pPr>
      <a:lvl6pPr marL="8323518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6pPr>
      <a:lvl7pPr marL="9836885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7pPr>
      <a:lvl8pPr marL="11350252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8pPr>
      <a:lvl9pPr marL="12863619" indent="-756683" algn="l" rtl="0" eaLnBrk="1" fontAlgn="base" hangingPunct="1">
        <a:spcBef>
          <a:spcPct val="20000"/>
        </a:spcBef>
        <a:spcAft>
          <a:spcPct val="0"/>
        </a:spcAft>
        <a:buChar char="»"/>
        <a:defRPr sz="6620">
          <a:solidFill>
            <a:schemeClr val="bg1"/>
          </a:solidFill>
          <a:latin typeface="+mn-lt"/>
        </a:defRPr>
      </a:lvl9pPr>
    </p:bodyStyle>
    <p:otherStyle>
      <a:defPPr>
        <a:defRPr lang="pt-PT"/>
      </a:defPPr>
      <a:lvl1pPr marL="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3026734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9881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  <p:sldLayoutId id="2147483987" r:id="rId12"/>
    <p:sldLayoutId id="2147483988" r:id="rId13"/>
    <p:sldLayoutId id="2147483989" r:id="rId14"/>
    <p:sldLayoutId id="2147483990" r:id="rId15"/>
  </p:sldLayoutIdLst>
  <p:txStyles>
    <p:titleStyle>
      <a:lvl1pPr algn="ctr" defTabSz="1513367" rtl="0" eaLnBrk="1" latinLnBrk="0" hangingPunct="1">
        <a:spcBef>
          <a:spcPct val="0"/>
        </a:spcBef>
        <a:buNone/>
        <a:defRPr sz="14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35026" indent="-1135026" algn="l" defTabSz="1513367" rtl="0" eaLnBrk="1" latinLnBrk="0" hangingPunct="1">
        <a:spcBef>
          <a:spcPct val="20000"/>
        </a:spcBef>
        <a:buFont typeface="Arial"/>
        <a:buChar char="•"/>
        <a:defRPr sz="10593" kern="1200">
          <a:solidFill>
            <a:schemeClr val="tx1"/>
          </a:solidFill>
          <a:latin typeface="+mn-lt"/>
          <a:ea typeface="+mn-ea"/>
          <a:cs typeface="+mn-cs"/>
        </a:defRPr>
      </a:lvl1pPr>
      <a:lvl2pPr marL="2459221" indent="-945855" algn="l" defTabSz="1513367" rtl="0" eaLnBrk="1" latinLnBrk="0" hangingPunct="1">
        <a:spcBef>
          <a:spcPct val="20000"/>
        </a:spcBef>
        <a:buFont typeface="Arial"/>
        <a:buChar char="–"/>
        <a:defRPr sz="9268" kern="1200">
          <a:solidFill>
            <a:schemeClr val="tx1"/>
          </a:solidFill>
          <a:latin typeface="+mn-lt"/>
          <a:ea typeface="+mn-ea"/>
          <a:cs typeface="+mn-cs"/>
        </a:defRPr>
      </a:lvl2pPr>
      <a:lvl3pPr marL="3783417" indent="-756683" algn="l" defTabSz="1513367" rtl="0" eaLnBrk="1" latinLnBrk="0" hangingPunct="1">
        <a:spcBef>
          <a:spcPct val="20000"/>
        </a:spcBef>
        <a:buFont typeface="Arial"/>
        <a:buChar char="•"/>
        <a:defRPr sz="7944" kern="1200">
          <a:solidFill>
            <a:schemeClr val="tx1"/>
          </a:solidFill>
          <a:latin typeface="+mn-lt"/>
          <a:ea typeface="+mn-ea"/>
          <a:cs typeface="+mn-cs"/>
        </a:defRPr>
      </a:lvl3pPr>
      <a:lvl4pPr marL="5296784" indent="-756683" algn="l" defTabSz="1513367" rtl="0" eaLnBrk="1" latinLnBrk="0" hangingPunct="1">
        <a:spcBef>
          <a:spcPct val="20000"/>
        </a:spcBef>
        <a:buFont typeface="Arial"/>
        <a:buChar char="–"/>
        <a:defRPr sz="6620" kern="1200">
          <a:solidFill>
            <a:schemeClr val="tx1"/>
          </a:solidFill>
          <a:latin typeface="+mn-lt"/>
          <a:ea typeface="+mn-ea"/>
          <a:cs typeface="+mn-cs"/>
        </a:defRPr>
      </a:lvl4pPr>
      <a:lvl5pPr marL="6810152" indent="-756683" algn="l" defTabSz="1513367" rtl="0" eaLnBrk="1" latinLnBrk="0" hangingPunct="1">
        <a:spcBef>
          <a:spcPct val="20000"/>
        </a:spcBef>
        <a:buFont typeface="Arial"/>
        <a:buChar char="»"/>
        <a:defRPr sz="6620" kern="1200">
          <a:solidFill>
            <a:schemeClr val="tx1"/>
          </a:solidFill>
          <a:latin typeface="+mn-lt"/>
          <a:ea typeface="+mn-ea"/>
          <a:cs typeface="+mn-cs"/>
        </a:defRPr>
      </a:lvl5pPr>
      <a:lvl6pPr marL="8323518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6pPr>
      <a:lvl7pPr marL="9836885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7pPr>
      <a:lvl8pPr marL="11350252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8pPr>
      <a:lvl9pPr marL="12863619" indent="-756683" algn="l" defTabSz="1513367" rtl="0" eaLnBrk="1" latinLnBrk="0" hangingPunct="1">
        <a:spcBef>
          <a:spcPct val="20000"/>
        </a:spcBef>
        <a:buFont typeface="Arial"/>
        <a:buChar char="•"/>
        <a:defRPr sz="6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1pPr>
      <a:lvl2pPr marL="15133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2pPr>
      <a:lvl3pPr marL="3026734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3pPr>
      <a:lvl4pPr marL="4540100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4pPr>
      <a:lvl5pPr marL="6053467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5pPr>
      <a:lvl6pPr marL="75668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6pPr>
      <a:lvl7pPr marL="9080202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7pPr>
      <a:lvl8pPr marL="10593569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8pPr>
      <a:lvl9pPr marL="12106935" algn="l" defTabSz="1513367" rtl="0" eaLnBrk="1" latinLnBrk="0" hangingPunct="1">
        <a:defRPr sz="59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>
            <a:extLst>
              <a:ext uri="{FF2B5EF4-FFF2-40B4-BE49-F238E27FC236}">
                <a16:creationId xmlns:a16="http://schemas.microsoft.com/office/drawing/2014/main" id="{2A090ED7-E030-E8D5-D81B-37D2B3C0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4295" y="613412"/>
            <a:ext cx="23451071" cy="92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88386" tIns="44193" rIns="88386" bIns="44193" anchor="ctr">
            <a:spAutoFit/>
          </a:bodyPr>
          <a:lstStyle/>
          <a:p>
            <a:pPr algn="ctr" defTabSz="884238">
              <a:defRPr/>
            </a:pP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“</a:t>
            </a:r>
            <a:r>
              <a:rPr lang="pt-PT" sz="5400" b="1" dirty="0" err="1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Title</a:t>
            </a:r>
            <a:r>
              <a:rPr lang="en-US" sz="5400" b="1" dirty="0">
                <a:ln w="3175" cap="flat">
                  <a:noFill/>
                  <a:round/>
                </a:ln>
                <a:latin typeface="Arial Black" panose="020B0A04020102020204" pitchFamily="34" charset="0"/>
                <a:cs typeface="Arial" panose="020B0604020202020204" pitchFamily="34" charset="0"/>
              </a:rPr>
              <a:t>”</a:t>
            </a:r>
            <a:endParaRPr lang="en-GB" sz="5400" b="1" cap="all" dirty="0">
              <a:ln w="3175" cap="flat">
                <a:noFill/>
                <a:round/>
              </a:ln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57AB3A-9A50-62C5-83C6-5AAF02BD5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173" y="12080875"/>
            <a:ext cx="28080000" cy="241236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5" tIns="45717" rIns="91435" bIns="45717" anchor="ctr"/>
          <a:lstStyle>
            <a:lvl1pPr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810125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810125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dirty="0">
              <a:latin typeface="Calibri" panose="020F0502020204030204" pitchFamily="34" charset="0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97BCF60-63A7-1CAA-A505-A37100695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2632840"/>
            <a:ext cx="19867494" cy="1846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233986" tIns="45717" rIns="233986" bIns="45717"/>
          <a:lstStyle/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 (e-mail), </a:t>
            </a:r>
            <a:r>
              <a:rPr lang="pt-PT" sz="2800" i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</a:t>
            </a:r>
            <a:r>
              <a:rPr lang="pt-PT" sz="2800" i="1" dirty="0">
                <a:latin typeface="Arial" panose="020B0604020202020204" pitchFamily="34" charset="0"/>
                <a:cs typeface="Arial" panose="020B0604020202020204" pitchFamily="34" charset="0"/>
              </a:rPr>
              <a:t>, Country</a:t>
            </a:r>
            <a:endParaRPr lang="pt-PT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PT" sz="2700" dirty="0"/>
          </a:p>
        </p:txBody>
      </p:sp>
      <p:sp>
        <p:nvSpPr>
          <p:cNvPr id="7" name="Text Box 29">
            <a:extLst>
              <a:ext uri="{FF2B5EF4-FFF2-40B4-BE49-F238E27FC236}">
                <a16:creationId xmlns:a16="http://schemas.microsoft.com/office/drawing/2014/main" id="{15B54127-A24D-9CDF-237A-CE377AB80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4442141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>
                <a:latin typeface="+mn-lt"/>
                <a:cs typeface="+mn-cs"/>
              </a:rPr>
              <a:t>Introduction</a:t>
            </a:r>
          </a:p>
        </p:txBody>
      </p:sp>
      <p:sp>
        <p:nvSpPr>
          <p:cNvPr id="8" name="Rectângulo 12">
            <a:extLst>
              <a:ext uri="{FF2B5EF4-FFF2-40B4-BE49-F238E27FC236}">
                <a16:creationId xmlns:a16="http://schemas.microsoft.com/office/drawing/2014/main" id="{B84705F5-7FE2-4B50-C431-74190FA49084}"/>
              </a:ext>
            </a:extLst>
          </p:cNvPr>
          <p:cNvSpPr/>
          <p:nvPr/>
        </p:nvSpPr>
        <p:spPr>
          <a:xfrm>
            <a:off x="-32918" y="2139339"/>
            <a:ext cx="14835188" cy="288000"/>
          </a:xfrm>
          <a:prstGeom prst="rect">
            <a:avLst/>
          </a:prstGeom>
          <a:solidFill>
            <a:srgbClr val="4E2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9" name="Rectângulo 19">
            <a:extLst>
              <a:ext uri="{FF2B5EF4-FFF2-40B4-BE49-F238E27FC236}">
                <a16:creationId xmlns:a16="http://schemas.microsoft.com/office/drawing/2014/main" id="{AED1D9AB-F024-D0BC-E013-C6D60F956241}"/>
              </a:ext>
            </a:extLst>
          </p:cNvPr>
          <p:cNvSpPr/>
          <p:nvPr/>
        </p:nvSpPr>
        <p:spPr>
          <a:xfrm>
            <a:off x="1226047" y="5486795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" name="Text Box 29">
            <a:extLst>
              <a:ext uri="{FF2B5EF4-FFF2-40B4-BE49-F238E27FC236}">
                <a16:creationId xmlns:a16="http://schemas.microsoft.com/office/drawing/2014/main" id="{DFAB443C-15FE-2565-F6BA-6618ACE4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738" y="27188605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Results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1" name="Rectângulo 19">
            <a:extLst>
              <a:ext uri="{FF2B5EF4-FFF2-40B4-BE49-F238E27FC236}">
                <a16:creationId xmlns:a16="http://schemas.microsoft.com/office/drawing/2014/main" id="{F283FCB4-A358-9676-30DA-94FFB36A9964}"/>
              </a:ext>
            </a:extLst>
          </p:cNvPr>
          <p:cNvSpPr/>
          <p:nvPr/>
        </p:nvSpPr>
        <p:spPr>
          <a:xfrm>
            <a:off x="1269403" y="28261834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ctângulo 19">
            <a:extLst>
              <a:ext uri="{FF2B5EF4-FFF2-40B4-BE49-F238E27FC236}">
                <a16:creationId xmlns:a16="http://schemas.microsoft.com/office/drawing/2014/main" id="{E3BB1F73-E9D1-1895-30FE-2772318A33FE}"/>
              </a:ext>
            </a:extLst>
          </p:cNvPr>
          <p:cNvSpPr/>
          <p:nvPr/>
        </p:nvSpPr>
        <p:spPr>
          <a:xfrm>
            <a:off x="15739046" y="36545098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Text Box 29">
            <a:extLst>
              <a:ext uri="{FF2B5EF4-FFF2-40B4-BE49-F238E27FC236}">
                <a16:creationId xmlns:a16="http://schemas.microsoft.com/office/drawing/2014/main" id="{6318C7D0-4A6F-A0AC-92E0-F954CE54A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172" y="12680952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Aim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14" name="Rectângulo 19">
            <a:extLst>
              <a:ext uri="{FF2B5EF4-FFF2-40B4-BE49-F238E27FC236}">
                <a16:creationId xmlns:a16="http://schemas.microsoft.com/office/drawing/2014/main" id="{3FCD342C-9F59-1469-BDB6-6FD9D211A1C5}"/>
              </a:ext>
            </a:extLst>
          </p:cNvPr>
          <p:cNvSpPr/>
          <p:nvPr/>
        </p:nvSpPr>
        <p:spPr>
          <a:xfrm>
            <a:off x="1288837" y="13754181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Retângulo 41">
            <a:extLst>
              <a:ext uri="{FF2B5EF4-FFF2-40B4-BE49-F238E27FC236}">
                <a16:creationId xmlns:a16="http://schemas.microsoft.com/office/drawing/2014/main" id="{54B8644C-9396-6735-4689-1678F9E5E11C}"/>
              </a:ext>
            </a:extLst>
          </p:cNvPr>
          <p:cNvSpPr/>
          <p:nvPr/>
        </p:nvSpPr>
        <p:spPr>
          <a:xfrm>
            <a:off x="4478580" y="21134795"/>
            <a:ext cx="251190" cy="5078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6" name="Retângulo 42">
            <a:extLst>
              <a:ext uri="{FF2B5EF4-FFF2-40B4-BE49-F238E27FC236}">
                <a16:creationId xmlns:a16="http://schemas.microsoft.com/office/drawing/2014/main" id="{1A8FEA59-A4DA-FA01-29DB-9AA692F917BA}"/>
              </a:ext>
            </a:extLst>
          </p:cNvPr>
          <p:cNvSpPr/>
          <p:nvPr/>
        </p:nvSpPr>
        <p:spPr>
          <a:xfrm>
            <a:off x="5728069" y="20061850"/>
            <a:ext cx="311529" cy="5121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7" name="Retângulo 44">
            <a:extLst>
              <a:ext uri="{FF2B5EF4-FFF2-40B4-BE49-F238E27FC236}">
                <a16:creationId xmlns:a16="http://schemas.microsoft.com/office/drawing/2014/main" id="{A0AA7B27-F0C4-DBD6-0F1F-90D5CDC42301}"/>
              </a:ext>
            </a:extLst>
          </p:cNvPr>
          <p:cNvSpPr/>
          <p:nvPr/>
        </p:nvSpPr>
        <p:spPr>
          <a:xfrm>
            <a:off x="3256547" y="34699902"/>
            <a:ext cx="28965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Retângulo 46">
            <a:extLst>
              <a:ext uri="{FF2B5EF4-FFF2-40B4-BE49-F238E27FC236}">
                <a16:creationId xmlns:a16="http://schemas.microsoft.com/office/drawing/2014/main" id="{AC195EEA-8C30-80EE-5376-74969EDE01F3}"/>
              </a:ext>
            </a:extLst>
          </p:cNvPr>
          <p:cNvSpPr/>
          <p:nvPr/>
        </p:nvSpPr>
        <p:spPr>
          <a:xfrm>
            <a:off x="7403235" y="23167486"/>
            <a:ext cx="182695" cy="586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9" name="Retângulo 51">
            <a:extLst>
              <a:ext uri="{FF2B5EF4-FFF2-40B4-BE49-F238E27FC236}">
                <a16:creationId xmlns:a16="http://schemas.microsoft.com/office/drawing/2014/main" id="{4A464A23-D09A-48E5-3308-C296853A0244}"/>
              </a:ext>
            </a:extLst>
          </p:cNvPr>
          <p:cNvSpPr/>
          <p:nvPr/>
        </p:nvSpPr>
        <p:spPr>
          <a:xfrm>
            <a:off x="28168468" y="32373613"/>
            <a:ext cx="445375" cy="5044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0" name="Retângulo 59">
            <a:extLst>
              <a:ext uri="{FF2B5EF4-FFF2-40B4-BE49-F238E27FC236}">
                <a16:creationId xmlns:a16="http://schemas.microsoft.com/office/drawing/2014/main" id="{5769CEB1-C547-98C5-300F-27C31BA881FD}"/>
              </a:ext>
            </a:extLst>
          </p:cNvPr>
          <p:cNvSpPr/>
          <p:nvPr/>
        </p:nvSpPr>
        <p:spPr>
          <a:xfrm>
            <a:off x="28525233" y="35450499"/>
            <a:ext cx="365121" cy="591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1" name="Text Box 29">
            <a:extLst>
              <a:ext uri="{FF2B5EF4-FFF2-40B4-BE49-F238E27FC236}">
                <a16:creationId xmlns:a16="http://schemas.microsoft.com/office/drawing/2014/main" id="{5AE07E00-1F18-EE67-B3EE-8D8764D0E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2738" y="35430278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References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2" name="Text Box 29">
            <a:extLst>
              <a:ext uri="{FF2B5EF4-FFF2-40B4-BE49-F238E27FC236}">
                <a16:creationId xmlns:a16="http://schemas.microsoft.com/office/drawing/2014/main" id="{6DBE3C1A-4538-DD7A-AA28-37390E74E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425" y="18502177"/>
            <a:ext cx="10608085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Methodology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3" name="Rectângulo 19">
            <a:extLst>
              <a:ext uri="{FF2B5EF4-FFF2-40B4-BE49-F238E27FC236}">
                <a16:creationId xmlns:a16="http://schemas.microsoft.com/office/drawing/2014/main" id="{8737A997-8210-EBEE-EB28-D3B88A3EEF4D}"/>
              </a:ext>
            </a:extLst>
          </p:cNvPr>
          <p:cNvSpPr/>
          <p:nvPr/>
        </p:nvSpPr>
        <p:spPr>
          <a:xfrm>
            <a:off x="1239090" y="19575406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422329F-4A56-52CE-4108-094E7B03742D}"/>
              </a:ext>
            </a:extLst>
          </p:cNvPr>
          <p:cNvSpPr txBox="1"/>
          <p:nvPr/>
        </p:nvSpPr>
        <p:spPr>
          <a:xfrm>
            <a:off x="1033909" y="20025725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4">
            <a:extLst>
              <a:ext uri="{FF2B5EF4-FFF2-40B4-BE49-F238E27FC236}">
                <a16:creationId xmlns:a16="http://schemas.microsoft.com/office/drawing/2014/main" id="{CABA5EA2-38EB-D01E-C0DA-8FE78C8D5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909" y="14317997"/>
            <a:ext cx="13739070" cy="367126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233986" tIns="45717" rIns="233986" bIns="45717"/>
          <a:lstStyle>
            <a:lvl1pPr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12813" eaLnBrk="0" hangingPunct="0"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8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endParaRPr lang="en-US" sz="3200" dirty="0"/>
          </a:p>
          <a:p>
            <a:pPr marL="457200" indent="-457200" algn="just" eaLnBrk="1" hangingPunct="1">
              <a:buFont typeface="Wingdings" panose="05000000000000000000" pitchFamily="2" charset="2"/>
              <a:buChar char="Ø"/>
            </a:pPr>
            <a:r>
              <a:rPr lang="en-US" sz="3200" i="1" dirty="0"/>
              <a:t>text</a:t>
            </a:r>
            <a:endParaRPr lang="pt-PT" sz="3200" baseline="30000" dirty="0"/>
          </a:p>
          <a:p>
            <a:pPr algn="just" eaLnBrk="1" hangingPunct="1"/>
            <a:endParaRPr lang="pt-PT" sz="3200" dirty="0"/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5DD9E5CB-91F8-3290-5708-A4042C806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03699" y="23886230"/>
            <a:ext cx="8424863" cy="1079500"/>
          </a:xfrm>
          <a:prstGeom prst="snip2Diag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5" tIns="0" rIns="91435" bIns="0" anchor="ctr"/>
          <a:lstStyle/>
          <a:p>
            <a:pPr defTabSz="4811437"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en-US" sz="5500" b="1" dirty="0"/>
              <a:t>Conclusion</a:t>
            </a:r>
            <a:endParaRPr lang="en-US" sz="5500" b="1" dirty="0">
              <a:latin typeface="+mn-lt"/>
              <a:cs typeface="+mn-cs"/>
            </a:endParaRPr>
          </a:p>
        </p:txBody>
      </p:sp>
      <p:sp>
        <p:nvSpPr>
          <p:cNvPr id="27" name="Rectângulo 19">
            <a:extLst>
              <a:ext uri="{FF2B5EF4-FFF2-40B4-BE49-F238E27FC236}">
                <a16:creationId xmlns:a16="http://schemas.microsoft.com/office/drawing/2014/main" id="{56ADBD2C-0D75-2148-3A25-17599A8AA24F}"/>
              </a:ext>
            </a:extLst>
          </p:cNvPr>
          <p:cNvSpPr/>
          <p:nvPr/>
        </p:nvSpPr>
        <p:spPr>
          <a:xfrm>
            <a:off x="16126584" y="24959459"/>
            <a:ext cx="1800000" cy="144000"/>
          </a:xfrm>
          <a:prstGeom prst="rect">
            <a:avLst/>
          </a:prstGeom>
          <a:solidFill>
            <a:srgbClr val="88C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8" name="TextBox 1">
            <a:extLst>
              <a:ext uri="{FF2B5EF4-FFF2-40B4-BE49-F238E27FC236}">
                <a16:creationId xmlns:a16="http://schemas.microsoft.com/office/drawing/2014/main" id="{F63F5D0A-9157-922E-0728-9F1BC8A7B9F9}"/>
              </a:ext>
            </a:extLst>
          </p:cNvPr>
          <p:cNvSpPr txBox="1"/>
          <p:nvPr/>
        </p:nvSpPr>
        <p:spPr>
          <a:xfrm>
            <a:off x="15989424" y="25542496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1">
            <a:extLst>
              <a:ext uri="{FF2B5EF4-FFF2-40B4-BE49-F238E27FC236}">
                <a16:creationId xmlns:a16="http://schemas.microsoft.com/office/drawing/2014/main" id="{A60728CF-150A-7ED0-7D49-5655CD6E586C}"/>
              </a:ext>
            </a:extLst>
          </p:cNvPr>
          <p:cNvSpPr txBox="1"/>
          <p:nvPr/>
        </p:nvSpPr>
        <p:spPr>
          <a:xfrm>
            <a:off x="1033909" y="28687519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1">
            <a:extLst>
              <a:ext uri="{FF2B5EF4-FFF2-40B4-BE49-F238E27FC236}">
                <a16:creationId xmlns:a16="http://schemas.microsoft.com/office/drawing/2014/main" id="{1ADD60CB-9071-2684-4959-5D89C6CE439B}"/>
              </a:ext>
            </a:extLst>
          </p:cNvPr>
          <p:cNvSpPr txBox="1"/>
          <p:nvPr/>
        </p:nvSpPr>
        <p:spPr>
          <a:xfrm>
            <a:off x="15830486" y="37055081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7EBEDD7F-6D22-C3F9-ACA5-540565E1F047}"/>
              </a:ext>
            </a:extLst>
          </p:cNvPr>
          <p:cNvSpPr txBox="1"/>
          <p:nvPr/>
        </p:nvSpPr>
        <p:spPr>
          <a:xfrm>
            <a:off x="1033909" y="6027254"/>
            <a:ext cx="10689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i="1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pt-PT" sz="3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2C346AF3-2E91-48FE-85FC-36CA723FE626}"/>
              </a:ext>
            </a:extLst>
          </p:cNvPr>
          <p:cNvSpPr/>
          <p:nvPr/>
        </p:nvSpPr>
        <p:spPr>
          <a:xfrm>
            <a:off x="24997530" y="38817556"/>
            <a:ext cx="3710263" cy="2895975"/>
          </a:xfrm>
          <a:custGeom>
            <a:avLst/>
            <a:gdLst/>
            <a:ahLst/>
            <a:cxnLst/>
            <a:rect l="l" t="t" r="r" b="b"/>
            <a:pathLst>
              <a:path w="3710263" h="2895975">
                <a:moveTo>
                  <a:pt x="0" y="0"/>
                </a:moveTo>
                <a:lnTo>
                  <a:pt x="3710263" y="0"/>
                </a:lnTo>
                <a:lnTo>
                  <a:pt x="3710263" y="2895976"/>
                </a:lnTo>
                <a:lnTo>
                  <a:pt x="0" y="289597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39" name="Imagem 38">
            <a:extLst>
              <a:ext uri="{FF2B5EF4-FFF2-40B4-BE49-F238E27FC236}">
                <a16:creationId xmlns:a16="http://schemas.microsoft.com/office/drawing/2014/main" id="{56BB636E-3ED5-47EB-8C33-D726D5F99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3269" y="39323468"/>
            <a:ext cx="6672932" cy="2349903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88E9AA21-64A0-4C8F-908F-F9F8990B8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090" y="38439152"/>
            <a:ext cx="3607764" cy="360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647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23</TotalTime>
  <Words>38</Words>
  <Application>Microsoft Office PowerPoint</Application>
  <PresentationFormat>Personalizados</PresentationFormat>
  <Paragraphs>20</Paragraphs>
  <Slides>1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dos diapositivos</vt:lpstr>
      </vt:variant>
      <vt:variant>
        <vt:i4>1</vt:i4>
      </vt:variant>
    </vt:vector>
  </HeadingPairs>
  <TitlesOfParts>
    <vt:vector size="10" baseType="lpstr">
      <vt:lpstr>Arial</vt:lpstr>
      <vt:lpstr>Arial Black</vt:lpstr>
      <vt:lpstr>Calibri</vt:lpstr>
      <vt:lpstr>Georgia</vt:lpstr>
      <vt:lpstr>Times New Roman</vt:lpstr>
      <vt:lpstr>Trebuchet MS</vt:lpstr>
      <vt:lpstr>Wingdings</vt:lpstr>
      <vt:lpstr>Default Theme</vt:lpstr>
      <vt:lpstr>Custom Design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Carla Ferreira</dc:creator>
  <cp:lastModifiedBy>Jordana Costa</cp:lastModifiedBy>
  <cp:revision>9</cp:revision>
  <dcterms:created xsi:type="dcterms:W3CDTF">2024-04-15T15:19:00Z</dcterms:created>
  <dcterms:modified xsi:type="dcterms:W3CDTF">2025-03-18T16:33:48Z</dcterms:modified>
</cp:coreProperties>
</file>