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74" r:id="rId6"/>
    <p:sldId id="270" r:id="rId7"/>
    <p:sldId id="275" r:id="rId8"/>
    <p:sldId id="262" r:id="rId9"/>
    <p:sldId id="271" r:id="rId10"/>
    <p:sldId id="276" r:id="rId11"/>
    <p:sldId id="272" r:id="rId12"/>
    <p:sldId id="277" r:id="rId13"/>
    <p:sldId id="273" r:id="rId14"/>
    <p:sldId id="278" r:id="rId15"/>
    <p:sldId id="268" r:id="rId16"/>
    <p:sldId id="267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4627"/>
    <a:srgbClr val="0A2040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138" d="100"/>
          <a:sy n="138" d="100"/>
        </p:scale>
        <p:origin x="90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83671" y="882396"/>
            <a:ext cx="660400" cy="792480"/>
          </a:xfrm>
          <a:custGeom>
            <a:avLst/>
            <a:gdLst/>
            <a:ahLst/>
            <a:cxnLst/>
            <a:rect l="l" t="t" r="r" b="b"/>
            <a:pathLst>
              <a:path w="660400" h="792480">
                <a:moveTo>
                  <a:pt x="396549" y="0"/>
                </a:moveTo>
                <a:lnTo>
                  <a:pt x="348900" y="2850"/>
                </a:lnTo>
                <a:lnTo>
                  <a:pt x="302617" y="11222"/>
                </a:lnTo>
                <a:lnTo>
                  <a:pt x="258104" y="24846"/>
                </a:lnTo>
                <a:lnTo>
                  <a:pt x="215768" y="43452"/>
                </a:lnTo>
                <a:lnTo>
                  <a:pt x="176014" y="66770"/>
                </a:lnTo>
                <a:lnTo>
                  <a:pt x="139246" y="94530"/>
                </a:lnTo>
                <a:lnTo>
                  <a:pt x="105871" y="126463"/>
                </a:lnTo>
                <a:lnTo>
                  <a:pt x="76294" y="162299"/>
                </a:lnTo>
                <a:lnTo>
                  <a:pt x="50920" y="201769"/>
                </a:lnTo>
                <a:lnTo>
                  <a:pt x="30154" y="244601"/>
                </a:lnTo>
                <a:lnTo>
                  <a:pt x="14491" y="289593"/>
                </a:lnTo>
                <a:lnTo>
                  <a:pt x="4471" y="335474"/>
                </a:lnTo>
                <a:lnTo>
                  <a:pt x="0" y="381759"/>
                </a:lnTo>
                <a:lnTo>
                  <a:pt x="983" y="427967"/>
                </a:lnTo>
                <a:lnTo>
                  <a:pt x="7326" y="473614"/>
                </a:lnTo>
                <a:lnTo>
                  <a:pt x="18934" y="518217"/>
                </a:lnTo>
                <a:lnTo>
                  <a:pt x="35714" y="561294"/>
                </a:lnTo>
                <a:lnTo>
                  <a:pt x="57570" y="602359"/>
                </a:lnTo>
                <a:lnTo>
                  <a:pt x="84408" y="640932"/>
                </a:lnTo>
                <a:lnTo>
                  <a:pt x="116133" y="676528"/>
                </a:lnTo>
                <a:lnTo>
                  <a:pt x="156026" y="711399"/>
                </a:lnTo>
                <a:lnTo>
                  <a:pt x="199563" y="740231"/>
                </a:lnTo>
                <a:lnTo>
                  <a:pt x="246070" y="762888"/>
                </a:lnTo>
                <a:lnTo>
                  <a:pt x="294874" y="779239"/>
                </a:lnTo>
                <a:lnTo>
                  <a:pt x="345301" y="789147"/>
                </a:lnTo>
                <a:lnTo>
                  <a:pt x="396676" y="792479"/>
                </a:lnTo>
                <a:lnTo>
                  <a:pt x="434994" y="790616"/>
                </a:lnTo>
                <a:lnTo>
                  <a:pt x="473194" y="785002"/>
                </a:lnTo>
                <a:lnTo>
                  <a:pt x="511012" y="775602"/>
                </a:lnTo>
                <a:lnTo>
                  <a:pt x="548187" y="762380"/>
                </a:lnTo>
                <a:lnTo>
                  <a:pt x="591054" y="741619"/>
                </a:lnTo>
                <a:lnTo>
                  <a:pt x="630551" y="716254"/>
                </a:lnTo>
                <a:lnTo>
                  <a:pt x="660328" y="691704"/>
                </a:lnTo>
                <a:lnTo>
                  <a:pt x="660328" y="615950"/>
                </a:lnTo>
                <a:lnTo>
                  <a:pt x="396549" y="615950"/>
                </a:lnTo>
                <a:lnTo>
                  <a:pt x="344534" y="609721"/>
                </a:lnTo>
                <a:lnTo>
                  <a:pt x="296384" y="591850"/>
                </a:lnTo>
                <a:lnTo>
                  <a:pt x="253921" y="563554"/>
                </a:lnTo>
                <a:lnTo>
                  <a:pt x="218969" y="526054"/>
                </a:lnTo>
                <a:lnTo>
                  <a:pt x="193349" y="480567"/>
                </a:lnTo>
                <a:lnTo>
                  <a:pt x="179306" y="430017"/>
                </a:lnTo>
                <a:lnTo>
                  <a:pt x="177443" y="378681"/>
                </a:lnTo>
                <a:lnTo>
                  <a:pt x="187351" y="328667"/>
                </a:lnTo>
                <a:lnTo>
                  <a:pt x="208622" y="282086"/>
                </a:lnTo>
                <a:lnTo>
                  <a:pt x="240847" y="241045"/>
                </a:lnTo>
                <a:lnTo>
                  <a:pt x="274816" y="213304"/>
                </a:lnTo>
                <a:lnTo>
                  <a:pt x="312856" y="193135"/>
                </a:lnTo>
                <a:lnTo>
                  <a:pt x="353754" y="180824"/>
                </a:lnTo>
                <a:lnTo>
                  <a:pt x="396295" y="176656"/>
                </a:lnTo>
                <a:lnTo>
                  <a:pt x="660328" y="176656"/>
                </a:lnTo>
                <a:lnTo>
                  <a:pt x="660328" y="101251"/>
                </a:lnTo>
                <a:lnTo>
                  <a:pt x="609055" y="61688"/>
                </a:lnTo>
                <a:lnTo>
                  <a:pt x="570879" y="40274"/>
                </a:lnTo>
                <a:lnTo>
                  <a:pt x="530243" y="23100"/>
                </a:lnTo>
                <a:lnTo>
                  <a:pt x="487445" y="10465"/>
                </a:lnTo>
                <a:lnTo>
                  <a:pt x="442781" y="2665"/>
                </a:lnTo>
                <a:lnTo>
                  <a:pt x="396549" y="0"/>
                </a:lnTo>
                <a:close/>
              </a:path>
              <a:path w="660400" h="792480">
                <a:moveTo>
                  <a:pt x="660328" y="176656"/>
                </a:moveTo>
                <a:lnTo>
                  <a:pt x="396295" y="176656"/>
                </a:lnTo>
                <a:lnTo>
                  <a:pt x="417560" y="177688"/>
                </a:lnTo>
                <a:lnTo>
                  <a:pt x="438808" y="180824"/>
                </a:lnTo>
                <a:lnTo>
                  <a:pt x="480496" y="193548"/>
                </a:lnTo>
                <a:lnTo>
                  <a:pt x="526044" y="219052"/>
                </a:lnTo>
                <a:lnTo>
                  <a:pt x="563583" y="253841"/>
                </a:lnTo>
                <a:lnTo>
                  <a:pt x="591897" y="296134"/>
                </a:lnTo>
                <a:lnTo>
                  <a:pt x="609776" y="344151"/>
                </a:lnTo>
                <a:lnTo>
                  <a:pt x="616005" y="396113"/>
                </a:lnTo>
                <a:lnTo>
                  <a:pt x="611555" y="440381"/>
                </a:lnTo>
                <a:lnTo>
                  <a:pt x="598789" y="481629"/>
                </a:lnTo>
                <a:lnTo>
                  <a:pt x="578581" y="518969"/>
                </a:lnTo>
                <a:lnTo>
                  <a:pt x="551807" y="551513"/>
                </a:lnTo>
                <a:lnTo>
                  <a:pt x="519341" y="578371"/>
                </a:lnTo>
                <a:lnTo>
                  <a:pt x="482060" y="598656"/>
                </a:lnTo>
                <a:lnTo>
                  <a:pt x="440837" y="611478"/>
                </a:lnTo>
                <a:lnTo>
                  <a:pt x="396549" y="615950"/>
                </a:lnTo>
                <a:lnTo>
                  <a:pt x="660328" y="615950"/>
                </a:lnTo>
                <a:lnTo>
                  <a:pt x="660328" y="176656"/>
                </a:lnTo>
                <a:close/>
              </a:path>
            </a:pathLst>
          </a:custGeom>
          <a:solidFill>
            <a:srgbClr val="99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3479" y="743712"/>
            <a:ext cx="170688" cy="1661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7531" y="847344"/>
            <a:ext cx="225551" cy="2240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5423" y="1193292"/>
            <a:ext cx="166116" cy="1706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7531" y="1485900"/>
            <a:ext cx="225551" cy="2240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95003" y="1647444"/>
            <a:ext cx="169164" cy="16611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086215" y="893660"/>
            <a:ext cx="57785" cy="770255"/>
          </a:xfrm>
          <a:custGeom>
            <a:avLst/>
            <a:gdLst/>
            <a:ahLst/>
            <a:cxnLst/>
            <a:rect l="l" t="t" r="r" b="b"/>
            <a:pathLst>
              <a:path w="57784" h="770255">
                <a:moveTo>
                  <a:pt x="57785" y="642366"/>
                </a:moveTo>
                <a:lnTo>
                  <a:pt x="4953" y="694855"/>
                </a:lnTo>
                <a:lnTo>
                  <a:pt x="1231" y="700062"/>
                </a:lnTo>
                <a:lnTo>
                  <a:pt x="0" y="706031"/>
                </a:lnTo>
                <a:lnTo>
                  <a:pt x="1231" y="712114"/>
                </a:lnTo>
                <a:lnTo>
                  <a:pt x="4953" y="717588"/>
                </a:lnTo>
                <a:lnTo>
                  <a:pt x="57785" y="769861"/>
                </a:lnTo>
                <a:lnTo>
                  <a:pt x="57785" y="642366"/>
                </a:lnTo>
                <a:close/>
              </a:path>
              <a:path w="57784" h="770255">
                <a:moveTo>
                  <a:pt x="57785" y="0"/>
                </a:moveTo>
                <a:lnTo>
                  <a:pt x="4953" y="52616"/>
                </a:lnTo>
                <a:lnTo>
                  <a:pt x="1231" y="57886"/>
                </a:lnTo>
                <a:lnTo>
                  <a:pt x="0" y="63969"/>
                </a:lnTo>
                <a:lnTo>
                  <a:pt x="1231" y="70040"/>
                </a:lnTo>
                <a:lnTo>
                  <a:pt x="4953" y="75222"/>
                </a:lnTo>
                <a:lnTo>
                  <a:pt x="57785" y="127850"/>
                </a:lnTo>
                <a:lnTo>
                  <a:pt x="57785" y="0"/>
                </a:lnTo>
                <a:close/>
              </a:path>
            </a:pathLst>
          </a:custGeom>
          <a:solidFill>
            <a:srgbClr val="99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704844" y="4453166"/>
            <a:ext cx="1430020" cy="690880"/>
          </a:xfrm>
          <a:custGeom>
            <a:avLst/>
            <a:gdLst/>
            <a:ahLst/>
            <a:cxnLst/>
            <a:rect l="l" t="t" r="r" b="b"/>
            <a:pathLst>
              <a:path w="1430020" h="690879">
                <a:moveTo>
                  <a:pt x="1429512" y="351358"/>
                </a:moveTo>
                <a:lnTo>
                  <a:pt x="1424051" y="346405"/>
                </a:lnTo>
                <a:lnTo>
                  <a:pt x="1244854" y="166776"/>
                </a:lnTo>
                <a:lnTo>
                  <a:pt x="1242187" y="164299"/>
                </a:lnTo>
                <a:lnTo>
                  <a:pt x="1238758" y="163068"/>
                </a:lnTo>
                <a:lnTo>
                  <a:pt x="1235329" y="163068"/>
                </a:lnTo>
                <a:lnTo>
                  <a:pt x="1231900" y="163068"/>
                </a:lnTo>
                <a:lnTo>
                  <a:pt x="1228471" y="164299"/>
                </a:lnTo>
                <a:lnTo>
                  <a:pt x="1225804" y="166776"/>
                </a:lnTo>
                <a:lnTo>
                  <a:pt x="1064831" y="327723"/>
                </a:lnTo>
                <a:lnTo>
                  <a:pt x="1030173" y="306844"/>
                </a:lnTo>
                <a:lnTo>
                  <a:pt x="989342" y="286016"/>
                </a:lnTo>
                <a:lnTo>
                  <a:pt x="946924" y="268058"/>
                </a:lnTo>
                <a:lnTo>
                  <a:pt x="903020" y="253085"/>
                </a:lnTo>
                <a:lnTo>
                  <a:pt x="857783" y="241211"/>
                </a:lnTo>
                <a:lnTo>
                  <a:pt x="854964" y="240690"/>
                </a:lnTo>
                <a:lnTo>
                  <a:pt x="854964" y="6184"/>
                </a:lnTo>
                <a:lnTo>
                  <a:pt x="849122" y="0"/>
                </a:lnTo>
                <a:lnTo>
                  <a:pt x="587883" y="0"/>
                </a:lnTo>
                <a:lnTo>
                  <a:pt x="580390" y="0"/>
                </a:lnTo>
                <a:lnTo>
                  <a:pt x="574548" y="6184"/>
                </a:lnTo>
                <a:lnTo>
                  <a:pt x="574548" y="240868"/>
                </a:lnTo>
                <a:lnTo>
                  <a:pt x="569887" y="241744"/>
                </a:lnTo>
                <a:lnTo>
                  <a:pt x="523633" y="254076"/>
                </a:lnTo>
                <a:lnTo>
                  <a:pt x="478624" y="269684"/>
                </a:lnTo>
                <a:lnTo>
                  <a:pt x="435051" y="288467"/>
                </a:lnTo>
                <a:lnTo>
                  <a:pt x="393065" y="310324"/>
                </a:lnTo>
                <a:lnTo>
                  <a:pt x="364807" y="327736"/>
                </a:lnTo>
                <a:lnTo>
                  <a:pt x="203454" y="167055"/>
                </a:lnTo>
                <a:lnTo>
                  <a:pt x="201041" y="164401"/>
                </a:lnTo>
                <a:lnTo>
                  <a:pt x="197739" y="163029"/>
                </a:lnTo>
                <a:lnTo>
                  <a:pt x="194310" y="163029"/>
                </a:lnTo>
                <a:lnTo>
                  <a:pt x="190881" y="163029"/>
                </a:lnTo>
                <a:lnTo>
                  <a:pt x="187452" y="164401"/>
                </a:lnTo>
                <a:lnTo>
                  <a:pt x="5461" y="346557"/>
                </a:lnTo>
                <a:lnTo>
                  <a:pt x="0" y="351497"/>
                </a:lnTo>
                <a:lnTo>
                  <a:pt x="0" y="359791"/>
                </a:lnTo>
                <a:lnTo>
                  <a:pt x="166344" y="525780"/>
                </a:lnTo>
                <a:lnTo>
                  <a:pt x="157022" y="540016"/>
                </a:lnTo>
                <a:lnTo>
                  <a:pt x="133502" y="582485"/>
                </a:lnTo>
                <a:lnTo>
                  <a:pt x="113030" y="627062"/>
                </a:lnTo>
                <a:lnTo>
                  <a:pt x="95948" y="673112"/>
                </a:lnTo>
                <a:lnTo>
                  <a:pt x="90995" y="690333"/>
                </a:lnTo>
                <a:lnTo>
                  <a:pt x="405587" y="690333"/>
                </a:lnTo>
                <a:lnTo>
                  <a:pt x="427355" y="657479"/>
                </a:lnTo>
                <a:lnTo>
                  <a:pt x="458978" y="621233"/>
                </a:lnTo>
                <a:lnTo>
                  <a:pt x="495401" y="589407"/>
                </a:lnTo>
                <a:lnTo>
                  <a:pt x="535101" y="563105"/>
                </a:lnTo>
                <a:lnTo>
                  <a:pt x="577443" y="542442"/>
                </a:lnTo>
                <a:lnTo>
                  <a:pt x="621855" y="527558"/>
                </a:lnTo>
                <a:lnTo>
                  <a:pt x="667740" y="518528"/>
                </a:lnTo>
                <a:lnTo>
                  <a:pt x="714502" y="515493"/>
                </a:lnTo>
                <a:lnTo>
                  <a:pt x="749312" y="517182"/>
                </a:lnTo>
                <a:lnTo>
                  <a:pt x="818476" y="530809"/>
                </a:lnTo>
                <a:lnTo>
                  <a:pt x="895451" y="564222"/>
                </a:lnTo>
                <a:lnTo>
                  <a:pt x="934796" y="590689"/>
                </a:lnTo>
                <a:lnTo>
                  <a:pt x="969987" y="621753"/>
                </a:lnTo>
                <a:lnTo>
                  <a:pt x="1000683" y="656894"/>
                </a:lnTo>
                <a:lnTo>
                  <a:pt x="1023023" y="690333"/>
                </a:lnTo>
                <a:lnTo>
                  <a:pt x="1338465" y="690333"/>
                </a:lnTo>
                <a:lnTo>
                  <a:pt x="1322997" y="644461"/>
                </a:lnTo>
                <a:lnTo>
                  <a:pt x="1305052" y="601992"/>
                </a:lnTo>
                <a:lnTo>
                  <a:pt x="1284249" y="561136"/>
                </a:lnTo>
                <a:lnTo>
                  <a:pt x="1263129" y="526034"/>
                </a:lnTo>
                <a:lnTo>
                  <a:pt x="1429512" y="359651"/>
                </a:lnTo>
                <a:lnTo>
                  <a:pt x="1429512" y="351358"/>
                </a:lnTo>
                <a:close/>
              </a:path>
            </a:pathLst>
          </a:custGeom>
          <a:solidFill>
            <a:srgbClr val="E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53356" y="278892"/>
            <a:ext cx="520700" cy="521334"/>
          </a:xfrm>
          <a:custGeom>
            <a:avLst/>
            <a:gdLst/>
            <a:ahLst/>
            <a:cxnLst/>
            <a:rect l="l" t="t" r="r" b="b"/>
            <a:pathLst>
              <a:path w="520700" h="521334">
                <a:moveTo>
                  <a:pt x="260421" y="0"/>
                </a:moveTo>
                <a:lnTo>
                  <a:pt x="208773" y="5154"/>
                </a:lnTo>
                <a:lnTo>
                  <a:pt x="160117" y="20065"/>
                </a:lnTo>
                <a:lnTo>
                  <a:pt x="115681" y="43910"/>
                </a:lnTo>
                <a:lnTo>
                  <a:pt x="76690" y="75861"/>
                </a:lnTo>
                <a:lnTo>
                  <a:pt x="44370" y="115093"/>
                </a:lnTo>
                <a:lnTo>
                  <a:pt x="19947" y="160782"/>
                </a:lnTo>
                <a:lnTo>
                  <a:pt x="4892" y="210480"/>
                </a:lnTo>
                <a:lnTo>
                  <a:pt x="0" y="261191"/>
                </a:lnTo>
                <a:lnTo>
                  <a:pt x="4983" y="311451"/>
                </a:lnTo>
                <a:lnTo>
                  <a:pt x="19557" y="359795"/>
                </a:lnTo>
                <a:lnTo>
                  <a:pt x="43437" y="404760"/>
                </a:lnTo>
                <a:lnTo>
                  <a:pt x="76335" y="444881"/>
                </a:lnTo>
                <a:lnTo>
                  <a:pt x="116547" y="477863"/>
                </a:lnTo>
                <a:lnTo>
                  <a:pt x="161631" y="501761"/>
                </a:lnTo>
                <a:lnTo>
                  <a:pt x="210122" y="516302"/>
                </a:lnTo>
                <a:lnTo>
                  <a:pt x="260472" y="521208"/>
                </a:lnTo>
                <a:lnTo>
                  <a:pt x="285627" y="519987"/>
                </a:lnTo>
                <a:lnTo>
                  <a:pt x="335528" y="510117"/>
                </a:lnTo>
                <a:lnTo>
                  <a:pt x="405565" y="476953"/>
                </a:lnTo>
                <a:lnTo>
                  <a:pt x="444741" y="444579"/>
                </a:lnTo>
                <a:lnTo>
                  <a:pt x="476637" y="405511"/>
                </a:lnTo>
                <a:lnTo>
                  <a:pt x="476841" y="405130"/>
                </a:lnTo>
                <a:lnTo>
                  <a:pt x="260421" y="405130"/>
                </a:lnTo>
                <a:lnTo>
                  <a:pt x="218088" y="398772"/>
                </a:lnTo>
                <a:lnTo>
                  <a:pt x="180199" y="380746"/>
                </a:lnTo>
                <a:lnTo>
                  <a:pt x="149086" y="352623"/>
                </a:lnTo>
                <a:lnTo>
                  <a:pt x="127084" y="315975"/>
                </a:lnTo>
                <a:lnTo>
                  <a:pt x="116797" y="274349"/>
                </a:lnTo>
                <a:lnTo>
                  <a:pt x="118916" y="232425"/>
                </a:lnTo>
                <a:lnTo>
                  <a:pt x="132912" y="192907"/>
                </a:lnTo>
                <a:lnTo>
                  <a:pt x="158250" y="158496"/>
                </a:lnTo>
                <a:lnTo>
                  <a:pt x="205456" y="127015"/>
                </a:lnTo>
                <a:lnTo>
                  <a:pt x="260206" y="116205"/>
                </a:lnTo>
                <a:lnTo>
                  <a:pt x="475888" y="116205"/>
                </a:lnTo>
                <a:lnTo>
                  <a:pt x="459297" y="92693"/>
                </a:lnTo>
                <a:lnTo>
                  <a:pt x="427957" y="61291"/>
                </a:lnTo>
                <a:lnTo>
                  <a:pt x="391665" y="35583"/>
                </a:lnTo>
                <a:lnTo>
                  <a:pt x="351155" y="16306"/>
                </a:lnTo>
                <a:lnTo>
                  <a:pt x="307163" y="4199"/>
                </a:lnTo>
                <a:lnTo>
                  <a:pt x="260421" y="0"/>
                </a:lnTo>
                <a:close/>
              </a:path>
              <a:path w="520700" h="521334">
                <a:moveTo>
                  <a:pt x="475888" y="116205"/>
                </a:moveTo>
                <a:lnTo>
                  <a:pt x="260206" y="116205"/>
                </a:lnTo>
                <a:lnTo>
                  <a:pt x="274174" y="116877"/>
                </a:lnTo>
                <a:lnTo>
                  <a:pt x="288179" y="118937"/>
                </a:lnTo>
                <a:lnTo>
                  <a:pt x="352035" y="149284"/>
                </a:lnTo>
                <a:lnTo>
                  <a:pt x="380076" y="180340"/>
                </a:lnTo>
                <a:lnTo>
                  <a:pt x="398042" y="218158"/>
                </a:lnTo>
                <a:lnTo>
                  <a:pt x="404376" y="260477"/>
                </a:lnTo>
                <a:lnTo>
                  <a:pt x="397045" y="306147"/>
                </a:lnTo>
                <a:lnTo>
                  <a:pt x="376626" y="345849"/>
                </a:lnTo>
                <a:lnTo>
                  <a:pt x="345477" y="377181"/>
                </a:lnTo>
                <a:lnTo>
                  <a:pt x="305956" y="397742"/>
                </a:lnTo>
                <a:lnTo>
                  <a:pt x="260421" y="405130"/>
                </a:lnTo>
                <a:lnTo>
                  <a:pt x="476841" y="405130"/>
                </a:lnTo>
                <a:lnTo>
                  <a:pt x="500434" y="360981"/>
                </a:lnTo>
                <a:lnTo>
                  <a:pt x="515313" y="312224"/>
                </a:lnTo>
                <a:lnTo>
                  <a:pt x="520454" y="260477"/>
                </a:lnTo>
                <a:lnTo>
                  <a:pt x="516264" y="213680"/>
                </a:lnTo>
                <a:lnTo>
                  <a:pt x="504186" y="169625"/>
                </a:lnTo>
                <a:lnTo>
                  <a:pt x="484952" y="129050"/>
                </a:lnTo>
                <a:lnTo>
                  <a:pt x="475888" y="116205"/>
                </a:lnTo>
                <a:close/>
              </a:path>
            </a:pathLst>
          </a:custGeom>
          <a:solidFill>
            <a:srgbClr val="99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6843" y="188976"/>
            <a:ext cx="112750" cy="10820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9767" y="256032"/>
            <a:ext cx="149326" cy="14782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2711" y="483107"/>
            <a:ext cx="108178" cy="11277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9767" y="675131"/>
            <a:ext cx="149326" cy="14782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6869" y="781812"/>
            <a:ext cx="112725" cy="108203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7343" y="675131"/>
            <a:ext cx="149352" cy="14782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5547" y="483107"/>
            <a:ext cx="108178" cy="11277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7343" y="256032"/>
            <a:ext cx="149352" cy="1478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4105" y="1215620"/>
            <a:ext cx="3528060" cy="349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B8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9607" y="433527"/>
            <a:ext cx="5697220" cy="61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6447" y="1391793"/>
            <a:ext cx="7271105" cy="280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A2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11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hyperlink" Target="https://cwe.mitre.org/data/definitions/78.html" TargetMode="External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hyperlink" Target="https://cwe.mitre.org/data/definitions/89.html" TargetMode="External"/><Relationship Id="rId17" Type="http://schemas.openxmlformats.org/officeDocument/2006/relationships/hyperlink" Target="https://sectigostore.com/blog/what-is-owasp-what-are-the-owasp-top-10-%20vulnerabilities/" TargetMode="External"/><Relationship Id="rId2" Type="http://schemas.openxmlformats.org/officeDocument/2006/relationships/image" Target="../media/image75.png"/><Relationship Id="rId16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hyperlink" Target="https://owasp.org/Top10/A03%202021-Injection/" TargetMode="External"/><Relationship Id="rId5" Type="http://schemas.openxmlformats.org/officeDocument/2006/relationships/image" Target="../media/image78.png"/><Relationship Id="rId15" Type="http://schemas.openxmlformats.org/officeDocument/2006/relationships/hyperlink" Target="https://cwe.mitre.org/data/definitions/209.html" TargetMode="External"/><Relationship Id="rId10" Type="http://schemas.openxmlformats.org/officeDocument/2006/relationships/hyperlink" Target="https://owasp.org/Top10/A04%202021-Insecure%20Design/" TargetMode="External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hyperlink" Target="https://cwe.mitre.org/data/definitions/257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263" y="0"/>
            <a:ext cx="8936990" cy="5143500"/>
            <a:chOff x="207263" y="0"/>
            <a:chExt cx="893699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263" y="0"/>
              <a:ext cx="8936736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8037" y="4104132"/>
              <a:ext cx="3427729" cy="182880"/>
            </a:xfrm>
            <a:custGeom>
              <a:avLst/>
              <a:gdLst/>
              <a:ahLst/>
              <a:cxnLst/>
              <a:rect l="l" t="t" r="r" b="b"/>
              <a:pathLst>
                <a:path w="3427729" h="182879">
                  <a:moveTo>
                    <a:pt x="3327755" y="0"/>
                  </a:moveTo>
                  <a:lnTo>
                    <a:pt x="98767" y="0"/>
                  </a:lnTo>
                  <a:lnTo>
                    <a:pt x="60434" y="7158"/>
                  </a:lnTo>
                  <a:lnTo>
                    <a:pt x="29109" y="26722"/>
                  </a:lnTo>
                  <a:lnTo>
                    <a:pt x="7922" y="55823"/>
                  </a:lnTo>
                  <a:lnTo>
                    <a:pt x="0" y="91592"/>
                  </a:lnTo>
                  <a:lnTo>
                    <a:pt x="7856" y="127105"/>
                  </a:lnTo>
                  <a:lnTo>
                    <a:pt x="28903" y="156124"/>
                  </a:lnTo>
                  <a:lnTo>
                    <a:pt x="60045" y="175699"/>
                  </a:lnTo>
                  <a:lnTo>
                    <a:pt x="99339" y="182880"/>
                  </a:lnTo>
                  <a:lnTo>
                    <a:pt x="3328898" y="182880"/>
                  </a:lnTo>
                  <a:lnTo>
                    <a:pt x="3367032" y="175699"/>
                  </a:lnTo>
                  <a:lnTo>
                    <a:pt x="3398224" y="156124"/>
                  </a:lnTo>
                  <a:lnTo>
                    <a:pt x="3419392" y="127105"/>
                  </a:lnTo>
                  <a:lnTo>
                    <a:pt x="3427450" y="91592"/>
                  </a:lnTo>
                  <a:lnTo>
                    <a:pt x="3419348" y="55823"/>
                  </a:lnTo>
                  <a:lnTo>
                    <a:pt x="3398065" y="26722"/>
                  </a:lnTo>
                  <a:lnTo>
                    <a:pt x="3366710" y="7158"/>
                  </a:lnTo>
                  <a:lnTo>
                    <a:pt x="3327755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7671" y="4104132"/>
              <a:ext cx="2512060" cy="182880"/>
            </a:xfrm>
            <a:custGeom>
              <a:avLst/>
              <a:gdLst/>
              <a:ahLst/>
              <a:cxnLst/>
              <a:rect l="l" t="t" r="r" b="b"/>
              <a:pathLst>
                <a:path w="2512060" h="182879">
                  <a:moveTo>
                    <a:pt x="2447925" y="0"/>
                  </a:moveTo>
                  <a:lnTo>
                    <a:pt x="63626" y="0"/>
                  </a:lnTo>
                  <a:lnTo>
                    <a:pt x="38897" y="7174"/>
                  </a:lnTo>
                  <a:lnTo>
                    <a:pt x="18668" y="26765"/>
                  </a:lnTo>
                  <a:lnTo>
                    <a:pt x="5012" y="55871"/>
                  </a:lnTo>
                  <a:lnTo>
                    <a:pt x="0" y="91592"/>
                  </a:lnTo>
                  <a:lnTo>
                    <a:pt x="5173" y="127131"/>
                  </a:lnTo>
                  <a:lnTo>
                    <a:pt x="18811" y="156148"/>
                  </a:lnTo>
                  <a:lnTo>
                    <a:pt x="38951" y="175708"/>
                  </a:lnTo>
                  <a:lnTo>
                    <a:pt x="63626" y="182880"/>
                  </a:lnTo>
                  <a:lnTo>
                    <a:pt x="2447925" y="182880"/>
                  </a:lnTo>
                  <a:lnTo>
                    <a:pt x="2472654" y="175708"/>
                  </a:lnTo>
                  <a:lnTo>
                    <a:pt x="2492882" y="156148"/>
                  </a:lnTo>
                  <a:lnTo>
                    <a:pt x="2506539" y="127131"/>
                  </a:lnTo>
                  <a:lnTo>
                    <a:pt x="2511552" y="91592"/>
                  </a:lnTo>
                  <a:lnTo>
                    <a:pt x="2506539" y="55871"/>
                  </a:lnTo>
                  <a:lnTo>
                    <a:pt x="2492883" y="26765"/>
                  </a:lnTo>
                  <a:lnTo>
                    <a:pt x="2472654" y="7174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0036" y="4166641"/>
              <a:ext cx="516890" cy="50800"/>
            </a:xfrm>
            <a:custGeom>
              <a:avLst/>
              <a:gdLst/>
              <a:ahLst/>
              <a:cxnLst/>
              <a:rect l="l" t="t" r="r" b="b"/>
              <a:pathLst>
                <a:path w="516890" h="50800">
                  <a:moveTo>
                    <a:pt x="217906" y="0"/>
                  </a:moveTo>
                  <a:lnTo>
                    <a:pt x="0" y="0"/>
                  </a:lnTo>
                  <a:lnTo>
                    <a:pt x="0" y="50266"/>
                  </a:lnTo>
                  <a:lnTo>
                    <a:pt x="217906" y="50266"/>
                  </a:lnTo>
                  <a:lnTo>
                    <a:pt x="217906" y="0"/>
                  </a:lnTo>
                  <a:close/>
                </a:path>
                <a:path w="516890" h="50800">
                  <a:moveTo>
                    <a:pt x="516610" y="0"/>
                  </a:moveTo>
                  <a:lnTo>
                    <a:pt x="297180" y="0"/>
                  </a:lnTo>
                  <a:lnTo>
                    <a:pt x="297180" y="50266"/>
                  </a:lnTo>
                  <a:lnTo>
                    <a:pt x="516610" y="50266"/>
                  </a:lnTo>
                  <a:lnTo>
                    <a:pt x="516610" y="0"/>
                  </a:lnTo>
                  <a:close/>
                </a:path>
              </a:pathLst>
            </a:custGeom>
            <a:solidFill>
              <a:srgbClr val="E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504" y="2414016"/>
              <a:ext cx="327660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29507" y="2119883"/>
              <a:ext cx="434340" cy="436245"/>
            </a:xfrm>
            <a:custGeom>
              <a:avLst/>
              <a:gdLst/>
              <a:ahLst/>
              <a:cxnLst/>
              <a:rect l="l" t="t" r="r" b="b"/>
              <a:pathLst>
                <a:path w="434339" h="436244">
                  <a:moveTo>
                    <a:pt x="217652" y="0"/>
                  </a:moveTo>
                  <a:lnTo>
                    <a:pt x="173839" y="4441"/>
                  </a:lnTo>
                  <a:lnTo>
                    <a:pt x="131562" y="17716"/>
                  </a:lnTo>
                  <a:lnTo>
                    <a:pt x="92261" y="39754"/>
                  </a:lnTo>
                  <a:lnTo>
                    <a:pt x="57378" y="70485"/>
                  </a:lnTo>
                  <a:lnTo>
                    <a:pt x="27015" y="112559"/>
                  </a:lnTo>
                  <a:lnTo>
                    <a:pt x="7777" y="159645"/>
                  </a:lnTo>
                  <a:lnTo>
                    <a:pt x="0" y="209620"/>
                  </a:lnTo>
                  <a:lnTo>
                    <a:pt x="4018" y="260363"/>
                  </a:lnTo>
                  <a:lnTo>
                    <a:pt x="20167" y="309753"/>
                  </a:lnTo>
                  <a:lnTo>
                    <a:pt x="46274" y="352470"/>
                  </a:lnTo>
                  <a:lnTo>
                    <a:pt x="80678" y="387446"/>
                  </a:lnTo>
                  <a:lnTo>
                    <a:pt x="121739" y="413674"/>
                  </a:lnTo>
                  <a:lnTo>
                    <a:pt x="167816" y="430149"/>
                  </a:lnTo>
                  <a:lnTo>
                    <a:pt x="217271" y="435864"/>
                  </a:lnTo>
                  <a:lnTo>
                    <a:pt x="226669" y="435610"/>
                  </a:lnTo>
                  <a:lnTo>
                    <a:pt x="277941" y="427347"/>
                  </a:lnTo>
                  <a:lnTo>
                    <a:pt x="324847" y="407674"/>
                  </a:lnTo>
                  <a:lnTo>
                    <a:pt x="365676" y="377856"/>
                  </a:lnTo>
                  <a:lnTo>
                    <a:pt x="398714" y="339163"/>
                  </a:lnTo>
                  <a:lnTo>
                    <a:pt x="422249" y="292862"/>
                  </a:lnTo>
                  <a:lnTo>
                    <a:pt x="434080" y="242308"/>
                  </a:lnTo>
                  <a:lnTo>
                    <a:pt x="433781" y="191408"/>
                  </a:lnTo>
                  <a:lnTo>
                    <a:pt x="421838" y="142251"/>
                  </a:lnTo>
                  <a:lnTo>
                    <a:pt x="398739" y="96928"/>
                  </a:lnTo>
                  <a:lnTo>
                    <a:pt x="364972" y="57531"/>
                  </a:lnTo>
                  <a:lnTo>
                    <a:pt x="331738" y="32307"/>
                  </a:lnTo>
                  <a:lnTo>
                    <a:pt x="295408" y="14335"/>
                  </a:lnTo>
                  <a:lnTo>
                    <a:pt x="257030" y="3577"/>
                  </a:lnTo>
                  <a:lnTo>
                    <a:pt x="217652" y="0"/>
                  </a:lnTo>
                  <a:close/>
                </a:path>
              </a:pathLst>
            </a:custGeom>
            <a:solidFill>
              <a:srgbClr val="579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7868" y="2167127"/>
              <a:ext cx="339090" cy="340360"/>
            </a:xfrm>
            <a:custGeom>
              <a:avLst/>
              <a:gdLst/>
              <a:ahLst/>
              <a:cxnLst/>
              <a:rect l="l" t="t" r="r" b="b"/>
              <a:pathLst>
                <a:path w="339089" h="340360">
                  <a:moveTo>
                    <a:pt x="173735" y="0"/>
                  </a:moveTo>
                  <a:lnTo>
                    <a:pt x="169163" y="0"/>
                  </a:lnTo>
                  <a:lnTo>
                    <a:pt x="118664" y="7723"/>
                  </a:lnTo>
                  <a:lnTo>
                    <a:pt x="73901" y="29419"/>
                  </a:lnTo>
                  <a:lnTo>
                    <a:pt x="37472" y="62874"/>
                  </a:lnTo>
                  <a:lnTo>
                    <a:pt x="11972" y="105875"/>
                  </a:lnTo>
                  <a:lnTo>
                    <a:pt x="0" y="156210"/>
                  </a:lnTo>
                  <a:lnTo>
                    <a:pt x="2431" y="201754"/>
                  </a:lnTo>
                  <a:lnTo>
                    <a:pt x="16237" y="243618"/>
                  </a:lnTo>
                  <a:lnTo>
                    <a:pt x="39941" y="280050"/>
                  </a:lnTo>
                  <a:lnTo>
                    <a:pt x="72070" y="309296"/>
                  </a:lnTo>
                  <a:lnTo>
                    <a:pt x="111148" y="329603"/>
                  </a:lnTo>
                  <a:lnTo>
                    <a:pt x="155701" y="339217"/>
                  </a:lnTo>
                  <a:lnTo>
                    <a:pt x="165100" y="339852"/>
                  </a:lnTo>
                  <a:lnTo>
                    <a:pt x="169671" y="339852"/>
                  </a:lnTo>
                  <a:lnTo>
                    <a:pt x="220205" y="332116"/>
                  </a:lnTo>
                  <a:lnTo>
                    <a:pt x="264936" y="310396"/>
                  </a:lnTo>
                  <a:lnTo>
                    <a:pt x="301290" y="276922"/>
                  </a:lnTo>
                  <a:lnTo>
                    <a:pt x="326696" y="233927"/>
                  </a:lnTo>
                  <a:lnTo>
                    <a:pt x="338581" y="183642"/>
                  </a:lnTo>
                  <a:lnTo>
                    <a:pt x="336150" y="138053"/>
                  </a:lnTo>
                  <a:lnTo>
                    <a:pt x="322344" y="96171"/>
                  </a:lnTo>
                  <a:lnTo>
                    <a:pt x="298640" y="59737"/>
                  </a:lnTo>
                  <a:lnTo>
                    <a:pt x="266511" y="30489"/>
                  </a:lnTo>
                  <a:lnTo>
                    <a:pt x="227433" y="10166"/>
                  </a:lnTo>
                  <a:lnTo>
                    <a:pt x="182879" y="508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E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5507" y="2218944"/>
              <a:ext cx="301625" cy="291465"/>
            </a:xfrm>
            <a:custGeom>
              <a:avLst/>
              <a:gdLst/>
              <a:ahLst/>
              <a:cxnLst/>
              <a:rect l="l" t="t" r="r" b="b"/>
              <a:pathLst>
                <a:path w="301625" h="291464">
                  <a:moveTo>
                    <a:pt x="49097" y="0"/>
                  </a:moveTo>
                  <a:lnTo>
                    <a:pt x="46684" y="0"/>
                  </a:lnTo>
                  <a:lnTo>
                    <a:pt x="45160" y="254"/>
                  </a:lnTo>
                  <a:lnTo>
                    <a:pt x="44398" y="1016"/>
                  </a:lnTo>
                  <a:lnTo>
                    <a:pt x="16105" y="42614"/>
                  </a:lnTo>
                  <a:lnTo>
                    <a:pt x="1123" y="89677"/>
                  </a:lnTo>
                  <a:lnTo>
                    <a:pt x="0" y="139051"/>
                  </a:lnTo>
                  <a:lnTo>
                    <a:pt x="13283" y="187579"/>
                  </a:lnTo>
                  <a:lnTo>
                    <a:pt x="39993" y="230272"/>
                  </a:lnTo>
                  <a:lnTo>
                    <a:pt x="77037" y="262905"/>
                  </a:lnTo>
                  <a:lnTo>
                    <a:pt x="121796" y="283751"/>
                  </a:lnTo>
                  <a:lnTo>
                    <a:pt x="171652" y="291083"/>
                  </a:lnTo>
                  <a:lnTo>
                    <a:pt x="176351" y="291083"/>
                  </a:lnTo>
                  <a:lnTo>
                    <a:pt x="244709" y="275113"/>
                  </a:lnTo>
                  <a:lnTo>
                    <a:pt x="299160" y="235204"/>
                  </a:lnTo>
                  <a:lnTo>
                    <a:pt x="301192" y="232791"/>
                  </a:lnTo>
                  <a:lnTo>
                    <a:pt x="299033" y="229869"/>
                  </a:lnTo>
                  <a:lnTo>
                    <a:pt x="295858" y="229869"/>
                  </a:lnTo>
                  <a:lnTo>
                    <a:pt x="295096" y="230124"/>
                  </a:lnTo>
                  <a:lnTo>
                    <a:pt x="294334" y="231012"/>
                  </a:lnTo>
                  <a:lnTo>
                    <a:pt x="267771" y="253962"/>
                  </a:lnTo>
                  <a:lnTo>
                    <a:pt x="237946" y="270398"/>
                  </a:lnTo>
                  <a:lnTo>
                    <a:pt x="205930" y="280287"/>
                  </a:lnTo>
                  <a:lnTo>
                    <a:pt x="172795" y="283591"/>
                  </a:lnTo>
                  <a:lnTo>
                    <a:pt x="142692" y="280850"/>
                  </a:lnTo>
                  <a:lnTo>
                    <a:pt x="85534" y="258891"/>
                  </a:lnTo>
                  <a:lnTo>
                    <a:pt x="31705" y="205535"/>
                  </a:lnTo>
                  <a:lnTo>
                    <a:pt x="13763" y="166511"/>
                  </a:lnTo>
                  <a:lnTo>
                    <a:pt x="6425" y="124777"/>
                  </a:lnTo>
                  <a:lnTo>
                    <a:pt x="9797" y="82535"/>
                  </a:lnTo>
                  <a:lnTo>
                    <a:pt x="23986" y="41987"/>
                  </a:lnTo>
                  <a:lnTo>
                    <a:pt x="49097" y="5333"/>
                  </a:lnTo>
                  <a:lnTo>
                    <a:pt x="51256" y="3048"/>
                  </a:lnTo>
                  <a:lnTo>
                    <a:pt x="49097" y="0"/>
                  </a:lnTo>
                  <a:close/>
                </a:path>
              </a:pathLst>
            </a:custGeom>
            <a:solidFill>
              <a:srgbClr val="0A2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61305" y="1447545"/>
            <a:ext cx="33324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0" dirty="0"/>
              <a:t>OWASP</a:t>
            </a:r>
            <a:r>
              <a:rPr sz="3600" spc="40" dirty="0"/>
              <a:t> </a:t>
            </a:r>
            <a:r>
              <a:rPr sz="3600" spc="204" dirty="0"/>
              <a:t>Top</a:t>
            </a:r>
            <a:r>
              <a:rPr sz="3600" spc="45" dirty="0"/>
              <a:t> </a:t>
            </a:r>
            <a:r>
              <a:rPr sz="3600" spc="290" dirty="0"/>
              <a:t>10</a:t>
            </a:r>
            <a:endParaRPr sz="3600" dirty="0"/>
          </a:p>
          <a:p>
            <a:pPr marL="12700">
              <a:lnSpc>
                <a:spcPct val="100000"/>
              </a:lnSpc>
            </a:pPr>
            <a:r>
              <a:rPr sz="3600" spc="185" dirty="0"/>
              <a:t>Vulnerabilities:</a:t>
            </a:r>
            <a:endParaRPr sz="3600" dirty="0"/>
          </a:p>
        </p:txBody>
      </p:sp>
      <p:sp>
        <p:nvSpPr>
          <p:cNvPr id="12" name="object 12"/>
          <p:cNvSpPr txBox="1"/>
          <p:nvPr/>
        </p:nvSpPr>
        <p:spPr>
          <a:xfrm>
            <a:off x="4920488" y="2571369"/>
            <a:ext cx="3742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A2040"/>
                </a:solidFill>
                <a:latin typeface="Calibri"/>
                <a:cs typeface="Calibri"/>
              </a:rPr>
              <a:t>Injection</a:t>
            </a:r>
            <a:r>
              <a:rPr sz="2400" b="1" spc="-6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A2040"/>
                </a:solidFill>
                <a:latin typeface="Calibri"/>
                <a:cs typeface="Calibri"/>
              </a:rPr>
              <a:t>and</a:t>
            </a:r>
            <a:r>
              <a:rPr sz="2400" b="1" spc="-6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A2040"/>
                </a:solidFill>
                <a:latin typeface="Calibri"/>
                <a:cs typeface="Calibri"/>
              </a:rPr>
              <a:t>Insecure</a:t>
            </a:r>
            <a:r>
              <a:rPr sz="2400" b="1" spc="-6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A2040"/>
                </a:solidFill>
                <a:latin typeface="Calibri"/>
                <a:cs typeface="Calibri"/>
              </a:rPr>
              <a:t>Design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3976" y="2535935"/>
            <a:ext cx="676910" cy="989330"/>
          </a:xfrm>
          <a:custGeom>
            <a:avLst/>
            <a:gdLst/>
            <a:ahLst/>
            <a:cxnLst/>
            <a:rect l="l" t="t" r="r" b="b"/>
            <a:pathLst>
              <a:path w="676910" h="989329">
                <a:moveTo>
                  <a:pt x="447929" y="0"/>
                </a:moveTo>
                <a:lnTo>
                  <a:pt x="229107" y="381"/>
                </a:lnTo>
                <a:lnTo>
                  <a:pt x="178984" y="8439"/>
                </a:lnTo>
                <a:lnTo>
                  <a:pt x="135481" y="30897"/>
                </a:lnTo>
                <a:lnTo>
                  <a:pt x="101165" y="65175"/>
                </a:lnTo>
                <a:lnTo>
                  <a:pt x="78601" y="108694"/>
                </a:lnTo>
                <a:lnTo>
                  <a:pt x="70420" y="158495"/>
                </a:lnTo>
                <a:lnTo>
                  <a:pt x="70357" y="363981"/>
                </a:lnTo>
                <a:lnTo>
                  <a:pt x="52774" y="368893"/>
                </a:lnTo>
                <a:lnTo>
                  <a:pt x="35131" y="374126"/>
                </a:lnTo>
                <a:lnTo>
                  <a:pt x="17512" y="379716"/>
                </a:lnTo>
                <a:lnTo>
                  <a:pt x="0" y="385699"/>
                </a:lnTo>
                <a:lnTo>
                  <a:pt x="0" y="942213"/>
                </a:lnTo>
                <a:lnTo>
                  <a:pt x="47395" y="951373"/>
                </a:lnTo>
                <a:lnTo>
                  <a:pt x="94817" y="960036"/>
                </a:lnTo>
                <a:lnTo>
                  <a:pt x="142281" y="967979"/>
                </a:lnTo>
                <a:lnTo>
                  <a:pt x="189801" y="974978"/>
                </a:lnTo>
                <a:lnTo>
                  <a:pt x="237393" y="980811"/>
                </a:lnTo>
                <a:lnTo>
                  <a:pt x="285071" y="985254"/>
                </a:lnTo>
                <a:lnTo>
                  <a:pt x="332850" y="988083"/>
                </a:lnTo>
                <a:lnTo>
                  <a:pt x="380746" y="989076"/>
                </a:lnTo>
                <a:lnTo>
                  <a:pt x="429643" y="987968"/>
                </a:lnTo>
                <a:lnTo>
                  <a:pt x="478686" y="984489"/>
                </a:lnTo>
                <a:lnTo>
                  <a:pt x="527891" y="978407"/>
                </a:lnTo>
                <a:lnTo>
                  <a:pt x="577276" y="969489"/>
                </a:lnTo>
                <a:lnTo>
                  <a:pt x="626858" y="957502"/>
                </a:lnTo>
                <a:lnTo>
                  <a:pt x="676656" y="942213"/>
                </a:lnTo>
                <a:lnTo>
                  <a:pt x="676656" y="748157"/>
                </a:lnTo>
                <a:lnTo>
                  <a:pt x="308101" y="748157"/>
                </a:lnTo>
                <a:lnTo>
                  <a:pt x="308101" y="645794"/>
                </a:lnTo>
                <a:lnTo>
                  <a:pt x="288405" y="631946"/>
                </a:lnTo>
                <a:lnTo>
                  <a:pt x="274827" y="612917"/>
                </a:lnTo>
                <a:lnTo>
                  <a:pt x="268204" y="590484"/>
                </a:lnTo>
                <a:lnTo>
                  <a:pt x="269367" y="566419"/>
                </a:lnTo>
                <a:lnTo>
                  <a:pt x="278663" y="544325"/>
                </a:lnTo>
                <a:lnTo>
                  <a:pt x="294306" y="526923"/>
                </a:lnTo>
                <a:lnTo>
                  <a:pt x="314783" y="515520"/>
                </a:lnTo>
                <a:lnTo>
                  <a:pt x="338581" y="511428"/>
                </a:lnTo>
                <a:lnTo>
                  <a:pt x="676656" y="511428"/>
                </a:lnTo>
                <a:lnTo>
                  <a:pt x="676656" y="385699"/>
                </a:lnTo>
                <a:lnTo>
                  <a:pt x="641524" y="375475"/>
                </a:lnTo>
                <a:lnTo>
                  <a:pt x="623881" y="370625"/>
                </a:lnTo>
                <a:lnTo>
                  <a:pt x="606298" y="366013"/>
                </a:lnTo>
                <a:lnTo>
                  <a:pt x="606298" y="350138"/>
                </a:lnTo>
                <a:lnTo>
                  <a:pt x="535305" y="350138"/>
                </a:lnTo>
                <a:lnTo>
                  <a:pt x="519493" y="347471"/>
                </a:lnTo>
                <a:lnTo>
                  <a:pt x="141859" y="347471"/>
                </a:lnTo>
                <a:lnTo>
                  <a:pt x="141929" y="158495"/>
                </a:lnTo>
                <a:lnTo>
                  <a:pt x="166449" y="97139"/>
                </a:lnTo>
                <a:lnTo>
                  <a:pt x="227711" y="71500"/>
                </a:lnTo>
                <a:lnTo>
                  <a:pt x="578886" y="71500"/>
                </a:lnTo>
                <a:lnTo>
                  <a:pt x="575551" y="65068"/>
                </a:lnTo>
                <a:lnTo>
                  <a:pt x="541311" y="30790"/>
                </a:lnTo>
                <a:lnTo>
                  <a:pt x="497915" y="8241"/>
                </a:lnTo>
                <a:lnTo>
                  <a:pt x="447929" y="0"/>
                </a:lnTo>
                <a:close/>
              </a:path>
              <a:path w="676910" h="989329">
                <a:moveTo>
                  <a:pt x="676656" y="511428"/>
                </a:moveTo>
                <a:lnTo>
                  <a:pt x="338581" y="511428"/>
                </a:lnTo>
                <a:lnTo>
                  <a:pt x="362140" y="515520"/>
                </a:lnTo>
                <a:lnTo>
                  <a:pt x="382555" y="526923"/>
                </a:lnTo>
                <a:lnTo>
                  <a:pt x="398160" y="544325"/>
                </a:lnTo>
                <a:lnTo>
                  <a:pt x="407288" y="566419"/>
                </a:lnTo>
                <a:lnTo>
                  <a:pt x="408451" y="590484"/>
                </a:lnTo>
                <a:lnTo>
                  <a:pt x="401828" y="612917"/>
                </a:lnTo>
                <a:lnTo>
                  <a:pt x="388250" y="631946"/>
                </a:lnTo>
                <a:lnTo>
                  <a:pt x="368554" y="645794"/>
                </a:lnTo>
                <a:lnTo>
                  <a:pt x="368554" y="748157"/>
                </a:lnTo>
                <a:lnTo>
                  <a:pt x="676656" y="748157"/>
                </a:lnTo>
                <a:lnTo>
                  <a:pt x="676656" y="511428"/>
                </a:lnTo>
                <a:close/>
              </a:path>
              <a:path w="676910" h="989329">
                <a:moveTo>
                  <a:pt x="578886" y="71500"/>
                </a:moveTo>
                <a:lnTo>
                  <a:pt x="449325" y="71500"/>
                </a:lnTo>
                <a:lnTo>
                  <a:pt x="482905" y="78384"/>
                </a:lnTo>
                <a:lnTo>
                  <a:pt x="510317" y="97139"/>
                </a:lnTo>
                <a:lnTo>
                  <a:pt x="528728" y="124918"/>
                </a:lnTo>
                <a:lnTo>
                  <a:pt x="535231" y="158495"/>
                </a:lnTo>
                <a:lnTo>
                  <a:pt x="535305" y="350138"/>
                </a:lnTo>
                <a:lnTo>
                  <a:pt x="606298" y="350138"/>
                </a:lnTo>
                <a:lnTo>
                  <a:pt x="606298" y="158495"/>
                </a:lnTo>
                <a:lnTo>
                  <a:pt x="598069" y="108496"/>
                </a:lnTo>
                <a:lnTo>
                  <a:pt x="578886" y="71500"/>
                </a:lnTo>
                <a:close/>
              </a:path>
              <a:path w="676910" h="989329">
                <a:moveTo>
                  <a:pt x="327787" y="329819"/>
                </a:moveTo>
                <a:lnTo>
                  <a:pt x="281072" y="330898"/>
                </a:lnTo>
                <a:lnTo>
                  <a:pt x="234489" y="334168"/>
                </a:lnTo>
                <a:lnTo>
                  <a:pt x="188073" y="339677"/>
                </a:lnTo>
                <a:lnTo>
                  <a:pt x="141859" y="347471"/>
                </a:lnTo>
                <a:lnTo>
                  <a:pt x="519493" y="347471"/>
                </a:lnTo>
                <a:lnTo>
                  <a:pt x="483127" y="341338"/>
                </a:lnTo>
                <a:lnTo>
                  <a:pt x="431164" y="334978"/>
                </a:lnTo>
                <a:lnTo>
                  <a:pt x="379392" y="331118"/>
                </a:lnTo>
                <a:lnTo>
                  <a:pt x="327787" y="329819"/>
                </a:lnTo>
                <a:close/>
              </a:path>
            </a:pathLst>
          </a:custGeom>
          <a:solidFill>
            <a:srgbClr val="5799F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52569" y="4069486"/>
            <a:ext cx="2792730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A2040"/>
                </a:solidFill>
                <a:latin typeface="Arial"/>
                <a:cs typeface="Arial"/>
              </a:rPr>
              <a:t>Daniela</a:t>
            </a:r>
            <a:r>
              <a:rPr sz="1100" spc="-10" dirty="0">
                <a:solidFill>
                  <a:srgbClr val="0A2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A2040"/>
                </a:solidFill>
                <a:latin typeface="Arial"/>
                <a:cs typeface="Arial"/>
              </a:rPr>
              <a:t>Tomás</a:t>
            </a:r>
            <a:r>
              <a:rPr sz="1100" spc="240" dirty="0">
                <a:solidFill>
                  <a:srgbClr val="0A204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A2040"/>
                </a:solidFill>
                <a:latin typeface="Arial"/>
                <a:cs typeface="Arial"/>
              </a:rPr>
              <a:t>up202004946@edu.fc.up.pt </a:t>
            </a:r>
            <a:r>
              <a:rPr sz="1100" dirty="0">
                <a:solidFill>
                  <a:srgbClr val="0A2040"/>
                </a:solidFill>
                <a:latin typeface="Arial"/>
                <a:cs typeface="Arial"/>
              </a:rPr>
              <a:t>Diogo</a:t>
            </a:r>
            <a:r>
              <a:rPr sz="1100" spc="-10" dirty="0">
                <a:solidFill>
                  <a:srgbClr val="0A2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A2040"/>
                </a:solidFill>
                <a:latin typeface="Arial"/>
                <a:cs typeface="Arial"/>
              </a:rPr>
              <a:t>Nunes</a:t>
            </a:r>
            <a:r>
              <a:rPr sz="1100" spc="270" dirty="0">
                <a:solidFill>
                  <a:srgbClr val="0A2040"/>
                </a:solidFill>
                <a:latin typeface="Arial"/>
                <a:cs typeface="Arial"/>
              </a:rPr>
              <a:t>   </a:t>
            </a:r>
            <a:r>
              <a:rPr sz="1100" spc="-10" dirty="0">
                <a:solidFill>
                  <a:srgbClr val="0A2040"/>
                </a:solidFill>
                <a:latin typeface="Arial"/>
                <a:cs typeface="Arial"/>
              </a:rPr>
              <a:t>up202007895@edu.fc.up.pt</a:t>
            </a:r>
            <a:endParaRPr lang="pt-PT" sz="1100" spc="-10" dirty="0">
              <a:solidFill>
                <a:srgbClr val="0A204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A2040"/>
                </a:solidFill>
                <a:latin typeface="Arial"/>
                <a:cs typeface="Arial"/>
              </a:rPr>
              <a:t>João</a:t>
            </a:r>
            <a:r>
              <a:rPr sz="1100" spc="-25" dirty="0">
                <a:solidFill>
                  <a:srgbClr val="0A2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A2040"/>
                </a:solidFill>
                <a:latin typeface="Arial"/>
                <a:cs typeface="Arial"/>
              </a:rPr>
              <a:t>Veloso</a:t>
            </a:r>
            <a:r>
              <a:rPr sz="1100" spc="375" dirty="0">
                <a:solidFill>
                  <a:srgbClr val="0A2040"/>
                </a:solidFill>
                <a:latin typeface="Arial"/>
                <a:cs typeface="Arial"/>
              </a:rPr>
              <a:t>   </a:t>
            </a:r>
            <a:r>
              <a:rPr sz="1100" spc="-10" dirty="0">
                <a:solidFill>
                  <a:srgbClr val="0A2040"/>
                </a:solidFill>
                <a:latin typeface="Arial"/>
                <a:cs typeface="Arial"/>
              </a:rPr>
              <a:t>up202005801@edu.fc.up.pt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6978296" cy="99514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Countermeasures</a:t>
            </a:r>
            <a:endParaRPr lang="en-US" sz="2000" dirty="0"/>
          </a:p>
          <a:p>
            <a:pPr marL="298450" indent="-285750" algn="just">
              <a:lnSpc>
                <a:spcPct val="100000"/>
              </a:lnSpc>
              <a:spcBef>
                <a:spcPts val="1019"/>
              </a:spcBef>
              <a:buClr>
                <a:srgbClr val="954627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A2040"/>
                </a:solidFill>
                <a:latin typeface="+mj-lt"/>
              </a:rPr>
              <a:t>S</a:t>
            </a:r>
            <a:r>
              <a:rPr lang="en-US" sz="1400" b="0" dirty="0">
                <a:solidFill>
                  <a:srgbClr val="0A2040"/>
                </a:solidFill>
                <a:latin typeface="+mj-lt"/>
                <a:cs typeface="Calibri"/>
              </a:rPr>
              <a:t>tronger Password Hashing Function (</a:t>
            </a:r>
            <a:r>
              <a:rPr lang="en-US" sz="1400" b="0" dirty="0" err="1">
                <a:solidFill>
                  <a:srgbClr val="0A2040"/>
                </a:solidFill>
                <a:latin typeface="+mj-lt"/>
                <a:cs typeface="Calibri"/>
              </a:rPr>
              <a:t>bcrypt</a:t>
            </a:r>
            <a:r>
              <a:rPr lang="en-US" sz="1400" b="0" dirty="0">
                <a:solidFill>
                  <a:srgbClr val="0A2040"/>
                </a:solidFill>
                <a:latin typeface="+mj-lt"/>
                <a:cs typeface="Calibri"/>
              </a:rPr>
              <a:t>)</a:t>
            </a:r>
          </a:p>
          <a:p>
            <a:pPr algn="just">
              <a:lnSpc>
                <a:spcPct val="100000"/>
              </a:lnSpc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438150"/>
            <a:ext cx="7378193" cy="603678"/>
          </a:xfrm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/>
              <a:t>Password </a:t>
            </a:r>
            <a:r>
              <a:rPr lang="pt-PT" spc="185" dirty="0" err="1"/>
              <a:t>Encryption</a:t>
            </a:r>
            <a:endParaRPr lang="pt-PT" spc="2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AC396-4BB9-D288-8DC2-17C449D0CF93}"/>
              </a:ext>
            </a:extLst>
          </p:cNvPr>
          <p:cNvSpPr txBox="1"/>
          <p:nvPr/>
        </p:nvSpPr>
        <p:spPr>
          <a:xfrm>
            <a:off x="1181100" y="2571136"/>
            <a:ext cx="6781800" cy="95410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password_hash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$algo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[, 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endParaRPr lang="pt-P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password_verify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3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4158895" cy="65146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Detailed Error Messages</a:t>
            </a:r>
            <a:endParaRPr lang="en-US" sz="1200" dirty="0">
              <a:solidFill>
                <a:srgbClr val="0A2040"/>
              </a:solidFill>
              <a:latin typeface="+mj-lt"/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438150"/>
            <a:ext cx="7378193" cy="603678"/>
          </a:xfrm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/>
              <a:t>Error </a:t>
            </a:r>
            <a:r>
              <a:rPr lang="pt-PT" spc="185" dirty="0" err="1"/>
              <a:t>Messages</a:t>
            </a:r>
            <a:endParaRPr lang="pt-PT" spc="2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AB5C1-9E1C-90AE-C3D4-9676375D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0" y="2282298"/>
            <a:ext cx="6546960" cy="14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6978296" cy="46679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Countermeasures</a:t>
            </a:r>
            <a:endParaRPr lang="en-US"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438150"/>
            <a:ext cx="7378193" cy="603678"/>
          </a:xfrm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/>
              <a:t>Error </a:t>
            </a:r>
            <a:r>
              <a:rPr lang="pt-PT" spc="185" dirty="0" err="1"/>
              <a:t>Messages</a:t>
            </a:r>
            <a:endParaRPr lang="pt-PT" spc="2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EF4A3-1ED4-0B38-9A5F-3DA5F702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49" y="2533645"/>
            <a:ext cx="5749293" cy="8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7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4997096" cy="65146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No Maximum Quantity Limited to Stock</a:t>
            </a:r>
            <a:endParaRPr lang="en-US" sz="1200" dirty="0">
              <a:solidFill>
                <a:srgbClr val="0A2040"/>
              </a:solidFill>
              <a:latin typeface="+mj-lt"/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n-US" sz="1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03AD-B7E6-BCC1-0318-70E663D2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5" y="2447921"/>
            <a:ext cx="7796269" cy="247658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5AB5EBC1-12B2-13B9-DFFE-03EF8650A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38150"/>
            <a:ext cx="8686800" cy="603678"/>
          </a:xfrm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en-US" spc="210" dirty="0"/>
              <a:t>Stock Limits</a:t>
            </a:r>
            <a:endParaRPr lang="pt-PT" spc="210" dirty="0"/>
          </a:p>
        </p:txBody>
      </p:sp>
    </p:spTree>
    <p:extLst>
      <p:ext uri="{BB962C8B-B14F-4D97-AF65-F5344CB8AC3E}">
        <p14:creationId xmlns:p14="http://schemas.microsoft.com/office/powerpoint/2010/main" val="338836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6978296" cy="836126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Countermeasures</a:t>
            </a:r>
          </a:p>
          <a:p>
            <a:pPr marL="298450" indent="-285750" algn="just">
              <a:lnSpc>
                <a:spcPct val="100000"/>
              </a:lnSpc>
              <a:spcBef>
                <a:spcPts val="1019"/>
              </a:spcBef>
              <a:buClr>
                <a:srgbClr val="954627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A2040"/>
                </a:solidFill>
                <a:latin typeface="+mj-lt"/>
              </a:rPr>
              <a:t>Enforcement of (Maximum) Stock Limits</a:t>
            </a:r>
            <a:endParaRPr lang="en-US" sz="1400" b="0" dirty="0">
              <a:solidFill>
                <a:srgbClr val="0A2040"/>
              </a:solidFill>
              <a:latin typeface="+mj-lt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1C505-E831-EBDD-DAC1-B1CDE4A9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9" y="2459287"/>
            <a:ext cx="8153542" cy="224925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765758A4-A890-B83A-0513-6FDA0A653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38150"/>
            <a:ext cx="8686800" cy="603678"/>
          </a:xfrm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en-US" spc="210" dirty="0"/>
              <a:t>Stock Limits</a:t>
            </a:r>
            <a:endParaRPr lang="pt-PT" spc="210" dirty="0"/>
          </a:p>
        </p:txBody>
      </p:sp>
    </p:spTree>
    <p:extLst>
      <p:ext uri="{BB962C8B-B14F-4D97-AF65-F5344CB8AC3E}">
        <p14:creationId xmlns:p14="http://schemas.microsoft.com/office/powerpoint/2010/main" val="241782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413" y="284225"/>
            <a:ext cx="8616950" cy="4577080"/>
          </a:xfrm>
          <a:custGeom>
            <a:avLst/>
            <a:gdLst/>
            <a:ahLst/>
            <a:cxnLst/>
            <a:rect l="l" t="t" r="r" b="b"/>
            <a:pathLst>
              <a:path w="8616950" h="4577080">
                <a:moveTo>
                  <a:pt x="0" y="4421149"/>
                </a:moveTo>
                <a:lnTo>
                  <a:pt x="7923" y="4470275"/>
                </a:lnTo>
                <a:lnTo>
                  <a:pt x="29987" y="4512940"/>
                </a:lnTo>
                <a:lnTo>
                  <a:pt x="63631" y="4546584"/>
                </a:lnTo>
                <a:lnTo>
                  <a:pt x="106296" y="4568648"/>
                </a:lnTo>
                <a:lnTo>
                  <a:pt x="155422" y="4576572"/>
                </a:lnTo>
                <a:lnTo>
                  <a:pt x="8461247" y="4576572"/>
                </a:lnTo>
                <a:lnTo>
                  <a:pt x="8510381" y="4568648"/>
                </a:lnTo>
                <a:lnTo>
                  <a:pt x="8553053" y="4546584"/>
                </a:lnTo>
                <a:lnTo>
                  <a:pt x="8586703" y="4512940"/>
                </a:lnTo>
                <a:lnTo>
                  <a:pt x="8608771" y="4470275"/>
                </a:lnTo>
                <a:lnTo>
                  <a:pt x="8616695" y="4421149"/>
                </a:lnTo>
                <a:lnTo>
                  <a:pt x="8616695" y="155448"/>
                </a:lnTo>
                <a:lnTo>
                  <a:pt x="8608771" y="106314"/>
                </a:lnTo>
                <a:lnTo>
                  <a:pt x="8586703" y="63642"/>
                </a:lnTo>
                <a:lnTo>
                  <a:pt x="8553053" y="29992"/>
                </a:lnTo>
                <a:lnTo>
                  <a:pt x="8510381" y="7924"/>
                </a:lnTo>
                <a:lnTo>
                  <a:pt x="8461247" y="0"/>
                </a:lnTo>
                <a:lnTo>
                  <a:pt x="155422" y="0"/>
                </a:lnTo>
                <a:lnTo>
                  <a:pt x="106296" y="7924"/>
                </a:lnTo>
                <a:lnTo>
                  <a:pt x="63631" y="29992"/>
                </a:lnTo>
                <a:lnTo>
                  <a:pt x="29987" y="63642"/>
                </a:lnTo>
                <a:lnTo>
                  <a:pt x="7923" y="106314"/>
                </a:lnTo>
                <a:lnTo>
                  <a:pt x="0" y="155448"/>
                </a:lnTo>
                <a:lnTo>
                  <a:pt x="0" y="4421149"/>
                </a:lnTo>
                <a:close/>
              </a:path>
            </a:pathLst>
          </a:custGeom>
          <a:ln w="114299">
            <a:solidFill>
              <a:srgbClr val="99A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8895" y="1037082"/>
            <a:ext cx="239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5" dirty="0"/>
              <a:t>Conclusion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855846" y="1713941"/>
            <a:ext cx="451929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rgbClr val="0A2040"/>
                </a:solidFill>
                <a:latin typeface="Calibri"/>
                <a:cs typeface="Calibri"/>
              </a:rPr>
              <a:t>A comprehensive strategy involving strong countermeasures like input validation, prepared statements, secure hashing functions, and system exposure reduction is crucial to combat injection and insecure design flaws in web applications.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9787" y="0"/>
            <a:ext cx="8554720" cy="4514215"/>
            <a:chOff x="589787" y="0"/>
            <a:chExt cx="8554720" cy="4514215"/>
          </a:xfrm>
        </p:grpSpPr>
        <p:sp>
          <p:nvSpPr>
            <p:cNvPr id="6" name="object 6"/>
            <p:cNvSpPr/>
            <p:nvPr/>
          </p:nvSpPr>
          <p:spPr>
            <a:xfrm>
              <a:off x="2556885" y="3582923"/>
              <a:ext cx="794385" cy="792480"/>
            </a:xfrm>
            <a:custGeom>
              <a:avLst/>
              <a:gdLst/>
              <a:ahLst/>
              <a:cxnLst/>
              <a:rect l="l" t="t" r="r" b="b"/>
              <a:pathLst>
                <a:path w="794385" h="792479">
                  <a:moveTo>
                    <a:pt x="397388" y="0"/>
                  </a:moveTo>
                  <a:lnTo>
                    <a:pt x="349628" y="2850"/>
                  </a:lnTo>
                  <a:lnTo>
                    <a:pt x="303242" y="11222"/>
                  </a:lnTo>
                  <a:lnTo>
                    <a:pt x="258634" y="24846"/>
                  </a:lnTo>
                  <a:lnTo>
                    <a:pt x="216211" y="43452"/>
                  </a:lnTo>
                  <a:lnTo>
                    <a:pt x="176376" y="66770"/>
                  </a:lnTo>
                  <a:lnTo>
                    <a:pt x="139536" y="94530"/>
                  </a:lnTo>
                  <a:lnTo>
                    <a:pt x="106096" y="126463"/>
                  </a:lnTo>
                  <a:lnTo>
                    <a:pt x="76462" y="162299"/>
                  </a:lnTo>
                  <a:lnTo>
                    <a:pt x="51038" y="201769"/>
                  </a:lnTo>
                  <a:lnTo>
                    <a:pt x="30231" y="244601"/>
                  </a:lnTo>
                  <a:lnTo>
                    <a:pt x="14533" y="289602"/>
                  </a:lnTo>
                  <a:lnTo>
                    <a:pt x="4487" y="335486"/>
                  </a:lnTo>
                  <a:lnTo>
                    <a:pt x="0" y="381771"/>
                  </a:lnTo>
                  <a:lnTo>
                    <a:pt x="976" y="427975"/>
                  </a:lnTo>
                  <a:lnTo>
                    <a:pt x="7323" y="473616"/>
                  </a:lnTo>
                  <a:lnTo>
                    <a:pt x="18947" y="518212"/>
                  </a:lnTo>
                  <a:lnTo>
                    <a:pt x="35754" y="561281"/>
                  </a:lnTo>
                  <a:lnTo>
                    <a:pt x="57651" y="602340"/>
                  </a:lnTo>
                  <a:lnTo>
                    <a:pt x="84543" y="640909"/>
                  </a:lnTo>
                  <a:lnTo>
                    <a:pt x="116337" y="676503"/>
                  </a:lnTo>
                  <a:lnTo>
                    <a:pt x="156302" y="711391"/>
                  </a:lnTo>
                  <a:lnTo>
                    <a:pt x="199926" y="740225"/>
                  </a:lnTo>
                  <a:lnTo>
                    <a:pt x="246528" y="762876"/>
                  </a:lnTo>
                  <a:lnTo>
                    <a:pt x="295426" y="779215"/>
                  </a:lnTo>
                  <a:lnTo>
                    <a:pt x="345939" y="789113"/>
                  </a:lnTo>
                  <a:lnTo>
                    <a:pt x="397388" y="792441"/>
                  </a:lnTo>
                  <a:lnTo>
                    <a:pt x="435801" y="790590"/>
                  </a:lnTo>
                  <a:lnTo>
                    <a:pt x="474096" y="784999"/>
                  </a:lnTo>
                  <a:lnTo>
                    <a:pt x="512009" y="775618"/>
                  </a:lnTo>
                  <a:lnTo>
                    <a:pt x="549280" y="762393"/>
                  </a:lnTo>
                  <a:lnTo>
                    <a:pt x="592188" y="741625"/>
                  </a:lnTo>
                  <a:lnTo>
                    <a:pt x="631732" y="716256"/>
                  </a:lnTo>
                  <a:lnTo>
                    <a:pt x="667640" y="686690"/>
                  </a:lnTo>
                  <a:lnTo>
                    <a:pt x="699640" y="653331"/>
                  </a:lnTo>
                  <a:lnTo>
                    <a:pt x="727461" y="616583"/>
                  </a:lnTo>
                  <a:lnTo>
                    <a:pt x="727863" y="615899"/>
                  </a:lnTo>
                  <a:lnTo>
                    <a:pt x="397388" y="615899"/>
                  </a:lnTo>
                  <a:lnTo>
                    <a:pt x="345235" y="609672"/>
                  </a:lnTo>
                  <a:lnTo>
                    <a:pt x="296978" y="591802"/>
                  </a:lnTo>
                  <a:lnTo>
                    <a:pt x="254440" y="563506"/>
                  </a:lnTo>
                  <a:lnTo>
                    <a:pt x="219441" y="526001"/>
                  </a:lnTo>
                  <a:lnTo>
                    <a:pt x="193807" y="480504"/>
                  </a:lnTo>
                  <a:lnTo>
                    <a:pt x="179703" y="429984"/>
                  </a:lnTo>
                  <a:lnTo>
                    <a:pt x="177809" y="378664"/>
                  </a:lnTo>
                  <a:lnTo>
                    <a:pt x="187717" y="328658"/>
                  </a:lnTo>
                  <a:lnTo>
                    <a:pt x="209018" y="282080"/>
                  </a:lnTo>
                  <a:lnTo>
                    <a:pt x="241305" y="241045"/>
                  </a:lnTo>
                  <a:lnTo>
                    <a:pt x="275295" y="213304"/>
                  </a:lnTo>
                  <a:lnTo>
                    <a:pt x="313393" y="193135"/>
                  </a:lnTo>
                  <a:lnTo>
                    <a:pt x="354372" y="180824"/>
                  </a:lnTo>
                  <a:lnTo>
                    <a:pt x="397007" y="176656"/>
                  </a:lnTo>
                  <a:lnTo>
                    <a:pt x="727442" y="176656"/>
                  </a:lnTo>
                  <a:lnTo>
                    <a:pt x="707155" y="148397"/>
                  </a:lnTo>
                  <a:lnTo>
                    <a:pt x="678089" y="116047"/>
                  </a:lnTo>
                  <a:lnTo>
                    <a:pt x="645669" y="87045"/>
                  </a:lnTo>
                  <a:lnTo>
                    <a:pt x="610191" y="61688"/>
                  </a:lnTo>
                  <a:lnTo>
                    <a:pt x="571955" y="40274"/>
                  </a:lnTo>
                  <a:lnTo>
                    <a:pt x="531258" y="23100"/>
                  </a:lnTo>
                  <a:lnTo>
                    <a:pt x="488399" y="10465"/>
                  </a:lnTo>
                  <a:lnTo>
                    <a:pt x="443676" y="2665"/>
                  </a:lnTo>
                  <a:lnTo>
                    <a:pt x="397388" y="0"/>
                  </a:lnTo>
                  <a:close/>
                </a:path>
                <a:path w="794385" h="792479">
                  <a:moveTo>
                    <a:pt x="727442" y="176656"/>
                  </a:moveTo>
                  <a:lnTo>
                    <a:pt x="397007" y="176656"/>
                  </a:lnTo>
                  <a:lnTo>
                    <a:pt x="418347" y="177688"/>
                  </a:lnTo>
                  <a:lnTo>
                    <a:pt x="439647" y="180824"/>
                  </a:lnTo>
                  <a:lnTo>
                    <a:pt x="481462" y="193547"/>
                  </a:lnTo>
                  <a:lnTo>
                    <a:pt x="527072" y="219052"/>
                  </a:lnTo>
                  <a:lnTo>
                    <a:pt x="564648" y="253842"/>
                  </a:lnTo>
                  <a:lnTo>
                    <a:pt x="592982" y="296137"/>
                  </a:lnTo>
                  <a:lnTo>
                    <a:pt x="610868" y="344158"/>
                  </a:lnTo>
                  <a:lnTo>
                    <a:pt x="617098" y="396125"/>
                  </a:lnTo>
                  <a:lnTo>
                    <a:pt x="612642" y="440380"/>
                  </a:lnTo>
                  <a:lnTo>
                    <a:pt x="599859" y="481616"/>
                  </a:lnTo>
                  <a:lnTo>
                    <a:pt x="579627" y="518945"/>
                  </a:lnTo>
                  <a:lnTo>
                    <a:pt x="552820" y="551480"/>
                  </a:lnTo>
                  <a:lnTo>
                    <a:pt x="520316" y="578330"/>
                  </a:lnTo>
                  <a:lnTo>
                    <a:pt x="482992" y="598609"/>
                  </a:lnTo>
                  <a:lnTo>
                    <a:pt x="441723" y="611428"/>
                  </a:lnTo>
                  <a:lnTo>
                    <a:pt x="397388" y="615899"/>
                  </a:lnTo>
                  <a:lnTo>
                    <a:pt x="727863" y="615899"/>
                  </a:lnTo>
                  <a:lnTo>
                    <a:pt x="750832" y="576849"/>
                  </a:lnTo>
                  <a:lnTo>
                    <a:pt x="769481" y="534532"/>
                  </a:lnTo>
                  <a:lnTo>
                    <a:pt x="783139" y="490037"/>
                  </a:lnTo>
                  <a:lnTo>
                    <a:pt x="791532" y="443767"/>
                  </a:lnTo>
                  <a:lnTo>
                    <a:pt x="794390" y="396125"/>
                  </a:lnTo>
                  <a:lnTo>
                    <a:pt x="791718" y="349941"/>
                  </a:lnTo>
                  <a:lnTo>
                    <a:pt x="783902" y="305318"/>
                  </a:lnTo>
                  <a:lnTo>
                    <a:pt x="771239" y="262555"/>
                  </a:lnTo>
                  <a:lnTo>
                    <a:pt x="754028" y="221949"/>
                  </a:lnTo>
                  <a:lnTo>
                    <a:pt x="732567" y="183797"/>
                  </a:lnTo>
                  <a:lnTo>
                    <a:pt x="727442" y="176656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8167" y="3444240"/>
              <a:ext cx="170687" cy="166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220" y="3547871"/>
              <a:ext cx="224028" cy="2240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220" y="4186428"/>
              <a:ext cx="224028" cy="2239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0111" y="3893858"/>
              <a:ext cx="164592" cy="1706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8167" y="4347971"/>
              <a:ext cx="170687" cy="1661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0902" y="4186428"/>
              <a:ext cx="223774" cy="2239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2320" y="3893858"/>
              <a:ext cx="166115" cy="1706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0902" y="3547871"/>
              <a:ext cx="223774" cy="2240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8908" y="754380"/>
              <a:ext cx="520700" cy="520065"/>
            </a:xfrm>
            <a:custGeom>
              <a:avLst/>
              <a:gdLst/>
              <a:ahLst/>
              <a:cxnLst/>
              <a:rect l="l" t="t" r="r" b="b"/>
              <a:pathLst>
                <a:path w="520700" h="520065">
                  <a:moveTo>
                    <a:pt x="260421" y="0"/>
                  </a:moveTo>
                  <a:lnTo>
                    <a:pt x="208773" y="5134"/>
                  </a:lnTo>
                  <a:lnTo>
                    <a:pt x="160117" y="19995"/>
                  </a:lnTo>
                  <a:lnTo>
                    <a:pt x="115681" y="43767"/>
                  </a:lnTo>
                  <a:lnTo>
                    <a:pt x="76690" y="75635"/>
                  </a:lnTo>
                  <a:lnTo>
                    <a:pt x="44370" y="114785"/>
                  </a:lnTo>
                  <a:lnTo>
                    <a:pt x="19947" y="160400"/>
                  </a:lnTo>
                  <a:lnTo>
                    <a:pt x="4892" y="209919"/>
                  </a:lnTo>
                  <a:lnTo>
                    <a:pt x="0" y="260467"/>
                  </a:lnTo>
                  <a:lnTo>
                    <a:pt x="4983" y="310578"/>
                  </a:lnTo>
                  <a:lnTo>
                    <a:pt x="19558" y="358784"/>
                  </a:lnTo>
                  <a:lnTo>
                    <a:pt x="43437" y="403617"/>
                  </a:lnTo>
                  <a:lnTo>
                    <a:pt x="76335" y="443611"/>
                  </a:lnTo>
                  <a:lnTo>
                    <a:pt x="116547" y="476446"/>
                  </a:lnTo>
                  <a:lnTo>
                    <a:pt x="161631" y="500268"/>
                  </a:lnTo>
                  <a:lnTo>
                    <a:pt x="210102" y="514780"/>
                  </a:lnTo>
                  <a:lnTo>
                    <a:pt x="260472" y="519684"/>
                  </a:lnTo>
                  <a:lnTo>
                    <a:pt x="285627" y="518465"/>
                  </a:lnTo>
                  <a:lnTo>
                    <a:pt x="335528" y="508646"/>
                  </a:lnTo>
                  <a:lnTo>
                    <a:pt x="405565" y="475585"/>
                  </a:lnTo>
                  <a:lnTo>
                    <a:pt x="444741" y="443291"/>
                  </a:lnTo>
                  <a:lnTo>
                    <a:pt x="476637" y="404336"/>
                  </a:lnTo>
                  <a:lnTo>
                    <a:pt x="476893" y="403860"/>
                  </a:lnTo>
                  <a:lnTo>
                    <a:pt x="260421" y="403860"/>
                  </a:lnTo>
                  <a:lnTo>
                    <a:pt x="218088" y="397543"/>
                  </a:lnTo>
                  <a:lnTo>
                    <a:pt x="180199" y="379618"/>
                  </a:lnTo>
                  <a:lnTo>
                    <a:pt x="149086" y="351621"/>
                  </a:lnTo>
                  <a:lnTo>
                    <a:pt x="127084" y="315087"/>
                  </a:lnTo>
                  <a:lnTo>
                    <a:pt x="116797" y="273558"/>
                  </a:lnTo>
                  <a:lnTo>
                    <a:pt x="118916" y="231743"/>
                  </a:lnTo>
                  <a:lnTo>
                    <a:pt x="132912" y="192357"/>
                  </a:lnTo>
                  <a:lnTo>
                    <a:pt x="158250" y="158115"/>
                  </a:lnTo>
                  <a:lnTo>
                    <a:pt x="205456" y="126634"/>
                  </a:lnTo>
                  <a:lnTo>
                    <a:pt x="260206" y="115824"/>
                  </a:lnTo>
                  <a:lnTo>
                    <a:pt x="475871" y="115824"/>
                  </a:lnTo>
                  <a:lnTo>
                    <a:pt x="459297" y="92406"/>
                  </a:lnTo>
                  <a:lnTo>
                    <a:pt x="427957" y="61099"/>
                  </a:lnTo>
                  <a:lnTo>
                    <a:pt x="391665" y="35470"/>
                  </a:lnTo>
                  <a:lnTo>
                    <a:pt x="351155" y="16254"/>
                  </a:lnTo>
                  <a:lnTo>
                    <a:pt x="307163" y="4186"/>
                  </a:lnTo>
                  <a:lnTo>
                    <a:pt x="260421" y="0"/>
                  </a:lnTo>
                  <a:close/>
                </a:path>
                <a:path w="520700" h="520065">
                  <a:moveTo>
                    <a:pt x="475871" y="115824"/>
                  </a:moveTo>
                  <a:lnTo>
                    <a:pt x="260206" y="115824"/>
                  </a:lnTo>
                  <a:lnTo>
                    <a:pt x="274174" y="116514"/>
                  </a:lnTo>
                  <a:lnTo>
                    <a:pt x="288107" y="118586"/>
                  </a:lnTo>
                  <a:lnTo>
                    <a:pt x="352035" y="148808"/>
                  </a:lnTo>
                  <a:lnTo>
                    <a:pt x="380076" y="179768"/>
                  </a:lnTo>
                  <a:lnTo>
                    <a:pt x="398042" y="217491"/>
                  </a:lnTo>
                  <a:lnTo>
                    <a:pt x="404376" y="259715"/>
                  </a:lnTo>
                  <a:lnTo>
                    <a:pt x="397045" y="305234"/>
                  </a:lnTo>
                  <a:lnTo>
                    <a:pt x="376626" y="344798"/>
                  </a:lnTo>
                  <a:lnTo>
                    <a:pt x="345477" y="376017"/>
                  </a:lnTo>
                  <a:lnTo>
                    <a:pt x="305956" y="396501"/>
                  </a:lnTo>
                  <a:lnTo>
                    <a:pt x="260421" y="403860"/>
                  </a:lnTo>
                  <a:lnTo>
                    <a:pt x="476893" y="403860"/>
                  </a:lnTo>
                  <a:lnTo>
                    <a:pt x="500434" y="359941"/>
                  </a:lnTo>
                  <a:lnTo>
                    <a:pt x="515313" y="311327"/>
                  </a:lnTo>
                  <a:lnTo>
                    <a:pt x="520454" y="259715"/>
                  </a:lnTo>
                  <a:lnTo>
                    <a:pt x="516264" y="213045"/>
                  </a:lnTo>
                  <a:lnTo>
                    <a:pt x="504186" y="169113"/>
                  </a:lnTo>
                  <a:lnTo>
                    <a:pt x="484952" y="128655"/>
                  </a:lnTo>
                  <a:lnTo>
                    <a:pt x="475871" y="115824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3919" y="662940"/>
              <a:ext cx="111226" cy="109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319" y="731519"/>
              <a:ext cx="149326" cy="1463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319" y="1149096"/>
              <a:ext cx="149326" cy="1478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787" y="958596"/>
              <a:ext cx="108178" cy="111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3945" y="1255775"/>
              <a:ext cx="111201" cy="1082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4419" y="1149096"/>
              <a:ext cx="149352" cy="1478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1100" y="958596"/>
              <a:ext cx="109728" cy="1112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4419" y="731519"/>
              <a:ext cx="149352" cy="1463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84732" y="1130299"/>
              <a:ext cx="1521460" cy="2794000"/>
            </a:xfrm>
            <a:custGeom>
              <a:avLst/>
              <a:gdLst/>
              <a:ahLst/>
              <a:cxnLst/>
              <a:rect l="l" t="t" r="r" b="b"/>
              <a:pathLst>
                <a:path w="1521460" h="2794000">
                  <a:moveTo>
                    <a:pt x="1520952" y="1397000"/>
                  </a:moveTo>
                  <a:lnTo>
                    <a:pt x="1520202" y="1346200"/>
                  </a:lnTo>
                  <a:lnTo>
                    <a:pt x="1517992" y="1282700"/>
                  </a:lnTo>
                  <a:lnTo>
                    <a:pt x="1514360" y="1219200"/>
                  </a:lnTo>
                  <a:lnTo>
                    <a:pt x="1509318" y="1155700"/>
                  </a:lnTo>
                  <a:lnTo>
                    <a:pt x="1506474" y="1133132"/>
                  </a:lnTo>
                  <a:lnTo>
                    <a:pt x="1506474" y="1397000"/>
                  </a:lnTo>
                  <a:lnTo>
                    <a:pt x="1505737" y="1460500"/>
                  </a:lnTo>
                  <a:lnTo>
                    <a:pt x="1503578" y="1524000"/>
                  </a:lnTo>
                  <a:lnTo>
                    <a:pt x="1500009" y="1587500"/>
                  </a:lnTo>
                  <a:lnTo>
                    <a:pt x="1495069" y="1651000"/>
                  </a:lnTo>
                  <a:lnTo>
                    <a:pt x="1488770" y="1701800"/>
                  </a:lnTo>
                  <a:lnTo>
                    <a:pt x="1481175" y="1765300"/>
                  </a:lnTo>
                  <a:lnTo>
                    <a:pt x="1472285" y="1816100"/>
                  </a:lnTo>
                  <a:lnTo>
                    <a:pt x="1462151" y="1866900"/>
                  </a:lnTo>
                  <a:lnTo>
                    <a:pt x="1450797" y="1930400"/>
                  </a:lnTo>
                  <a:lnTo>
                    <a:pt x="1438249" y="1981200"/>
                  </a:lnTo>
                  <a:lnTo>
                    <a:pt x="1424533" y="2032000"/>
                  </a:lnTo>
                  <a:lnTo>
                    <a:pt x="1409687" y="2082800"/>
                  </a:lnTo>
                  <a:lnTo>
                    <a:pt x="1393748" y="2133600"/>
                  </a:lnTo>
                  <a:lnTo>
                    <a:pt x="1376730" y="2184400"/>
                  </a:lnTo>
                  <a:lnTo>
                    <a:pt x="1358684" y="2222500"/>
                  </a:lnTo>
                  <a:lnTo>
                    <a:pt x="1339621" y="2273300"/>
                  </a:lnTo>
                  <a:lnTo>
                    <a:pt x="1319580" y="2311400"/>
                  </a:lnTo>
                  <a:lnTo>
                    <a:pt x="1298600" y="2362200"/>
                  </a:lnTo>
                  <a:lnTo>
                    <a:pt x="1276692" y="2400300"/>
                  </a:lnTo>
                  <a:lnTo>
                    <a:pt x="1253909" y="2438400"/>
                  </a:lnTo>
                  <a:lnTo>
                    <a:pt x="1230261" y="2476500"/>
                  </a:lnTo>
                  <a:lnTo>
                    <a:pt x="1205788" y="2514600"/>
                  </a:lnTo>
                  <a:lnTo>
                    <a:pt x="1180515" y="2540000"/>
                  </a:lnTo>
                  <a:lnTo>
                    <a:pt x="1154480" y="2578100"/>
                  </a:lnTo>
                  <a:lnTo>
                    <a:pt x="1100251" y="2628900"/>
                  </a:lnTo>
                  <a:lnTo>
                    <a:pt x="1043317" y="2679700"/>
                  </a:lnTo>
                  <a:lnTo>
                    <a:pt x="1013917" y="2705100"/>
                  </a:lnTo>
                  <a:lnTo>
                    <a:pt x="983932" y="2717800"/>
                  </a:lnTo>
                  <a:lnTo>
                    <a:pt x="953401" y="2743200"/>
                  </a:lnTo>
                  <a:lnTo>
                    <a:pt x="890803" y="2768600"/>
                  </a:lnTo>
                  <a:lnTo>
                    <a:pt x="858799" y="2768600"/>
                  </a:lnTo>
                  <a:lnTo>
                    <a:pt x="826376" y="2781300"/>
                  </a:lnTo>
                  <a:lnTo>
                    <a:pt x="768096" y="2781300"/>
                  </a:lnTo>
                  <a:lnTo>
                    <a:pt x="768096" y="25400"/>
                  </a:lnTo>
                  <a:lnTo>
                    <a:pt x="826312" y="25400"/>
                  </a:lnTo>
                  <a:lnTo>
                    <a:pt x="858723" y="38100"/>
                  </a:lnTo>
                  <a:lnTo>
                    <a:pt x="890714" y="38100"/>
                  </a:lnTo>
                  <a:lnTo>
                    <a:pt x="953274" y="63500"/>
                  </a:lnTo>
                  <a:lnTo>
                    <a:pt x="983792" y="88900"/>
                  </a:lnTo>
                  <a:lnTo>
                    <a:pt x="1013764" y="101600"/>
                  </a:lnTo>
                  <a:lnTo>
                    <a:pt x="1043152" y="127000"/>
                  </a:lnTo>
                  <a:lnTo>
                    <a:pt x="1071943" y="152400"/>
                  </a:lnTo>
                  <a:lnTo>
                    <a:pt x="1127544" y="203200"/>
                  </a:lnTo>
                  <a:lnTo>
                    <a:pt x="1180350" y="266700"/>
                  </a:lnTo>
                  <a:lnTo>
                    <a:pt x="1205623" y="292100"/>
                  </a:lnTo>
                  <a:lnTo>
                    <a:pt x="1230096" y="330200"/>
                  </a:lnTo>
                  <a:lnTo>
                    <a:pt x="1253744" y="368300"/>
                  </a:lnTo>
                  <a:lnTo>
                    <a:pt x="1276540" y="406400"/>
                  </a:lnTo>
                  <a:lnTo>
                    <a:pt x="1298460" y="444500"/>
                  </a:lnTo>
                  <a:lnTo>
                    <a:pt x="1319453" y="482600"/>
                  </a:lnTo>
                  <a:lnTo>
                    <a:pt x="1339494" y="533400"/>
                  </a:lnTo>
                  <a:lnTo>
                    <a:pt x="1358569" y="571500"/>
                  </a:lnTo>
                  <a:lnTo>
                    <a:pt x="1376629" y="622300"/>
                  </a:lnTo>
                  <a:lnTo>
                    <a:pt x="1393659" y="673100"/>
                  </a:lnTo>
                  <a:lnTo>
                    <a:pt x="1409611" y="723900"/>
                  </a:lnTo>
                  <a:lnTo>
                    <a:pt x="1424457" y="774700"/>
                  </a:lnTo>
                  <a:lnTo>
                    <a:pt x="1438186" y="825500"/>
                  </a:lnTo>
                  <a:lnTo>
                    <a:pt x="1450746" y="876300"/>
                  </a:lnTo>
                  <a:lnTo>
                    <a:pt x="1462112" y="927100"/>
                  </a:lnTo>
                  <a:lnTo>
                    <a:pt x="1472260" y="990600"/>
                  </a:lnTo>
                  <a:lnTo>
                    <a:pt x="1481150" y="1041400"/>
                  </a:lnTo>
                  <a:lnTo>
                    <a:pt x="1488757" y="1104900"/>
                  </a:lnTo>
                  <a:lnTo>
                    <a:pt x="1495056" y="1155700"/>
                  </a:lnTo>
                  <a:lnTo>
                    <a:pt x="1499997" y="1219200"/>
                  </a:lnTo>
                  <a:lnTo>
                    <a:pt x="1503578" y="1282700"/>
                  </a:lnTo>
                  <a:lnTo>
                    <a:pt x="1505737" y="1346200"/>
                  </a:lnTo>
                  <a:lnTo>
                    <a:pt x="1506474" y="1397000"/>
                  </a:lnTo>
                  <a:lnTo>
                    <a:pt x="1506474" y="1133132"/>
                  </a:lnTo>
                  <a:lnTo>
                    <a:pt x="1502918" y="1104900"/>
                  </a:lnTo>
                  <a:lnTo>
                    <a:pt x="1495158" y="1041400"/>
                  </a:lnTo>
                  <a:lnTo>
                    <a:pt x="1486103" y="990600"/>
                  </a:lnTo>
                  <a:lnTo>
                    <a:pt x="1475778" y="927100"/>
                  </a:lnTo>
                  <a:lnTo>
                    <a:pt x="1464195" y="876300"/>
                  </a:lnTo>
                  <a:lnTo>
                    <a:pt x="1451406" y="825500"/>
                  </a:lnTo>
                  <a:lnTo>
                    <a:pt x="1437424" y="762000"/>
                  </a:lnTo>
                  <a:lnTo>
                    <a:pt x="1422298" y="711200"/>
                  </a:lnTo>
                  <a:lnTo>
                    <a:pt x="1406042" y="660400"/>
                  </a:lnTo>
                  <a:lnTo>
                    <a:pt x="1388694" y="622300"/>
                  </a:lnTo>
                  <a:lnTo>
                    <a:pt x="1370291" y="571500"/>
                  </a:lnTo>
                  <a:lnTo>
                    <a:pt x="1350860" y="520700"/>
                  </a:lnTo>
                  <a:lnTo>
                    <a:pt x="1330439" y="482600"/>
                  </a:lnTo>
                  <a:lnTo>
                    <a:pt x="1309052" y="431800"/>
                  </a:lnTo>
                  <a:lnTo>
                    <a:pt x="1286713" y="393700"/>
                  </a:lnTo>
                  <a:lnTo>
                    <a:pt x="1263484" y="355600"/>
                  </a:lnTo>
                  <a:lnTo>
                    <a:pt x="1239380" y="317500"/>
                  </a:lnTo>
                  <a:lnTo>
                    <a:pt x="1214437" y="279400"/>
                  </a:lnTo>
                  <a:lnTo>
                    <a:pt x="1188669" y="254000"/>
                  </a:lnTo>
                  <a:lnTo>
                    <a:pt x="1162138" y="215900"/>
                  </a:lnTo>
                  <a:lnTo>
                    <a:pt x="1134846" y="190500"/>
                  </a:lnTo>
                  <a:lnTo>
                    <a:pt x="1106843" y="165100"/>
                  </a:lnTo>
                  <a:lnTo>
                    <a:pt x="1078153" y="127000"/>
                  </a:lnTo>
                  <a:lnTo>
                    <a:pt x="1048816" y="114300"/>
                  </a:lnTo>
                  <a:lnTo>
                    <a:pt x="1018844" y="88900"/>
                  </a:lnTo>
                  <a:lnTo>
                    <a:pt x="988275" y="63500"/>
                  </a:lnTo>
                  <a:lnTo>
                    <a:pt x="893343" y="25400"/>
                  </a:lnTo>
                  <a:lnTo>
                    <a:pt x="860717" y="12700"/>
                  </a:lnTo>
                  <a:lnTo>
                    <a:pt x="794181" y="12700"/>
                  </a:lnTo>
                  <a:lnTo>
                    <a:pt x="760349" y="0"/>
                  </a:lnTo>
                  <a:lnTo>
                    <a:pt x="752856" y="2819"/>
                  </a:lnTo>
                  <a:lnTo>
                    <a:pt x="752856" y="25400"/>
                  </a:lnTo>
                  <a:lnTo>
                    <a:pt x="752856" y="2781300"/>
                  </a:lnTo>
                  <a:lnTo>
                    <a:pt x="694347" y="2781300"/>
                  </a:lnTo>
                  <a:lnTo>
                    <a:pt x="661924" y="2768600"/>
                  </a:lnTo>
                  <a:lnTo>
                    <a:pt x="629932" y="2768600"/>
                  </a:lnTo>
                  <a:lnTo>
                    <a:pt x="567359" y="2743200"/>
                  </a:lnTo>
                  <a:lnTo>
                    <a:pt x="536829" y="2717800"/>
                  </a:lnTo>
                  <a:lnTo>
                    <a:pt x="506857" y="2705100"/>
                  </a:lnTo>
                  <a:lnTo>
                    <a:pt x="477456" y="2679700"/>
                  </a:lnTo>
                  <a:lnTo>
                    <a:pt x="448665" y="2654300"/>
                  </a:lnTo>
                  <a:lnTo>
                    <a:pt x="393052" y="2603500"/>
                  </a:lnTo>
                  <a:lnTo>
                    <a:pt x="340245" y="2540000"/>
                  </a:lnTo>
                  <a:lnTo>
                    <a:pt x="314960" y="2514600"/>
                  </a:lnTo>
                  <a:lnTo>
                    <a:pt x="290487" y="2476500"/>
                  </a:lnTo>
                  <a:lnTo>
                    <a:pt x="266827" y="2438400"/>
                  </a:lnTo>
                  <a:lnTo>
                    <a:pt x="244030" y="2400300"/>
                  </a:lnTo>
                  <a:lnTo>
                    <a:pt x="222110" y="2362200"/>
                  </a:lnTo>
                  <a:lnTo>
                    <a:pt x="201117" y="2311400"/>
                  </a:lnTo>
                  <a:lnTo>
                    <a:pt x="181063" y="2273300"/>
                  </a:lnTo>
                  <a:lnTo>
                    <a:pt x="162001" y="2222500"/>
                  </a:lnTo>
                  <a:lnTo>
                    <a:pt x="143929" y="2184400"/>
                  </a:lnTo>
                  <a:lnTo>
                    <a:pt x="126911" y="2133600"/>
                  </a:lnTo>
                  <a:lnTo>
                    <a:pt x="110959" y="2082800"/>
                  </a:lnTo>
                  <a:lnTo>
                    <a:pt x="96100" y="2032000"/>
                  </a:lnTo>
                  <a:lnTo>
                    <a:pt x="82372" y="1981200"/>
                  </a:lnTo>
                  <a:lnTo>
                    <a:pt x="69811" y="1930400"/>
                  </a:lnTo>
                  <a:lnTo>
                    <a:pt x="58445" y="1866900"/>
                  </a:lnTo>
                  <a:lnTo>
                    <a:pt x="48298" y="1816100"/>
                  </a:lnTo>
                  <a:lnTo>
                    <a:pt x="39408" y="1765300"/>
                  </a:lnTo>
                  <a:lnTo>
                    <a:pt x="31800" y="1701800"/>
                  </a:lnTo>
                  <a:lnTo>
                    <a:pt x="25501" y="1651000"/>
                  </a:lnTo>
                  <a:lnTo>
                    <a:pt x="20561" y="1587500"/>
                  </a:lnTo>
                  <a:lnTo>
                    <a:pt x="16979" y="1524000"/>
                  </a:lnTo>
                  <a:lnTo>
                    <a:pt x="14820" y="1460500"/>
                  </a:lnTo>
                  <a:lnTo>
                    <a:pt x="14097" y="1397000"/>
                  </a:lnTo>
                  <a:lnTo>
                    <a:pt x="14820" y="1346200"/>
                  </a:lnTo>
                  <a:lnTo>
                    <a:pt x="16979" y="1282700"/>
                  </a:lnTo>
                  <a:lnTo>
                    <a:pt x="20561" y="1219200"/>
                  </a:lnTo>
                  <a:lnTo>
                    <a:pt x="25501" y="1155700"/>
                  </a:lnTo>
                  <a:lnTo>
                    <a:pt x="31800" y="1104900"/>
                  </a:lnTo>
                  <a:lnTo>
                    <a:pt x="39408" y="1041400"/>
                  </a:lnTo>
                  <a:lnTo>
                    <a:pt x="48298" y="990600"/>
                  </a:lnTo>
                  <a:lnTo>
                    <a:pt x="58445" y="927100"/>
                  </a:lnTo>
                  <a:lnTo>
                    <a:pt x="69811" y="876300"/>
                  </a:lnTo>
                  <a:lnTo>
                    <a:pt x="82372" y="825500"/>
                  </a:lnTo>
                  <a:lnTo>
                    <a:pt x="96100" y="774700"/>
                  </a:lnTo>
                  <a:lnTo>
                    <a:pt x="110959" y="723900"/>
                  </a:lnTo>
                  <a:lnTo>
                    <a:pt x="126911" y="673100"/>
                  </a:lnTo>
                  <a:lnTo>
                    <a:pt x="143929" y="622300"/>
                  </a:lnTo>
                  <a:lnTo>
                    <a:pt x="162001" y="571500"/>
                  </a:lnTo>
                  <a:lnTo>
                    <a:pt x="181063" y="533400"/>
                  </a:lnTo>
                  <a:lnTo>
                    <a:pt x="201117" y="482600"/>
                  </a:lnTo>
                  <a:lnTo>
                    <a:pt x="222110" y="444500"/>
                  </a:lnTo>
                  <a:lnTo>
                    <a:pt x="244030" y="406400"/>
                  </a:lnTo>
                  <a:lnTo>
                    <a:pt x="266827" y="368300"/>
                  </a:lnTo>
                  <a:lnTo>
                    <a:pt x="290487" y="330200"/>
                  </a:lnTo>
                  <a:lnTo>
                    <a:pt x="314960" y="292100"/>
                  </a:lnTo>
                  <a:lnTo>
                    <a:pt x="340245" y="266700"/>
                  </a:lnTo>
                  <a:lnTo>
                    <a:pt x="366280" y="228600"/>
                  </a:lnTo>
                  <a:lnTo>
                    <a:pt x="420522" y="177800"/>
                  </a:lnTo>
                  <a:lnTo>
                    <a:pt x="477456" y="127000"/>
                  </a:lnTo>
                  <a:lnTo>
                    <a:pt x="506857" y="101600"/>
                  </a:lnTo>
                  <a:lnTo>
                    <a:pt x="536829" y="88900"/>
                  </a:lnTo>
                  <a:lnTo>
                    <a:pt x="567359" y="63500"/>
                  </a:lnTo>
                  <a:lnTo>
                    <a:pt x="629932" y="38100"/>
                  </a:lnTo>
                  <a:lnTo>
                    <a:pt x="661924" y="38100"/>
                  </a:lnTo>
                  <a:lnTo>
                    <a:pt x="694347" y="25400"/>
                  </a:lnTo>
                  <a:lnTo>
                    <a:pt x="752856" y="25400"/>
                  </a:lnTo>
                  <a:lnTo>
                    <a:pt x="752856" y="2819"/>
                  </a:lnTo>
                  <a:lnTo>
                    <a:pt x="726528" y="12700"/>
                  </a:lnTo>
                  <a:lnTo>
                    <a:pt x="660044" y="12700"/>
                  </a:lnTo>
                  <a:lnTo>
                    <a:pt x="627443" y="25400"/>
                  </a:lnTo>
                  <a:lnTo>
                    <a:pt x="532574" y="63500"/>
                  </a:lnTo>
                  <a:lnTo>
                    <a:pt x="502018" y="88900"/>
                  </a:lnTo>
                  <a:lnTo>
                    <a:pt x="472071" y="114300"/>
                  </a:lnTo>
                  <a:lnTo>
                    <a:pt x="442734" y="127000"/>
                  </a:lnTo>
                  <a:lnTo>
                    <a:pt x="414058" y="165100"/>
                  </a:lnTo>
                  <a:lnTo>
                    <a:pt x="386067" y="190500"/>
                  </a:lnTo>
                  <a:lnTo>
                    <a:pt x="358787" y="215900"/>
                  </a:lnTo>
                  <a:lnTo>
                    <a:pt x="332257" y="254000"/>
                  </a:lnTo>
                  <a:lnTo>
                    <a:pt x="306501" y="279400"/>
                  </a:lnTo>
                  <a:lnTo>
                    <a:pt x="281571" y="317500"/>
                  </a:lnTo>
                  <a:lnTo>
                    <a:pt x="257467" y="355600"/>
                  </a:lnTo>
                  <a:lnTo>
                    <a:pt x="234238" y="393700"/>
                  </a:lnTo>
                  <a:lnTo>
                    <a:pt x="211912" y="431800"/>
                  </a:lnTo>
                  <a:lnTo>
                    <a:pt x="190512" y="482600"/>
                  </a:lnTo>
                  <a:lnTo>
                    <a:pt x="170091" y="520700"/>
                  </a:lnTo>
                  <a:lnTo>
                    <a:pt x="150660" y="571500"/>
                  </a:lnTo>
                  <a:lnTo>
                    <a:pt x="132257" y="622300"/>
                  </a:lnTo>
                  <a:lnTo>
                    <a:pt x="114922" y="660400"/>
                  </a:lnTo>
                  <a:lnTo>
                    <a:pt x="98666" y="711200"/>
                  </a:lnTo>
                  <a:lnTo>
                    <a:pt x="83527" y="762000"/>
                  </a:lnTo>
                  <a:lnTo>
                    <a:pt x="69557" y="825500"/>
                  </a:lnTo>
                  <a:lnTo>
                    <a:pt x="56756" y="876300"/>
                  </a:lnTo>
                  <a:lnTo>
                    <a:pt x="45173" y="927100"/>
                  </a:lnTo>
                  <a:lnTo>
                    <a:pt x="34836" y="990600"/>
                  </a:lnTo>
                  <a:lnTo>
                    <a:pt x="25781" y="1041400"/>
                  </a:lnTo>
                  <a:lnTo>
                    <a:pt x="18034" y="1104900"/>
                  </a:lnTo>
                  <a:lnTo>
                    <a:pt x="11620" y="1155700"/>
                  </a:lnTo>
                  <a:lnTo>
                    <a:pt x="6578" y="1219200"/>
                  </a:lnTo>
                  <a:lnTo>
                    <a:pt x="2946" y="1282700"/>
                  </a:lnTo>
                  <a:lnTo>
                    <a:pt x="736" y="1346200"/>
                  </a:lnTo>
                  <a:lnTo>
                    <a:pt x="0" y="1397000"/>
                  </a:lnTo>
                  <a:lnTo>
                    <a:pt x="736" y="1460500"/>
                  </a:lnTo>
                  <a:lnTo>
                    <a:pt x="2946" y="1524000"/>
                  </a:lnTo>
                  <a:lnTo>
                    <a:pt x="6578" y="1587500"/>
                  </a:lnTo>
                  <a:lnTo>
                    <a:pt x="11620" y="1651000"/>
                  </a:lnTo>
                  <a:lnTo>
                    <a:pt x="18034" y="1701800"/>
                  </a:lnTo>
                  <a:lnTo>
                    <a:pt x="25781" y="1765300"/>
                  </a:lnTo>
                  <a:lnTo>
                    <a:pt x="34836" y="1816100"/>
                  </a:lnTo>
                  <a:lnTo>
                    <a:pt x="45173" y="1879600"/>
                  </a:lnTo>
                  <a:lnTo>
                    <a:pt x="56756" y="1930400"/>
                  </a:lnTo>
                  <a:lnTo>
                    <a:pt x="69557" y="1981200"/>
                  </a:lnTo>
                  <a:lnTo>
                    <a:pt x="83527" y="2044700"/>
                  </a:lnTo>
                  <a:lnTo>
                    <a:pt x="98666" y="2095500"/>
                  </a:lnTo>
                  <a:lnTo>
                    <a:pt x="114922" y="2146300"/>
                  </a:lnTo>
                  <a:lnTo>
                    <a:pt x="132257" y="2184400"/>
                  </a:lnTo>
                  <a:lnTo>
                    <a:pt x="150660" y="2235200"/>
                  </a:lnTo>
                  <a:lnTo>
                    <a:pt x="170091" y="2286000"/>
                  </a:lnTo>
                  <a:lnTo>
                    <a:pt x="190512" y="2324100"/>
                  </a:lnTo>
                  <a:lnTo>
                    <a:pt x="211912" y="2374900"/>
                  </a:lnTo>
                  <a:lnTo>
                    <a:pt x="234238" y="2413000"/>
                  </a:lnTo>
                  <a:lnTo>
                    <a:pt x="257467" y="2451100"/>
                  </a:lnTo>
                  <a:lnTo>
                    <a:pt x="281571" y="2489200"/>
                  </a:lnTo>
                  <a:lnTo>
                    <a:pt x="306501" y="2527300"/>
                  </a:lnTo>
                  <a:lnTo>
                    <a:pt x="332257" y="2552700"/>
                  </a:lnTo>
                  <a:lnTo>
                    <a:pt x="358787" y="2590800"/>
                  </a:lnTo>
                  <a:lnTo>
                    <a:pt x="414058" y="2641600"/>
                  </a:lnTo>
                  <a:lnTo>
                    <a:pt x="442734" y="2667000"/>
                  </a:lnTo>
                  <a:lnTo>
                    <a:pt x="472071" y="2692400"/>
                  </a:lnTo>
                  <a:lnTo>
                    <a:pt x="502018" y="2717800"/>
                  </a:lnTo>
                  <a:lnTo>
                    <a:pt x="532574" y="2730500"/>
                  </a:lnTo>
                  <a:lnTo>
                    <a:pt x="563676" y="2755900"/>
                  </a:lnTo>
                  <a:lnTo>
                    <a:pt x="660044" y="2794000"/>
                  </a:lnTo>
                  <a:lnTo>
                    <a:pt x="756158" y="2794000"/>
                  </a:lnTo>
                  <a:lnTo>
                    <a:pt x="764413" y="2794000"/>
                  </a:lnTo>
                  <a:lnTo>
                    <a:pt x="860717" y="2794000"/>
                  </a:lnTo>
                  <a:lnTo>
                    <a:pt x="893343" y="2781300"/>
                  </a:lnTo>
                  <a:lnTo>
                    <a:pt x="957160" y="2755900"/>
                  </a:lnTo>
                  <a:lnTo>
                    <a:pt x="988275" y="2730500"/>
                  </a:lnTo>
                  <a:lnTo>
                    <a:pt x="1018844" y="2717800"/>
                  </a:lnTo>
                  <a:lnTo>
                    <a:pt x="1048816" y="2692400"/>
                  </a:lnTo>
                  <a:lnTo>
                    <a:pt x="1078153" y="2667000"/>
                  </a:lnTo>
                  <a:lnTo>
                    <a:pt x="1106843" y="2641600"/>
                  </a:lnTo>
                  <a:lnTo>
                    <a:pt x="1162138" y="2590800"/>
                  </a:lnTo>
                  <a:lnTo>
                    <a:pt x="1188669" y="2552700"/>
                  </a:lnTo>
                  <a:lnTo>
                    <a:pt x="1214437" y="2527300"/>
                  </a:lnTo>
                  <a:lnTo>
                    <a:pt x="1239380" y="2489200"/>
                  </a:lnTo>
                  <a:lnTo>
                    <a:pt x="1263484" y="2451100"/>
                  </a:lnTo>
                  <a:lnTo>
                    <a:pt x="1286713" y="2413000"/>
                  </a:lnTo>
                  <a:lnTo>
                    <a:pt x="1309052" y="2374900"/>
                  </a:lnTo>
                  <a:lnTo>
                    <a:pt x="1330439" y="2324100"/>
                  </a:lnTo>
                  <a:lnTo>
                    <a:pt x="1350860" y="2286000"/>
                  </a:lnTo>
                  <a:lnTo>
                    <a:pt x="1370291" y="2235200"/>
                  </a:lnTo>
                  <a:lnTo>
                    <a:pt x="1388694" y="2184400"/>
                  </a:lnTo>
                  <a:lnTo>
                    <a:pt x="1406042" y="2146300"/>
                  </a:lnTo>
                  <a:lnTo>
                    <a:pt x="1422298" y="2095500"/>
                  </a:lnTo>
                  <a:lnTo>
                    <a:pt x="1437424" y="2044700"/>
                  </a:lnTo>
                  <a:lnTo>
                    <a:pt x="1451406" y="1981200"/>
                  </a:lnTo>
                  <a:lnTo>
                    <a:pt x="1464195" y="1930400"/>
                  </a:lnTo>
                  <a:lnTo>
                    <a:pt x="1475778" y="1879600"/>
                  </a:lnTo>
                  <a:lnTo>
                    <a:pt x="1486103" y="1816100"/>
                  </a:lnTo>
                  <a:lnTo>
                    <a:pt x="1495158" y="1765300"/>
                  </a:lnTo>
                  <a:lnTo>
                    <a:pt x="1502918" y="1701800"/>
                  </a:lnTo>
                  <a:lnTo>
                    <a:pt x="1509318" y="1651000"/>
                  </a:lnTo>
                  <a:lnTo>
                    <a:pt x="1514360" y="1587500"/>
                  </a:lnTo>
                  <a:lnTo>
                    <a:pt x="1517992" y="1524000"/>
                  </a:lnTo>
                  <a:lnTo>
                    <a:pt x="1520202" y="1460500"/>
                  </a:lnTo>
                  <a:lnTo>
                    <a:pt x="1520952" y="139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4376" y="1687067"/>
              <a:ext cx="1409700" cy="1318260"/>
            </a:xfrm>
            <a:custGeom>
              <a:avLst/>
              <a:gdLst/>
              <a:ahLst/>
              <a:cxnLst/>
              <a:rect l="l" t="t" r="r" b="b"/>
              <a:pathLst>
                <a:path w="1409700" h="1318260">
                  <a:moveTo>
                    <a:pt x="238887" y="0"/>
                  </a:moveTo>
                  <a:lnTo>
                    <a:pt x="231775" y="0"/>
                  </a:lnTo>
                  <a:lnTo>
                    <a:pt x="203487" y="4643"/>
                  </a:lnTo>
                  <a:lnTo>
                    <a:pt x="178450" y="17811"/>
                  </a:lnTo>
                  <a:lnTo>
                    <a:pt x="158676" y="38361"/>
                  </a:lnTo>
                  <a:lnTo>
                    <a:pt x="146176" y="65151"/>
                  </a:lnTo>
                  <a:lnTo>
                    <a:pt x="0" y="593852"/>
                  </a:lnTo>
                  <a:lnTo>
                    <a:pt x="1180084" y="1318260"/>
                  </a:lnTo>
                  <a:lnTo>
                    <a:pt x="1407668" y="492633"/>
                  </a:lnTo>
                  <a:lnTo>
                    <a:pt x="1409382" y="466482"/>
                  </a:lnTo>
                  <a:lnTo>
                    <a:pt x="1401095" y="442595"/>
                  </a:lnTo>
                  <a:lnTo>
                    <a:pt x="1384379" y="423660"/>
                  </a:lnTo>
                  <a:lnTo>
                    <a:pt x="1360805" y="412369"/>
                  </a:lnTo>
                  <a:lnTo>
                    <a:pt x="1042288" y="332613"/>
                  </a:lnTo>
                  <a:lnTo>
                    <a:pt x="991488" y="189992"/>
                  </a:lnTo>
                  <a:lnTo>
                    <a:pt x="246253" y="889"/>
                  </a:lnTo>
                  <a:lnTo>
                    <a:pt x="238887" y="0"/>
                  </a:lnTo>
                  <a:close/>
                </a:path>
              </a:pathLst>
            </a:custGeom>
            <a:solidFill>
              <a:srgbClr val="579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3248" y="1956816"/>
              <a:ext cx="1103630" cy="722630"/>
            </a:xfrm>
            <a:custGeom>
              <a:avLst/>
              <a:gdLst/>
              <a:ahLst/>
              <a:cxnLst/>
              <a:rect l="l" t="t" r="r" b="b"/>
              <a:pathLst>
                <a:path w="1103630" h="722630">
                  <a:moveTo>
                    <a:pt x="164591" y="0"/>
                  </a:moveTo>
                  <a:lnTo>
                    <a:pt x="156337" y="0"/>
                  </a:lnTo>
                  <a:lnTo>
                    <a:pt x="122116" y="5873"/>
                  </a:lnTo>
                  <a:lnTo>
                    <a:pt x="92217" y="22415"/>
                  </a:lnTo>
                  <a:lnTo>
                    <a:pt x="69201" y="48006"/>
                  </a:lnTo>
                  <a:lnTo>
                    <a:pt x="55626" y="81025"/>
                  </a:lnTo>
                  <a:lnTo>
                    <a:pt x="0" y="334390"/>
                  </a:lnTo>
                  <a:lnTo>
                    <a:pt x="993902" y="722376"/>
                  </a:lnTo>
                  <a:lnTo>
                    <a:pt x="1103376" y="370839"/>
                  </a:lnTo>
                  <a:lnTo>
                    <a:pt x="993902" y="204215"/>
                  </a:lnTo>
                  <a:lnTo>
                    <a:pt x="172847" y="1015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74758" y="2161032"/>
              <a:ext cx="131865" cy="16611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87232" y="1603247"/>
              <a:ext cx="368935" cy="346075"/>
            </a:xfrm>
            <a:custGeom>
              <a:avLst/>
              <a:gdLst/>
              <a:ahLst/>
              <a:cxnLst/>
              <a:rect l="l" t="t" r="r" b="b"/>
              <a:pathLst>
                <a:path w="368934" h="346075">
                  <a:moveTo>
                    <a:pt x="285967" y="0"/>
                  </a:moveTo>
                  <a:lnTo>
                    <a:pt x="282411" y="0"/>
                  </a:lnTo>
                  <a:lnTo>
                    <a:pt x="278855" y="380"/>
                  </a:lnTo>
                  <a:lnTo>
                    <a:pt x="43435" y="50673"/>
                  </a:lnTo>
                  <a:lnTo>
                    <a:pt x="23042" y="59493"/>
                  </a:lnTo>
                  <a:lnTo>
                    <a:pt x="8102" y="74850"/>
                  </a:lnTo>
                  <a:lnTo>
                    <a:pt x="0" y="94660"/>
                  </a:lnTo>
                  <a:lnTo>
                    <a:pt x="116" y="116839"/>
                  </a:lnTo>
                  <a:lnTo>
                    <a:pt x="47639" y="345947"/>
                  </a:lnTo>
                  <a:lnTo>
                    <a:pt x="114136" y="330326"/>
                  </a:lnTo>
                  <a:lnTo>
                    <a:pt x="75884" y="147192"/>
                  </a:lnTo>
                  <a:lnTo>
                    <a:pt x="75788" y="130202"/>
                  </a:lnTo>
                  <a:lnTo>
                    <a:pt x="109183" y="96519"/>
                  </a:lnTo>
                  <a:lnTo>
                    <a:pt x="242406" y="68452"/>
                  </a:lnTo>
                  <a:lnTo>
                    <a:pt x="247867" y="68199"/>
                  </a:lnTo>
                  <a:lnTo>
                    <a:pt x="260881" y="70385"/>
                  </a:lnTo>
                  <a:lnTo>
                    <a:pt x="272251" y="76549"/>
                  </a:lnTo>
                  <a:lnTo>
                    <a:pt x="281050" y="86094"/>
                  </a:lnTo>
                  <a:lnTo>
                    <a:pt x="286348" y="98425"/>
                  </a:lnTo>
                  <a:lnTo>
                    <a:pt x="307303" y="185927"/>
                  </a:lnTo>
                  <a:lnTo>
                    <a:pt x="368771" y="171703"/>
                  </a:lnTo>
                  <a:lnTo>
                    <a:pt x="335497" y="38735"/>
                  </a:lnTo>
                  <a:lnTo>
                    <a:pt x="328580" y="22931"/>
                  </a:lnTo>
                  <a:lnTo>
                    <a:pt x="317209" y="10699"/>
                  </a:lnTo>
                  <a:lnTo>
                    <a:pt x="302600" y="2801"/>
                  </a:lnTo>
                  <a:lnTo>
                    <a:pt x="285967" y="0"/>
                  </a:lnTo>
                  <a:close/>
                </a:path>
              </a:pathLst>
            </a:custGeom>
            <a:solidFill>
              <a:srgbClr val="954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7571" y="1844039"/>
              <a:ext cx="601980" cy="504825"/>
            </a:xfrm>
            <a:custGeom>
              <a:avLst/>
              <a:gdLst/>
              <a:ahLst/>
              <a:cxnLst/>
              <a:rect l="l" t="t" r="r" b="b"/>
              <a:pathLst>
                <a:path w="601980" h="504825">
                  <a:moveTo>
                    <a:pt x="519176" y="0"/>
                  </a:moveTo>
                  <a:lnTo>
                    <a:pt x="517778" y="0"/>
                  </a:lnTo>
                  <a:lnTo>
                    <a:pt x="1117" y="106426"/>
                  </a:lnTo>
                  <a:lnTo>
                    <a:pt x="0" y="108204"/>
                  </a:lnTo>
                  <a:lnTo>
                    <a:pt x="81635" y="503428"/>
                  </a:lnTo>
                  <a:lnTo>
                    <a:pt x="82918" y="504444"/>
                  </a:lnTo>
                  <a:lnTo>
                    <a:pt x="85001" y="504317"/>
                  </a:lnTo>
                  <a:lnTo>
                    <a:pt x="600836" y="398018"/>
                  </a:lnTo>
                  <a:lnTo>
                    <a:pt x="601979" y="396367"/>
                  </a:lnTo>
                  <a:lnTo>
                    <a:pt x="520446" y="1015"/>
                  </a:lnTo>
                  <a:lnTo>
                    <a:pt x="519176" y="0"/>
                  </a:lnTo>
                  <a:close/>
                </a:path>
              </a:pathLst>
            </a:custGeom>
            <a:solidFill>
              <a:srgbClr val="C56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4170" y="1990344"/>
              <a:ext cx="146113" cy="20878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60550" y="2141220"/>
              <a:ext cx="1307465" cy="917575"/>
            </a:xfrm>
            <a:custGeom>
              <a:avLst/>
              <a:gdLst/>
              <a:ahLst/>
              <a:cxnLst/>
              <a:rect l="l" t="t" r="r" b="b"/>
              <a:pathLst>
                <a:path w="1307464" h="917575">
                  <a:moveTo>
                    <a:pt x="82677" y="0"/>
                  </a:moveTo>
                  <a:lnTo>
                    <a:pt x="76708" y="0"/>
                  </a:lnTo>
                  <a:lnTo>
                    <a:pt x="46827" y="6090"/>
                  </a:lnTo>
                  <a:lnTo>
                    <a:pt x="22161" y="22812"/>
                  </a:lnTo>
                  <a:lnTo>
                    <a:pt x="5591" y="47845"/>
                  </a:lnTo>
                  <a:lnTo>
                    <a:pt x="0" y="78867"/>
                  </a:lnTo>
                  <a:lnTo>
                    <a:pt x="11684" y="558292"/>
                  </a:lnTo>
                  <a:lnTo>
                    <a:pt x="28606" y="604535"/>
                  </a:lnTo>
                  <a:lnTo>
                    <a:pt x="70104" y="631063"/>
                  </a:lnTo>
                  <a:lnTo>
                    <a:pt x="1218311" y="916686"/>
                  </a:lnTo>
                  <a:lnTo>
                    <a:pt x="1224661" y="917448"/>
                  </a:lnTo>
                  <a:lnTo>
                    <a:pt x="1230757" y="917448"/>
                  </a:lnTo>
                  <a:lnTo>
                    <a:pt x="1260977" y="911193"/>
                  </a:lnTo>
                  <a:lnTo>
                    <a:pt x="1285827" y="894080"/>
                  </a:lnTo>
                  <a:lnTo>
                    <a:pt x="1302319" y="868584"/>
                  </a:lnTo>
                  <a:lnTo>
                    <a:pt x="1307465" y="837184"/>
                  </a:lnTo>
                  <a:lnTo>
                    <a:pt x="1285875" y="348869"/>
                  </a:lnTo>
                  <a:lnTo>
                    <a:pt x="1268444" y="303371"/>
                  </a:lnTo>
                  <a:lnTo>
                    <a:pt x="1227201" y="277494"/>
                  </a:lnTo>
                  <a:lnTo>
                    <a:pt x="88900" y="762"/>
                  </a:lnTo>
                  <a:lnTo>
                    <a:pt x="82677" y="0"/>
                  </a:lnTo>
                  <a:close/>
                </a:path>
              </a:pathLst>
            </a:custGeom>
            <a:solidFill>
              <a:srgbClr val="579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80376" y="0"/>
              <a:ext cx="1564005" cy="1579245"/>
            </a:xfrm>
            <a:custGeom>
              <a:avLst/>
              <a:gdLst/>
              <a:ahLst/>
              <a:cxnLst/>
              <a:rect l="l" t="t" r="r" b="b"/>
              <a:pathLst>
                <a:path w="1564004" h="1579245">
                  <a:moveTo>
                    <a:pt x="1563624" y="147637"/>
                  </a:moveTo>
                  <a:lnTo>
                    <a:pt x="1416405" y="0"/>
                  </a:lnTo>
                  <a:lnTo>
                    <a:pt x="1380363" y="0"/>
                  </a:lnTo>
                  <a:lnTo>
                    <a:pt x="1238123" y="142354"/>
                  </a:lnTo>
                  <a:lnTo>
                    <a:pt x="1238123" y="701167"/>
                  </a:lnTo>
                  <a:lnTo>
                    <a:pt x="1234808" y="750138"/>
                  </a:lnTo>
                  <a:lnTo>
                    <a:pt x="1225245" y="796975"/>
                  </a:lnTo>
                  <a:lnTo>
                    <a:pt x="1209802" y="841451"/>
                  </a:lnTo>
                  <a:lnTo>
                    <a:pt x="1188923" y="883069"/>
                  </a:lnTo>
                  <a:lnTo>
                    <a:pt x="1163040" y="921397"/>
                  </a:lnTo>
                  <a:lnTo>
                    <a:pt x="1132586" y="956017"/>
                  </a:lnTo>
                  <a:lnTo>
                    <a:pt x="1097965" y="986485"/>
                  </a:lnTo>
                  <a:lnTo>
                    <a:pt x="1059637" y="1012380"/>
                  </a:lnTo>
                  <a:lnTo>
                    <a:pt x="1018019" y="1033272"/>
                  </a:lnTo>
                  <a:lnTo>
                    <a:pt x="973531" y="1048715"/>
                  </a:lnTo>
                  <a:lnTo>
                    <a:pt x="926617" y="1058303"/>
                  </a:lnTo>
                  <a:lnTo>
                    <a:pt x="877697" y="1061593"/>
                  </a:lnTo>
                  <a:lnTo>
                    <a:pt x="829627" y="1058418"/>
                  </a:lnTo>
                  <a:lnTo>
                    <a:pt x="783145" y="1049070"/>
                  </a:lnTo>
                  <a:lnTo>
                    <a:pt x="738733" y="1033919"/>
                  </a:lnTo>
                  <a:lnTo>
                    <a:pt x="696899" y="1013269"/>
                  </a:lnTo>
                  <a:lnTo>
                    <a:pt x="658152" y="987463"/>
                  </a:lnTo>
                  <a:lnTo>
                    <a:pt x="622998" y="956818"/>
                  </a:lnTo>
                  <a:lnTo>
                    <a:pt x="591921" y="921677"/>
                  </a:lnTo>
                  <a:lnTo>
                    <a:pt x="565442" y="882370"/>
                  </a:lnTo>
                  <a:lnTo>
                    <a:pt x="544068" y="839216"/>
                  </a:lnTo>
                  <a:lnTo>
                    <a:pt x="528599" y="793648"/>
                  </a:lnTo>
                  <a:lnTo>
                    <a:pt x="519468" y="747153"/>
                  </a:lnTo>
                  <a:lnTo>
                    <a:pt x="516521" y="700341"/>
                  </a:lnTo>
                  <a:lnTo>
                    <a:pt x="519658" y="653796"/>
                  </a:lnTo>
                  <a:lnTo>
                    <a:pt x="528751" y="608126"/>
                  </a:lnTo>
                  <a:lnTo>
                    <a:pt x="543661" y="563918"/>
                  </a:lnTo>
                  <a:lnTo>
                    <a:pt x="564261" y="521766"/>
                  </a:lnTo>
                  <a:lnTo>
                    <a:pt x="590423" y="482269"/>
                  </a:lnTo>
                  <a:lnTo>
                    <a:pt x="622046" y="446024"/>
                  </a:lnTo>
                  <a:lnTo>
                    <a:pt x="658469" y="414210"/>
                  </a:lnTo>
                  <a:lnTo>
                    <a:pt x="698169" y="387896"/>
                  </a:lnTo>
                  <a:lnTo>
                    <a:pt x="740511" y="367220"/>
                  </a:lnTo>
                  <a:lnTo>
                    <a:pt x="784923" y="352310"/>
                  </a:lnTo>
                  <a:lnTo>
                    <a:pt x="830808" y="343281"/>
                  </a:lnTo>
                  <a:lnTo>
                    <a:pt x="877570" y="340233"/>
                  </a:lnTo>
                  <a:lnTo>
                    <a:pt x="912380" y="341934"/>
                  </a:lnTo>
                  <a:lnTo>
                    <a:pt x="981544" y="355612"/>
                  </a:lnTo>
                  <a:lnTo>
                    <a:pt x="1058519" y="389051"/>
                  </a:lnTo>
                  <a:lnTo>
                    <a:pt x="1097864" y="415518"/>
                  </a:lnTo>
                  <a:lnTo>
                    <a:pt x="1133055" y="446570"/>
                  </a:lnTo>
                  <a:lnTo>
                    <a:pt x="1163751" y="481711"/>
                  </a:lnTo>
                  <a:lnTo>
                    <a:pt x="1189621" y="520433"/>
                  </a:lnTo>
                  <a:lnTo>
                    <a:pt x="1210335" y="562241"/>
                  </a:lnTo>
                  <a:lnTo>
                    <a:pt x="1225550" y="606640"/>
                  </a:lnTo>
                  <a:lnTo>
                    <a:pt x="1234922" y="653110"/>
                  </a:lnTo>
                  <a:lnTo>
                    <a:pt x="1238123" y="701167"/>
                  </a:lnTo>
                  <a:lnTo>
                    <a:pt x="1238123" y="142354"/>
                  </a:lnTo>
                  <a:lnTo>
                    <a:pt x="1227950" y="152527"/>
                  </a:lnTo>
                  <a:lnTo>
                    <a:pt x="1193241" y="131622"/>
                  </a:lnTo>
                  <a:lnTo>
                    <a:pt x="1152410" y="110807"/>
                  </a:lnTo>
                  <a:lnTo>
                    <a:pt x="1109992" y="92837"/>
                  </a:lnTo>
                  <a:lnTo>
                    <a:pt x="1066088" y="77863"/>
                  </a:lnTo>
                  <a:lnTo>
                    <a:pt x="1020851" y="65989"/>
                  </a:lnTo>
                  <a:lnTo>
                    <a:pt x="1018032" y="65468"/>
                  </a:lnTo>
                  <a:lnTo>
                    <a:pt x="1018032" y="0"/>
                  </a:lnTo>
                  <a:lnTo>
                    <a:pt x="737616" y="0"/>
                  </a:lnTo>
                  <a:lnTo>
                    <a:pt x="737616" y="65646"/>
                  </a:lnTo>
                  <a:lnTo>
                    <a:pt x="732955" y="66522"/>
                  </a:lnTo>
                  <a:lnTo>
                    <a:pt x="686701" y="78867"/>
                  </a:lnTo>
                  <a:lnTo>
                    <a:pt x="641692" y="94475"/>
                  </a:lnTo>
                  <a:lnTo>
                    <a:pt x="598119" y="113271"/>
                  </a:lnTo>
                  <a:lnTo>
                    <a:pt x="556133" y="135115"/>
                  </a:lnTo>
                  <a:lnTo>
                    <a:pt x="526935" y="153123"/>
                  </a:lnTo>
                  <a:lnTo>
                    <a:pt x="373151" y="0"/>
                  </a:lnTo>
                  <a:lnTo>
                    <a:pt x="338201" y="0"/>
                  </a:lnTo>
                  <a:lnTo>
                    <a:pt x="167005" y="171323"/>
                  </a:lnTo>
                  <a:lnTo>
                    <a:pt x="161544" y="176276"/>
                  </a:lnTo>
                  <a:lnTo>
                    <a:pt x="161544" y="184531"/>
                  </a:lnTo>
                  <a:lnTo>
                    <a:pt x="328828" y="351485"/>
                  </a:lnTo>
                  <a:lnTo>
                    <a:pt x="320090" y="364832"/>
                  </a:lnTo>
                  <a:lnTo>
                    <a:pt x="296570" y="407301"/>
                  </a:lnTo>
                  <a:lnTo>
                    <a:pt x="276098" y="451866"/>
                  </a:lnTo>
                  <a:lnTo>
                    <a:pt x="259016" y="497916"/>
                  </a:lnTo>
                  <a:lnTo>
                    <a:pt x="245579" y="544626"/>
                  </a:lnTo>
                  <a:lnTo>
                    <a:pt x="242189" y="560832"/>
                  </a:lnTo>
                  <a:lnTo>
                    <a:pt x="13335" y="560832"/>
                  </a:lnTo>
                  <a:lnTo>
                    <a:pt x="5842" y="560832"/>
                  </a:lnTo>
                  <a:lnTo>
                    <a:pt x="0" y="566674"/>
                  </a:lnTo>
                  <a:lnTo>
                    <a:pt x="0" y="835025"/>
                  </a:lnTo>
                  <a:lnTo>
                    <a:pt x="5842" y="841248"/>
                  </a:lnTo>
                  <a:lnTo>
                    <a:pt x="242189" y="841248"/>
                  </a:lnTo>
                  <a:lnTo>
                    <a:pt x="249999" y="874141"/>
                  </a:lnTo>
                  <a:lnTo>
                    <a:pt x="264223" y="919289"/>
                  </a:lnTo>
                  <a:lnTo>
                    <a:pt x="281724" y="963358"/>
                  </a:lnTo>
                  <a:lnTo>
                    <a:pt x="302475" y="1006195"/>
                  </a:lnTo>
                  <a:lnTo>
                    <a:pt x="326415" y="1047572"/>
                  </a:lnTo>
                  <a:lnTo>
                    <a:pt x="329107" y="1051534"/>
                  </a:lnTo>
                  <a:lnTo>
                    <a:pt x="167005" y="1213866"/>
                  </a:lnTo>
                  <a:lnTo>
                    <a:pt x="161544" y="1218819"/>
                  </a:lnTo>
                  <a:lnTo>
                    <a:pt x="161544" y="1227455"/>
                  </a:lnTo>
                  <a:lnTo>
                    <a:pt x="167005" y="1232408"/>
                  </a:lnTo>
                  <a:lnTo>
                    <a:pt x="348996" y="1414526"/>
                  </a:lnTo>
                  <a:lnTo>
                    <a:pt x="352425" y="1415796"/>
                  </a:lnTo>
                  <a:lnTo>
                    <a:pt x="359283" y="1415796"/>
                  </a:lnTo>
                  <a:lnTo>
                    <a:pt x="362839" y="1414526"/>
                  </a:lnTo>
                  <a:lnTo>
                    <a:pt x="527837" y="1249527"/>
                  </a:lnTo>
                  <a:lnTo>
                    <a:pt x="539457" y="1257223"/>
                  </a:lnTo>
                  <a:lnTo>
                    <a:pt x="584187" y="1282039"/>
                  </a:lnTo>
                  <a:lnTo>
                    <a:pt x="630504" y="1303147"/>
                  </a:lnTo>
                  <a:lnTo>
                    <a:pt x="678154" y="1320533"/>
                  </a:lnTo>
                  <a:lnTo>
                    <a:pt x="726922" y="1334147"/>
                  </a:lnTo>
                  <a:lnTo>
                    <a:pt x="737616" y="1336255"/>
                  </a:lnTo>
                  <a:lnTo>
                    <a:pt x="737616" y="1573022"/>
                  </a:lnTo>
                  <a:lnTo>
                    <a:pt x="743458" y="1578864"/>
                  </a:lnTo>
                  <a:lnTo>
                    <a:pt x="1012190" y="1578864"/>
                  </a:lnTo>
                  <a:lnTo>
                    <a:pt x="1018032" y="1573022"/>
                  </a:lnTo>
                  <a:lnTo>
                    <a:pt x="1018032" y="1336065"/>
                  </a:lnTo>
                  <a:lnTo>
                    <a:pt x="1028242" y="1334046"/>
                  </a:lnTo>
                  <a:lnTo>
                    <a:pt x="1077785" y="1320126"/>
                  </a:lnTo>
                  <a:lnTo>
                    <a:pt x="1126617" y="1302131"/>
                  </a:lnTo>
                  <a:lnTo>
                    <a:pt x="1171244" y="1281747"/>
                  </a:lnTo>
                  <a:lnTo>
                    <a:pt x="1213777" y="1258290"/>
                  </a:lnTo>
                  <a:lnTo>
                    <a:pt x="1226934" y="1249705"/>
                  </a:lnTo>
                  <a:lnTo>
                    <a:pt x="1388872" y="1411986"/>
                  </a:lnTo>
                  <a:lnTo>
                    <a:pt x="1391539" y="1414526"/>
                  </a:lnTo>
                  <a:lnTo>
                    <a:pt x="1394968" y="1415796"/>
                  </a:lnTo>
                  <a:lnTo>
                    <a:pt x="1401826" y="1415796"/>
                  </a:lnTo>
                  <a:lnTo>
                    <a:pt x="1405255" y="1414526"/>
                  </a:lnTo>
                  <a:lnTo>
                    <a:pt x="1407922" y="1411986"/>
                  </a:lnTo>
                  <a:lnTo>
                    <a:pt x="1563624" y="1255953"/>
                  </a:lnTo>
                  <a:lnTo>
                    <a:pt x="1563624" y="1190307"/>
                  </a:lnTo>
                  <a:lnTo>
                    <a:pt x="1425536" y="1051826"/>
                  </a:lnTo>
                  <a:lnTo>
                    <a:pt x="1443710" y="1022375"/>
                  </a:lnTo>
                  <a:lnTo>
                    <a:pt x="1465580" y="980401"/>
                  </a:lnTo>
                  <a:lnTo>
                    <a:pt x="1484376" y="936840"/>
                  </a:lnTo>
                  <a:lnTo>
                    <a:pt x="1499997" y="891870"/>
                  </a:lnTo>
                  <a:lnTo>
                    <a:pt x="1512328" y="845654"/>
                  </a:lnTo>
                  <a:lnTo>
                    <a:pt x="1513255" y="840740"/>
                  </a:lnTo>
                  <a:lnTo>
                    <a:pt x="1563624" y="840740"/>
                  </a:lnTo>
                  <a:lnTo>
                    <a:pt x="1563624" y="835660"/>
                  </a:lnTo>
                  <a:lnTo>
                    <a:pt x="1563624" y="566420"/>
                  </a:lnTo>
                  <a:lnTo>
                    <a:pt x="1563624" y="561340"/>
                  </a:lnTo>
                  <a:lnTo>
                    <a:pt x="1513408" y="561340"/>
                  </a:lnTo>
                  <a:lnTo>
                    <a:pt x="1501025" y="513207"/>
                  </a:lnTo>
                  <a:lnTo>
                    <a:pt x="1486065" y="469277"/>
                  </a:lnTo>
                  <a:lnTo>
                    <a:pt x="1468120" y="426808"/>
                  </a:lnTo>
                  <a:lnTo>
                    <a:pt x="1447317" y="385940"/>
                  </a:lnTo>
                  <a:lnTo>
                    <a:pt x="1426184" y="350799"/>
                  </a:lnTo>
                  <a:lnTo>
                    <a:pt x="1563624" y="213360"/>
                  </a:lnTo>
                  <a:lnTo>
                    <a:pt x="1563624" y="147637"/>
                  </a:lnTo>
                  <a:close/>
                </a:path>
              </a:pathLst>
            </a:custGeom>
            <a:solidFill>
              <a:srgbClr val="E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9370" cy="1018540"/>
          </a:xfrm>
          <a:custGeom>
            <a:avLst/>
            <a:gdLst/>
            <a:ahLst/>
            <a:cxnLst/>
            <a:rect l="l" t="t" r="r" b="b"/>
            <a:pathLst>
              <a:path w="1309370" h="1018540">
                <a:moveTo>
                  <a:pt x="1309116" y="0"/>
                </a:moveTo>
                <a:lnTo>
                  <a:pt x="1055649" y="0"/>
                </a:lnTo>
                <a:lnTo>
                  <a:pt x="1005840" y="0"/>
                </a:lnTo>
                <a:lnTo>
                  <a:pt x="731354" y="0"/>
                </a:lnTo>
                <a:lnTo>
                  <a:pt x="732624" y="9156"/>
                </a:lnTo>
                <a:lnTo>
                  <a:pt x="733666" y="56019"/>
                </a:lnTo>
                <a:lnTo>
                  <a:pt x="729183" y="102971"/>
                </a:lnTo>
                <a:lnTo>
                  <a:pt x="719074" y="149529"/>
                </a:lnTo>
                <a:lnTo>
                  <a:pt x="703262" y="195199"/>
                </a:lnTo>
                <a:lnTo>
                  <a:pt x="682091" y="238658"/>
                </a:lnTo>
                <a:lnTo>
                  <a:pt x="656285" y="278676"/>
                </a:lnTo>
                <a:lnTo>
                  <a:pt x="626249" y="315010"/>
                </a:lnTo>
                <a:lnTo>
                  <a:pt x="592391" y="347370"/>
                </a:lnTo>
                <a:lnTo>
                  <a:pt x="555117" y="375500"/>
                </a:lnTo>
                <a:lnTo>
                  <a:pt x="514832" y="399110"/>
                </a:lnTo>
                <a:lnTo>
                  <a:pt x="471957" y="417957"/>
                </a:lnTo>
                <a:lnTo>
                  <a:pt x="426872" y="431749"/>
                </a:lnTo>
                <a:lnTo>
                  <a:pt x="380009" y="440220"/>
                </a:lnTo>
                <a:lnTo>
                  <a:pt x="331774" y="443103"/>
                </a:lnTo>
                <a:lnTo>
                  <a:pt x="284937" y="440410"/>
                </a:lnTo>
                <a:lnTo>
                  <a:pt x="239699" y="432498"/>
                </a:lnTo>
                <a:lnTo>
                  <a:pt x="196342" y="419671"/>
                </a:lnTo>
                <a:lnTo>
                  <a:pt x="155181" y="402259"/>
                </a:lnTo>
                <a:lnTo>
                  <a:pt x="116509" y="380530"/>
                </a:lnTo>
                <a:lnTo>
                  <a:pt x="80632" y="354812"/>
                </a:lnTo>
                <a:lnTo>
                  <a:pt x="47840" y="325399"/>
                </a:lnTo>
                <a:lnTo>
                  <a:pt x="18453" y="292582"/>
                </a:lnTo>
                <a:lnTo>
                  <a:pt x="0" y="266776"/>
                </a:lnTo>
                <a:lnTo>
                  <a:pt x="0" y="685685"/>
                </a:lnTo>
                <a:lnTo>
                  <a:pt x="54521" y="711200"/>
                </a:lnTo>
                <a:lnTo>
                  <a:pt x="99733" y="728230"/>
                </a:lnTo>
                <a:lnTo>
                  <a:pt x="145542" y="742099"/>
                </a:lnTo>
                <a:lnTo>
                  <a:pt x="176822" y="749363"/>
                </a:lnTo>
                <a:lnTo>
                  <a:pt x="176822" y="1011555"/>
                </a:lnTo>
                <a:lnTo>
                  <a:pt x="183248" y="1018032"/>
                </a:lnTo>
                <a:lnTo>
                  <a:pt x="481215" y="1018032"/>
                </a:lnTo>
                <a:lnTo>
                  <a:pt x="487680" y="1011555"/>
                </a:lnTo>
                <a:lnTo>
                  <a:pt x="487680" y="749300"/>
                </a:lnTo>
                <a:lnTo>
                  <a:pt x="517842" y="742340"/>
                </a:lnTo>
                <a:lnTo>
                  <a:pt x="562864" y="728814"/>
                </a:lnTo>
                <a:lnTo>
                  <a:pt x="606996" y="712381"/>
                </a:lnTo>
                <a:lnTo>
                  <a:pt x="650087" y="693051"/>
                </a:lnTo>
                <a:lnTo>
                  <a:pt x="691984" y="670852"/>
                </a:lnTo>
                <a:lnTo>
                  <a:pt x="721956" y="652348"/>
                </a:lnTo>
                <a:lnTo>
                  <a:pt x="904798" y="835279"/>
                </a:lnTo>
                <a:lnTo>
                  <a:pt x="908659" y="836676"/>
                </a:lnTo>
                <a:lnTo>
                  <a:pt x="916292" y="836676"/>
                </a:lnTo>
                <a:lnTo>
                  <a:pt x="920102" y="835279"/>
                </a:lnTo>
                <a:lnTo>
                  <a:pt x="923124" y="832485"/>
                </a:lnTo>
                <a:lnTo>
                  <a:pt x="1123251" y="631952"/>
                </a:lnTo>
                <a:lnTo>
                  <a:pt x="1129284" y="626491"/>
                </a:lnTo>
                <a:lnTo>
                  <a:pt x="1129284" y="616712"/>
                </a:lnTo>
                <a:lnTo>
                  <a:pt x="1123251" y="611124"/>
                </a:lnTo>
                <a:lnTo>
                  <a:pt x="943127" y="430758"/>
                </a:lnTo>
                <a:lnTo>
                  <a:pt x="983043" y="360197"/>
                </a:lnTo>
                <a:lnTo>
                  <a:pt x="1002334" y="317271"/>
                </a:lnTo>
                <a:lnTo>
                  <a:pt x="1018781" y="273291"/>
                </a:lnTo>
                <a:lnTo>
                  <a:pt x="1032319" y="228409"/>
                </a:lnTo>
                <a:lnTo>
                  <a:pt x="1039660" y="196850"/>
                </a:lnTo>
                <a:lnTo>
                  <a:pt x="1305928" y="196850"/>
                </a:lnTo>
                <a:lnTo>
                  <a:pt x="1305928" y="189230"/>
                </a:lnTo>
                <a:lnTo>
                  <a:pt x="1309116" y="189230"/>
                </a:lnTo>
                <a:lnTo>
                  <a:pt x="1309116" y="0"/>
                </a:lnTo>
                <a:close/>
              </a:path>
            </a:pathLst>
          </a:custGeom>
          <a:solidFill>
            <a:srgbClr val="E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47075" y="4269790"/>
            <a:ext cx="673100" cy="671830"/>
            <a:chOff x="8347075" y="4269790"/>
            <a:chExt cx="673100" cy="671830"/>
          </a:xfrm>
        </p:grpSpPr>
        <p:sp>
          <p:nvSpPr>
            <p:cNvPr id="4" name="object 4"/>
            <p:cNvSpPr/>
            <p:nvPr/>
          </p:nvSpPr>
          <p:spPr>
            <a:xfrm>
              <a:off x="8435479" y="4357548"/>
              <a:ext cx="496570" cy="495934"/>
            </a:xfrm>
            <a:custGeom>
              <a:avLst/>
              <a:gdLst/>
              <a:ahLst/>
              <a:cxnLst/>
              <a:rect l="l" t="t" r="r" b="b"/>
              <a:pathLst>
                <a:path w="496570" h="495935">
                  <a:moveTo>
                    <a:pt x="258325" y="0"/>
                  </a:moveTo>
                  <a:lnTo>
                    <a:pt x="209029" y="2933"/>
                  </a:lnTo>
                  <a:lnTo>
                    <a:pt x="161642" y="15445"/>
                  </a:lnTo>
                  <a:lnTo>
                    <a:pt x="118351" y="36550"/>
                  </a:lnTo>
                  <a:lnTo>
                    <a:pt x="79905" y="65672"/>
                  </a:lnTo>
                  <a:lnTo>
                    <a:pt x="47770" y="101656"/>
                  </a:lnTo>
                  <a:lnTo>
                    <a:pt x="23017" y="143527"/>
                  </a:lnTo>
                  <a:lnTo>
                    <a:pt x="6718" y="190309"/>
                  </a:lnTo>
                  <a:lnTo>
                    <a:pt x="0" y="239273"/>
                  </a:lnTo>
                  <a:lnTo>
                    <a:pt x="3011" y="287668"/>
                  </a:lnTo>
                  <a:lnTo>
                    <a:pt x="15258" y="334158"/>
                  </a:lnTo>
                  <a:lnTo>
                    <a:pt x="36247" y="377412"/>
                  </a:lnTo>
                  <a:lnTo>
                    <a:pt x="65484" y="416097"/>
                  </a:lnTo>
                  <a:lnTo>
                    <a:pt x="102476" y="448881"/>
                  </a:lnTo>
                  <a:lnTo>
                    <a:pt x="145115" y="473778"/>
                  </a:lnTo>
                  <a:lnTo>
                    <a:pt x="190943" y="489480"/>
                  </a:lnTo>
                  <a:lnTo>
                    <a:pt x="238556" y="495936"/>
                  </a:lnTo>
                  <a:lnTo>
                    <a:pt x="286550" y="493092"/>
                  </a:lnTo>
                  <a:lnTo>
                    <a:pt x="333521" y="480895"/>
                  </a:lnTo>
                  <a:lnTo>
                    <a:pt x="378066" y="459295"/>
                  </a:lnTo>
                  <a:lnTo>
                    <a:pt x="417980" y="428845"/>
                  </a:lnTo>
                  <a:lnTo>
                    <a:pt x="450061" y="392170"/>
                  </a:lnTo>
                  <a:lnTo>
                    <a:pt x="453949" y="385418"/>
                  </a:lnTo>
                  <a:lnTo>
                    <a:pt x="243176" y="385418"/>
                  </a:lnTo>
                  <a:lnTo>
                    <a:pt x="216014" y="381736"/>
                  </a:lnTo>
                  <a:lnTo>
                    <a:pt x="178281" y="366506"/>
                  </a:lnTo>
                  <a:lnTo>
                    <a:pt x="147227" y="341440"/>
                  </a:lnTo>
                  <a:lnTo>
                    <a:pt x="124627" y="308471"/>
                  </a:lnTo>
                  <a:lnTo>
                    <a:pt x="112255" y="269531"/>
                  </a:lnTo>
                  <a:lnTo>
                    <a:pt x="111878" y="228858"/>
                  </a:lnTo>
                  <a:lnTo>
                    <a:pt x="123145" y="190548"/>
                  </a:lnTo>
                  <a:lnTo>
                    <a:pt x="144937" y="157037"/>
                  </a:lnTo>
                  <a:lnTo>
                    <a:pt x="176136" y="130758"/>
                  </a:lnTo>
                  <a:lnTo>
                    <a:pt x="216858" y="114010"/>
                  </a:lnTo>
                  <a:lnTo>
                    <a:pt x="259232" y="110940"/>
                  </a:lnTo>
                  <a:lnTo>
                    <a:pt x="453950" y="110940"/>
                  </a:lnTo>
                  <a:lnTo>
                    <a:pt x="429544" y="78811"/>
                  </a:lnTo>
                  <a:lnTo>
                    <a:pt x="393188" y="46702"/>
                  </a:lnTo>
                  <a:lnTo>
                    <a:pt x="351681" y="22472"/>
                  </a:lnTo>
                  <a:lnTo>
                    <a:pt x="306301" y="6708"/>
                  </a:lnTo>
                  <a:lnTo>
                    <a:pt x="258325" y="0"/>
                  </a:lnTo>
                  <a:close/>
                </a:path>
                <a:path w="496570" h="495935">
                  <a:moveTo>
                    <a:pt x="453950" y="110940"/>
                  </a:moveTo>
                  <a:lnTo>
                    <a:pt x="259232" y="110940"/>
                  </a:lnTo>
                  <a:lnTo>
                    <a:pt x="300156" y="120784"/>
                  </a:lnTo>
                  <a:lnTo>
                    <a:pt x="336525" y="142775"/>
                  </a:lnTo>
                  <a:lnTo>
                    <a:pt x="365239" y="176148"/>
                  </a:lnTo>
                  <a:lnTo>
                    <a:pt x="381167" y="213666"/>
                  </a:lnTo>
                  <a:lnTo>
                    <a:pt x="385416" y="253324"/>
                  </a:lnTo>
                  <a:lnTo>
                    <a:pt x="378115" y="292504"/>
                  </a:lnTo>
                  <a:lnTo>
                    <a:pt x="359397" y="328586"/>
                  </a:lnTo>
                  <a:lnTo>
                    <a:pt x="330964" y="357650"/>
                  </a:lnTo>
                  <a:lnTo>
                    <a:pt x="295881" y="376887"/>
                  </a:lnTo>
                  <a:lnTo>
                    <a:pt x="243176" y="385418"/>
                  </a:lnTo>
                  <a:lnTo>
                    <a:pt x="453949" y="385418"/>
                  </a:lnTo>
                  <a:lnTo>
                    <a:pt x="473977" y="350641"/>
                  </a:lnTo>
                  <a:lnTo>
                    <a:pt x="489397" y="305631"/>
                  </a:lnTo>
                  <a:lnTo>
                    <a:pt x="495988" y="258511"/>
                  </a:lnTo>
                  <a:lnTo>
                    <a:pt x="493419" y="210653"/>
                  </a:lnTo>
                  <a:lnTo>
                    <a:pt x="481358" y="163429"/>
                  </a:lnTo>
                  <a:lnTo>
                    <a:pt x="459473" y="118211"/>
                  </a:lnTo>
                  <a:lnTo>
                    <a:pt x="453950" y="11094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0841" y="4776520"/>
              <a:ext cx="140588" cy="1395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4847" y="4819078"/>
              <a:ext cx="125983" cy="1223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3109" y="4683175"/>
              <a:ext cx="139319" cy="1405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7075" y="4477651"/>
              <a:ext cx="123444" cy="1246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5438" y="4295178"/>
              <a:ext cx="140334" cy="139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6038" y="4269790"/>
              <a:ext cx="126110" cy="122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4186" y="4387494"/>
              <a:ext cx="139573" cy="1405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6095" y="4608906"/>
              <a:ext cx="123951" cy="12456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1741805">
              <a:lnSpc>
                <a:spcPct val="100000"/>
              </a:lnSpc>
              <a:spcBef>
                <a:spcPts val="95"/>
              </a:spcBef>
            </a:pPr>
            <a:r>
              <a:rPr spc="220" dirty="0"/>
              <a:t>References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1972" y="1214399"/>
            <a:ext cx="7762875" cy="310533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82880" indent="-170180" algn="just">
              <a:lnSpc>
                <a:spcPct val="100000"/>
              </a:lnSpc>
              <a:spcBef>
                <a:spcPts val="695"/>
              </a:spcBef>
              <a:buClr>
                <a:srgbClr val="954627"/>
              </a:buClr>
              <a:buFont typeface="Arial"/>
              <a:buChar char="•"/>
              <a:tabLst>
                <a:tab pos="182880" algn="l"/>
              </a:tabLst>
            </a:pP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0"/>
              </a:rPr>
              <a:t>https://owasp.org/Top10/A04</a:t>
            </a:r>
            <a:r>
              <a:rPr sz="1200" u="sng" spc="5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0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0"/>
              </a:rPr>
              <a:t>2021-</a:t>
            </a:r>
            <a:r>
              <a:rPr sz="1200" u="sng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0"/>
              </a:rPr>
              <a:t>Insecure</a:t>
            </a:r>
            <a:r>
              <a:rPr sz="1200" u="sng" spc="7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0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0"/>
              </a:rPr>
              <a:t>Design/</a:t>
            </a:r>
            <a:endParaRPr sz="1200" dirty="0">
              <a:latin typeface="Calibri"/>
              <a:cs typeface="Calibri"/>
            </a:endParaRPr>
          </a:p>
          <a:p>
            <a:pPr marL="182880" indent="-170180" algn="just">
              <a:lnSpc>
                <a:spcPct val="100000"/>
              </a:lnSpc>
              <a:spcBef>
                <a:spcPts val="600"/>
              </a:spcBef>
              <a:buClr>
                <a:srgbClr val="954627"/>
              </a:buClr>
              <a:buFont typeface="Arial"/>
              <a:buChar char="•"/>
              <a:tabLst>
                <a:tab pos="182880" algn="l"/>
              </a:tabLst>
            </a:pP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1"/>
              </a:rPr>
              <a:t>https://owasp.org/Top10/A03</a:t>
            </a:r>
            <a:r>
              <a:rPr sz="1200" u="sng" spc="155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1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1"/>
              </a:rPr>
              <a:t>2021-Injection/</a:t>
            </a:r>
            <a:endParaRPr sz="1200" dirty="0">
              <a:latin typeface="Calibri"/>
              <a:cs typeface="Calibri"/>
            </a:endParaRPr>
          </a:p>
          <a:p>
            <a:pPr marL="182245" marR="5080" indent="-170180" algn="just">
              <a:lnSpc>
                <a:spcPct val="100000"/>
              </a:lnSpc>
              <a:spcBef>
                <a:spcPts val="600"/>
              </a:spcBef>
              <a:buClr>
                <a:srgbClr val="954627"/>
              </a:buClr>
              <a:buFont typeface="Arial"/>
              <a:buChar char="•"/>
              <a:tabLst>
                <a:tab pos="184785" algn="l"/>
              </a:tabLst>
            </a:pP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MITRE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Corporation,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Common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Weakness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Enumeration,</a:t>
            </a:r>
            <a:r>
              <a:rPr sz="12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“CWE-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89:</a:t>
            </a:r>
            <a:r>
              <a:rPr sz="12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Improper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Neutralization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of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Special</a:t>
            </a:r>
            <a:r>
              <a:rPr sz="12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Elements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used in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na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SQL </a:t>
            </a:r>
            <a:r>
              <a:rPr lang="pt-PT"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Command</a:t>
            </a:r>
            <a:r>
              <a:rPr sz="1200" spc="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(’SQL</a:t>
            </a:r>
            <a:r>
              <a:rPr sz="1200" spc="7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Injection’)”.</a:t>
            </a:r>
            <a:r>
              <a:rPr sz="1200" spc="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2"/>
              </a:rPr>
              <a:t>https://cwe.mitre.org/data/definitions/89.html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,</a:t>
            </a:r>
            <a:r>
              <a:rPr sz="1200" spc="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2023.</a:t>
            </a:r>
            <a:endParaRPr sz="1200" dirty="0">
              <a:latin typeface="Calibri"/>
              <a:cs typeface="Calibri"/>
            </a:endParaRPr>
          </a:p>
          <a:p>
            <a:pPr marL="182245" marR="62230" indent="-170180" algn="just">
              <a:lnSpc>
                <a:spcPct val="100000"/>
              </a:lnSpc>
              <a:spcBef>
                <a:spcPts val="600"/>
              </a:spcBef>
              <a:buClr>
                <a:srgbClr val="954627"/>
              </a:buClr>
              <a:buFont typeface="Arial"/>
              <a:buChar char="•"/>
              <a:tabLst>
                <a:tab pos="184785" algn="l"/>
              </a:tabLst>
            </a:pP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MITRE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Corporation,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Common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Weakness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Enumeration,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“CWE-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78:</a:t>
            </a:r>
            <a:r>
              <a:rPr sz="12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Improper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Neutralization</a:t>
            </a:r>
            <a:r>
              <a:rPr sz="12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of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Special</a:t>
            </a:r>
            <a:r>
              <a:rPr sz="12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Elements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used in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na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OS </a:t>
            </a:r>
            <a:r>
              <a:rPr lang="pt-PT"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Command</a:t>
            </a:r>
            <a:r>
              <a:rPr sz="1200" spc="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(’OS</a:t>
            </a:r>
            <a:r>
              <a:rPr sz="1200" spc="4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Command</a:t>
            </a:r>
            <a:r>
              <a:rPr sz="1200" spc="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Injection’)”.</a:t>
            </a:r>
            <a:r>
              <a:rPr sz="1200" spc="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3"/>
              </a:rPr>
              <a:t>https://cwe.mitre.org/data/definitions/78.html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,</a:t>
            </a:r>
            <a:r>
              <a:rPr sz="1200" spc="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2023.</a:t>
            </a:r>
            <a:endParaRPr sz="1200" dirty="0">
              <a:latin typeface="Calibri"/>
              <a:cs typeface="Calibri"/>
            </a:endParaRPr>
          </a:p>
          <a:p>
            <a:pPr marL="182245" marR="720725" indent="-170180" algn="just">
              <a:lnSpc>
                <a:spcPct val="100000"/>
              </a:lnSpc>
              <a:spcBef>
                <a:spcPts val="600"/>
              </a:spcBef>
              <a:buClr>
                <a:srgbClr val="954627"/>
              </a:buClr>
              <a:buFont typeface="Arial"/>
              <a:buChar char="•"/>
              <a:tabLst>
                <a:tab pos="184785" algn="l"/>
              </a:tabLst>
            </a:pP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MITRE</a:t>
            </a:r>
            <a:r>
              <a:rPr sz="12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Corporation,</a:t>
            </a:r>
            <a:r>
              <a:rPr sz="12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Common</a:t>
            </a:r>
            <a:r>
              <a:rPr sz="12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Weakness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Enumeration,</a:t>
            </a:r>
            <a:r>
              <a:rPr sz="12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“CWE-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257: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Storing</a:t>
            </a:r>
            <a:r>
              <a:rPr sz="1200" spc="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Passwords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Recoverable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Format”. </a:t>
            </a:r>
            <a:r>
              <a:rPr lang="pt-PT"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4"/>
              </a:rPr>
              <a:t>https://cwe.mitre.org/data/definitions/257.html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,</a:t>
            </a:r>
            <a:r>
              <a:rPr sz="1200" spc="27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2023.</a:t>
            </a:r>
            <a:endParaRPr sz="1200" dirty="0">
              <a:latin typeface="Calibri"/>
              <a:cs typeface="Calibri"/>
            </a:endParaRPr>
          </a:p>
          <a:p>
            <a:pPr marL="182245" marR="453390" indent="-170180" algn="just">
              <a:lnSpc>
                <a:spcPct val="100000"/>
              </a:lnSpc>
              <a:spcBef>
                <a:spcPts val="600"/>
              </a:spcBef>
              <a:buClr>
                <a:srgbClr val="954627"/>
              </a:buClr>
              <a:buFont typeface="Arial"/>
              <a:buChar char="•"/>
              <a:tabLst>
                <a:tab pos="184785" algn="l"/>
              </a:tabLst>
            </a:pP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MITRE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Corporation,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Common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Weakness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Enumeration,</a:t>
            </a:r>
            <a:r>
              <a:rPr sz="12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“CWE-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209:</a:t>
            </a:r>
            <a:r>
              <a:rPr sz="12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Generation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of Error</a:t>
            </a:r>
            <a:r>
              <a:rPr sz="12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Message</a:t>
            </a:r>
            <a:r>
              <a:rPr sz="1200" spc="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Containing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Sensitive </a:t>
            </a:r>
            <a:r>
              <a:rPr lang="pt-PT"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Information”.</a:t>
            </a:r>
            <a:r>
              <a:rPr sz="1200" spc="10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5"/>
              </a:rPr>
              <a:t>https://cwe.mitre.org/data/definitions/209.html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,</a:t>
            </a:r>
            <a:r>
              <a:rPr sz="1200" spc="114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2023.</a:t>
            </a:r>
            <a:endParaRPr sz="1200" dirty="0">
              <a:latin typeface="Calibri"/>
              <a:cs typeface="Calibri"/>
            </a:endParaRPr>
          </a:p>
          <a:p>
            <a:pPr marL="182880" indent="-170180" algn="just">
              <a:lnSpc>
                <a:spcPct val="100000"/>
              </a:lnSpc>
              <a:spcBef>
                <a:spcPts val="605"/>
              </a:spcBef>
              <a:buClr>
                <a:srgbClr val="954627"/>
              </a:buClr>
              <a:buFont typeface="Arial"/>
              <a:buChar char="•"/>
              <a:tabLst>
                <a:tab pos="182880" algn="l"/>
              </a:tabLst>
            </a:pP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6"/>
              </a:rPr>
              <a:t>https://owasp.org/www-project-top-</a:t>
            </a:r>
            <a:r>
              <a:rPr sz="1200" u="sng" spc="-2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6"/>
              </a:rPr>
              <a:t>ten/</a:t>
            </a:r>
            <a:endParaRPr sz="1200" dirty="0">
              <a:latin typeface="Calibri"/>
              <a:cs typeface="Calibri"/>
            </a:endParaRPr>
          </a:p>
          <a:p>
            <a:pPr marL="182880" indent="-170180" algn="just">
              <a:lnSpc>
                <a:spcPct val="100000"/>
              </a:lnSpc>
              <a:spcBef>
                <a:spcPts val="600"/>
              </a:spcBef>
              <a:buClr>
                <a:srgbClr val="954627"/>
              </a:buClr>
              <a:buFont typeface="Arial"/>
              <a:buChar char="•"/>
              <a:tabLst>
                <a:tab pos="182880" algn="l"/>
              </a:tabLst>
            </a:pP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7"/>
              </a:rPr>
              <a:t>https://sectigostore.com/blog/what-is-owasp-what-are-the-owasp-top-</a:t>
            </a:r>
            <a:r>
              <a:rPr sz="1200" u="sng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7"/>
              </a:rPr>
              <a:t>10-</a:t>
            </a:r>
            <a:r>
              <a:rPr sz="1200" u="sng" spc="385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7"/>
              </a:rPr>
              <a:t> </a:t>
            </a:r>
            <a:r>
              <a:rPr sz="1200" u="sng" spc="-10" dirty="0">
                <a:solidFill>
                  <a:srgbClr val="0A2040"/>
                </a:solidFill>
                <a:uFill>
                  <a:solidFill>
                    <a:srgbClr val="0A2040"/>
                  </a:solidFill>
                </a:uFill>
                <a:latin typeface="Calibri"/>
                <a:cs typeface="Calibri"/>
                <a:hlinkClick r:id="rId17"/>
              </a:rPr>
              <a:t>vulnerabilities/</a:t>
            </a:r>
            <a:endParaRPr sz="1200" dirty="0">
              <a:latin typeface="Calibri"/>
              <a:cs typeface="Calibri"/>
            </a:endParaRPr>
          </a:p>
          <a:p>
            <a:pPr marL="182880" indent="-170180" algn="just">
              <a:lnSpc>
                <a:spcPct val="100000"/>
              </a:lnSpc>
              <a:spcBef>
                <a:spcPts val="600"/>
              </a:spcBef>
              <a:buClr>
                <a:srgbClr val="954627"/>
              </a:buClr>
              <a:buFont typeface="Arial"/>
              <a:buChar char="•"/>
              <a:tabLst>
                <a:tab pos="182880" algn="l"/>
              </a:tabLst>
            </a:pP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Dafydd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Stuttard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Marcus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Pinto,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Web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Application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Hacker’s</a:t>
            </a:r>
            <a:r>
              <a:rPr sz="12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Handbook,</a:t>
            </a:r>
            <a:r>
              <a:rPr sz="12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2nd</a:t>
            </a:r>
            <a:r>
              <a:rPr sz="12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A2040"/>
                </a:solidFill>
                <a:latin typeface="Calibri"/>
                <a:cs typeface="Calibri"/>
              </a:rPr>
              <a:t>ed,</a:t>
            </a:r>
            <a:r>
              <a:rPr sz="12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A2040"/>
                </a:solidFill>
                <a:latin typeface="Calibri"/>
                <a:cs typeface="Calibri"/>
              </a:rPr>
              <a:t>2011.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80" y="0"/>
            <a:ext cx="1722120" cy="1028700"/>
          </a:xfrm>
          <a:custGeom>
            <a:avLst/>
            <a:gdLst/>
            <a:ahLst/>
            <a:cxnLst/>
            <a:rect l="l" t="t" r="r" b="b"/>
            <a:pathLst>
              <a:path w="1722120" h="1028700">
                <a:moveTo>
                  <a:pt x="1722120" y="575741"/>
                </a:moveTo>
                <a:lnTo>
                  <a:pt x="1588846" y="441858"/>
                </a:lnTo>
                <a:lnTo>
                  <a:pt x="1606918" y="412610"/>
                </a:lnTo>
                <a:lnTo>
                  <a:pt x="1629079" y="370865"/>
                </a:lnTo>
                <a:lnTo>
                  <a:pt x="1648396" y="327939"/>
                </a:lnTo>
                <a:lnTo>
                  <a:pt x="1664843" y="283959"/>
                </a:lnTo>
                <a:lnTo>
                  <a:pt x="1678406" y="239077"/>
                </a:lnTo>
                <a:lnTo>
                  <a:pt x="1685455" y="208788"/>
                </a:lnTo>
                <a:lnTo>
                  <a:pt x="1722107" y="208788"/>
                </a:lnTo>
                <a:lnTo>
                  <a:pt x="1722107" y="0"/>
                </a:lnTo>
                <a:lnTo>
                  <a:pt x="1701025" y="0"/>
                </a:lnTo>
                <a:lnTo>
                  <a:pt x="1652016" y="0"/>
                </a:lnTo>
                <a:lnTo>
                  <a:pt x="1375676" y="0"/>
                </a:lnTo>
                <a:lnTo>
                  <a:pt x="1378432" y="19824"/>
                </a:lnTo>
                <a:lnTo>
                  <a:pt x="1379448" y="66687"/>
                </a:lnTo>
                <a:lnTo>
                  <a:pt x="1374952" y="113639"/>
                </a:lnTo>
                <a:lnTo>
                  <a:pt x="1364830" y="160197"/>
                </a:lnTo>
                <a:lnTo>
                  <a:pt x="1348994" y="205867"/>
                </a:lnTo>
                <a:lnTo>
                  <a:pt x="1327823" y="249326"/>
                </a:lnTo>
                <a:lnTo>
                  <a:pt x="1302004" y="289344"/>
                </a:lnTo>
                <a:lnTo>
                  <a:pt x="1271943" y="325678"/>
                </a:lnTo>
                <a:lnTo>
                  <a:pt x="1238046" y="358038"/>
                </a:lnTo>
                <a:lnTo>
                  <a:pt x="1200734" y="386168"/>
                </a:lnTo>
                <a:lnTo>
                  <a:pt x="1160399" y="409778"/>
                </a:lnTo>
                <a:lnTo>
                  <a:pt x="1117473" y="428625"/>
                </a:lnTo>
                <a:lnTo>
                  <a:pt x="1072337" y="442417"/>
                </a:lnTo>
                <a:lnTo>
                  <a:pt x="1025423" y="450888"/>
                </a:lnTo>
                <a:lnTo>
                  <a:pt x="977138" y="453771"/>
                </a:lnTo>
                <a:lnTo>
                  <a:pt x="930249" y="451078"/>
                </a:lnTo>
                <a:lnTo>
                  <a:pt x="884961" y="443166"/>
                </a:lnTo>
                <a:lnTo>
                  <a:pt x="841565" y="430339"/>
                </a:lnTo>
                <a:lnTo>
                  <a:pt x="800366" y="412927"/>
                </a:lnTo>
                <a:lnTo>
                  <a:pt x="761644" y="391198"/>
                </a:lnTo>
                <a:lnTo>
                  <a:pt x="725728" y="365480"/>
                </a:lnTo>
                <a:lnTo>
                  <a:pt x="692912" y="336067"/>
                </a:lnTo>
                <a:lnTo>
                  <a:pt x="663486" y="303250"/>
                </a:lnTo>
                <a:lnTo>
                  <a:pt x="637755" y="267335"/>
                </a:lnTo>
                <a:lnTo>
                  <a:pt x="616026" y="228638"/>
                </a:lnTo>
                <a:lnTo>
                  <a:pt x="598614" y="187452"/>
                </a:lnTo>
                <a:lnTo>
                  <a:pt x="585787" y="144068"/>
                </a:lnTo>
                <a:lnTo>
                  <a:pt x="577875" y="98806"/>
                </a:lnTo>
                <a:lnTo>
                  <a:pt x="575183" y="51943"/>
                </a:lnTo>
                <a:lnTo>
                  <a:pt x="578078" y="3657"/>
                </a:lnTo>
                <a:lnTo>
                  <a:pt x="578739" y="0"/>
                </a:lnTo>
                <a:lnTo>
                  <a:pt x="303276" y="0"/>
                </a:lnTo>
                <a:lnTo>
                  <a:pt x="253403" y="0"/>
                </a:lnTo>
                <a:lnTo>
                  <a:pt x="0" y="0"/>
                </a:lnTo>
                <a:lnTo>
                  <a:pt x="0" y="201930"/>
                </a:lnTo>
                <a:lnTo>
                  <a:pt x="3060" y="201930"/>
                </a:lnTo>
                <a:lnTo>
                  <a:pt x="3060" y="208280"/>
                </a:lnTo>
                <a:lnTo>
                  <a:pt x="268795" y="208280"/>
                </a:lnTo>
                <a:lnTo>
                  <a:pt x="290588" y="287007"/>
                </a:lnTo>
                <a:lnTo>
                  <a:pt x="307314" y="331038"/>
                </a:lnTo>
                <a:lnTo>
                  <a:pt x="326796" y="373786"/>
                </a:lnTo>
                <a:lnTo>
                  <a:pt x="348957" y="415099"/>
                </a:lnTo>
                <a:lnTo>
                  <a:pt x="365836" y="442226"/>
                </a:lnTo>
                <a:lnTo>
                  <a:pt x="187325" y="621792"/>
                </a:lnTo>
                <a:lnTo>
                  <a:pt x="181356" y="627380"/>
                </a:lnTo>
                <a:lnTo>
                  <a:pt x="181356" y="637159"/>
                </a:lnTo>
                <a:lnTo>
                  <a:pt x="187325" y="642620"/>
                </a:lnTo>
                <a:lnTo>
                  <a:pt x="389509" y="845947"/>
                </a:lnTo>
                <a:lnTo>
                  <a:pt x="393319" y="847344"/>
                </a:lnTo>
                <a:lnTo>
                  <a:pt x="400939" y="847344"/>
                </a:lnTo>
                <a:lnTo>
                  <a:pt x="404749" y="845947"/>
                </a:lnTo>
                <a:lnTo>
                  <a:pt x="407797" y="843153"/>
                </a:lnTo>
                <a:lnTo>
                  <a:pt x="586917" y="662978"/>
                </a:lnTo>
                <a:lnTo>
                  <a:pt x="612749" y="679081"/>
                </a:lnTo>
                <a:lnTo>
                  <a:pt x="655269" y="701827"/>
                </a:lnTo>
                <a:lnTo>
                  <a:pt x="699643" y="721868"/>
                </a:lnTo>
                <a:lnTo>
                  <a:pt x="744893" y="738898"/>
                </a:lnTo>
                <a:lnTo>
                  <a:pt x="790752" y="752767"/>
                </a:lnTo>
                <a:lnTo>
                  <a:pt x="821436" y="759891"/>
                </a:lnTo>
                <a:lnTo>
                  <a:pt x="821436" y="1022223"/>
                </a:lnTo>
                <a:lnTo>
                  <a:pt x="827913" y="1028700"/>
                </a:lnTo>
                <a:lnTo>
                  <a:pt x="1127379" y="1028700"/>
                </a:lnTo>
                <a:lnTo>
                  <a:pt x="1133856" y="1022223"/>
                </a:lnTo>
                <a:lnTo>
                  <a:pt x="1133856" y="759828"/>
                </a:lnTo>
                <a:lnTo>
                  <a:pt x="1163408" y="753008"/>
                </a:lnTo>
                <a:lnTo>
                  <a:pt x="1208468" y="739482"/>
                </a:lnTo>
                <a:lnTo>
                  <a:pt x="1252639" y="723049"/>
                </a:lnTo>
                <a:lnTo>
                  <a:pt x="1295781" y="703719"/>
                </a:lnTo>
                <a:lnTo>
                  <a:pt x="1337716" y="681520"/>
                </a:lnTo>
                <a:lnTo>
                  <a:pt x="1367904" y="662914"/>
                </a:lnTo>
                <a:lnTo>
                  <a:pt x="1547241" y="843153"/>
                </a:lnTo>
                <a:lnTo>
                  <a:pt x="1550289" y="845947"/>
                </a:lnTo>
                <a:lnTo>
                  <a:pt x="1554099" y="847344"/>
                </a:lnTo>
                <a:lnTo>
                  <a:pt x="1561719" y="847344"/>
                </a:lnTo>
                <a:lnTo>
                  <a:pt x="1565529" y="845947"/>
                </a:lnTo>
                <a:lnTo>
                  <a:pt x="1568450" y="843153"/>
                </a:lnTo>
                <a:lnTo>
                  <a:pt x="1722120" y="688708"/>
                </a:lnTo>
                <a:lnTo>
                  <a:pt x="1722120" y="575741"/>
                </a:lnTo>
                <a:close/>
              </a:path>
            </a:pathLst>
          </a:custGeom>
          <a:solidFill>
            <a:srgbClr val="E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156204"/>
            <a:ext cx="434340" cy="681355"/>
            <a:chOff x="0" y="3156204"/>
            <a:chExt cx="434340" cy="681355"/>
          </a:xfrm>
        </p:grpSpPr>
        <p:sp>
          <p:nvSpPr>
            <p:cNvPr id="4" name="object 4"/>
            <p:cNvSpPr/>
            <p:nvPr/>
          </p:nvSpPr>
          <p:spPr>
            <a:xfrm>
              <a:off x="0" y="3156203"/>
              <a:ext cx="408305" cy="681355"/>
            </a:xfrm>
            <a:custGeom>
              <a:avLst/>
              <a:gdLst/>
              <a:ahLst/>
              <a:cxnLst/>
              <a:rect l="l" t="t" r="r" b="b"/>
              <a:pathLst>
                <a:path w="408305" h="681354">
                  <a:moveTo>
                    <a:pt x="407949" y="375450"/>
                  </a:moveTo>
                  <a:lnTo>
                    <a:pt x="401218" y="327113"/>
                  </a:lnTo>
                  <a:lnTo>
                    <a:pt x="386130" y="279781"/>
                  </a:lnTo>
                  <a:lnTo>
                    <a:pt x="363347" y="235712"/>
                  </a:lnTo>
                  <a:lnTo>
                    <a:pt x="333946" y="196824"/>
                  </a:lnTo>
                  <a:lnTo>
                    <a:pt x="298792" y="163728"/>
                  </a:lnTo>
                  <a:lnTo>
                    <a:pt x="258749" y="136969"/>
                  </a:lnTo>
                  <a:lnTo>
                    <a:pt x="214680" y="117144"/>
                  </a:lnTo>
                  <a:lnTo>
                    <a:pt x="181356" y="108458"/>
                  </a:lnTo>
                  <a:lnTo>
                    <a:pt x="181356" y="5461"/>
                  </a:lnTo>
                  <a:lnTo>
                    <a:pt x="175818" y="0"/>
                  </a:lnTo>
                  <a:lnTo>
                    <a:pt x="169519" y="0"/>
                  </a:lnTo>
                  <a:lnTo>
                    <a:pt x="61569" y="0"/>
                  </a:lnTo>
                  <a:lnTo>
                    <a:pt x="56413" y="5461"/>
                  </a:lnTo>
                  <a:lnTo>
                    <a:pt x="56413" y="107950"/>
                  </a:lnTo>
                  <a:lnTo>
                    <a:pt x="26200" y="115379"/>
                  </a:lnTo>
                  <a:lnTo>
                    <a:pt x="0" y="126466"/>
                  </a:lnTo>
                  <a:lnTo>
                    <a:pt x="0" y="284238"/>
                  </a:lnTo>
                  <a:lnTo>
                    <a:pt x="15671" y="266915"/>
                  </a:lnTo>
                  <a:lnTo>
                    <a:pt x="56464" y="242443"/>
                  </a:lnTo>
                  <a:lnTo>
                    <a:pt x="71602" y="236969"/>
                  </a:lnTo>
                  <a:lnTo>
                    <a:pt x="86995" y="233083"/>
                  </a:lnTo>
                  <a:lnTo>
                    <a:pt x="102527" y="230771"/>
                  </a:lnTo>
                  <a:lnTo>
                    <a:pt x="118110" y="229997"/>
                  </a:lnTo>
                  <a:lnTo>
                    <a:pt x="149250" y="233057"/>
                  </a:lnTo>
                  <a:lnTo>
                    <a:pt x="207022" y="256895"/>
                  </a:lnTo>
                  <a:lnTo>
                    <a:pt x="260108" y="315506"/>
                  </a:lnTo>
                  <a:lnTo>
                    <a:pt x="275729" y="359511"/>
                  </a:lnTo>
                  <a:lnTo>
                    <a:pt x="278091" y="406222"/>
                  </a:lnTo>
                  <a:lnTo>
                    <a:pt x="266623" y="452628"/>
                  </a:lnTo>
                  <a:lnTo>
                    <a:pt x="242074" y="493420"/>
                  </a:lnTo>
                  <a:lnTo>
                    <a:pt x="207365" y="524700"/>
                  </a:lnTo>
                  <a:lnTo>
                    <a:pt x="165100" y="544753"/>
                  </a:lnTo>
                  <a:lnTo>
                    <a:pt x="117881" y="551815"/>
                  </a:lnTo>
                  <a:lnTo>
                    <a:pt x="75158" y="546061"/>
                  </a:lnTo>
                  <a:lnTo>
                    <a:pt x="36779" y="529831"/>
                  </a:lnTo>
                  <a:lnTo>
                    <a:pt x="4292" y="504634"/>
                  </a:lnTo>
                  <a:lnTo>
                    <a:pt x="0" y="499059"/>
                  </a:lnTo>
                  <a:lnTo>
                    <a:pt x="0" y="655574"/>
                  </a:lnTo>
                  <a:lnTo>
                    <a:pt x="61785" y="675754"/>
                  </a:lnTo>
                  <a:lnTo>
                    <a:pt x="117817" y="681228"/>
                  </a:lnTo>
                  <a:lnTo>
                    <a:pt x="162877" y="677722"/>
                  </a:lnTo>
                  <a:lnTo>
                    <a:pt x="206806" y="667308"/>
                  </a:lnTo>
                  <a:lnTo>
                    <a:pt x="248729" y="650151"/>
                  </a:lnTo>
                  <a:lnTo>
                    <a:pt x="287820" y="626414"/>
                  </a:lnTo>
                  <a:lnTo>
                    <a:pt x="323227" y="596265"/>
                  </a:lnTo>
                  <a:lnTo>
                    <a:pt x="355282" y="558317"/>
                  </a:lnTo>
                  <a:lnTo>
                    <a:pt x="379996" y="516229"/>
                  </a:lnTo>
                  <a:lnTo>
                    <a:pt x="397141" y="471043"/>
                  </a:lnTo>
                  <a:lnTo>
                    <a:pt x="406527" y="423773"/>
                  </a:lnTo>
                  <a:lnTo>
                    <a:pt x="407949" y="37545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49" y="3230880"/>
              <a:ext cx="166090" cy="16459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88645" y="3483864"/>
            <a:ext cx="120650" cy="125095"/>
          </a:xfrm>
          <a:custGeom>
            <a:avLst/>
            <a:gdLst/>
            <a:ahLst/>
            <a:cxnLst/>
            <a:rect l="l" t="t" r="r" b="b"/>
            <a:pathLst>
              <a:path w="120650" h="125095">
                <a:moveTo>
                  <a:pt x="115201" y="0"/>
                </a:moveTo>
                <a:lnTo>
                  <a:pt x="108585" y="0"/>
                </a:lnTo>
                <a:lnTo>
                  <a:pt x="5143" y="0"/>
                </a:lnTo>
                <a:lnTo>
                  <a:pt x="0" y="5587"/>
                </a:lnTo>
                <a:lnTo>
                  <a:pt x="0" y="119761"/>
                </a:lnTo>
                <a:lnTo>
                  <a:pt x="5143" y="124968"/>
                </a:lnTo>
                <a:lnTo>
                  <a:pt x="115201" y="124968"/>
                </a:lnTo>
                <a:lnTo>
                  <a:pt x="120370" y="119761"/>
                </a:lnTo>
                <a:lnTo>
                  <a:pt x="120370" y="5587"/>
                </a:lnTo>
                <a:lnTo>
                  <a:pt x="115201" y="0"/>
                </a:lnTo>
                <a:close/>
              </a:path>
            </a:pathLst>
          </a:custGeom>
          <a:solidFill>
            <a:srgbClr val="99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49" y="3697223"/>
            <a:ext cx="166090" cy="1645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6417" y="3816096"/>
            <a:ext cx="125095" cy="121920"/>
          </a:xfrm>
          <a:custGeom>
            <a:avLst/>
            <a:gdLst/>
            <a:ahLst/>
            <a:cxnLst/>
            <a:rect l="l" t="t" r="r" b="b"/>
            <a:pathLst>
              <a:path w="125095" h="121920">
                <a:moveTo>
                  <a:pt x="119731" y="0"/>
                </a:moveTo>
                <a:lnTo>
                  <a:pt x="113038" y="0"/>
                </a:lnTo>
                <a:lnTo>
                  <a:pt x="5176" y="0"/>
                </a:lnTo>
                <a:lnTo>
                  <a:pt x="0" y="5587"/>
                </a:lnTo>
                <a:lnTo>
                  <a:pt x="0" y="116700"/>
                </a:lnTo>
                <a:lnTo>
                  <a:pt x="5176" y="121919"/>
                </a:lnTo>
                <a:lnTo>
                  <a:pt x="119731" y="121919"/>
                </a:lnTo>
                <a:lnTo>
                  <a:pt x="124913" y="116700"/>
                </a:lnTo>
                <a:lnTo>
                  <a:pt x="124913" y="5587"/>
                </a:lnTo>
                <a:lnTo>
                  <a:pt x="119731" y="0"/>
                </a:lnTo>
                <a:close/>
              </a:path>
            </a:pathLst>
          </a:custGeom>
          <a:solidFill>
            <a:srgbClr val="99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3297" y="4448314"/>
            <a:ext cx="673100" cy="671830"/>
            <a:chOff x="123297" y="4448314"/>
            <a:chExt cx="673100" cy="671830"/>
          </a:xfrm>
        </p:grpSpPr>
        <p:sp>
          <p:nvSpPr>
            <p:cNvPr id="10" name="object 10"/>
            <p:cNvSpPr/>
            <p:nvPr/>
          </p:nvSpPr>
          <p:spPr>
            <a:xfrm>
              <a:off x="211845" y="4536079"/>
              <a:ext cx="496570" cy="495934"/>
            </a:xfrm>
            <a:custGeom>
              <a:avLst/>
              <a:gdLst/>
              <a:ahLst/>
              <a:cxnLst/>
              <a:rect l="l" t="t" r="r" b="b"/>
              <a:pathLst>
                <a:path w="496570" h="495935">
                  <a:moveTo>
                    <a:pt x="237676" y="0"/>
                  </a:moveTo>
                  <a:lnTo>
                    <a:pt x="189712" y="6705"/>
                  </a:lnTo>
                  <a:lnTo>
                    <a:pt x="144335" y="22466"/>
                  </a:lnTo>
                  <a:lnTo>
                    <a:pt x="102820" y="46695"/>
                  </a:lnTo>
                  <a:lnTo>
                    <a:pt x="66445" y="78803"/>
                  </a:lnTo>
                  <a:lnTo>
                    <a:pt x="36489" y="118203"/>
                  </a:lnTo>
                  <a:lnTo>
                    <a:pt x="14621" y="163425"/>
                  </a:lnTo>
                  <a:lnTo>
                    <a:pt x="2567" y="210651"/>
                  </a:lnTo>
                  <a:lnTo>
                    <a:pt x="0" y="258509"/>
                  </a:lnTo>
                  <a:lnTo>
                    <a:pt x="6590" y="305628"/>
                  </a:lnTo>
                  <a:lnTo>
                    <a:pt x="22012" y="350637"/>
                  </a:lnTo>
                  <a:lnTo>
                    <a:pt x="45937" y="392164"/>
                  </a:lnTo>
                  <a:lnTo>
                    <a:pt x="78037" y="428838"/>
                  </a:lnTo>
                  <a:lnTo>
                    <a:pt x="117985" y="459287"/>
                  </a:lnTo>
                  <a:lnTo>
                    <a:pt x="162517" y="480889"/>
                  </a:lnTo>
                  <a:lnTo>
                    <a:pt x="209478" y="493084"/>
                  </a:lnTo>
                  <a:lnTo>
                    <a:pt x="257461" y="495927"/>
                  </a:lnTo>
                  <a:lnTo>
                    <a:pt x="305063" y="489471"/>
                  </a:lnTo>
                  <a:lnTo>
                    <a:pt x="350877" y="473769"/>
                  </a:lnTo>
                  <a:lnTo>
                    <a:pt x="393499" y="448873"/>
                  </a:lnTo>
                  <a:lnTo>
                    <a:pt x="430488" y="416090"/>
                  </a:lnTo>
                  <a:lnTo>
                    <a:pt x="453673" y="385417"/>
                  </a:lnTo>
                  <a:lnTo>
                    <a:pt x="252800" y="385417"/>
                  </a:lnTo>
                  <a:lnTo>
                    <a:pt x="225923" y="383717"/>
                  </a:lnTo>
                  <a:lnTo>
                    <a:pt x="176037" y="365180"/>
                  </a:lnTo>
                  <a:lnTo>
                    <a:pt x="145246" y="339323"/>
                  </a:lnTo>
                  <a:lnTo>
                    <a:pt x="117902" y="292496"/>
                  </a:lnTo>
                  <a:lnTo>
                    <a:pt x="110592" y="253317"/>
                  </a:lnTo>
                  <a:lnTo>
                    <a:pt x="114853" y="213659"/>
                  </a:lnTo>
                  <a:lnTo>
                    <a:pt x="130812" y="176141"/>
                  </a:lnTo>
                  <a:lnTo>
                    <a:pt x="159512" y="142768"/>
                  </a:lnTo>
                  <a:lnTo>
                    <a:pt x="195870" y="120777"/>
                  </a:lnTo>
                  <a:lnTo>
                    <a:pt x="236776" y="110933"/>
                  </a:lnTo>
                  <a:lnTo>
                    <a:pt x="453713" y="110933"/>
                  </a:lnTo>
                  <a:lnTo>
                    <a:pt x="448228" y="101649"/>
                  </a:lnTo>
                  <a:lnTo>
                    <a:pt x="416089" y="65664"/>
                  </a:lnTo>
                  <a:lnTo>
                    <a:pt x="377611" y="36542"/>
                  </a:lnTo>
                  <a:lnTo>
                    <a:pt x="334350" y="15444"/>
                  </a:lnTo>
                  <a:lnTo>
                    <a:pt x="286946" y="2938"/>
                  </a:lnTo>
                  <a:lnTo>
                    <a:pt x="237676" y="0"/>
                  </a:lnTo>
                  <a:close/>
                </a:path>
                <a:path w="496570" h="495935">
                  <a:moveTo>
                    <a:pt x="453713" y="110933"/>
                  </a:moveTo>
                  <a:lnTo>
                    <a:pt x="236776" y="110933"/>
                  </a:lnTo>
                  <a:lnTo>
                    <a:pt x="279122" y="114003"/>
                  </a:lnTo>
                  <a:lnTo>
                    <a:pt x="319801" y="130751"/>
                  </a:lnTo>
                  <a:lnTo>
                    <a:pt x="351033" y="157030"/>
                  </a:lnTo>
                  <a:lnTo>
                    <a:pt x="372850" y="190542"/>
                  </a:lnTo>
                  <a:lnTo>
                    <a:pt x="384136" y="228856"/>
                  </a:lnTo>
                  <a:lnTo>
                    <a:pt x="383771" y="269536"/>
                  </a:lnTo>
                  <a:lnTo>
                    <a:pt x="371369" y="308469"/>
                  </a:lnTo>
                  <a:lnTo>
                    <a:pt x="348744" y="341434"/>
                  </a:lnTo>
                  <a:lnTo>
                    <a:pt x="317680" y="366499"/>
                  </a:lnTo>
                  <a:lnTo>
                    <a:pt x="279961" y="381728"/>
                  </a:lnTo>
                  <a:lnTo>
                    <a:pt x="252800" y="385417"/>
                  </a:lnTo>
                  <a:lnTo>
                    <a:pt x="453673" y="385417"/>
                  </a:lnTo>
                  <a:lnTo>
                    <a:pt x="459729" y="377405"/>
                  </a:lnTo>
                  <a:lnTo>
                    <a:pt x="480723" y="334151"/>
                  </a:lnTo>
                  <a:lnTo>
                    <a:pt x="492970" y="287660"/>
                  </a:lnTo>
                  <a:lnTo>
                    <a:pt x="495973" y="239266"/>
                  </a:lnTo>
                  <a:lnTo>
                    <a:pt x="489232" y="190301"/>
                  </a:lnTo>
                  <a:lnTo>
                    <a:pt x="472964" y="143520"/>
                  </a:lnTo>
                  <a:lnTo>
                    <a:pt x="453713" y="110933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46" y="4955057"/>
              <a:ext cx="140589" cy="1395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546" y="4997602"/>
              <a:ext cx="125907" cy="1223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872" y="4861699"/>
              <a:ext cx="139293" cy="1405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782" y="4656175"/>
              <a:ext cx="123443" cy="1246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527" y="4473701"/>
              <a:ext cx="140309" cy="1395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228" y="4448314"/>
              <a:ext cx="126022" cy="1222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529" y="4566018"/>
              <a:ext cx="139560" cy="1405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297" y="4787429"/>
              <a:ext cx="123869" cy="124574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6257544" y="1135379"/>
            <a:ext cx="1704339" cy="1702435"/>
          </a:xfrm>
          <a:custGeom>
            <a:avLst/>
            <a:gdLst/>
            <a:ahLst/>
            <a:cxnLst/>
            <a:rect l="l" t="t" r="r" b="b"/>
            <a:pathLst>
              <a:path w="1704340" h="1702435">
                <a:moveTo>
                  <a:pt x="1703832" y="720471"/>
                </a:moveTo>
                <a:lnTo>
                  <a:pt x="1698117" y="714756"/>
                </a:lnTo>
                <a:lnTo>
                  <a:pt x="1469491" y="714756"/>
                </a:lnTo>
                <a:lnTo>
                  <a:pt x="1469123" y="712711"/>
                </a:lnTo>
                <a:lnTo>
                  <a:pt x="1457604" y="668769"/>
                </a:lnTo>
                <a:lnTo>
                  <a:pt x="1443050" y="626122"/>
                </a:lnTo>
                <a:lnTo>
                  <a:pt x="1425613" y="584911"/>
                </a:lnTo>
                <a:lnTo>
                  <a:pt x="1405394" y="545249"/>
                </a:lnTo>
                <a:lnTo>
                  <a:pt x="1385036" y="511454"/>
                </a:lnTo>
                <a:lnTo>
                  <a:pt x="1546860" y="349631"/>
                </a:lnTo>
                <a:lnTo>
                  <a:pt x="1546860" y="341503"/>
                </a:lnTo>
                <a:lnTo>
                  <a:pt x="1541653" y="336677"/>
                </a:lnTo>
                <a:lnTo>
                  <a:pt x="1367409" y="162179"/>
                </a:lnTo>
                <a:lnTo>
                  <a:pt x="1364742" y="159766"/>
                </a:lnTo>
                <a:lnTo>
                  <a:pt x="1361440" y="158496"/>
                </a:lnTo>
                <a:lnTo>
                  <a:pt x="1358138" y="158496"/>
                </a:lnTo>
                <a:lnTo>
                  <a:pt x="1354836" y="158496"/>
                </a:lnTo>
                <a:lnTo>
                  <a:pt x="1351407" y="159766"/>
                </a:lnTo>
                <a:lnTo>
                  <a:pt x="1202182" y="308787"/>
                </a:lnTo>
                <a:lnTo>
                  <a:pt x="1202182" y="851154"/>
                </a:lnTo>
                <a:lnTo>
                  <a:pt x="1198968" y="898728"/>
                </a:lnTo>
                <a:lnTo>
                  <a:pt x="1189659" y="944245"/>
                </a:lnTo>
                <a:lnTo>
                  <a:pt x="1174648" y="987450"/>
                </a:lnTo>
                <a:lnTo>
                  <a:pt x="1154341" y="1027874"/>
                </a:lnTo>
                <a:lnTo>
                  <a:pt x="1129182" y="1065085"/>
                </a:lnTo>
                <a:lnTo>
                  <a:pt x="1099566" y="1098702"/>
                </a:lnTo>
                <a:lnTo>
                  <a:pt x="1065911" y="1128280"/>
                </a:lnTo>
                <a:lnTo>
                  <a:pt x="1028649" y="1153414"/>
                </a:lnTo>
                <a:lnTo>
                  <a:pt x="988187" y="1173683"/>
                </a:lnTo>
                <a:lnTo>
                  <a:pt x="944943" y="1188681"/>
                </a:lnTo>
                <a:lnTo>
                  <a:pt x="899337" y="1197978"/>
                </a:lnTo>
                <a:lnTo>
                  <a:pt x="851789" y="1201166"/>
                </a:lnTo>
                <a:lnTo>
                  <a:pt x="805065" y="1198079"/>
                </a:lnTo>
                <a:lnTo>
                  <a:pt x="759879" y="1189012"/>
                </a:lnTo>
                <a:lnTo>
                  <a:pt x="716724" y="1174292"/>
                </a:lnTo>
                <a:lnTo>
                  <a:pt x="676084" y="1154252"/>
                </a:lnTo>
                <a:lnTo>
                  <a:pt x="638441" y="1129182"/>
                </a:lnTo>
                <a:lnTo>
                  <a:pt x="604278" y="1099439"/>
                </a:lnTo>
                <a:lnTo>
                  <a:pt x="574078" y="1065326"/>
                </a:lnTo>
                <a:lnTo>
                  <a:pt x="548347" y="1027163"/>
                </a:lnTo>
                <a:lnTo>
                  <a:pt x="527558" y="985266"/>
                </a:lnTo>
                <a:lnTo>
                  <a:pt x="512546" y="941031"/>
                </a:lnTo>
                <a:lnTo>
                  <a:pt x="503682" y="895896"/>
                </a:lnTo>
                <a:lnTo>
                  <a:pt x="500837" y="850455"/>
                </a:lnTo>
                <a:lnTo>
                  <a:pt x="503897" y="805281"/>
                </a:lnTo>
                <a:lnTo>
                  <a:pt x="512724" y="760958"/>
                </a:lnTo>
                <a:lnTo>
                  <a:pt x="527215" y="718045"/>
                </a:lnTo>
                <a:lnTo>
                  <a:pt x="547230" y="677138"/>
                </a:lnTo>
                <a:lnTo>
                  <a:pt x="572655" y="638810"/>
                </a:lnTo>
                <a:lnTo>
                  <a:pt x="603377" y="603631"/>
                </a:lnTo>
                <a:lnTo>
                  <a:pt x="638746" y="572693"/>
                </a:lnTo>
                <a:lnTo>
                  <a:pt x="677303" y="547141"/>
                </a:lnTo>
                <a:lnTo>
                  <a:pt x="718464" y="527075"/>
                </a:lnTo>
                <a:lnTo>
                  <a:pt x="761631" y="512597"/>
                </a:lnTo>
                <a:lnTo>
                  <a:pt x="806221" y="503834"/>
                </a:lnTo>
                <a:lnTo>
                  <a:pt x="851662" y="500888"/>
                </a:lnTo>
                <a:lnTo>
                  <a:pt x="885507" y="502539"/>
                </a:lnTo>
                <a:lnTo>
                  <a:pt x="952715" y="515785"/>
                </a:lnTo>
                <a:lnTo>
                  <a:pt x="1027582" y="548220"/>
                </a:lnTo>
                <a:lnTo>
                  <a:pt x="1065822" y="573951"/>
                </a:lnTo>
                <a:lnTo>
                  <a:pt x="1100035" y="604113"/>
                </a:lnTo>
                <a:lnTo>
                  <a:pt x="1129868" y="638238"/>
                </a:lnTo>
                <a:lnTo>
                  <a:pt x="1155026" y="675830"/>
                </a:lnTo>
                <a:lnTo>
                  <a:pt x="1175156" y="716407"/>
                </a:lnTo>
                <a:lnTo>
                  <a:pt x="1189951" y="759472"/>
                </a:lnTo>
                <a:lnTo>
                  <a:pt x="1199070" y="804557"/>
                </a:lnTo>
                <a:lnTo>
                  <a:pt x="1202182" y="851154"/>
                </a:lnTo>
                <a:lnTo>
                  <a:pt x="1202182" y="308787"/>
                </a:lnTo>
                <a:lnTo>
                  <a:pt x="1192225" y="318719"/>
                </a:lnTo>
                <a:lnTo>
                  <a:pt x="1158494" y="298411"/>
                </a:lnTo>
                <a:lnTo>
                  <a:pt x="1118819" y="278193"/>
                </a:lnTo>
                <a:lnTo>
                  <a:pt x="1077595" y="260756"/>
                </a:lnTo>
                <a:lnTo>
                  <a:pt x="1034948" y="246214"/>
                </a:lnTo>
                <a:lnTo>
                  <a:pt x="990993" y="234696"/>
                </a:lnTo>
                <a:lnTo>
                  <a:pt x="987552" y="234061"/>
                </a:lnTo>
                <a:lnTo>
                  <a:pt x="987552" y="6096"/>
                </a:lnTo>
                <a:lnTo>
                  <a:pt x="981964" y="0"/>
                </a:lnTo>
                <a:lnTo>
                  <a:pt x="729107" y="0"/>
                </a:lnTo>
                <a:lnTo>
                  <a:pt x="721868" y="0"/>
                </a:lnTo>
                <a:lnTo>
                  <a:pt x="716280" y="6096"/>
                </a:lnTo>
                <a:lnTo>
                  <a:pt x="716280" y="234251"/>
                </a:lnTo>
                <a:lnTo>
                  <a:pt x="711149" y="235216"/>
                </a:lnTo>
                <a:lnTo>
                  <a:pt x="666203" y="247180"/>
                </a:lnTo>
                <a:lnTo>
                  <a:pt x="622465" y="262331"/>
                </a:lnTo>
                <a:lnTo>
                  <a:pt x="580123" y="280568"/>
                </a:lnTo>
                <a:lnTo>
                  <a:pt x="539318" y="301777"/>
                </a:lnTo>
                <a:lnTo>
                  <a:pt x="511810" y="318706"/>
                </a:lnTo>
                <a:lnTo>
                  <a:pt x="354825" y="162433"/>
                </a:lnTo>
                <a:lnTo>
                  <a:pt x="352425" y="159766"/>
                </a:lnTo>
                <a:lnTo>
                  <a:pt x="349123" y="158496"/>
                </a:lnTo>
                <a:lnTo>
                  <a:pt x="345821" y="158496"/>
                </a:lnTo>
                <a:lnTo>
                  <a:pt x="342646" y="158496"/>
                </a:lnTo>
                <a:lnTo>
                  <a:pt x="339204" y="159766"/>
                </a:lnTo>
                <a:lnTo>
                  <a:pt x="162179" y="336804"/>
                </a:lnTo>
                <a:lnTo>
                  <a:pt x="156972" y="341630"/>
                </a:lnTo>
                <a:lnTo>
                  <a:pt x="156972" y="349758"/>
                </a:lnTo>
                <a:lnTo>
                  <a:pt x="318782" y="511225"/>
                </a:lnTo>
                <a:lnTo>
                  <a:pt x="309930" y="524725"/>
                </a:lnTo>
                <a:lnTo>
                  <a:pt x="287096" y="565962"/>
                </a:lnTo>
                <a:lnTo>
                  <a:pt x="267208" y="609219"/>
                </a:lnTo>
                <a:lnTo>
                  <a:pt x="250596" y="653923"/>
                </a:lnTo>
                <a:lnTo>
                  <a:pt x="237528" y="699274"/>
                </a:lnTo>
                <a:lnTo>
                  <a:pt x="234289" y="714756"/>
                </a:lnTo>
                <a:lnTo>
                  <a:pt x="12954" y="714756"/>
                </a:lnTo>
                <a:lnTo>
                  <a:pt x="5588" y="714756"/>
                </a:lnTo>
                <a:lnTo>
                  <a:pt x="0" y="720471"/>
                </a:lnTo>
                <a:lnTo>
                  <a:pt x="0" y="981456"/>
                </a:lnTo>
                <a:lnTo>
                  <a:pt x="5588" y="987552"/>
                </a:lnTo>
                <a:lnTo>
                  <a:pt x="234327" y="987552"/>
                </a:lnTo>
                <a:lnTo>
                  <a:pt x="241833" y="1019136"/>
                </a:lnTo>
                <a:lnTo>
                  <a:pt x="255663" y="1062951"/>
                </a:lnTo>
                <a:lnTo>
                  <a:pt x="272681" y="1105750"/>
                </a:lnTo>
                <a:lnTo>
                  <a:pt x="292849" y="1147330"/>
                </a:lnTo>
                <a:lnTo>
                  <a:pt x="316128" y="1187513"/>
                </a:lnTo>
                <a:lnTo>
                  <a:pt x="318604" y="1191158"/>
                </a:lnTo>
                <a:lnTo>
                  <a:pt x="162179" y="1347470"/>
                </a:lnTo>
                <a:lnTo>
                  <a:pt x="156972" y="1352296"/>
                </a:lnTo>
                <a:lnTo>
                  <a:pt x="156972" y="1360805"/>
                </a:lnTo>
                <a:lnTo>
                  <a:pt x="162179" y="1365631"/>
                </a:lnTo>
                <a:lnTo>
                  <a:pt x="339204" y="1542542"/>
                </a:lnTo>
                <a:lnTo>
                  <a:pt x="342646" y="1543812"/>
                </a:lnTo>
                <a:lnTo>
                  <a:pt x="349250" y="1543812"/>
                </a:lnTo>
                <a:lnTo>
                  <a:pt x="352552" y="1542542"/>
                </a:lnTo>
                <a:lnTo>
                  <a:pt x="355219" y="1540129"/>
                </a:lnTo>
                <a:lnTo>
                  <a:pt x="511759" y="1383588"/>
                </a:lnTo>
                <a:lnTo>
                  <a:pt x="523138" y="1391107"/>
                </a:lnTo>
                <a:lnTo>
                  <a:pt x="566610" y="1415186"/>
                </a:lnTo>
                <a:lnTo>
                  <a:pt x="611606" y="1435671"/>
                </a:lnTo>
                <a:lnTo>
                  <a:pt x="657910" y="1452549"/>
                </a:lnTo>
                <a:lnTo>
                  <a:pt x="705307" y="1465745"/>
                </a:lnTo>
                <a:lnTo>
                  <a:pt x="716280" y="1467904"/>
                </a:lnTo>
                <a:lnTo>
                  <a:pt x="716280" y="1696593"/>
                </a:lnTo>
                <a:lnTo>
                  <a:pt x="721868" y="1702308"/>
                </a:lnTo>
                <a:lnTo>
                  <a:pt x="981964" y="1702308"/>
                </a:lnTo>
                <a:lnTo>
                  <a:pt x="987552" y="1696593"/>
                </a:lnTo>
                <a:lnTo>
                  <a:pt x="987552" y="1467751"/>
                </a:lnTo>
                <a:lnTo>
                  <a:pt x="998143" y="1465656"/>
                </a:lnTo>
                <a:lnTo>
                  <a:pt x="1046276" y="1452168"/>
                </a:lnTo>
                <a:lnTo>
                  <a:pt x="1093724" y="1434719"/>
                </a:lnTo>
                <a:lnTo>
                  <a:pt x="1137094" y="1414907"/>
                </a:lnTo>
                <a:lnTo>
                  <a:pt x="1178433" y="1392123"/>
                </a:lnTo>
                <a:lnTo>
                  <a:pt x="1192072" y="1383220"/>
                </a:lnTo>
                <a:lnTo>
                  <a:pt x="1351407" y="1542542"/>
                </a:lnTo>
                <a:lnTo>
                  <a:pt x="1354836" y="1543812"/>
                </a:lnTo>
                <a:lnTo>
                  <a:pt x="1361440" y="1543812"/>
                </a:lnTo>
                <a:lnTo>
                  <a:pt x="1364742" y="1542542"/>
                </a:lnTo>
                <a:lnTo>
                  <a:pt x="1367409" y="1540129"/>
                </a:lnTo>
                <a:lnTo>
                  <a:pt x="1541653" y="1365631"/>
                </a:lnTo>
                <a:lnTo>
                  <a:pt x="1546860" y="1360805"/>
                </a:lnTo>
                <a:lnTo>
                  <a:pt x="1546860" y="1352296"/>
                </a:lnTo>
                <a:lnTo>
                  <a:pt x="1541653" y="1347470"/>
                </a:lnTo>
                <a:lnTo>
                  <a:pt x="1384896" y="1190599"/>
                </a:lnTo>
                <a:lnTo>
                  <a:pt x="1423149" y="1122324"/>
                </a:lnTo>
                <a:lnTo>
                  <a:pt x="1441424" y="1080033"/>
                </a:lnTo>
                <a:lnTo>
                  <a:pt x="1456601" y="1036370"/>
                </a:lnTo>
                <a:lnTo>
                  <a:pt x="1468589" y="991489"/>
                </a:lnTo>
                <a:lnTo>
                  <a:pt x="1469326" y="987552"/>
                </a:lnTo>
                <a:lnTo>
                  <a:pt x="1698117" y="987552"/>
                </a:lnTo>
                <a:lnTo>
                  <a:pt x="1703832" y="981456"/>
                </a:lnTo>
                <a:lnTo>
                  <a:pt x="1703832" y="720471"/>
                </a:lnTo>
                <a:close/>
              </a:path>
            </a:pathLst>
          </a:custGeom>
          <a:solidFill>
            <a:srgbClr val="E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003547" y="2193035"/>
            <a:ext cx="4547870" cy="2376170"/>
            <a:chOff x="4003547" y="2193035"/>
            <a:chExt cx="4547870" cy="2376170"/>
          </a:xfrm>
        </p:grpSpPr>
        <p:sp>
          <p:nvSpPr>
            <p:cNvPr id="21" name="object 21"/>
            <p:cNvSpPr/>
            <p:nvPr/>
          </p:nvSpPr>
          <p:spPr>
            <a:xfrm>
              <a:off x="4003547" y="4354093"/>
              <a:ext cx="4450080" cy="215265"/>
            </a:xfrm>
            <a:custGeom>
              <a:avLst/>
              <a:gdLst/>
              <a:ahLst/>
              <a:cxnLst/>
              <a:rect l="l" t="t" r="r" b="b"/>
              <a:pathLst>
                <a:path w="4450080" h="215264">
                  <a:moveTo>
                    <a:pt x="4342637" y="0"/>
                  </a:moveTo>
                  <a:lnTo>
                    <a:pt x="107441" y="0"/>
                  </a:lnTo>
                  <a:lnTo>
                    <a:pt x="65579" y="8434"/>
                  </a:lnTo>
                  <a:lnTo>
                    <a:pt x="31432" y="31443"/>
                  </a:lnTo>
                  <a:lnTo>
                    <a:pt x="8429" y="65584"/>
                  </a:lnTo>
                  <a:lnTo>
                    <a:pt x="0" y="107416"/>
                  </a:lnTo>
                  <a:lnTo>
                    <a:pt x="8429" y="149262"/>
                  </a:lnTo>
                  <a:lnTo>
                    <a:pt x="31432" y="183411"/>
                  </a:lnTo>
                  <a:lnTo>
                    <a:pt x="65579" y="206423"/>
                  </a:lnTo>
                  <a:lnTo>
                    <a:pt x="107441" y="214858"/>
                  </a:lnTo>
                  <a:lnTo>
                    <a:pt x="4342637" y="214858"/>
                  </a:lnTo>
                  <a:lnTo>
                    <a:pt x="4384500" y="206423"/>
                  </a:lnTo>
                  <a:lnTo>
                    <a:pt x="4418647" y="183411"/>
                  </a:lnTo>
                  <a:lnTo>
                    <a:pt x="4441650" y="149262"/>
                  </a:lnTo>
                  <a:lnTo>
                    <a:pt x="4450080" y="107416"/>
                  </a:lnTo>
                  <a:lnTo>
                    <a:pt x="4441596" y="65584"/>
                  </a:lnTo>
                  <a:lnTo>
                    <a:pt x="4418504" y="31443"/>
                  </a:lnTo>
                  <a:lnTo>
                    <a:pt x="4384339" y="8434"/>
                  </a:lnTo>
                  <a:lnTo>
                    <a:pt x="4342637" y="0"/>
                  </a:lnTo>
                  <a:close/>
                </a:path>
              </a:pathLst>
            </a:custGeom>
            <a:solidFill>
              <a:srgbClr val="E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0819" y="2639567"/>
              <a:ext cx="438150" cy="1673860"/>
            </a:xfrm>
            <a:custGeom>
              <a:avLst/>
              <a:gdLst/>
              <a:ahLst/>
              <a:cxnLst/>
              <a:rect l="l" t="t" r="r" b="b"/>
              <a:pathLst>
                <a:path w="438150" h="1673860">
                  <a:moveTo>
                    <a:pt x="365886" y="0"/>
                  </a:moveTo>
                  <a:lnTo>
                    <a:pt x="304800" y="0"/>
                  </a:lnTo>
                  <a:lnTo>
                    <a:pt x="279249" y="4663"/>
                  </a:lnTo>
                  <a:lnTo>
                    <a:pt x="257555" y="17589"/>
                  </a:lnTo>
                  <a:lnTo>
                    <a:pt x="241577" y="37183"/>
                  </a:lnTo>
                  <a:lnTo>
                    <a:pt x="233172" y="61849"/>
                  </a:lnTo>
                  <a:lnTo>
                    <a:pt x="0" y="1589786"/>
                  </a:lnTo>
                  <a:lnTo>
                    <a:pt x="2194" y="1621354"/>
                  </a:lnTo>
                  <a:lnTo>
                    <a:pt x="16795" y="1648023"/>
                  </a:lnTo>
                  <a:lnTo>
                    <a:pt x="40969" y="1666465"/>
                  </a:lnTo>
                  <a:lnTo>
                    <a:pt x="71881" y="1673352"/>
                  </a:lnTo>
                  <a:lnTo>
                    <a:pt x="182118" y="1673352"/>
                  </a:lnTo>
                  <a:lnTo>
                    <a:pt x="230155" y="1655067"/>
                  </a:lnTo>
                  <a:lnTo>
                    <a:pt x="254000" y="1609483"/>
                  </a:lnTo>
                  <a:lnTo>
                    <a:pt x="437896" y="81152"/>
                  </a:lnTo>
                  <a:lnTo>
                    <a:pt x="434877" y="50363"/>
                  </a:lnTo>
                  <a:lnTo>
                    <a:pt x="420036" y="24479"/>
                  </a:lnTo>
                  <a:lnTo>
                    <a:pt x="396122" y="6643"/>
                  </a:lnTo>
                  <a:lnTo>
                    <a:pt x="365886" y="0"/>
                  </a:lnTo>
                  <a:close/>
                </a:path>
              </a:pathLst>
            </a:custGeom>
            <a:solidFill>
              <a:srgbClr val="86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30819" y="2639567"/>
              <a:ext cx="438150" cy="1673860"/>
            </a:xfrm>
            <a:custGeom>
              <a:avLst/>
              <a:gdLst/>
              <a:ahLst/>
              <a:cxnLst/>
              <a:rect l="l" t="t" r="r" b="b"/>
              <a:pathLst>
                <a:path w="438150" h="1673860">
                  <a:moveTo>
                    <a:pt x="365886" y="0"/>
                  </a:moveTo>
                  <a:lnTo>
                    <a:pt x="304800" y="0"/>
                  </a:lnTo>
                  <a:lnTo>
                    <a:pt x="279249" y="4663"/>
                  </a:lnTo>
                  <a:lnTo>
                    <a:pt x="257555" y="17589"/>
                  </a:lnTo>
                  <a:lnTo>
                    <a:pt x="241577" y="37183"/>
                  </a:lnTo>
                  <a:lnTo>
                    <a:pt x="233172" y="61849"/>
                  </a:lnTo>
                  <a:lnTo>
                    <a:pt x="0" y="1589786"/>
                  </a:lnTo>
                  <a:lnTo>
                    <a:pt x="2194" y="1621354"/>
                  </a:lnTo>
                  <a:lnTo>
                    <a:pt x="16795" y="1648023"/>
                  </a:lnTo>
                  <a:lnTo>
                    <a:pt x="40969" y="1666465"/>
                  </a:lnTo>
                  <a:lnTo>
                    <a:pt x="71881" y="1673352"/>
                  </a:lnTo>
                  <a:lnTo>
                    <a:pt x="182118" y="1673352"/>
                  </a:lnTo>
                  <a:lnTo>
                    <a:pt x="230155" y="1655067"/>
                  </a:lnTo>
                  <a:lnTo>
                    <a:pt x="254000" y="1609483"/>
                  </a:lnTo>
                  <a:lnTo>
                    <a:pt x="437896" y="81152"/>
                  </a:lnTo>
                  <a:lnTo>
                    <a:pt x="434877" y="50363"/>
                  </a:lnTo>
                  <a:lnTo>
                    <a:pt x="420036" y="24479"/>
                  </a:lnTo>
                  <a:lnTo>
                    <a:pt x="396122" y="6643"/>
                  </a:lnTo>
                  <a:lnTo>
                    <a:pt x="365886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63894" y="2639567"/>
              <a:ext cx="2425065" cy="1673860"/>
            </a:xfrm>
            <a:custGeom>
              <a:avLst/>
              <a:gdLst/>
              <a:ahLst/>
              <a:cxnLst/>
              <a:rect l="l" t="t" r="r" b="b"/>
              <a:pathLst>
                <a:path w="2425065" h="1673860">
                  <a:moveTo>
                    <a:pt x="2359279" y="0"/>
                  </a:moveTo>
                  <a:lnTo>
                    <a:pt x="245490" y="2412"/>
                  </a:lnTo>
                  <a:lnTo>
                    <a:pt x="196278" y="21367"/>
                  </a:lnTo>
                  <a:lnTo>
                    <a:pt x="171830" y="68325"/>
                  </a:lnTo>
                  <a:lnTo>
                    <a:pt x="0" y="1574228"/>
                  </a:lnTo>
                  <a:lnTo>
                    <a:pt x="3720" y="1612001"/>
                  </a:lnTo>
                  <a:lnTo>
                    <a:pt x="21955" y="1643589"/>
                  </a:lnTo>
                  <a:lnTo>
                    <a:pt x="51309" y="1665272"/>
                  </a:lnTo>
                  <a:lnTo>
                    <a:pt x="88391" y="1673326"/>
                  </a:lnTo>
                  <a:lnTo>
                    <a:pt x="2176779" y="1673326"/>
                  </a:lnTo>
                  <a:lnTo>
                    <a:pt x="2223357" y="1655608"/>
                  </a:lnTo>
                  <a:lnTo>
                    <a:pt x="2246503" y="1611248"/>
                  </a:lnTo>
                  <a:lnTo>
                    <a:pt x="2424683" y="73151"/>
                  </a:lnTo>
                  <a:lnTo>
                    <a:pt x="2421876" y="45219"/>
                  </a:lnTo>
                  <a:lnTo>
                    <a:pt x="2408412" y="21907"/>
                  </a:lnTo>
                  <a:lnTo>
                    <a:pt x="2386732" y="5929"/>
                  </a:lnTo>
                  <a:lnTo>
                    <a:pt x="2359279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8679" y="4312945"/>
              <a:ext cx="3388360" cy="94615"/>
            </a:xfrm>
            <a:custGeom>
              <a:avLst/>
              <a:gdLst/>
              <a:ahLst/>
              <a:cxnLst/>
              <a:rect l="l" t="t" r="r" b="b"/>
              <a:pathLst>
                <a:path w="3388359" h="94614">
                  <a:moveTo>
                    <a:pt x="3340354" y="0"/>
                  </a:moveTo>
                  <a:lnTo>
                    <a:pt x="47498" y="0"/>
                  </a:lnTo>
                  <a:lnTo>
                    <a:pt x="28985" y="3710"/>
                  </a:lnTo>
                  <a:lnTo>
                    <a:pt x="13890" y="13819"/>
                  </a:lnTo>
                  <a:lnTo>
                    <a:pt x="3724" y="28787"/>
                  </a:lnTo>
                  <a:lnTo>
                    <a:pt x="0" y="47078"/>
                  </a:lnTo>
                  <a:lnTo>
                    <a:pt x="3724" y="65531"/>
                  </a:lnTo>
                  <a:lnTo>
                    <a:pt x="13890" y="80583"/>
                  </a:lnTo>
                  <a:lnTo>
                    <a:pt x="28985" y="90721"/>
                  </a:lnTo>
                  <a:lnTo>
                    <a:pt x="47498" y="94437"/>
                  </a:lnTo>
                  <a:lnTo>
                    <a:pt x="3340354" y="94437"/>
                  </a:lnTo>
                  <a:lnTo>
                    <a:pt x="3358866" y="90721"/>
                  </a:lnTo>
                  <a:lnTo>
                    <a:pt x="3373961" y="80583"/>
                  </a:lnTo>
                  <a:lnTo>
                    <a:pt x="3384127" y="65531"/>
                  </a:lnTo>
                  <a:lnTo>
                    <a:pt x="3387852" y="47078"/>
                  </a:lnTo>
                  <a:lnTo>
                    <a:pt x="3384127" y="28787"/>
                  </a:lnTo>
                  <a:lnTo>
                    <a:pt x="3373961" y="13819"/>
                  </a:lnTo>
                  <a:lnTo>
                    <a:pt x="3358866" y="3710"/>
                  </a:lnTo>
                  <a:lnTo>
                    <a:pt x="3340354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11111" y="4312945"/>
              <a:ext cx="1455420" cy="94615"/>
            </a:xfrm>
            <a:custGeom>
              <a:avLst/>
              <a:gdLst/>
              <a:ahLst/>
              <a:cxnLst/>
              <a:rect l="l" t="t" r="r" b="b"/>
              <a:pathLst>
                <a:path w="1455420" h="94614">
                  <a:moveTo>
                    <a:pt x="1451864" y="0"/>
                  </a:moveTo>
                  <a:lnTo>
                    <a:pt x="1447419" y="0"/>
                  </a:lnTo>
                  <a:lnTo>
                    <a:pt x="3556" y="0"/>
                  </a:lnTo>
                  <a:lnTo>
                    <a:pt x="0" y="3263"/>
                  </a:lnTo>
                  <a:lnTo>
                    <a:pt x="0" y="90868"/>
                  </a:lnTo>
                  <a:lnTo>
                    <a:pt x="3556" y="94437"/>
                  </a:lnTo>
                  <a:lnTo>
                    <a:pt x="1451864" y="94437"/>
                  </a:lnTo>
                  <a:lnTo>
                    <a:pt x="1455420" y="90868"/>
                  </a:lnTo>
                  <a:lnTo>
                    <a:pt x="1455420" y="3263"/>
                  </a:lnTo>
                  <a:lnTo>
                    <a:pt x="1451864" y="0"/>
                  </a:lnTo>
                  <a:close/>
                </a:path>
              </a:pathLst>
            </a:custGeom>
            <a:solidFill>
              <a:srgbClr val="0A204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07963" y="2705099"/>
              <a:ext cx="2334895" cy="1537970"/>
            </a:xfrm>
            <a:custGeom>
              <a:avLst/>
              <a:gdLst/>
              <a:ahLst/>
              <a:cxnLst/>
              <a:rect l="l" t="t" r="r" b="b"/>
              <a:pathLst>
                <a:path w="2334895" h="1537970">
                  <a:moveTo>
                    <a:pt x="2334767" y="0"/>
                  </a:moveTo>
                  <a:lnTo>
                    <a:pt x="175260" y="0"/>
                  </a:lnTo>
                  <a:lnTo>
                    <a:pt x="0" y="1537690"/>
                  </a:lnTo>
                  <a:lnTo>
                    <a:pt x="2155952" y="1537690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E1EB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388607" y="2700527"/>
              <a:ext cx="1758950" cy="1546860"/>
            </a:xfrm>
            <a:custGeom>
              <a:avLst/>
              <a:gdLst/>
              <a:ahLst/>
              <a:cxnLst/>
              <a:rect l="l" t="t" r="r" b="b"/>
              <a:pathLst>
                <a:path w="1758950" h="1546860">
                  <a:moveTo>
                    <a:pt x="1753362" y="0"/>
                  </a:moveTo>
                  <a:lnTo>
                    <a:pt x="1750948" y="0"/>
                  </a:lnTo>
                  <a:lnTo>
                    <a:pt x="1748789" y="1778"/>
                  </a:lnTo>
                  <a:lnTo>
                    <a:pt x="1570227" y="1536979"/>
                  </a:lnTo>
                  <a:lnTo>
                    <a:pt x="5968" y="1536979"/>
                  </a:lnTo>
                  <a:lnTo>
                    <a:pt x="0" y="1537589"/>
                  </a:lnTo>
                  <a:lnTo>
                    <a:pt x="0" y="1546250"/>
                  </a:lnTo>
                  <a:lnTo>
                    <a:pt x="5968" y="1546834"/>
                  </a:lnTo>
                  <a:lnTo>
                    <a:pt x="1578864" y="1546834"/>
                  </a:lnTo>
                  <a:lnTo>
                    <a:pt x="1758061" y="5461"/>
                  </a:lnTo>
                  <a:lnTo>
                    <a:pt x="1758695" y="2794"/>
                  </a:lnTo>
                  <a:lnTo>
                    <a:pt x="1756537" y="381"/>
                  </a:lnTo>
                  <a:lnTo>
                    <a:pt x="1753362" y="0"/>
                  </a:lnTo>
                  <a:close/>
                </a:path>
              </a:pathLst>
            </a:custGeom>
            <a:solidFill>
              <a:srgbClr val="0A2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6227" y="3787139"/>
              <a:ext cx="1022985" cy="287020"/>
            </a:xfrm>
            <a:custGeom>
              <a:avLst/>
              <a:gdLst/>
              <a:ahLst/>
              <a:cxnLst/>
              <a:rect l="l" t="t" r="r" b="b"/>
              <a:pathLst>
                <a:path w="1022984" h="287020">
                  <a:moveTo>
                    <a:pt x="924814" y="0"/>
                  </a:moveTo>
                  <a:lnTo>
                    <a:pt x="141224" y="0"/>
                  </a:lnTo>
                  <a:lnTo>
                    <a:pt x="96990" y="7753"/>
                  </a:lnTo>
                  <a:lnTo>
                    <a:pt x="58912" y="29354"/>
                  </a:lnTo>
                  <a:lnTo>
                    <a:pt x="30049" y="62316"/>
                  </a:lnTo>
                  <a:lnTo>
                    <a:pt x="13462" y="104152"/>
                  </a:lnTo>
                  <a:lnTo>
                    <a:pt x="0" y="169824"/>
                  </a:lnTo>
                  <a:lnTo>
                    <a:pt x="1095" y="213475"/>
                  </a:lnTo>
                  <a:lnTo>
                    <a:pt x="20002" y="250753"/>
                  </a:lnTo>
                  <a:lnTo>
                    <a:pt x="52720" y="276732"/>
                  </a:lnTo>
                  <a:lnTo>
                    <a:pt x="95250" y="286486"/>
                  </a:lnTo>
                  <a:lnTo>
                    <a:pt x="888365" y="286486"/>
                  </a:lnTo>
                  <a:lnTo>
                    <a:pt x="936815" y="277170"/>
                  </a:lnTo>
                  <a:lnTo>
                    <a:pt x="977169" y="251572"/>
                  </a:lnTo>
                  <a:lnTo>
                    <a:pt x="1005665" y="213218"/>
                  </a:lnTo>
                  <a:lnTo>
                    <a:pt x="1018540" y="165633"/>
                  </a:lnTo>
                  <a:lnTo>
                    <a:pt x="1022730" y="105956"/>
                  </a:lnTo>
                  <a:lnTo>
                    <a:pt x="1017361" y="65327"/>
                  </a:lnTo>
                  <a:lnTo>
                    <a:pt x="996918" y="31580"/>
                  </a:lnTo>
                  <a:lnTo>
                    <a:pt x="964902" y="8531"/>
                  </a:lnTo>
                  <a:lnTo>
                    <a:pt x="924814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43795" y="3838955"/>
              <a:ext cx="276225" cy="160020"/>
            </a:xfrm>
            <a:custGeom>
              <a:avLst/>
              <a:gdLst/>
              <a:ahLst/>
              <a:cxnLst/>
              <a:rect l="l" t="t" r="r" b="b"/>
              <a:pathLst>
                <a:path w="276225" h="160020">
                  <a:moveTo>
                    <a:pt x="266223" y="0"/>
                  </a:moveTo>
                  <a:lnTo>
                    <a:pt x="263810" y="0"/>
                  </a:lnTo>
                  <a:lnTo>
                    <a:pt x="261397" y="1016"/>
                  </a:lnTo>
                  <a:lnTo>
                    <a:pt x="125888" y="137617"/>
                  </a:lnTo>
                  <a:lnTo>
                    <a:pt x="13112" y="59283"/>
                  </a:lnTo>
                  <a:lnTo>
                    <a:pt x="0" y="71278"/>
                  </a:lnTo>
                  <a:lnTo>
                    <a:pt x="3968" y="76669"/>
                  </a:lnTo>
                  <a:lnTo>
                    <a:pt x="122967" y="159410"/>
                  </a:lnTo>
                  <a:lnTo>
                    <a:pt x="124999" y="160020"/>
                  </a:lnTo>
                  <a:lnTo>
                    <a:pt x="129444" y="160020"/>
                  </a:lnTo>
                  <a:lnTo>
                    <a:pt x="131857" y="159105"/>
                  </a:lnTo>
                  <a:lnTo>
                    <a:pt x="134016" y="157327"/>
                  </a:lnTo>
                  <a:lnTo>
                    <a:pt x="273208" y="16891"/>
                  </a:lnTo>
                  <a:lnTo>
                    <a:pt x="276189" y="11304"/>
                  </a:lnTo>
                  <a:lnTo>
                    <a:pt x="275240" y="5826"/>
                  </a:lnTo>
                  <a:lnTo>
                    <a:pt x="271529" y="1656"/>
                  </a:lnTo>
                  <a:lnTo>
                    <a:pt x="266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43795" y="3838955"/>
              <a:ext cx="276225" cy="160020"/>
            </a:xfrm>
            <a:custGeom>
              <a:avLst/>
              <a:gdLst/>
              <a:ahLst/>
              <a:cxnLst/>
              <a:rect l="l" t="t" r="r" b="b"/>
              <a:pathLst>
                <a:path w="276225" h="160020">
                  <a:moveTo>
                    <a:pt x="266223" y="0"/>
                  </a:moveTo>
                  <a:lnTo>
                    <a:pt x="263810" y="0"/>
                  </a:lnTo>
                  <a:lnTo>
                    <a:pt x="261397" y="1016"/>
                  </a:lnTo>
                  <a:lnTo>
                    <a:pt x="259238" y="3175"/>
                  </a:lnTo>
                  <a:lnTo>
                    <a:pt x="125888" y="137617"/>
                  </a:lnTo>
                  <a:lnTo>
                    <a:pt x="15017" y="60553"/>
                  </a:lnTo>
                  <a:lnTo>
                    <a:pt x="13112" y="59283"/>
                  </a:lnTo>
                  <a:lnTo>
                    <a:pt x="11207" y="58724"/>
                  </a:lnTo>
                  <a:lnTo>
                    <a:pt x="9429" y="58724"/>
                  </a:lnTo>
                  <a:lnTo>
                    <a:pt x="3825" y="60666"/>
                  </a:lnTo>
                  <a:lnTo>
                    <a:pt x="317" y="65397"/>
                  </a:lnTo>
                  <a:lnTo>
                    <a:pt x="0" y="71278"/>
                  </a:lnTo>
                  <a:lnTo>
                    <a:pt x="3968" y="76669"/>
                  </a:lnTo>
                  <a:lnTo>
                    <a:pt x="121443" y="158216"/>
                  </a:lnTo>
                  <a:lnTo>
                    <a:pt x="122967" y="159410"/>
                  </a:lnTo>
                  <a:lnTo>
                    <a:pt x="124999" y="160020"/>
                  </a:lnTo>
                  <a:lnTo>
                    <a:pt x="126777" y="160020"/>
                  </a:lnTo>
                  <a:lnTo>
                    <a:pt x="129444" y="160020"/>
                  </a:lnTo>
                  <a:lnTo>
                    <a:pt x="131857" y="159105"/>
                  </a:lnTo>
                  <a:lnTo>
                    <a:pt x="134016" y="157327"/>
                  </a:lnTo>
                  <a:lnTo>
                    <a:pt x="273208" y="16891"/>
                  </a:lnTo>
                  <a:lnTo>
                    <a:pt x="276189" y="11304"/>
                  </a:lnTo>
                  <a:lnTo>
                    <a:pt x="275240" y="5826"/>
                  </a:lnTo>
                  <a:lnTo>
                    <a:pt x="271529" y="1656"/>
                  </a:lnTo>
                  <a:lnTo>
                    <a:pt x="266223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38187" y="2193035"/>
              <a:ext cx="881380" cy="1466215"/>
            </a:xfrm>
            <a:custGeom>
              <a:avLst/>
              <a:gdLst/>
              <a:ahLst/>
              <a:cxnLst/>
              <a:rect l="l" t="t" r="r" b="b"/>
              <a:pathLst>
                <a:path w="881379" h="1466214">
                  <a:moveTo>
                    <a:pt x="89280" y="0"/>
                  </a:moveTo>
                  <a:lnTo>
                    <a:pt x="51488" y="654"/>
                  </a:lnTo>
                  <a:lnTo>
                    <a:pt x="23447" y="2095"/>
                  </a:lnTo>
                  <a:lnTo>
                    <a:pt x="0" y="4190"/>
                  </a:lnTo>
                  <a:lnTo>
                    <a:pt x="42925" y="1466088"/>
                  </a:lnTo>
                  <a:lnTo>
                    <a:pt x="518791" y="1232425"/>
                  </a:lnTo>
                  <a:lnTo>
                    <a:pt x="768508" y="819038"/>
                  </a:lnTo>
                  <a:lnTo>
                    <a:pt x="864921" y="425011"/>
                  </a:lnTo>
                  <a:lnTo>
                    <a:pt x="880871" y="249427"/>
                  </a:lnTo>
                  <a:lnTo>
                    <a:pt x="824584" y="212615"/>
                  </a:lnTo>
                  <a:lnTo>
                    <a:pt x="768460" y="179546"/>
                  </a:lnTo>
                  <a:lnTo>
                    <a:pt x="712710" y="150025"/>
                  </a:lnTo>
                  <a:lnTo>
                    <a:pt x="657543" y="123858"/>
                  </a:lnTo>
                  <a:lnTo>
                    <a:pt x="603171" y="100850"/>
                  </a:lnTo>
                  <a:lnTo>
                    <a:pt x="549804" y="80804"/>
                  </a:lnTo>
                  <a:lnTo>
                    <a:pt x="497652" y="63525"/>
                  </a:lnTo>
                  <a:lnTo>
                    <a:pt x="446926" y="48819"/>
                  </a:lnTo>
                  <a:lnTo>
                    <a:pt x="397836" y="36490"/>
                  </a:lnTo>
                  <a:lnTo>
                    <a:pt x="350593" y="26343"/>
                  </a:lnTo>
                  <a:lnTo>
                    <a:pt x="305407" y="18182"/>
                  </a:lnTo>
                  <a:lnTo>
                    <a:pt x="262489" y="11813"/>
                  </a:lnTo>
                  <a:lnTo>
                    <a:pt x="222049" y="7039"/>
                  </a:lnTo>
                  <a:lnTo>
                    <a:pt x="149446" y="1499"/>
                  </a:lnTo>
                  <a:lnTo>
                    <a:pt x="89280" y="0"/>
                  </a:lnTo>
                  <a:close/>
                </a:path>
              </a:pathLst>
            </a:custGeom>
            <a:solidFill>
              <a:srgbClr val="33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38187" y="2193035"/>
              <a:ext cx="881380" cy="1466215"/>
            </a:xfrm>
            <a:custGeom>
              <a:avLst/>
              <a:gdLst/>
              <a:ahLst/>
              <a:cxnLst/>
              <a:rect l="l" t="t" r="r" b="b"/>
              <a:pathLst>
                <a:path w="881379" h="1466214">
                  <a:moveTo>
                    <a:pt x="89280" y="0"/>
                  </a:moveTo>
                  <a:lnTo>
                    <a:pt x="51488" y="654"/>
                  </a:lnTo>
                  <a:lnTo>
                    <a:pt x="23447" y="2095"/>
                  </a:lnTo>
                  <a:lnTo>
                    <a:pt x="0" y="4190"/>
                  </a:lnTo>
                  <a:lnTo>
                    <a:pt x="42925" y="1466088"/>
                  </a:lnTo>
                  <a:lnTo>
                    <a:pt x="518791" y="1232425"/>
                  </a:lnTo>
                  <a:lnTo>
                    <a:pt x="768508" y="819038"/>
                  </a:lnTo>
                  <a:lnTo>
                    <a:pt x="864921" y="425011"/>
                  </a:lnTo>
                  <a:lnTo>
                    <a:pt x="880871" y="249427"/>
                  </a:lnTo>
                  <a:lnTo>
                    <a:pt x="824584" y="212615"/>
                  </a:lnTo>
                  <a:lnTo>
                    <a:pt x="768460" y="179546"/>
                  </a:lnTo>
                  <a:lnTo>
                    <a:pt x="712710" y="150025"/>
                  </a:lnTo>
                  <a:lnTo>
                    <a:pt x="657543" y="123858"/>
                  </a:lnTo>
                  <a:lnTo>
                    <a:pt x="603171" y="100850"/>
                  </a:lnTo>
                  <a:lnTo>
                    <a:pt x="549804" y="80804"/>
                  </a:lnTo>
                  <a:lnTo>
                    <a:pt x="497652" y="63525"/>
                  </a:lnTo>
                  <a:lnTo>
                    <a:pt x="446926" y="48819"/>
                  </a:lnTo>
                  <a:lnTo>
                    <a:pt x="397836" y="36490"/>
                  </a:lnTo>
                  <a:lnTo>
                    <a:pt x="350593" y="26343"/>
                  </a:lnTo>
                  <a:lnTo>
                    <a:pt x="305407" y="18182"/>
                  </a:lnTo>
                  <a:lnTo>
                    <a:pt x="262489" y="11813"/>
                  </a:lnTo>
                  <a:lnTo>
                    <a:pt x="222049" y="7039"/>
                  </a:lnTo>
                  <a:lnTo>
                    <a:pt x="149446" y="1499"/>
                  </a:lnTo>
                  <a:lnTo>
                    <a:pt x="89280" y="0"/>
                  </a:lnTo>
                  <a:close/>
                </a:path>
              </a:pathLst>
            </a:custGeom>
            <a:solidFill>
              <a:srgbClr val="0A2040">
                <a:alpha val="184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0167" y="2197607"/>
              <a:ext cx="1423035" cy="1461770"/>
            </a:xfrm>
            <a:custGeom>
              <a:avLst/>
              <a:gdLst/>
              <a:ahLst/>
              <a:cxnLst/>
              <a:rect l="l" t="t" r="r" b="b"/>
              <a:pathLst>
                <a:path w="1423034" h="1461770">
                  <a:moveTo>
                    <a:pt x="706501" y="0"/>
                  </a:moveTo>
                  <a:lnTo>
                    <a:pt x="697103" y="0"/>
                  </a:lnTo>
                  <a:lnTo>
                    <a:pt x="679941" y="243"/>
                  </a:lnTo>
                  <a:lnTo>
                    <a:pt x="627786" y="3281"/>
                  </a:lnTo>
                  <a:lnTo>
                    <a:pt x="554783" y="12144"/>
                  </a:lnTo>
                  <a:lnTo>
                    <a:pt x="511561" y="19669"/>
                  </a:lnTo>
                  <a:lnTo>
                    <a:pt x="464444" y="29741"/>
                  </a:lnTo>
                  <a:lnTo>
                    <a:pt x="413872" y="42723"/>
                  </a:lnTo>
                  <a:lnTo>
                    <a:pt x="360283" y="58978"/>
                  </a:lnTo>
                  <a:lnTo>
                    <a:pt x="304117" y="78871"/>
                  </a:lnTo>
                  <a:lnTo>
                    <a:pt x="245814" y="102765"/>
                  </a:lnTo>
                  <a:lnTo>
                    <a:pt x="185811" y="131023"/>
                  </a:lnTo>
                  <a:lnTo>
                    <a:pt x="124548" y="164009"/>
                  </a:lnTo>
                  <a:lnTo>
                    <a:pt x="62464" y="202086"/>
                  </a:lnTo>
                  <a:lnTo>
                    <a:pt x="0" y="245618"/>
                  </a:lnTo>
                  <a:lnTo>
                    <a:pt x="7544" y="407044"/>
                  </a:lnTo>
                  <a:lnTo>
                    <a:pt x="79406" y="777414"/>
                  </a:lnTo>
                  <a:lnTo>
                    <a:pt x="289429" y="1185860"/>
                  </a:lnTo>
                  <a:lnTo>
                    <a:pt x="711454" y="1461516"/>
                  </a:lnTo>
                  <a:lnTo>
                    <a:pt x="1133478" y="1185860"/>
                  </a:lnTo>
                  <a:lnTo>
                    <a:pt x="1343501" y="777414"/>
                  </a:lnTo>
                  <a:lnTo>
                    <a:pt x="1415363" y="407044"/>
                  </a:lnTo>
                  <a:lnTo>
                    <a:pt x="1422908" y="245618"/>
                  </a:lnTo>
                  <a:lnTo>
                    <a:pt x="1360443" y="202086"/>
                  </a:lnTo>
                  <a:lnTo>
                    <a:pt x="1298359" y="164009"/>
                  </a:lnTo>
                  <a:lnTo>
                    <a:pt x="1237096" y="131023"/>
                  </a:lnTo>
                  <a:lnTo>
                    <a:pt x="1177093" y="102765"/>
                  </a:lnTo>
                  <a:lnTo>
                    <a:pt x="1118790" y="78871"/>
                  </a:lnTo>
                  <a:lnTo>
                    <a:pt x="1062624" y="58978"/>
                  </a:lnTo>
                  <a:lnTo>
                    <a:pt x="1009035" y="42723"/>
                  </a:lnTo>
                  <a:lnTo>
                    <a:pt x="958463" y="29741"/>
                  </a:lnTo>
                  <a:lnTo>
                    <a:pt x="911346" y="19669"/>
                  </a:lnTo>
                  <a:lnTo>
                    <a:pt x="868124" y="12144"/>
                  </a:lnTo>
                  <a:lnTo>
                    <a:pt x="829236" y="6803"/>
                  </a:lnTo>
                  <a:lnTo>
                    <a:pt x="766218" y="1216"/>
                  </a:lnTo>
                  <a:lnTo>
                    <a:pt x="711454" y="254"/>
                  </a:lnTo>
                  <a:lnTo>
                    <a:pt x="706501" y="0"/>
                  </a:lnTo>
                  <a:close/>
                </a:path>
                <a:path w="1423034" h="1461770">
                  <a:moveTo>
                    <a:pt x="725805" y="0"/>
                  </a:moveTo>
                  <a:lnTo>
                    <a:pt x="716407" y="0"/>
                  </a:lnTo>
                  <a:lnTo>
                    <a:pt x="711454" y="254"/>
                  </a:lnTo>
                  <a:lnTo>
                    <a:pt x="743218" y="254"/>
                  </a:lnTo>
                  <a:lnTo>
                    <a:pt x="725805" y="0"/>
                  </a:lnTo>
                  <a:close/>
                </a:path>
              </a:pathLst>
            </a:custGeom>
            <a:solidFill>
              <a:srgbClr val="579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97979" y="2394203"/>
              <a:ext cx="394970" cy="279400"/>
            </a:xfrm>
            <a:custGeom>
              <a:avLst/>
              <a:gdLst/>
              <a:ahLst/>
              <a:cxnLst/>
              <a:rect l="l" t="t" r="r" b="b"/>
              <a:pathLst>
                <a:path w="394970" h="279400">
                  <a:moveTo>
                    <a:pt x="316356" y="0"/>
                  </a:moveTo>
                  <a:lnTo>
                    <a:pt x="54610" y="0"/>
                  </a:lnTo>
                  <a:lnTo>
                    <a:pt x="33325" y="4260"/>
                  </a:lnTo>
                  <a:lnTo>
                    <a:pt x="15970" y="15890"/>
                  </a:lnTo>
                  <a:lnTo>
                    <a:pt x="4282" y="33164"/>
                  </a:lnTo>
                  <a:lnTo>
                    <a:pt x="0" y="54356"/>
                  </a:lnTo>
                  <a:lnTo>
                    <a:pt x="0" y="278891"/>
                  </a:lnTo>
                  <a:lnTo>
                    <a:pt x="56006" y="278891"/>
                  </a:lnTo>
                  <a:lnTo>
                    <a:pt x="56006" y="128650"/>
                  </a:lnTo>
                  <a:lnTo>
                    <a:pt x="61559" y="101095"/>
                  </a:lnTo>
                  <a:lnTo>
                    <a:pt x="76707" y="78612"/>
                  </a:lnTo>
                  <a:lnTo>
                    <a:pt x="99190" y="63464"/>
                  </a:lnTo>
                  <a:lnTo>
                    <a:pt x="126746" y="57912"/>
                  </a:lnTo>
                  <a:lnTo>
                    <a:pt x="244094" y="57912"/>
                  </a:lnTo>
                  <a:lnTo>
                    <a:pt x="269769" y="63063"/>
                  </a:lnTo>
                  <a:lnTo>
                    <a:pt x="290718" y="77120"/>
                  </a:lnTo>
                  <a:lnTo>
                    <a:pt x="304833" y="97988"/>
                  </a:lnTo>
                  <a:lnTo>
                    <a:pt x="310006" y="123570"/>
                  </a:lnTo>
                  <a:lnTo>
                    <a:pt x="310006" y="278891"/>
                  </a:lnTo>
                  <a:lnTo>
                    <a:pt x="394716" y="278891"/>
                  </a:lnTo>
                  <a:lnTo>
                    <a:pt x="394716" y="78231"/>
                  </a:lnTo>
                  <a:lnTo>
                    <a:pt x="388544" y="47738"/>
                  </a:lnTo>
                  <a:lnTo>
                    <a:pt x="371728" y="22875"/>
                  </a:lnTo>
                  <a:lnTo>
                    <a:pt x="346817" y="6133"/>
                  </a:lnTo>
                  <a:lnTo>
                    <a:pt x="316356" y="0"/>
                  </a:lnTo>
                  <a:close/>
                </a:path>
              </a:pathLst>
            </a:custGeom>
            <a:solidFill>
              <a:srgbClr val="954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46163" y="2394203"/>
              <a:ext cx="368935" cy="279400"/>
            </a:xfrm>
            <a:custGeom>
              <a:avLst/>
              <a:gdLst/>
              <a:ahLst/>
              <a:cxnLst/>
              <a:rect l="l" t="t" r="r" b="b"/>
              <a:pathLst>
                <a:path w="368934" h="279400">
                  <a:moveTo>
                    <a:pt x="285750" y="0"/>
                  </a:moveTo>
                  <a:lnTo>
                    <a:pt x="80899" y="0"/>
                  </a:lnTo>
                  <a:lnTo>
                    <a:pt x="49399" y="6330"/>
                  </a:lnTo>
                  <a:lnTo>
                    <a:pt x="23685" y="23590"/>
                  </a:lnTo>
                  <a:lnTo>
                    <a:pt x="6353" y="49184"/>
                  </a:lnTo>
                  <a:lnTo>
                    <a:pt x="0" y="80518"/>
                  </a:lnTo>
                  <a:lnTo>
                    <a:pt x="0" y="278891"/>
                  </a:lnTo>
                  <a:lnTo>
                    <a:pt x="56133" y="278891"/>
                  </a:lnTo>
                  <a:lnTo>
                    <a:pt x="56133" y="107314"/>
                  </a:lnTo>
                  <a:lnTo>
                    <a:pt x="60011" y="88076"/>
                  </a:lnTo>
                  <a:lnTo>
                    <a:pt x="70580" y="72374"/>
                  </a:lnTo>
                  <a:lnTo>
                    <a:pt x="86244" y="61791"/>
                  </a:lnTo>
                  <a:lnTo>
                    <a:pt x="105409" y="57912"/>
                  </a:lnTo>
                  <a:lnTo>
                    <a:pt x="260984" y="57912"/>
                  </a:lnTo>
                  <a:lnTo>
                    <a:pt x="280356" y="61837"/>
                  </a:lnTo>
                  <a:lnTo>
                    <a:pt x="296227" y="72548"/>
                  </a:lnTo>
                  <a:lnTo>
                    <a:pt x="306955" y="88451"/>
                  </a:lnTo>
                  <a:lnTo>
                    <a:pt x="310895" y="107950"/>
                  </a:lnTo>
                  <a:lnTo>
                    <a:pt x="310895" y="278891"/>
                  </a:lnTo>
                  <a:lnTo>
                    <a:pt x="368807" y="278891"/>
                  </a:lnTo>
                  <a:lnTo>
                    <a:pt x="368807" y="82931"/>
                  </a:lnTo>
                  <a:lnTo>
                    <a:pt x="362295" y="50577"/>
                  </a:lnTo>
                  <a:lnTo>
                    <a:pt x="344519" y="24225"/>
                  </a:lnTo>
                  <a:lnTo>
                    <a:pt x="318123" y="6492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C56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10983" y="2660903"/>
              <a:ext cx="86995" cy="408940"/>
            </a:xfrm>
            <a:custGeom>
              <a:avLst/>
              <a:gdLst/>
              <a:ahLst/>
              <a:cxnLst/>
              <a:rect l="l" t="t" r="r" b="b"/>
              <a:pathLst>
                <a:path w="86995" h="408939">
                  <a:moveTo>
                    <a:pt x="0" y="408431"/>
                  </a:moveTo>
                  <a:lnTo>
                    <a:pt x="86868" y="408431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solidFill>
              <a:srgbClr val="954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79107" y="2660903"/>
              <a:ext cx="532130" cy="408940"/>
            </a:xfrm>
            <a:custGeom>
              <a:avLst/>
              <a:gdLst/>
              <a:ahLst/>
              <a:cxnLst/>
              <a:rect l="l" t="t" r="r" b="b"/>
              <a:pathLst>
                <a:path w="532129" h="408939">
                  <a:moveTo>
                    <a:pt x="524383" y="0"/>
                  </a:moveTo>
                  <a:lnTo>
                    <a:pt x="514858" y="0"/>
                  </a:lnTo>
                  <a:lnTo>
                    <a:pt x="7493" y="0"/>
                  </a:lnTo>
                  <a:lnTo>
                    <a:pt x="0" y="7746"/>
                  </a:lnTo>
                  <a:lnTo>
                    <a:pt x="0" y="400684"/>
                  </a:lnTo>
                  <a:lnTo>
                    <a:pt x="7493" y="408431"/>
                  </a:lnTo>
                  <a:lnTo>
                    <a:pt x="524383" y="408431"/>
                  </a:lnTo>
                  <a:lnTo>
                    <a:pt x="531876" y="400684"/>
                  </a:lnTo>
                  <a:lnTo>
                    <a:pt x="531876" y="7746"/>
                  </a:lnTo>
                  <a:lnTo>
                    <a:pt x="524383" y="0"/>
                  </a:lnTo>
                  <a:close/>
                </a:path>
              </a:pathLst>
            </a:custGeom>
            <a:solidFill>
              <a:srgbClr val="C56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5289" y="2759963"/>
              <a:ext cx="128762" cy="1935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30311" y="3011423"/>
              <a:ext cx="721360" cy="411480"/>
            </a:xfrm>
            <a:custGeom>
              <a:avLst/>
              <a:gdLst/>
              <a:ahLst/>
              <a:cxnLst/>
              <a:rect l="l" t="t" r="r" b="b"/>
              <a:pathLst>
                <a:path w="721359" h="411479">
                  <a:moveTo>
                    <a:pt x="358394" y="0"/>
                  </a:moveTo>
                  <a:lnTo>
                    <a:pt x="308472" y="5548"/>
                  </a:lnTo>
                  <a:lnTo>
                    <a:pt x="262404" y="21399"/>
                  </a:lnTo>
                  <a:lnTo>
                    <a:pt x="221433" y="46366"/>
                  </a:lnTo>
                  <a:lnTo>
                    <a:pt x="186801" y="79259"/>
                  </a:lnTo>
                  <a:lnTo>
                    <a:pt x="159748" y="118891"/>
                  </a:lnTo>
                  <a:lnTo>
                    <a:pt x="141517" y="164072"/>
                  </a:lnTo>
                  <a:lnTo>
                    <a:pt x="133350" y="213613"/>
                  </a:lnTo>
                  <a:lnTo>
                    <a:pt x="97282" y="213613"/>
                  </a:lnTo>
                  <a:lnTo>
                    <a:pt x="59310" y="221874"/>
                  </a:lnTo>
                  <a:lnTo>
                    <a:pt x="28400" y="243220"/>
                  </a:lnTo>
                  <a:lnTo>
                    <a:pt x="7610" y="274496"/>
                  </a:lnTo>
                  <a:lnTo>
                    <a:pt x="0" y="312546"/>
                  </a:lnTo>
                  <a:lnTo>
                    <a:pt x="7610" y="350436"/>
                  </a:lnTo>
                  <a:lnTo>
                    <a:pt x="28400" y="381634"/>
                  </a:lnTo>
                  <a:lnTo>
                    <a:pt x="59310" y="403022"/>
                  </a:lnTo>
                  <a:lnTo>
                    <a:pt x="97282" y="411480"/>
                  </a:lnTo>
                  <a:lnTo>
                    <a:pt x="619760" y="411480"/>
                  </a:lnTo>
                  <a:lnTo>
                    <a:pt x="659987" y="403736"/>
                  </a:lnTo>
                  <a:lnTo>
                    <a:pt x="691642" y="382587"/>
                  </a:lnTo>
                  <a:lnTo>
                    <a:pt x="713009" y="351151"/>
                  </a:lnTo>
                  <a:lnTo>
                    <a:pt x="720852" y="312546"/>
                  </a:lnTo>
                  <a:lnTo>
                    <a:pt x="713055" y="273996"/>
                  </a:lnTo>
                  <a:lnTo>
                    <a:pt x="691816" y="242554"/>
                  </a:lnTo>
                  <a:lnTo>
                    <a:pt x="660362" y="221374"/>
                  </a:lnTo>
                  <a:lnTo>
                    <a:pt x="621919" y="213613"/>
                  </a:lnTo>
                  <a:lnTo>
                    <a:pt x="583565" y="213613"/>
                  </a:lnTo>
                  <a:lnTo>
                    <a:pt x="575437" y="164072"/>
                  </a:lnTo>
                  <a:lnTo>
                    <a:pt x="557219" y="118891"/>
                  </a:lnTo>
                  <a:lnTo>
                    <a:pt x="530157" y="79259"/>
                  </a:lnTo>
                  <a:lnTo>
                    <a:pt x="495497" y="46366"/>
                  </a:lnTo>
                  <a:lnTo>
                    <a:pt x="454485" y="21399"/>
                  </a:lnTo>
                  <a:lnTo>
                    <a:pt x="408369" y="5548"/>
                  </a:lnTo>
                  <a:lnTo>
                    <a:pt x="358394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75019" y="2636519"/>
              <a:ext cx="262255" cy="561340"/>
            </a:xfrm>
            <a:custGeom>
              <a:avLst/>
              <a:gdLst/>
              <a:ahLst/>
              <a:cxnLst/>
              <a:rect l="l" t="t" r="r" b="b"/>
              <a:pathLst>
                <a:path w="262254" h="561339">
                  <a:moveTo>
                    <a:pt x="132968" y="0"/>
                  </a:moveTo>
                  <a:lnTo>
                    <a:pt x="89249" y="16652"/>
                  </a:lnTo>
                  <a:lnTo>
                    <a:pt x="67055" y="58166"/>
                  </a:lnTo>
                  <a:lnTo>
                    <a:pt x="0" y="557784"/>
                  </a:lnTo>
                  <a:lnTo>
                    <a:pt x="2158" y="560578"/>
                  </a:lnTo>
                  <a:lnTo>
                    <a:pt x="4825" y="560832"/>
                  </a:lnTo>
                  <a:lnTo>
                    <a:pt x="7746" y="560832"/>
                  </a:lnTo>
                  <a:lnTo>
                    <a:pt x="9905" y="559054"/>
                  </a:lnTo>
                  <a:lnTo>
                    <a:pt x="76962" y="59436"/>
                  </a:lnTo>
                  <a:lnTo>
                    <a:pt x="83486" y="39528"/>
                  </a:lnTo>
                  <a:lnTo>
                    <a:pt x="96297" y="23717"/>
                  </a:lnTo>
                  <a:lnTo>
                    <a:pt x="113823" y="13287"/>
                  </a:lnTo>
                  <a:lnTo>
                    <a:pt x="134492" y="9525"/>
                  </a:lnTo>
                  <a:lnTo>
                    <a:pt x="262127" y="11303"/>
                  </a:lnTo>
                  <a:lnTo>
                    <a:pt x="262127" y="1524"/>
                  </a:lnTo>
                  <a:lnTo>
                    <a:pt x="132968" y="0"/>
                  </a:lnTo>
                  <a:close/>
                </a:path>
              </a:pathLst>
            </a:custGeom>
            <a:solidFill>
              <a:srgbClr val="0A2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810500" y="664463"/>
            <a:ext cx="1038225" cy="1038225"/>
            <a:chOff x="7810500" y="664463"/>
            <a:chExt cx="1038225" cy="1038225"/>
          </a:xfrm>
        </p:grpSpPr>
        <p:sp>
          <p:nvSpPr>
            <p:cNvPr id="43" name="object 43"/>
            <p:cNvSpPr/>
            <p:nvPr/>
          </p:nvSpPr>
          <p:spPr>
            <a:xfrm>
              <a:off x="7943022" y="798576"/>
              <a:ext cx="771525" cy="769620"/>
            </a:xfrm>
            <a:custGeom>
              <a:avLst/>
              <a:gdLst/>
              <a:ahLst/>
              <a:cxnLst/>
              <a:rect l="l" t="t" r="r" b="b"/>
              <a:pathLst>
                <a:path w="771525" h="769619">
                  <a:moveTo>
                    <a:pt x="385891" y="0"/>
                  </a:moveTo>
                  <a:lnTo>
                    <a:pt x="334456" y="3411"/>
                  </a:lnTo>
                  <a:lnTo>
                    <a:pt x="284732" y="13405"/>
                  </a:lnTo>
                  <a:lnTo>
                    <a:pt x="237254" y="29623"/>
                  </a:lnTo>
                  <a:lnTo>
                    <a:pt x="192558" y="51705"/>
                  </a:lnTo>
                  <a:lnTo>
                    <a:pt x="151178" y="79292"/>
                  </a:lnTo>
                  <a:lnTo>
                    <a:pt x="113650" y="112023"/>
                  </a:lnTo>
                  <a:lnTo>
                    <a:pt x="80509" y="149539"/>
                  </a:lnTo>
                  <a:lnTo>
                    <a:pt x="52291" y="191481"/>
                  </a:lnTo>
                  <a:lnTo>
                    <a:pt x="29529" y="237489"/>
                  </a:lnTo>
                  <a:lnTo>
                    <a:pt x="12970" y="286122"/>
                  </a:lnTo>
                  <a:lnTo>
                    <a:pt x="3169" y="335749"/>
                  </a:lnTo>
                  <a:lnTo>
                    <a:pt x="0" y="385727"/>
                  </a:lnTo>
                  <a:lnTo>
                    <a:pt x="3334" y="435413"/>
                  </a:lnTo>
                  <a:lnTo>
                    <a:pt x="13044" y="484165"/>
                  </a:lnTo>
                  <a:lnTo>
                    <a:pt x="29003" y="531339"/>
                  </a:lnTo>
                  <a:lnTo>
                    <a:pt x="51082" y="576294"/>
                  </a:lnTo>
                  <a:lnTo>
                    <a:pt x="79156" y="618385"/>
                  </a:lnTo>
                  <a:lnTo>
                    <a:pt x="113095" y="656971"/>
                  </a:lnTo>
                  <a:lnTo>
                    <a:pt x="151911" y="690847"/>
                  </a:lnTo>
                  <a:lnTo>
                    <a:pt x="194262" y="718857"/>
                  </a:lnTo>
                  <a:lnTo>
                    <a:pt x="239492" y="740870"/>
                  </a:lnTo>
                  <a:lnTo>
                    <a:pt x="286944" y="756755"/>
                  </a:lnTo>
                  <a:lnTo>
                    <a:pt x="335963" y="766382"/>
                  </a:lnTo>
                  <a:lnTo>
                    <a:pt x="385891" y="769620"/>
                  </a:lnTo>
                  <a:lnTo>
                    <a:pt x="423235" y="767824"/>
                  </a:lnTo>
                  <a:lnTo>
                    <a:pt x="497209" y="753278"/>
                  </a:lnTo>
                  <a:lnTo>
                    <a:pt x="533338" y="740410"/>
                  </a:lnTo>
                  <a:lnTo>
                    <a:pt x="579426" y="717728"/>
                  </a:lnTo>
                  <a:lnTo>
                    <a:pt x="621439" y="689583"/>
                  </a:lnTo>
                  <a:lnTo>
                    <a:pt x="659017" y="656510"/>
                  </a:lnTo>
                  <a:lnTo>
                    <a:pt x="691800" y="619046"/>
                  </a:lnTo>
                  <a:lnTo>
                    <a:pt x="705760" y="598170"/>
                  </a:lnTo>
                  <a:lnTo>
                    <a:pt x="385891" y="598170"/>
                  </a:lnTo>
                  <a:lnTo>
                    <a:pt x="335299" y="592118"/>
                  </a:lnTo>
                  <a:lnTo>
                    <a:pt x="288479" y="574753"/>
                  </a:lnTo>
                  <a:lnTo>
                    <a:pt x="247195" y="547256"/>
                  </a:lnTo>
                  <a:lnTo>
                    <a:pt x="213208" y="510810"/>
                  </a:lnTo>
                  <a:lnTo>
                    <a:pt x="188279" y="466598"/>
                  </a:lnTo>
                  <a:lnTo>
                    <a:pt x="174604" y="417579"/>
                  </a:lnTo>
                  <a:lnTo>
                    <a:pt x="172785" y="367755"/>
                  </a:lnTo>
                  <a:lnTo>
                    <a:pt x="182427" y="319187"/>
                  </a:lnTo>
                  <a:lnTo>
                    <a:pt x="203133" y="273935"/>
                  </a:lnTo>
                  <a:lnTo>
                    <a:pt x="234507" y="234061"/>
                  </a:lnTo>
                  <a:lnTo>
                    <a:pt x="267478" y="207152"/>
                  </a:lnTo>
                  <a:lnTo>
                    <a:pt x="304437" y="187579"/>
                  </a:lnTo>
                  <a:lnTo>
                    <a:pt x="344182" y="175625"/>
                  </a:lnTo>
                  <a:lnTo>
                    <a:pt x="385510" y="171576"/>
                  </a:lnTo>
                  <a:lnTo>
                    <a:pt x="706250" y="171576"/>
                  </a:lnTo>
                  <a:lnTo>
                    <a:pt x="702151" y="164898"/>
                  </a:lnTo>
                  <a:lnTo>
                    <a:pt x="673936" y="129193"/>
                  </a:lnTo>
                  <a:lnTo>
                    <a:pt x="641764" y="97079"/>
                  </a:lnTo>
                  <a:lnTo>
                    <a:pt x="605997" y="68917"/>
                  </a:lnTo>
                  <a:lnTo>
                    <a:pt x="566996" y="45068"/>
                  </a:lnTo>
                  <a:lnTo>
                    <a:pt x="525123" y="25891"/>
                  </a:lnTo>
                  <a:lnTo>
                    <a:pt x="480740" y="11747"/>
                  </a:lnTo>
                  <a:lnTo>
                    <a:pt x="434209" y="2996"/>
                  </a:lnTo>
                  <a:lnTo>
                    <a:pt x="385891" y="0"/>
                  </a:lnTo>
                  <a:close/>
                </a:path>
                <a:path w="771525" h="769619">
                  <a:moveTo>
                    <a:pt x="706250" y="171576"/>
                  </a:moveTo>
                  <a:lnTo>
                    <a:pt x="385510" y="171576"/>
                  </a:lnTo>
                  <a:lnTo>
                    <a:pt x="406257" y="172583"/>
                  </a:lnTo>
                  <a:lnTo>
                    <a:pt x="426896" y="175625"/>
                  </a:lnTo>
                  <a:lnTo>
                    <a:pt x="467425" y="187960"/>
                  </a:lnTo>
                  <a:lnTo>
                    <a:pt x="511700" y="212759"/>
                  </a:lnTo>
                  <a:lnTo>
                    <a:pt x="548183" y="246544"/>
                  </a:lnTo>
                  <a:lnTo>
                    <a:pt x="575699" y="287602"/>
                  </a:lnTo>
                  <a:lnTo>
                    <a:pt x="593072" y="334219"/>
                  </a:lnTo>
                  <a:lnTo>
                    <a:pt x="599124" y="384683"/>
                  </a:lnTo>
                  <a:lnTo>
                    <a:pt x="593504" y="433577"/>
                  </a:lnTo>
                  <a:lnTo>
                    <a:pt x="577489" y="478491"/>
                  </a:lnTo>
                  <a:lnTo>
                    <a:pt x="552348" y="518134"/>
                  </a:lnTo>
                  <a:lnTo>
                    <a:pt x="519349" y="551213"/>
                  </a:lnTo>
                  <a:lnTo>
                    <a:pt x="479761" y="576440"/>
                  </a:lnTo>
                  <a:lnTo>
                    <a:pt x="434852" y="592522"/>
                  </a:lnTo>
                  <a:lnTo>
                    <a:pt x="385891" y="598170"/>
                  </a:lnTo>
                  <a:lnTo>
                    <a:pt x="705760" y="598170"/>
                  </a:lnTo>
                  <a:lnTo>
                    <a:pt x="741543" y="533098"/>
                  </a:lnTo>
                  <a:lnTo>
                    <a:pt x="757785" y="485688"/>
                  </a:lnTo>
                  <a:lnTo>
                    <a:pt x="767793" y="436037"/>
                  </a:lnTo>
                  <a:lnTo>
                    <a:pt x="771209" y="384683"/>
                  </a:lnTo>
                  <a:lnTo>
                    <a:pt x="768206" y="336425"/>
                  </a:lnTo>
                  <a:lnTo>
                    <a:pt x="759437" y="289958"/>
                  </a:lnTo>
                  <a:lnTo>
                    <a:pt x="745263" y="245641"/>
                  </a:lnTo>
                  <a:lnTo>
                    <a:pt x="726048" y="203834"/>
                  </a:lnTo>
                  <a:lnTo>
                    <a:pt x="706250" y="171576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44840" y="664463"/>
              <a:ext cx="166115" cy="1615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08035" y="765047"/>
              <a:ext cx="220980" cy="21793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500" y="1100327"/>
              <a:ext cx="160020" cy="16611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08035" y="1385315"/>
              <a:ext cx="220980" cy="21793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9891" y="1385315"/>
              <a:ext cx="217804" cy="2179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46363" y="1542288"/>
              <a:ext cx="164591" cy="1600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6800" y="1100327"/>
              <a:ext cx="161544" cy="1661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28304" y="765047"/>
              <a:ext cx="220979" cy="217931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7112507" y="323088"/>
            <a:ext cx="681355" cy="681355"/>
            <a:chOff x="7112507" y="323088"/>
            <a:chExt cx="681355" cy="681355"/>
          </a:xfrm>
        </p:grpSpPr>
        <p:sp>
          <p:nvSpPr>
            <p:cNvPr id="53" name="object 53"/>
            <p:cNvSpPr/>
            <p:nvPr/>
          </p:nvSpPr>
          <p:spPr>
            <a:xfrm>
              <a:off x="7199512" y="411480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4">
                  <a:moveTo>
                    <a:pt x="253101" y="0"/>
                  </a:moveTo>
                  <a:lnTo>
                    <a:pt x="202913" y="5000"/>
                  </a:lnTo>
                  <a:lnTo>
                    <a:pt x="155631" y="19468"/>
                  </a:lnTo>
                  <a:lnTo>
                    <a:pt x="112449" y="42608"/>
                  </a:lnTo>
                  <a:lnTo>
                    <a:pt x="74558" y="73622"/>
                  </a:lnTo>
                  <a:lnTo>
                    <a:pt x="43151" y="111712"/>
                  </a:lnTo>
                  <a:lnTo>
                    <a:pt x="19421" y="156083"/>
                  </a:lnTo>
                  <a:lnTo>
                    <a:pt x="4770" y="204350"/>
                  </a:lnTo>
                  <a:lnTo>
                    <a:pt x="0" y="253590"/>
                  </a:lnTo>
                  <a:lnTo>
                    <a:pt x="4832" y="302387"/>
                  </a:lnTo>
                  <a:lnTo>
                    <a:pt x="18988" y="349320"/>
                  </a:lnTo>
                  <a:lnTo>
                    <a:pt x="42190" y="392973"/>
                  </a:lnTo>
                  <a:lnTo>
                    <a:pt x="74158" y="431927"/>
                  </a:lnTo>
                  <a:lnTo>
                    <a:pt x="113280" y="463909"/>
                  </a:lnTo>
                  <a:lnTo>
                    <a:pt x="157105" y="487092"/>
                  </a:lnTo>
                  <a:lnTo>
                    <a:pt x="204192" y="501203"/>
                  </a:lnTo>
                  <a:lnTo>
                    <a:pt x="253101" y="505968"/>
                  </a:lnTo>
                  <a:lnTo>
                    <a:pt x="277578" y="504775"/>
                  </a:lnTo>
                  <a:lnTo>
                    <a:pt x="326057" y="495198"/>
                  </a:lnTo>
                  <a:lnTo>
                    <a:pt x="394118" y="463050"/>
                  </a:lnTo>
                  <a:lnTo>
                    <a:pt x="432209" y="431616"/>
                  </a:lnTo>
                  <a:lnTo>
                    <a:pt x="463223" y="393684"/>
                  </a:lnTo>
                  <a:lnTo>
                    <a:pt x="463486" y="393192"/>
                  </a:lnTo>
                  <a:lnTo>
                    <a:pt x="253101" y="393192"/>
                  </a:lnTo>
                  <a:lnTo>
                    <a:pt x="211947" y="387038"/>
                  </a:lnTo>
                  <a:lnTo>
                    <a:pt x="175139" y="369585"/>
                  </a:lnTo>
                  <a:lnTo>
                    <a:pt x="144927" y="342346"/>
                  </a:lnTo>
                  <a:lnTo>
                    <a:pt x="123561" y="306832"/>
                  </a:lnTo>
                  <a:lnTo>
                    <a:pt x="113568" y="266384"/>
                  </a:lnTo>
                  <a:lnTo>
                    <a:pt x="115624" y="225663"/>
                  </a:lnTo>
                  <a:lnTo>
                    <a:pt x="129205" y="187299"/>
                  </a:lnTo>
                  <a:lnTo>
                    <a:pt x="153787" y="153924"/>
                  </a:lnTo>
                  <a:lnTo>
                    <a:pt x="199698" y="123301"/>
                  </a:lnTo>
                  <a:lnTo>
                    <a:pt x="252847" y="112775"/>
                  </a:lnTo>
                  <a:lnTo>
                    <a:pt x="462498" y="112775"/>
                  </a:lnTo>
                  <a:lnTo>
                    <a:pt x="446390" y="89975"/>
                  </a:lnTo>
                  <a:lnTo>
                    <a:pt x="415929" y="59493"/>
                  </a:lnTo>
                  <a:lnTo>
                    <a:pt x="380656" y="34539"/>
                  </a:lnTo>
                  <a:lnTo>
                    <a:pt x="341284" y="15828"/>
                  </a:lnTo>
                  <a:lnTo>
                    <a:pt x="298528" y="4076"/>
                  </a:lnTo>
                  <a:lnTo>
                    <a:pt x="253101" y="0"/>
                  </a:lnTo>
                  <a:close/>
                </a:path>
                <a:path w="506095" h="506094">
                  <a:moveTo>
                    <a:pt x="462498" y="112775"/>
                  </a:moveTo>
                  <a:lnTo>
                    <a:pt x="252847" y="112775"/>
                  </a:lnTo>
                  <a:lnTo>
                    <a:pt x="266456" y="113444"/>
                  </a:lnTo>
                  <a:lnTo>
                    <a:pt x="279993" y="115458"/>
                  </a:lnTo>
                  <a:lnTo>
                    <a:pt x="342102" y="144897"/>
                  </a:lnTo>
                  <a:lnTo>
                    <a:pt x="369385" y="175021"/>
                  </a:lnTo>
                  <a:lnTo>
                    <a:pt x="386882" y="211742"/>
                  </a:lnTo>
                  <a:lnTo>
                    <a:pt x="393055" y="252857"/>
                  </a:lnTo>
                  <a:lnTo>
                    <a:pt x="385925" y="297200"/>
                  </a:lnTo>
                  <a:lnTo>
                    <a:pt x="366066" y="335721"/>
                  </a:lnTo>
                  <a:lnTo>
                    <a:pt x="335777" y="366105"/>
                  </a:lnTo>
                  <a:lnTo>
                    <a:pt x="297356" y="386034"/>
                  </a:lnTo>
                  <a:lnTo>
                    <a:pt x="253101" y="393192"/>
                  </a:lnTo>
                  <a:lnTo>
                    <a:pt x="463486" y="393192"/>
                  </a:lnTo>
                  <a:lnTo>
                    <a:pt x="486362" y="350449"/>
                  </a:lnTo>
                  <a:lnTo>
                    <a:pt x="500831" y="303108"/>
                  </a:lnTo>
                  <a:lnTo>
                    <a:pt x="505831" y="252857"/>
                  </a:lnTo>
                  <a:lnTo>
                    <a:pt x="501759" y="207425"/>
                  </a:lnTo>
                  <a:lnTo>
                    <a:pt x="490019" y="164657"/>
                  </a:lnTo>
                  <a:lnTo>
                    <a:pt x="471325" y="125269"/>
                  </a:lnTo>
                  <a:lnTo>
                    <a:pt x="462498" y="112775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97495" y="323088"/>
              <a:ext cx="109727" cy="10667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76515" y="390144"/>
              <a:ext cx="144779" cy="14173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12507" y="609600"/>
              <a:ext cx="105156" cy="10972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76515" y="795528"/>
              <a:ext cx="144779" cy="14325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99019" y="899160"/>
              <a:ext cx="108203" cy="10515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83423" y="795528"/>
              <a:ext cx="144779" cy="1432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7055" y="609600"/>
              <a:ext cx="106679" cy="10972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83423" y="390144"/>
              <a:ext cx="144779" cy="141731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911453" y="1434211"/>
            <a:ext cx="25825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0" dirty="0"/>
              <a:t>Introduction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911452" y="2145919"/>
            <a:ext cx="404154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796925" algn="l"/>
                <a:tab pos="1438910" algn="l"/>
                <a:tab pos="1989455" algn="l"/>
                <a:tab pos="2431415" algn="l"/>
              </a:tabLst>
            </a:pPr>
            <a:r>
              <a:rPr lang="en-US" sz="1400" spc="-10" dirty="0">
                <a:solidFill>
                  <a:srgbClr val="0A2040"/>
                </a:solidFill>
                <a:latin typeface="Calibri"/>
                <a:cs typeface="Calibri"/>
              </a:rPr>
              <a:t>This presentation analyzes two websites: one that highlights unsafe behaviors vulnerable to various types of cyberattacks, and another that shows safe precautions to prevent these vulnerabilities.</a:t>
            </a:r>
            <a:endParaRPr sz="1400" dirty="0">
              <a:solidFill>
                <a:srgbClr val="0A2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88720" cy="1198245"/>
          </a:xfrm>
          <a:custGeom>
            <a:avLst/>
            <a:gdLst/>
            <a:ahLst/>
            <a:cxnLst/>
            <a:rect l="l" t="t" r="r" b="b"/>
            <a:pathLst>
              <a:path w="1188720" h="1198245">
                <a:moveTo>
                  <a:pt x="1188720" y="70485"/>
                </a:moveTo>
                <a:lnTo>
                  <a:pt x="1182230" y="64008"/>
                </a:lnTo>
                <a:lnTo>
                  <a:pt x="919848" y="64008"/>
                </a:lnTo>
                <a:lnTo>
                  <a:pt x="913333" y="35623"/>
                </a:lnTo>
                <a:lnTo>
                  <a:pt x="902728" y="0"/>
                </a:lnTo>
                <a:lnTo>
                  <a:pt x="547090" y="0"/>
                </a:lnTo>
                <a:lnTo>
                  <a:pt x="569341" y="37884"/>
                </a:lnTo>
                <a:lnTo>
                  <a:pt x="588225" y="80797"/>
                </a:lnTo>
                <a:lnTo>
                  <a:pt x="602068" y="125920"/>
                </a:lnTo>
                <a:lnTo>
                  <a:pt x="610577" y="172821"/>
                </a:lnTo>
                <a:lnTo>
                  <a:pt x="613473" y="221107"/>
                </a:lnTo>
                <a:lnTo>
                  <a:pt x="610768" y="267970"/>
                </a:lnTo>
                <a:lnTo>
                  <a:pt x="602856" y="313232"/>
                </a:lnTo>
                <a:lnTo>
                  <a:pt x="590042" y="356616"/>
                </a:lnTo>
                <a:lnTo>
                  <a:pt x="572617" y="397802"/>
                </a:lnTo>
                <a:lnTo>
                  <a:pt x="550900" y="436499"/>
                </a:lnTo>
                <a:lnTo>
                  <a:pt x="525183" y="472414"/>
                </a:lnTo>
                <a:lnTo>
                  <a:pt x="495769" y="505231"/>
                </a:lnTo>
                <a:lnTo>
                  <a:pt x="462940" y="534644"/>
                </a:lnTo>
                <a:lnTo>
                  <a:pt x="427037" y="560362"/>
                </a:lnTo>
                <a:lnTo>
                  <a:pt x="388327" y="582091"/>
                </a:lnTo>
                <a:lnTo>
                  <a:pt x="347116" y="599503"/>
                </a:lnTo>
                <a:lnTo>
                  <a:pt x="303720" y="612330"/>
                </a:lnTo>
                <a:lnTo>
                  <a:pt x="258445" y="620242"/>
                </a:lnTo>
                <a:lnTo>
                  <a:pt x="211569" y="622935"/>
                </a:lnTo>
                <a:lnTo>
                  <a:pt x="163271" y="620052"/>
                </a:lnTo>
                <a:lnTo>
                  <a:pt x="116357" y="611581"/>
                </a:lnTo>
                <a:lnTo>
                  <a:pt x="71234" y="597789"/>
                </a:lnTo>
                <a:lnTo>
                  <a:pt x="28295" y="578942"/>
                </a:lnTo>
                <a:lnTo>
                  <a:pt x="0" y="562368"/>
                </a:lnTo>
                <a:lnTo>
                  <a:pt x="0" y="914577"/>
                </a:lnTo>
                <a:lnTo>
                  <a:pt x="25285" y="922172"/>
                </a:lnTo>
                <a:lnTo>
                  <a:pt x="54864" y="928992"/>
                </a:lnTo>
                <a:lnTo>
                  <a:pt x="54864" y="1191387"/>
                </a:lnTo>
                <a:lnTo>
                  <a:pt x="61353" y="1197864"/>
                </a:lnTo>
                <a:lnTo>
                  <a:pt x="360781" y="1197864"/>
                </a:lnTo>
                <a:lnTo>
                  <a:pt x="367245" y="1191387"/>
                </a:lnTo>
                <a:lnTo>
                  <a:pt x="367245" y="929068"/>
                </a:lnTo>
                <a:lnTo>
                  <a:pt x="397967" y="921931"/>
                </a:lnTo>
                <a:lnTo>
                  <a:pt x="443826" y="908062"/>
                </a:lnTo>
                <a:lnTo>
                  <a:pt x="489089" y="891032"/>
                </a:lnTo>
                <a:lnTo>
                  <a:pt x="533438" y="870991"/>
                </a:lnTo>
                <a:lnTo>
                  <a:pt x="575957" y="848245"/>
                </a:lnTo>
                <a:lnTo>
                  <a:pt x="601853" y="832091"/>
                </a:lnTo>
                <a:lnTo>
                  <a:pt x="781634" y="1012317"/>
                </a:lnTo>
                <a:lnTo>
                  <a:pt x="784656" y="1015111"/>
                </a:lnTo>
                <a:lnTo>
                  <a:pt x="788466" y="1016508"/>
                </a:lnTo>
                <a:lnTo>
                  <a:pt x="796124" y="1016508"/>
                </a:lnTo>
                <a:lnTo>
                  <a:pt x="799934" y="1015111"/>
                </a:lnTo>
                <a:lnTo>
                  <a:pt x="802957" y="1012317"/>
                </a:lnTo>
                <a:lnTo>
                  <a:pt x="1002855" y="811784"/>
                </a:lnTo>
                <a:lnTo>
                  <a:pt x="1008888" y="806323"/>
                </a:lnTo>
                <a:lnTo>
                  <a:pt x="1008888" y="796544"/>
                </a:lnTo>
                <a:lnTo>
                  <a:pt x="1002855" y="790956"/>
                </a:lnTo>
                <a:lnTo>
                  <a:pt x="823188" y="610844"/>
                </a:lnTo>
                <a:lnTo>
                  <a:pt x="861910" y="542950"/>
                </a:lnTo>
                <a:lnTo>
                  <a:pt x="881392" y="500202"/>
                </a:lnTo>
                <a:lnTo>
                  <a:pt x="898105" y="456171"/>
                </a:lnTo>
                <a:lnTo>
                  <a:pt x="911974" y="410972"/>
                </a:lnTo>
                <a:lnTo>
                  <a:pt x="920140" y="376428"/>
                </a:lnTo>
                <a:lnTo>
                  <a:pt x="1182230" y="376428"/>
                </a:lnTo>
                <a:lnTo>
                  <a:pt x="1188720" y="369443"/>
                </a:lnTo>
                <a:lnTo>
                  <a:pt x="1188720" y="70485"/>
                </a:lnTo>
                <a:close/>
              </a:path>
            </a:pathLst>
          </a:custGeom>
          <a:solidFill>
            <a:srgbClr val="E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76843" y="178307"/>
            <a:ext cx="495300" cy="497205"/>
            <a:chOff x="8276843" y="178307"/>
            <a:chExt cx="495300" cy="497205"/>
          </a:xfrm>
        </p:grpSpPr>
        <p:sp>
          <p:nvSpPr>
            <p:cNvPr id="4" name="object 4"/>
            <p:cNvSpPr/>
            <p:nvPr/>
          </p:nvSpPr>
          <p:spPr>
            <a:xfrm>
              <a:off x="8342223" y="178307"/>
              <a:ext cx="367665" cy="433070"/>
            </a:xfrm>
            <a:custGeom>
              <a:avLst/>
              <a:gdLst/>
              <a:ahLst/>
              <a:cxnLst/>
              <a:rect l="l" t="t" r="r" b="b"/>
              <a:pathLst>
                <a:path w="367665" h="433070">
                  <a:moveTo>
                    <a:pt x="367436" y="248412"/>
                  </a:moveTo>
                  <a:lnTo>
                    <a:pt x="360857" y="199390"/>
                  </a:lnTo>
                  <a:lnTo>
                    <a:pt x="342328" y="155346"/>
                  </a:lnTo>
                  <a:lnTo>
                    <a:pt x="313588" y="118021"/>
                  </a:lnTo>
                  <a:lnTo>
                    <a:pt x="285394" y="96189"/>
                  </a:lnTo>
                  <a:lnTo>
                    <a:pt x="285394" y="248412"/>
                  </a:lnTo>
                  <a:lnTo>
                    <a:pt x="277380" y="288175"/>
                  </a:lnTo>
                  <a:lnTo>
                    <a:pt x="255562" y="320675"/>
                  </a:lnTo>
                  <a:lnTo>
                    <a:pt x="223189" y="342607"/>
                  </a:lnTo>
                  <a:lnTo>
                    <a:pt x="183540" y="350647"/>
                  </a:lnTo>
                  <a:lnTo>
                    <a:pt x="153606" y="346163"/>
                  </a:lnTo>
                  <a:lnTo>
                    <a:pt x="126847" y="333438"/>
                  </a:lnTo>
                  <a:lnTo>
                    <a:pt x="104863" y="313575"/>
                  </a:lnTo>
                  <a:lnTo>
                    <a:pt x="89306" y="287655"/>
                  </a:lnTo>
                  <a:lnTo>
                    <a:pt x="82016" y="258165"/>
                  </a:lnTo>
                  <a:lnTo>
                    <a:pt x="83527" y="228485"/>
                  </a:lnTo>
                  <a:lnTo>
                    <a:pt x="111277" y="176149"/>
                  </a:lnTo>
                  <a:lnTo>
                    <a:pt x="144716" y="153885"/>
                  </a:lnTo>
                  <a:lnTo>
                    <a:pt x="183413" y="146177"/>
                  </a:lnTo>
                  <a:lnTo>
                    <a:pt x="193306" y="146685"/>
                  </a:lnTo>
                  <a:lnTo>
                    <a:pt x="248361" y="169621"/>
                  </a:lnTo>
                  <a:lnTo>
                    <a:pt x="280911" y="218427"/>
                  </a:lnTo>
                  <a:lnTo>
                    <a:pt x="285394" y="248412"/>
                  </a:lnTo>
                  <a:lnTo>
                    <a:pt x="285394" y="96189"/>
                  </a:lnTo>
                  <a:lnTo>
                    <a:pt x="276364" y="89192"/>
                  </a:lnTo>
                  <a:lnTo>
                    <a:pt x="232435" y="70599"/>
                  </a:lnTo>
                  <a:lnTo>
                    <a:pt x="222656" y="69291"/>
                  </a:lnTo>
                  <a:lnTo>
                    <a:pt x="222656" y="3556"/>
                  </a:lnTo>
                  <a:lnTo>
                    <a:pt x="219354" y="0"/>
                  </a:lnTo>
                  <a:lnTo>
                    <a:pt x="150901" y="0"/>
                  </a:lnTo>
                  <a:lnTo>
                    <a:pt x="146964" y="0"/>
                  </a:lnTo>
                  <a:lnTo>
                    <a:pt x="143408" y="3556"/>
                  </a:lnTo>
                  <a:lnTo>
                    <a:pt x="143408" y="68834"/>
                  </a:lnTo>
                  <a:lnTo>
                    <a:pt x="139954" y="69240"/>
                  </a:lnTo>
                  <a:lnTo>
                    <a:pt x="99669" y="84239"/>
                  </a:lnTo>
                  <a:lnTo>
                    <a:pt x="64160" y="108013"/>
                  </a:lnTo>
                  <a:lnTo>
                    <a:pt x="34937" y="139534"/>
                  </a:lnTo>
                  <a:lnTo>
                    <a:pt x="13487" y="177800"/>
                  </a:lnTo>
                  <a:lnTo>
                    <a:pt x="1600" y="220141"/>
                  </a:lnTo>
                  <a:lnTo>
                    <a:pt x="0" y="263182"/>
                  </a:lnTo>
                  <a:lnTo>
                    <a:pt x="8318" y="305168"/>
                  </a:lnTo>
                  <a:lnTo>
                    <a:pt x="26225" y="344322"/>
                  </a:lnTo>
                  <a:lnTo>
                    <a:pt x="53365" y="378841"/>
                  </a:lnTo>
                  <a:lnTo>
                    <a:pt x="113690" y="419074"/>
                  </a:lnTo>
                  <a:lnTo>
                    <a:pt x="183540" y="432816"/>
                  </a:lnTo>
                  <a:lnTo>
                    <a:pt x="201345" y="431965"/>
                  </a:lnTo>
                  <a:lnTo>
                    <a:pt x="253898" y="418846"/>
                  </a:lnTo>
                  <a:lnTo>
                    <a:pt x="292087" y="397370"/>
                  </a:lnTo>
                  <a:lnTo>
                    <a:pt x="323545" y="368071"/>
                  </a:lnTo>
                  <a:lnTo>
                    <a:pt x="335140" y="350647"/>
                  </a:lnTo>
                  <a:lnTo>
                    <a:pt x="347256" y="332473"/>
                  </a:lnTo>
                  <a:lnTo>
                    <a:pt x="362216" y="292087"/>
                  </a:lnTo>
                  <a:lnTo>
                    <a:pt x="367436" y="248412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087" y="227075"/>
              <a:ext cx="105155" cy="10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76843" y="387096"/>
              <a:ext cx="78105" cy="79375"/>
            </a:xfrm>
            <a:custGeom>
              <a:avLst/>
              <a:gdLst/>
              <a:ahLst/>
              <a:cxnLst/>
              <a:rect l="l" t="t" r="r" b="b"/>
              <a:pathLst>
                <a:path w="78104" h="79375">
                  <a:moveTo>
                    <a:pt x="74422" y="0"/>
                  </a:moveTo>
                  <a:lnTo>
                    <a:pt x="7620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301" y="79248"/>
                  </a:lnTo>
                  <a:lnTo>
                    <a:pt x="74422" y="79248"/>
                  </a:lnTo>
                  <a:lnTo>
                    <a:pt x="77724" y="75945"/>
                  </a:lnTo>
                  <a:lnTo>
                    <a:pt x="77724" y="3555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4087" y="522732"/>
              <a:ext cx="105155" cy="1036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85631" y="597407"/>
              <a:ext cx="79375" cy="78105"/>
            </a:xfrm>
            <a:custGeom>
              <a:avLst/>
              <a:gdLst/>
              <a:ahLst/>
              <a:cxnLst/>
              <a:rect l="l" t="t" r="r" b="b"/>
              <a:pathLst>
                <a:path w="79375" h="78104">
                  <a:moveTo>
                    <a:pt x="75946" y="0"/>
                  </a:moveTo>
                  <a:lnTo>
                    <a:pt x="7493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4421"/>
                  </a:lnTo>
                  <a:lnTo>
                    <a:pt x="3301" y="77724"/>
                  </a:lnTo>
                  <a:lnTo>
                    <a:pt x="75946" y="77724"/>
                  </a:lnTo>
                  <a:lnTo>
                    <a:pt x="79248" y="74421"/>
                  </a:lnTo>
                  <a:lnTo>
                    <a:pt x="79248" y="3555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9743" y="522732"/>
              <a:ext cx="106679" cy="1036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95943" y="387096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>
                  <a:moveTo>
                    <a:pt x="72898" y="0"/>
                  </a:moveTo>
                  <a:lnTo>
                    <a:pt x="7492" y="0"/>
                  </a:lnTo>
                  <a:lnTo>
                    <a:pt x="3555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555" y="79248"/>
                  </a:lnTo>
                  <a:lnTo>
                    <a:pt x="72898" y="79248"/>
                  </a:lnTo>
                  <a:lnTo>
                    <a:pt x="76200" y="75945"/>
                  </a:lnTo>
                  <a:lnTo>
                    <a:pt x="76200" y="3555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9743" y="227075"/>
              <a:ext cx="106679" cy="10363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61831" y="675131"/>
            <a:ext cx="495300" cy="495300"/>
            <a:chOff x="8561831" y="675131"/>
            <a:chExt cx="495300" cy="495300"/>
          </a:xfrm>
        </p:grpSpPr>
        <p:sp>
          <p:nvSpPr>
            <p:cNvPr id="13" name="object 13"/>
            <p:cNvSpPr/>
            <p:nvPr/>
          </p:nvSpPr>
          <p:spPr>
            <a:xfrm>
              <a:off x="8625687" y="675131"/>
              <a:ext cx="367665" cy="431800"/>
            </a:xfrm>
            <a:custGeom>
              <a:avLst/>
              <a:gdLst/>
              <a:ahLst/>
              <a:cxnLst/>
              <a:rect l="l" t="t" r="r" b="b"/>
              <a:pathLst>
                <a:path w="367665" h="431800">
                  <a:moveTo>
                    <a:pt x="367436" y="247650"/>
                  </a:moveTo>
                  <a:lnTo>
                    <a:pt x="360857" y="198818"/>
                  </a:lnTo>
                  <a:lnTo>
                    <a:pt x="342328" y="154940"/>
                  </a:lnTo>
                  <a:lnTo>
                    <a:pt x="313575" y="117779"/>
                  </a:lnTo>
                  <a:lnTo>
                    <a:pt x="285394" y="96050"/>
                  </a:lnTo>
                  <a:lnTo>
                    <a:pt x="285394" y="247650"/>
                  </a:lnTo>
                  <a:lnTo>
                    <a:pt x="277380" y="287248"/>
                  </a:lnTo>
                  <a:lnTo>
                    <a:pt x="255562" y="319633"/>
                  </a:lnTo>
                  <a:lnTo>
                    <a:pt x="223189" y="341490"/>
                  </a:lnTo>
                  <a:lnTo>
                    <a:pt x="183540" y="349504"/>
                  </a:lnTo>
                  <a:lnTo>
                    <a:pt x="153606" y="345033"/>
                  </a:lnTo>
                  <a:lnTo>
                    <a:pt x="126847" y="332333"/>
                  </a:lnTo>
                  <a:lnTo>
                    <a:pt x="104863" y="312547"/>
                  </a:lnTo>
                  <a:lnTo>
                    <a:pt x="89306" y="286766"/>
                  </a:lnTo>
                  <a:lnTo>
                    <a:pt x="82016" y="257378"/>
                  </a:lnTo>
                  <a:lnTo>
                    <a:pt x="83527" y="227799"/>
                  </a:lnTo>
                  <a:lnTo>
                    <a:pt x="111277" y="175768"/>
                  </a:lnTo>
                  <a:lnTo>
                    <a:pt x="144716" y="153568"/>
                  </a:lnTo>
                  <a:lnTo>
                    <a:pt x="183413" y="145923"/>
                  </a:lnTo>
                  <a:lnTo>
                    <a:pt x="193306" y="146405"/>
                  </a:lnTo>
                  <a:lnTo>
                    <a:pt x="248361" y="169202"/>
                  </a:lnTo>
                  <a:lnTo>
                    <a:pt x="280911" y="217779"/>
                  </a:lnTo>
                  <a:lnTo>
                    <a:pt x="285394" y="247650"/>
                  </a:lnTo>
                  <a:lnTo>
                    <a:pt x="285394" y="96050"/>
                  </a:lnTo>
                  <a:lnTo>
                    <a:pt x="276364" y="89077"/>
                  </a:lnTo>
                  <a:lnTo>
                    <a:pt x="232435" y="70573"/>
                  </a:lnTo>
                  <a:lnTo>
                    <a:pt x="222656" y="69265"/>
                  </a:lnTo>
                  <a:lnTo>
                    <a:pt x="222656" y="3429"/>
                  </a:lnTo>
                  <a:lnTo>
                    <a:pt x="219354" y="0"/>
                  </a:lnTo>
                  <a:lnTo>
                    <a:pt x="150901" y="0"/>
                  </a:lnTo>
                  <a:lnTo>
                    <a:pt x="146964" y="0"/>
                  </a:lnTo>
                  <a:lnTo>
                    <a:pt x="143408" y="3429"/>
                  </a:lnTo>
                  <a:lnTo>
                    <a:pt x="143408" y="68808"/>
                  </a:lnTo>
                  <a:lnTo>
                    <a:pt x="139954" y="69215"/>
                  </a:lnTo>
                  <a:lnTo>
                    <a:pt x="99669" y="84137"/>
                  </a:lnTo>
                  <a:lnTo>
                    <a:pt x="64160" y="107797"/>
                  </a:lnTo>
                  <a:lnTo>
                    <a:pt x="34937" y="139179"/>
                  </a:lnTo>
                  <a:lnTo>
                    <a:pt x="13487" y="177292"/>
                  </a:lnTo>
                  <a:lnTo>
                    <a:pt x="1600" y="219481"/>
                  </a:lnTo>
                  <a:lnTo>
                    <a:pt x="0" y="262369"/>
                  </a:lnTo>
                  <a:lnTo>
                    <a:pt x="8318" y="304203"/>
                  </a:lnTo>
                  <a:lnTo>
                    <a:pt x="26225" y="343204"/>
                  </a:lnTo>
                  <a:lnTo>
                    <a:pt x="53365" y="377571"/>
                  </a:lnTo>
                  <a:lnTo>
                    <a:pt x="113690" y="417576"/>
                  </a:lnTo>
                  <a:lnTo>
                    <a:pt x="183540" y="431292"/>
                  </a:lnTo>
                  <a:lnTo>
                    <a:pt x="201345" y="430441"/>
                  </a:lnTo>
                  <a:lnTo>
                    <a:pt x="253898" y="417322"/>
                  </a:lnTo>
                  <a:lnTo>
                    <a:pt x="292087" y="395947"/>
                  </a:lnTo>
                  <a:lnTo>
                    <a:pt x="323545" y="366801"/>
                  </a:lnTo>
                  <a:lnTo>
                    <a:pt x="335114" y="349504"/>
                  </a:lnTo>
                  <a:lnTo>
                    <a:pt x="347256" y="331368"/>
                  </a:lnTo>
                  <a:lnTo>
                    <a:pt x="362216" y="291160"/>
                  </a:lnTo>
                  <a:lnTo>
                    <a:pt x="367436" y="24765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07551" y="722375"/>
              <a:ext cx="106679" cy="1036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61831" y="882395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>
                  <a:moveTo>
                    <a:pt x="72898" y="0"/>
                  </a:moveTo>
                  <a:lnTo>
                    <a:pt x="7493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301" y="79248"/>
                  </a:lnTo>
                  <a:lnTo>
                    <a:pt x="72898" y="79248"/>
                  </a:lnTo>
                  <a:lnTo>
                    <a:pt x="76200" y="75945"/>
                  </a:lnTo>
                  <a:lnTo>
                    <a:pt x="76200" y="3555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7551" y="1018031"/>
              <a:ext cx="106679" cy="1051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769095" y="1092708"/>
              <a:ext cx="79375" cy="78105"/>
            </a:xfrm>
            <a:custGeom>
              <a:avLst/>
              <a:gdLst/>
              <a:ahLst/>
              <a:cxnLst/>
              <a:rect l="l" t="t" r="r" b="b"/>
              <a:pathLst>
                <a:path w="79375" h="78105">
                  <a:moveTo>
                    <a:pt x="75946" y="0"/>
                  </a:moveTo>
                  <a:lnTo>
                    <a:pt x="7493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4421"/>
                  </a:lnTo>
                  <a:lnTo>
                    <a:pt x="3301" y="77724"/>
                  </a:lnTo>
                  <a:lnTo>
                    <a:pt x="75946" y="77724"/>
                  </a:lnTo>
                  <a:lnTo>
                    <a:pt x="79248" y="74421"/>
                  </a:lnTo>
                  <a:lnTo>
                    <a:pt x="79248" y="3555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3207" y="1018031"/>
              <a:ext cx="106680" cy="1051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979407" y="882395"/>
              <a:ext cx="78105" cy="79375"/>
            </a:xfrm>
            <a:custGeom>
              <a:avLst/>
              <a:gdLst/>
              <a:ahLst/>
              <a:cxnLst/>
              <a:rect l="l" t="t" r="r" b="b"/>
              <a:pathLst>
                <a:path w="78104" h="79375">
                  <a:moveTo>
                    <a:pt x="74422" y="0"/>
                  </a:moveTo>
                  <a:lnTo>
                    <a:pt x="7620" y="0"/>
                  </a:lnTo>
                  <a:lnTo>
                    <a:pt x="3556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556" y="79248"/>
                  </a:lnTo>
                  <a:lnTo>
                    <a:pt x="74422" y="79248"/>
                  </a:lnTo>
                  <a:lnTo>
                    <a:pt x="77724" y="75945"/>
                  </a:lnTo>
                  <a:lnTo>
                    <a:pt x="77724" y="3555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03207" y="722375"/>
              <a:ext cx="106680" cy="10363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1365">
              <a:lnSpc>
                <a:spcPct val="100000"/>
              </a:lnSpc>
              <a:spcBef>
                <a:spcPts val="95"/>
              </a:spcBef>
            </a:pPr>
            <a:r>
              <a:rPr spc="210" dirty="0"/>
              <a:t>Injection</a:t>
            </a:r>
            <a:r>
              <a:rPr spc="65" dirty="0"/>
              <a:t> </a:t>
            </a:r>
            <a:r>
              <a:rPr spc="235" dirty="0"/>
              <a:t>(A03:2021)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0409" y="1639062"/>
            <a:ext cx="7118350" cy="216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954627"/>
              </a:buClr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Injections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occur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when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an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application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sends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untrusted</a:t>
            </a:r>
            <a:r>
              <a:rPr sz="14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data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to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an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interpreter.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This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can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trick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interpreter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into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executing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unintended</a:t>
            </a:r>
            <a:r>
              <a:rPr sz="14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commands</a:t>
            </a:r>
            <a:r>
              <a:rPr sz="1400" spc="-4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or</a:t>
            </a:r>
            <a:r>
              <a:rPr sz="1400" spc="-5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accessing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data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without</a:t>
            </a:r>
            <a:r>
              <a:rPr sz="1400" spc="-4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required authorization.</a:t>
            </a:r>
            <a:endParaRPr sz="1400" dirty="0">
              <a:solidFill>
                <a:srgbClr val="0A2040"/>
              </a:solidFill>
              <a:latin typeface="Calibri"/>
              <a:cs typeface="Calibri"/>
            </a:endParaRPr>
          </a:p>
          <a:p>
            <a:pPr marL="299085" marR="390525" indent="-287020">
              <a:lnSpc>
                <a:spcPct val="100000"/>
              </a:lnSpc>
              <a:spcBef>
                <a:spcPts val="1680"/>
              </a:spcBef>
              <a:buClr>
                <a:srgbClr val="954627"/>
              </a:buClr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Injection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flaws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are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very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prevalent, particularly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legacy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code,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are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often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found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SQL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queries,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LDAP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queries,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XPath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queries,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OS</a:t>
            </a:r>
            <a:r>
              <a:rPr sz="1400" spc="-4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commands,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program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arguments,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etc.</a:t>
            </a:r>
            <a:endParaRPr sz="1400" dirty="0">
              <a:solidFill>
                <a:srgbClr val="0A2040"/>
              </a:solidFill>
              <a:latin typeface="Calibri"/>
              <a:cs typeface="Calibri"/>
            </a:endParaRPr>
          </a:p>
          <a:p>
            <a:pPr marL="299085" marR="11430" indent="-287020">
              <a:lnSpc>
                <a:spcPct val="100400"/>
              </a:lnSpc>
              <a:spcBef>
                <a:spcPts val="1675"/>
              </a:spcBef>
              <a:buClr>
                <a:srgbClr val="954627"/>
              </a:buClr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Injection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flaws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are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normally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discovered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when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there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ability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to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examine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code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directly,</a:t>
            </a:r>
            <a:r>
              <a:rPr sz="14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but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they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can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also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be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found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via</a:t>
            </a:r>
            <a:r>
              <a:rPr sz="14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testing,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albeit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with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more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difficulty.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There</a:t>
            </a:r>
            <a:r>
              <a:rPr sz="14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are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also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tools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help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discover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them,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such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as</a:t>
            </a:r>
            <a:r>
              <a:rPr sz="1400" spc="-5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fuzzers</a:t>
            </a:r>
            <a:r>
              <a:rPr sz="1400" spc="-4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and</a:t>
            </a:r>
            <a:r>
              <a:rPr sz="14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scanners.</a:t>
            </a:r>
            <a:endParaRPr sz="1400" dirty="0">
              <a:solidFill>
                <a:srgbClr val="0A2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4158895" cy="46679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175" normalizeH="0" baseline="0" noProof="0" dirty="0">
                <a:ln>
                  <a:noFill/>
                </a:ln>
                <a:solidFill>
                  <a:srgbClr val="95462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Lack of Sanitization </a:t>
            </a:r>
            <a:r>
              <a:rPr kumimoji="0" lang="en-US" sz="2000" b="1" i="0" u="none" strike="noStrike" kern="0" cap="none" spc="175" normalizeH="0" baseline="0" noProof="0">
                <a:ln>
                  <a:noFill/>
                </a:ln>
                <a:solidFill>
                  <a:srgbClr val="95462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Login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B885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/>
              <a:t>SQL </a:t>
            </a:r>
            <a:r>
              <a:rPr lang="pt-PT" spc="185" dirty="0" err="1"/>
              <a:t>Injection</a:t>
            </a:r>
            <a:endParaRPr lang="pt-PT" spc="2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F30EF-ED07-981B-E032-25D95183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08" y="2190750"/>
            <a:ext cx="7806383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3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/>
              <a:t>SQL </a:t>
            </a:r>
            <a:r>
              <a:rPr lang="pt-PT" spc="185" dirty="0" err="1"/>
              <a:t>Injection</a:t>
            </a:r>
            <a:endParaRPr lang="pt-PT" spc="2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60FB0-2999-FE45-18A7-A17D98FD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794237"/>
            <a:ext cx="4343400" cy="1595999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ABF00198-0BCF-77E1-5962-BB202ACB312F}"/>
              </a:ext>
            </a:extLst>
          </p:cNvPr>
          <p:cNvSpPr txBox="1">
            <a:spLocks/>
          </p:cNvSpPr>
          <p:nvPr/>
        </p:nvSpPr>
        <p:spPr>
          <a:xfrm>
            <a:off x="794103" y="1215620"/>
            <a:ext cx="4158895" cy="1682512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>
            <a:lvl1pPr marL="0">
              <a:defRPr sz="2800" b="1" i="0">
                <a:solidFill>
                  <a:srgbClr val="5B885F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Countermeasures</a:t>
            </a:r>
            <a:endParaRPr lang="en-US" sz="2000" dirty="0"/>
          </a:p>
          <a:p>
            <a:pPr marL="298450" indent="-285750" algn="just">
              <a:spcBef>
                <a:spcPts val="1019"/>
              </a:spcBef>
              <a:buClr>
                <a:srgbClr val="954627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A2040"/>
                </a:solidFill>
                <a:latin typeface="+mj-lt"/>
              </a:rPr>
              <a:t>Use of stored procedures</a:t>
            </a:r>
          </a:p>
          <a:p>
            <a:pPr marL="298450" indent="-285750" algn="just">
              <a:spcBef>
                <a:spcPts val="600"/>
              </a:spcBef>
              <a:buClr>
                <a:srgbClr val="954627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A2040"/>
                </a:solidFill>
                <a:latin typeface="+mj-lt"/>
              </a:rPr>
              <a:t>Escaping all user supplied input</a:t>
            </a:r>
          </a:p>
          <a:p>
            <a:pPr marL="298450" indent="-285750" algn="just">
              <a:spcBef>
                <a:spcPts val="1019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  <a:latin typeface="+mj-lt"/>
            </a:endParaRPr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9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5149496" cy="65146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40"/>
              </a:spcBef>
            </a:pPr>
            <a:r>
              <a:rPr lang="pt-PT" sz="2000" spc="175" dirty="0" err="1">
                <a:solidFill>
                  <a:srgbClr val="954627"/>
                </a:solidFill>
              </a:rPr>
              <a:t>Lack</a:t>
            </a:r>
            <a:r>
              <a:rPr lang="pt-PT" sz="2000" spc="175" dirty="0">
                <a:solidFill>
                  <a:srgbClr val="954627"/>
                </a:solidFill>
              </a:rPr>
              <a:t> </a:t>
            </a:r>
            <a:r>
              <a:rPr lang="pt-PT" sz="2000" spc="175" dirty="0" err="1">
                <a:solidFill>
                  <a:srgbClr val="954627"/>
                </a:solidFill>
              </a:rPr>
              <a:t>of</a:t>
            </a:r>
            <a:r>
              <a:rPr lang="pt-PT" sz="2000" spc="175" dirty="0">
                <a:solidFill>
                  <a:srgbClr val="954627"/>
                </a:solidFill>
              </a:rPr>
              <a:t> </a:t>
            </a:r>
            <a:r>
              <a:rPr lang="pt-PT" sz="2000" spc="175" dirty="0" err="1">
                <a:solidFill>
                  <a:srgbClr val="954627"/>
                </a:solidFill>
              </a:rPr>
              <a:t>Sanitization</a:t>
            </a:r>
            <a:r>
              <a:rPr lang="pt-PT" sz="2000" spc="175" dirty="0">
                <a:solidFill>
                  <a:srgbClr val="954627"/>
                </a:solidFill>
              </a:rPr>
              <a:t> in Shell </a:t>
            </a:r>
            <a:r>
              <a:rPr lang="pt-PT" sz="2000" spc="175" dirty="0" err="1">
                <a:solidFill>
                  <a:srgbClr val="954627"/>
                </a:solidFill>
              </a:rPr>
              <a:t>Commands</a:t>
            </a:r>
            <a:endParaRPr lang="en-US" sz="1200" dirty="0">
              <a:solidFill>
                <a:srgbClr val="002060"/>
              </a:solidFill>
              <a:latin typeface="+mj-lt"/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 err="1"/>
              <a:t>Command</a:t>
            </a:r>
            <a:r>
              <a:rPr lang="pt-PT" spc="185" dirty="0"/>
              <a:t> </a:t>
            </a:r>
            <a:r>
              <a:rPr lang="pt-PT" spc="185" dirty="0" err="1"/>
              <a:t>Injection</a:t>
            </a:r>
            <a:endParaRPr lang="pt-PT" spc="2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0CE72-7595-E57F-CC8F-71E3F527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04" y="2120204"/>
            <a:ext cx="5195592" cy="23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 err="1"/>
              <a:t>Command</a:t>
            </a:r>
            <a:r>
              <a:rPr lang="pt-PT" spc="185" dirty="0"/>
              <a:t> </a:t>
            </a:r>
            <a:r>
              <a:rPr lang="pt-PT" spc="185" dirty="0" err="1"/>
              <a:t>Injection</a:t>
            </a:r>
            <a:endParaRPr lang="pt-PT" spc="210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F23485A-D559-A091-BC75-AF5EF01C30ED}"/>
              </a:ext>
            </a:extLst>
          </p:cNvPr>
          <p:cNvSpPr txBox="1">
            <a:spLocks/>
          </p:cNvSpPr>
          <p:nvPr/>
        </p:nvSpPr>
        <p:spPr>
          <a:xfrm>
            <a:off x="794103" y="1240065"/>
            <a:ext cx="4158895" cy="810478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>
            <a:lvl1pPr marL="0">
              <a:defRPr sz="2800" b="1" i="0">
                <a:solidFill>
                  <a:srgbClr val="5B885F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Countermeasures</a:t>
            </a:r>
            <a:endParaRPr lang="en-US" sz="2000" dirty="0"/>
          </a:p>
          <a:p>
            <a:pPr marL="298450" indent="-285750" algn="just">
              <a:spcBef>
                <a:spcPts val="1019"/>
              </a:spcBef>
              <a:buClr>
                <a:srgbClr val="954627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A2040"/>
                </a:solidFill>
                <a:latin typeface="+mj-lt"/>
              </a:rPr>
              <a:t>Sanitized hostname in ping</a:t>
            </a:r>
            <a:endParaRPr lang="en-US" sz="1200" dirty="0">
              <a:solidFill>
                <a:srgbClr val="0A204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BE806-5504-ABAB-DE0E-0F2ED724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46" y="2343150"/>
            <a:ext cx="5582308" cy="2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88720" cy="1198245"/>
          </a:xfrm>
          <a:custGeom>
            <a:avLst/>
            <a:gdLst/>
            <a:ahLst/>
            <a:cxnLst/>
            <a:rect l="l" t="t" r="r" b="b"/>
            <a:pathLst>
              <a:path w="1188720" h="1198245">
                <a:moveTo>
                  <a:pt x="1188720" y="70485"/>
                </a:moveTo>
                <a:lnTo>
                  <a:pt x="1182230" y="64008"/>
                </a:lnTo>
                <a:lnTo>
                  <a:pt x="919848" y="64008"/>
                </a:lnTo>
                <a:lnTo>
                  <a:pt x="913333" y="35623"/>
                </a:lnTo>
                <a:lnTo>
                  <a:pt x="902728" y="0"/>
                </a:lnTo>
                <a:lnTo>
                  <a:pt x="547090" y="0"/>
                </a:lnTo>
                <a:lnTo>
                  <a:pt x="569341" y="37884"/>
                </a:lnTo>
                <a:lnTo>
                  <a:pt x="588225" y="80797"/>
                </a:lnTo>
                <a:lnTo>
                  <a:pt x="602068" y="125920"/>
                </a:lnTo>
                <a:lnTo>
                  <a:pt x="610577" y="172821"/>
                </a:lnTo>
                <a:lnTo>
                  <a:pt x="613473" y="221107"/>
                </a:lnTo>
                <a:lnTo>
                  <a:pt x="610768" y="267970"/>
                </a:lnTo>
                <a:lnTo>
                  <a:pt x="602856" y="313232"/>
                </a:lnTo>
                <a:lnTo>
                  <a:pt x="590042" y="356616"/>
                </a:lnTo>
                <a:lnTo>
                  <a:pt x="572617" y="397802"/>
                </a:lnTo>
                <a:lnTo>
                  <a:pt x="550900" y="436499"/>
                </a:lnTo>
                <a:lnTo>
                  <a:pt x="525183" y="472414"/>
                </a:lnTo>
                <a:lnTo>
                  <a:pt x="495769" y="505231"/>
                </a:lnTo>
                <a:lnTo>
                  <a:pt x="462940" y="534644"/>
                </a:lnTo>
                <a:lnTo>
                  <a:pt x="427037" y="560362"/>
                </a:lnTo>
                <a:lnTo>
                  <a:pt x="388327" y="582091"/>
                </a:lnTo>
                <a:lnTo>
                  <a:pt x="347116" y="599503"/>
                </a:lnTo>
                <a:lnTo>
                  <a:pt x="303720" y="612330"/>
                </a:lnTo>
                <a:lnTo>
                  <a:pt x="258445" y="620242"/>
                </a:lnTo>
                <a:lnTo>
                  <a:pt x="211569" y="622935"/>
                </a:lnTo>
                <a:lnTo>
                  <a:pt x="163271" y="620052"/>
                </a:lnTo>
                <a:lnTo>
                  <a:pt x="116357" y="611581"/>
                </a:lnTo>
                <a:lnTo>
                  <a:pt x="71234" y="597789"/>
                </a:lnTo>
                <a:lnTo>
                  <a:pt x="28295" y="578942"/>
                </a:lnTo>
                <a:lnTo>
                  <a:pt x="0" y="562368"/>
                </a:lnTo>
                <a:lnTo>
                  <a:pt x="0" y="914577"/>
                </a:lnTo>
                <a:lnTo>
                  <a:pt x="25285" y="922172"/>
                </a:lnTo>
                <a:lnTo>
                  <a:pt x="54864" y="928992"/>
                </a:lnTo>
                <a:lnTo>
                  <a:pt x="54864" y="1191387"/>
                </a:lnTo>
                <a:lnTo>
                  <a:pt x="61353" y="1197864"/>
                </a:lnTo>
                <a:lnTo>
                  <a:pt x="360781" y="1197864"/>
                </a:lnTo>
                <a:lnTo>
                  <a:pt x="367245" y="1191387"/>
                </a:lnTo>
                <a:lnTo>
                  <a:pt x="367245" y="929068"/>
                </a:lnTo>
                <a:lnTo>
                  <a:pt x="397967" y="921931"/>
                </a:lnTo>
                <a:lnTo>
                  <a:pt x="443826" y="908062"/>
                </a:lnTo>
                <a:lnTo>
                  <a:pt x="489089" y="891032"/>
                </a:lnTo>
                <a:lnTo>
                  <a:pt x="533438" y="870991"/>
                </a:lnTo>
                <a:lnTo>
                  <a:pt x="575957" y="848245"/>
                </a:lnTo>
                <a:lnTo>
                  <a:pt x="601853" y="832091"/>
                </a:lnTo>
                <a:lnTo>
                  <a:pt x="781634" y="1012317"/>
                </a:lnTo>
                <a:lnTo>
                  <a:pt x="784656" y="1015111"/>
                </a:lnTo>
                <a:lnTo>
                  <a:pt x="788466" y="1016508"/>
                </a:lnTo>
                <a:lnTo>
                  <a:pt x="796124" y="1016508"/>
                </a:lnTo>
                <a:lnTo>
                  <a:pt x="799934" y="1015111"/>
                </a:lnTo>
                <a:lnTo>
                  <a:pt x="802957" y="1012317"/>
                </a:lnTo>
                <a:lnTo>
                  <a:pt x="1002855" y="811784"/>
                </a:lnTo>
                <a:lnTo>
                  <a:pt x="1008888" y="806323"/>
                </a:lnTo>
                <a:lnTo>
                  <a:pt x="1008888" y="796544"/>
                </a:lnTo>
                <a:lnTo>
                  <a:pt x="1002855" y="790956"/>
                </a:lnTo>
                <a:lnTo>
                  <a:pt x="823188" y="610844"/>
                </a:lnTo>
                <a:lnTo>
                  <a:pt x="861910" y="542950"/>
                </a:lnTo>
                <a:lnTo>
                  <a:pt x="881392" y="500202"/>
                </a:lnTo>
                <a:lnTo>
                  <a:pt x="898105" y="456171"/>
                </a:lnTo>
                <a:lnTo>
                  <a:pt x="911974" y="410972"/>
                </a:lnTo>
                <a:lnTo>
                  <a:pt x="920140" y="376428"/>
                </a:lnTo>
                <a:lnTo>
                  <a:pt x="1182230" y="376428"/>
                </a:lnTo>
                <a:lnTo>
                  <a:pt x="1188720" y="369443"/>
                </a:lnTo>
                <a:lnTo>
                  <a:pt x="1188720" y="70485"/>
                </a:lnTo>
                <a:close/>
              </a:path>
            </a:pathLst>
          </a:custGeom>
          <a:solidFill>
            <a:srgbClr val="E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76843" y="178307"/>
            <a:ext cx="495300" cy="497205"/>
            <a:chOff x="8276843" y="178307"/>
            <a:chExt cx="495300" cy="497205"/>
          </a:xfrm>
        </p:grpSpPr>
        <p:sp>
          <p:nvSpPr>
            <p:cNvPr id="4" name="object 4"/>
            <p:cNvSpPr/>
            <p:nvPr/>
          </p:nvSpPr>
          <p:spPr>
            <a:xfrm>
              <a:off x="8342223" y="178307"/>
              <a:ext cx="367665" cy="433070"/>
            </a:xfrm>
            <a:custGeom>
              <a:avLst/>
              <a:gdLst/>
              <a:ahLst/>
              <a:cxnLst/>
              <a:rect l="l" t="t" r="r" b="b"/>
              <a:pathLst>
                <a:path w="367665" h="433070">
                  <a:moveTo>
                    <a:pt x="367436" y="248412"/>
                  </a:moveTo>
                  <a:lnTo>
                    <a:pt x="360857" y="199390"/>
                  </a:lnTo>
                  <a:lnTo>
                    <a:pt x="342328" y="155346"/>
                  </a:lnTo>
                  <a:lnTo>
                    <a:pt x="313588" y="118021"/>
                  </a:lnTo>
                  <a:lnTo>
                    <a:pt x="285394" y="96189"/>
                  </a:lnTo>
                  <a:lnTo>
                    <a:pt x="285394" y="248412"/>
                  </a:lnTo>
                  <a:lnTo>
                    <a:pt x="277380" y="288175"/>
                  </a:lnTo>
                  <a:lnTo>
                    <a:pt x="255562" y="320675"/>
                  </a:lnTo>
                  <a:lnTo>
                    <a:pt x="223189" y="342607"/>
                  </a:lnTo>
                  <a:lnTo>
                    <a:pt x="183540" y="350647"/>
                  </a:lnTo>
                  <a:lnTo>
                    <a:pt x="153606" y="346163"/>
                  </a:lnTo>
                  <a:lnTo>
                    <a:pt x="126847" y="333438"/>
                  </a:lnTo>
                  <a:lnTo>
                    <a:pt x="104863" y="313575"/>
                  </a:lnTo>
                  <a:lnTo>
                    <a:pt x="89306" y="287655"/>
                  </a:lnTo>
                  <a:lnTo>
                    <a:pt x="82016" y="258165"/>
                  </a:lnTo>
                  <a:lnTo>
                    <a:pt x="83527" y="228485"/>
                  </a:lnTo>
                  <a:lnTo>
                    <a:pt x="111277" y="176149"/>
                  </a:lnTo>
                  <a:lnTo>
                    <a:pt x="144716" y="153885"/>
                  </a:lnTo>
                  <a:lnTo>
                    <a:pt x="183413" y="146177"/>
                  </a:lnTo>
                  <a:lnTo>
                    <a:pt x="193306" y="146685"/>
                  </a:lnTo>
                  <a:lnTo>
                    <a:pt x="248361" y="169621"/>
                  </a:lnTo>
                  <a:lnTo>
                    <a:pt x="280911" y="218427"/>
                  </a:lnTo>
                  <a:lnTo>
                    <a:pt x="285394" y="248412"/>
                  </a:lnTo>
                  <a:lnTo>
                    <a:pt x="285394" y="96189"/>
                  </a:lnTo>
                  <a:lnTo>
                    <a:pt x="276364" y="89192"/>
                  </a:lnTo>
                  <a:lnTo>
                    <a:pt x="232435" y="70599"/>
                  </a:lnTo>
                  <a:lnTo>
                    <a:pt x="222656" y="69291"/>
                  </a:lnTo>
                  <a:lnTo>
                    <a:pt x="222656" y="3556"/>
                  </a:lnTo>
                  <a:lnTo>
                    <a:pt x="219354" y="0"/>
                  </a:lnTo>
                  <a:lnTo>
                    <a:pt x="150901" y="0"/>
                  </a:lnTo>
                  <a:lnTo>
                    <a:pt x="146964" y="0"/>
                  </a:lnTo>
                  <a:lnTo>
                    <a:pt x="143408" y="3556"/>
                  </a:lnTo>
                  <a:lnTo>
                    <a:pt x="143408" y="68834"/>
                  </a:lnTo>
                  <a:lnTo>
                    <a:pt x="139954" y="69240"/>
                  </a:lnTo>
                  <a:lnTo>
                    <a:pt x="99669" y="84239"/>
                  </a:lnTo>
                  <a:lnTo>
                    <a:pt x="64160" y="108013"/>
                  </a:lnTo>
                  <a:lnTo>
                    <a:pt x="34937" y="139534"/>
                  </a:lnTo>
                  <a:lnTo>
                    <a:pt x="13487" y="177800"/>
                  </a:lnTo>
                  <a:lnTo>
                    <a:pt x="1600" y="220141"/>
                  </a:lnTo>
                  <a:lnTo>
                    <a:pt x="0" y="263182"/>
                  </a:lnTo>
                  <a:lnTo>
                    <a:pt x="8318" y="305168"/>
                  </a:lnTo>
                  <a:lnTo>
                    <a:pt x="26225" y="344322"/>
                  </a:lnTo>
                  <a:lnTo>
                    <a:pt x="53365" y="378841"/>
                  </a:lnTo>
                  <a:lnTo>
                    <a:pt x="113690" y="419074"/>
                  </a:lnTo>
                  <a:lnTo>
                    <a:pt x="183540" y="432816"/>
                  </a:lnTo>
                  <a:lnTo>
                    <a:pt x="201345" y="431965"/>
                  </a:lnTo>
                  <a:lnTo>
                    <a:pt x="253898" y="418846"/>
                  </a:lnTo>
                  <a:lnTo>
                    <a:pt x="292087" y="397370"/>
                  </a:lnTo>
                  <a:lnTo>
                    <a:pt x="323545" y="368071"/>
                  </a:lnTo>
                  <a:lnTo>
                    <a:pt x="335140" y="350647"/>
                  </a:lnTo>
                  <a:lnTo>
                    <a:pt x="347256" y="332473"/>
                  </a:lnTo>
                  <a:lnTo>
                    <a:pt x="362216" y="292087"/>
                  </a:lnTo>
                  <a:lnTo>
                    <a:pt x="367436" y="248412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087" y="227075"/>
              <a:ext cx="105155" cy="10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76843" y="387096"/>
              <a:ext cx="78105" cy="79375"/>
            </a:xfrm>
            <a:custGeom>
              <a:avLst/>
              <a:gdLst/>
              <a:ahLst/>
              <a:cxnLst/>
              <a:rect l="l" t="t" r="r" b="b"/>
              <a:pathLst>
                <a:path w="78104" h="79375">
                  <a:moveTo>
                    <a:pt x="74422" y="0"/>
                  </a:moveTo>
                  <a:lnTo>
                    <a:pt x="7620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301" y="79248"/>
                  </a:lnTo>
                  <a:lnTo>
                    <a:pt x="74422" y="79248"/>
                  </a:lnTo>
                  <a:lnTo>
                    <a:pt x="77724" y="75945"/>
                  </a:lnTo>
                  <a:lnTo>
                    <a:pt x="77724" y="3555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4087" y="522732"/>
              <a:ext cx="105155" cy="1036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85631" y="597407"/>
              <a:ext cx="79375" cy="78105"/>
            </a:xfrm>
            <a:custGeom>
              <a:avLst/>
              <a:gdLst/>
              <a:ahLst/>
              <a:cxnLst/>
              <a:rect l="l" t="t" r="r" b="b"/>
              <a:pathLst>
                <a:path w="79375" h="78104">
                  <a:moveTo>
                    <a:pt x="75946" y="0"/>
                  </a:moveTo>
                  <a:lnTo>
                    <a:pt x="7493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4421"/>
                  </a:lnTo>
                  <a:lnTo>
                    <a:pt x="3301" y="77724"/>
                  </a:lnTo>
                  <a:lnTo>
                    <a:pt x="75946" y="77724"/>
                  </a:lnTo>
                  <a:lnTo>
                    <a:pt x="79248" y="74421"/>
                  </a:lnTo>
                  <a:lnTo>
                    <a:pt x="79248" y="3555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9743" y="522732"/>
              <a:ext cx="106679" cy="1036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95943" y="387096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>
                  <a:moveTo>
                    <a:pt x="72898" y="0"/>
                  </a:moveTo>
                  <a:lnTo>
                    <a:pt x="7492" y="0"/>
                  </a:lnTo>
                  <a:lnTo>
                    <a:pt x="3555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555" y="79248"/>
                  </a:lnTo>
                  <a:lnTo>
                    <a:pt x="72898" y="79248"/>
                  </a:lnTo>
                  <a:lnTo>
                    <a:pt x="76200" y="75945"/>
                  </a:lnTo>
                  <a:lnTo>
                    <a:pt x="76200" y="3555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99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9743" y="227075"/>
              <a:ext cx="106679" cy="10363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61831" y="675131"/>
            <a:ext cx="495300" cy="495300"/>
            <a:chOff x="8561831" y="675131"/>
            <a:chExt cx="495300" cy="495300"/>
          </a:xfrm>
        </p:grpSpPr>
        <p:sp>
          <p:nvSpPr>
            <p:cNvPr id="13" name="object 13"/>
            <p:cNvSpPr/>
            <p:nvPr/>
          </p:nvSpPr>
          <p:spPr>
            <a:xfrm>
              <a:off x="8625687" y="675131"/>
              <a:ext cx="367665" cy="431800"/>
            </a:xfrm>
            <a:custGeom>
              <a:avLst/>
              <a:gdLst/>
              <a:ahLst/>
              <a:cxnLst/>
              <a:rect l="l" t="t" r="r" b="b"/>
              <a:pathLst>
                <a:path w="367665" h="431800">
                  <a:moveTo>
                    <a:pt x="367436" y="247650"/>
                  </a:moveTo>
                  <a:lnTo>
                    <a:pt x="360857" y="198818"/>
                  </a:lnTo>
                  <a:lnTo>
                    <a:pt x="342328" y="154940"/>
                  </a:lnTo>
                  <a:lnTo>
                    <a:pt x="313575" y="117779"/>
                  </a:lnTo>
                  <a:lnTo>
                    <a:pt x="285394" y="96050"/>
                  </a:lnTo>
                  <a:lnTo>
                    <a:pt x="285394" y="247650"/>
                  </a:lnTo>
                  <a:lnTo>
                    <a:pt x="277380" y="287248"/>
                  </a:lnTo>
                  <a:lnTo>
                    <a:pt x="255562" y="319633"/>
                  </a:lnTo>
                  <a:lnTo>
                    <a:pt x="223189" y="341490"/>
                  </a:lnTo>
                  <a:lnTo>
                    <a:pt x="183540" y="349504"/>
                  </a:lnTo>
                  <a:lnTo>
                    <a:pt x="153606" y="345033"/>
                  </a:lnTo>
                  <a:lnTo>
                    <a:pt x="126847" y="332333"/>
                  </a:lnTo>
                  <a:lnTo>
                    <a:pt x="104863" y="312547"/>
                  </a:lnTo>
                  <a:lnTo>
                    <a:pt x="89306" y="286766"/>
                  </a:lnTo>
                  <a:lnTo>
                    <a:pt x="82016" y="257378"/>
                  </a:lnTo>
                  <a:lnTo>
                    <a:pt x="83527" y="227799"/>
                  </a:lnTo>
                  <a:lnTo>
                    <a:pt x="111277" y="175768"/>
                  </a:lnTo>
                  <a:lnTo>
                    <a:pt x="144716" y="153568"/>
                  </a:lnTo>
                  <a:lnTo>
                    <a:pt x="183413" y="145923"/>
                  </a:lnTo>
                  <a:lnTo>
                    <a:pt x="193306" y="146405"/>
                  </a:lnTo>
                  <a:lnTo>
                    <a:pt x="248361" y="169202"/>
                  </a:lnTo>
                  <a:lnTo>
                    <a:pt x="280911" y="217779"/>
                  </a:lnTo>
                  <a:lnTo>
                    <a:pt x="285394" y="247650"/>
                  </a:lnTo>
                  <a:lnTo>
                    <a:pt x="285394" y="96050"/>
                  </a:lnTo>
                  <a:lnTo>
                    <a:pt x="276364" y="89077"/>
                  </a:lnTo>
                  <a:lnTo>
                    <a:pt x="232435" y="70573"/>
                  </a:lnTo>
                  <a:lnTo>
                    <a:pt x="222656" y="69265"/>
                  </a:lnTo>
                  <a:lnTo>
                    <a:pt x="222656" y="3429"/>
                  </a:lnTo>
                  <a:lnTo>
                    <a:pt x="219354" y="0"/>
                  </a:lnTo>
                  <a:lnTo>
                    <a:pt x="150901" y="0"/>
                  </a:lnTo>
                  <a:lnTo>
                    <a:pt x="146964" y="0"/>
                  </a:lnTo>
                  <a:lnTo>
                    <a:pt x="143408" y="3429"/>
                  </a:lnTo>
                  <a:lnTo>
                    <a:pt x="143408" y="68808"/>
                  </a:lnTo>
                  <a:lnTo>
                    <a:pt x="139954" y="69215"/>
                  </a:lnTo>
                  <a:lnTo>
                    <a:pt x="99669" y="84137"/>
                  </a:lnTo>
                  <a:lnTo>
                    <a:pt x="64160" y="107797"/>
                  </a:lnTo>
                  <a:lnTo>
                    <a:pt x="34937" y="139179"/>
                  </a:lnTo>
                  <a:lnTo>
                    <a:pt x="13487" y="177292"/>
                  </a:lnTo>
                  <a:lnTo>
                    <a:pt x="1600" y="219481"/>
                  </a:lnTo>
                  <a:lnTo>
                    <a:pt x="0" y="262369"/>
                  </a:lnTo>
                  <a:lnTo>
                    <a:pt x="8318" y="304203"/>
                  </a:lnTo>
                  <a:lnTo>
                    <a:pt x="26225" y="343204"/>
                  </a:lnTo>
                  <a:lnTo>
                    <a:pt x="53365" y="377571"/>
                  </a:lnTo>
                  <a:lnTo>
                    <a:pt x="113690" y="417576"/>
                  </a:lnTo>
                  <a:lnTo>
                    <a:pt x="183540" y="431292"/>
                  </a:lnTo>
                  <a:lnTo>
                    <a:pt x="201345" y="430441"/>
                  </a:lnTo>
                  <a:lnTo>
                    <a:pt x="253898" y="417322"/>
                  </a:lnTo>
                  <a:lnTo>
                    <a:pt x="292087" y="395947"/>
                  </a:lnTo>
                  <a:lnTo>
                    <a:pt x="323545" y="366801"/>
                  </a:lnTo>
                  <a:lnTo>
                    <a:pt x="335114" y="349504"/>
                  </a:lnTo>
                  <a:lnTo>
                    <a:pt x="347256" y="331368"/>
                  </a:lnTo>
                  <a:lnTo>
                    <a:pt x="362216" y="291160"/>
                  </a:lnTo>
                  <a:lnTo>
                    <a:pt x="367436" y="24765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07551" y="722375"/>
              <a:ext cx="106679" cy="1036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61831" y="882395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>
                  <a:moveTo>
                    <a:pt x="72898" y="0"/>
                  </a:moveTo>
                  <a:lnTo>
                    <a:pt x="7493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301" y="79248"/>
                  </a:lnTo>
                  <a:lnTo>
                    <a:pt x="72898" y="79248"/>
                  </a:lnTo>
                  <a:lnTo>
                    <a:pt x="76200" y="75945"/>
                  </a:lnTo>
                  <a:lnTo>
                    <a:pt x="76200" y="3555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7551" y="1018031"/>
              <a:ext cx="106679" cy="1051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769095" y="1092708"/>
              <a:ext cx="79375" cy="78105"/>
            </a:xfrm>
            <a:custGeom>
              <a:avLst/>
              <a:gdLst/>
              <a:ahLst/>
              <a:cxnLst/>
              <a:rect l="l" t="t" r="r" b="b"/>
              <a:pathLst>
                <a:path w="79375" h="78105">
                  <a:moveTo>
                    <a:pt x="75946" y="0"/>
                  </a:moveTo>
                  <a:lnTo>
                    <a:pt x="7493" y="0"/>
                  </a:lnTo>
                  <a:lnTo>
                    <a:pt x="3301" y="0"/>
                  </a:lnTo>
                  <a:lnTo>
                    <a:pt x="0" y="3555"/>
                  </a:lnTo>
                  <a:lnTo>
                    <a:pt x="0" y="74421"/>
                  </a:lnTo>
                  <a:lnTo>
                    <a:pt x="3301" y="77724"/>
                  </a:lnTo>
                  <a:lnTo>
                    <a:pt x="75946" y="77724"/>
                  </a:lnTo>
                  <a:lnTo>
                    <a:pt x="79248" y="74421"/>
                  </a:lnTo>
                  <a:lnTo>
                    <a:pt x="79248" y="3555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3207" y="1018031"/>
              <a:ext cx="106680" cy="1051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979407" y="882395"/>
              <a:ext cx="78105" cy="79375"/>
            </a:xfrm>
            <a:custGeom>
              <a:avLst/>
              <a:gdLst/>
              <a:ahLst/>
              <a:cxnLst/>
              <a:rect l="l" t="t" r="r" b="b"/>
              <a:pathLst>
                <a:path w="78104" h="79375">
                  <a:moveTo>
                    <a:pt x="74422" y="0"/>
                  </a:moveTo>
                  <a:lnTo>
                    <a:pt x="7620" y="0"/>
                  </a:lnTo>
                  <a:lnTo>
                    <a:pt x="3556" y="0"/>
                  </a:lnTo>
                  <a:lnTo>
                    <a:pt x="0" y="3555"/>
                  </a:lnTo>
                  <a:lnTo>
                    <a:pt x="0" y="75945"/>
                  </a:lnTo>
                  <a:lnTo>
                    <a:pt x="3556" y="79248"/>
                  </a:lnTo>
                  <a:lnTo>
                    <a:pt x="74422" y="79248"/>
                  </a:lnTo>
                  <a:lnTo>
                    <a:pt x="77724" y="75945"/>
                  </a:lnTo>
                  <a:lnTo>
                    <a:pt x="77724" y="3555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6E9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03207" y="722375"/>
              <a:ext cx="106680" cy="10363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65" dirty="0"/>
              <a:t>Insecure</a:t>
            </a:r>
            <a:r>
              <a:rPr spc="70" dirty="0"/>
              <a:t> </a:t>
            </a:r>
            <a:r>
              <a:rPr spc="220" dirty="0"/>
              <a:t>Design</a:t>
            </a:r>
            <a:r>
              <a:rPr spc="55" dirty="0"/>
              <a:t> </a:t>
            </a:r>
            <a:r>
              <a:rPr spc="229" dirty="0"/>
              <a:t>(A04:2021)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0409" y="1639062"/>
            <a:ext cx="6988175" cy="88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954627"/>
              </a:buClr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Insecure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design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vulnerabilities</a:t>
            </a:r>
            <a:r>
              <a:rPr sz="1400" spc="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result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from</a:t>
            </a:r>
            <a:r>
              <a:rPr sz="1400" spc="-5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inadequate system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architecture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or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design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choices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that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provide</a:t>
            </a:r>
            <a:r>
              <a:rPr sz="1400" spc="-3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security</a:t>
            </a:r>
            <a:r>
              <a:rPr sz="14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flaws.</a:t>
            </a:r>
            <a:r>
              <a:rPr sz="1400" spc="-5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Attackers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take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advantage</a:t>
            </a:r>
            <a:r>
              <a:rPr sz="1400" spc="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these</a:t>
            </a:r>
            <a:r>
              <a:rPr sz="14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flaws</a:t>
            </a:r>
            <a:r>
              <a:rPr sz="1400" spc="-5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compromise</a:t>
            </a:r>
            <a:r>
              <a:rPr sz="1400" spc="-5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the</a:t>
            </a:r>
            <a:endParaRPr sz="1400" dirty="0">
              <a:solidFill>
                <a:srgbClr val="0A2040"/>
              </a:solidFill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system’s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availability,</a:t>
            </a:r>
            <a:r>
              <a:rPr sz="1400" spc="-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confidentiality,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or</a:t>
            </a:r>
            <a:r>
              <a:rPr sz="1400" spc="-4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integrity.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Injection</a:t>
            </a:r>
            <a:r>
              <a:rPr sz="1400" spc="-2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vulnerabilities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 can</a:t>
            </a:r>
            <a:r>
              <a:rPr sz="1400" spc="-4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result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A2040"/>
                </a:solidFill>
                <a:latin typeface="Calibri"/>
                <a:cs typeface="Calibri"/>
              </a:rPr>
              <a:t>from</a:t>
            </a:r>
            <a:endParaRPr sz="1400" dirty="0">
              <a:solidFill>
                <a:srgbClr val="0A2040"/>
              </a:solidFill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insecure</a:t>
            </a:r>
            <a:r>
              <a:rPr sz="1400" spc="-30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A2040"/>
                </a:solidFill>
                <a:latin typeface="Calibri"/>
                <a:cs typeface="Calibri"/>
              </a:rPr>
              <a:t>design</a:t>
            </a:r>
            <a:r>
              <a:rPr sz="1400" spc="-15" dirty="0">
                <a:solidFill>
                  <a:srgbClr val="0A2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A2040"/>
                </a:solidFill>
                <a:latin typeface="Calibri"/>
                <a:cs typeface="Calibri"/>
              </a:rPr>
              <a:t>practices.</a:t>
            </a:r>
            <a:endParaRPr sz="1400" dirty="0">
              <a:solidFill>
                <a:srgbClr val="0A2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794104" y="1215620"/>
            <a:ext cx="6978296" cy="1738938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40"/>
              </a:spcBef>
            </a:pPr>
            <a:r>
              <a:rPr lang="en-US" sz="2000" spc="175" dirty="0">
                <a:solidFill>
                  <a:srgbClr val="954627"/>
                </a:solidFill>
              </a:rPr>
              <a:t>Weak </a:t>
            </a:r>
            <a:r>
              <a:rPr lang="en-US" sz="2000" spc="175" dirty="0" err="1">
                <a:solidFill>
                  <a:srgbClr val="954627"/>
                </a:solidFill>
              </a:rPr>
              <a:t>Passoword</a:t>
            </a:r>
            <a:r>
              <a:rPr lang="en-US" sz="2000" spc="175" dirty="0">
                <a:solidFill>
                  <a:srgbClr val="954627"/>
                </a:solidFill>
              </a:rPr>
              <a:t> Encryption (SHA1)</a:t>
            </a:r>
            <a:endParaRPr lang="en-US" sz="2000" dirty="0"/>
          </a:p>
          <a:p>
            <a:pPr marL="298450" indent="-285750" algn="just">
              <a:lnSpc>
                <a:spcPct val="100000"/>
              </a:lnSpc>
              <a:spcBef>
                <a:spcPts val="1019"/>
              </a:spcBef>
              <a:buClr>
                <a:srgbClr val="954627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A2040"/>
                </a:solidFill>
                <a:latin typeface="+mj-lt"/>
              </a:rPr>
              <a:t>The usage of SHA1 for password encryption is considered weak due to its susceptibility to brute-force and rainbow table attacks.</a:t>
            </a:r>
          </a:p>
          <a:p>
            <a:pPr marL="298450" indent="-285750" algn="just">
              <a:lnSpc>
                <a:spcPct val="100000"/>
              </a:lnSpc>
              <a:spcBef>
                <a:spcPts val="1019"/>
              </a:spcBef>
              <a:buClr>
                <a:srgbClr val="954627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A2040"/>
                </a:solidFill>
                <a:latin typeface="+mj-lt"/>
              </a:rPr>
              <a:t>In PHP, the </a:t>
            </a:r>
            <a:r>
              <a:rPr lang="en-US" sz="1400" b="0" i="1" dirty="0">
                <a:solidFill>
                  <a:srgbClr val="0A2040"/>
                </a:solidFill>
                <a:latin typeface="+mj-lt"/>
              </a:rPr>
              <a:t>sha1</a:t>
            </a:r>
            <a:r>
              <a:rPr lang="en-US" sz="1400" b="0" dirty="0">
                <a:solidFill>
                  <a:srgbClr val="0A2040"/>
                </a:solidFill>
                <a:latin typeface="+mj-lt"/>
              </a:rPr>
              <a:t> function generates a SHA-1 hash of a string. </a:t>
            </a:r>
            <a:endParaRPr lang="en-US" sz="1400" b="0" dirty="0">
              <a:solidFill>
                <a:srgbClr val="0A2040"/>
              </a:solidFill>
              <a:latin typeface="+mj-lt"/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n-US" sz="1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438150"/>
            <a:ext cx="7378193" cy="603678"/>
          </a:xfrm>
          <a:prstGeom prst="rect">
            <a:avLst/>
          </a:prstGeom>
        </p:spPr>
        <p:txBody>
          <a:bodyPr vert="horz" wrap="square" lIns="0" tIns="7968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95"/>
              </a:spcBef>
            </a:pPr>
            <a:r>
              <a:rPr lang="pt-PT" spc="185" dirty="0"/>
              <a:t>Password </a:t>
            </a:r>
            <a:r>
              <a:rPr lang="pt-PT" spc="185" dirty="0" err="1"/>
              <a:t>Encryption</a:t>
            </a:r>
            <a:endParaRPr lang="pt-PT" spc="210" dirty="0"/>
          </a:p>
        </p:txBody>
      </p:sp>
    </p:spTree>
    <p:extLst>
      <p:ext uri="{BB962C8B-B14F-4D97-AF65-F5344CB8AC3E}">
        <p14:creationId xmlns:p14="http://schemas.microsoft.com/office/powerpoint/2010/main" val="64900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A2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630</Words>
  <Application>Microsoft Office PowerPoint</Application>
  <PresentationFormat>On-screen Show (16:9)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OWASP Top 10 Vulnerabilities:</vt:lpstr>
      <vt:lpstr>Introduction</vt:lpstr>
      <vt:lpstr>Injection (A03:2021)</vt:lpstr>
      <vt:lpstr>SQL Injection</vt:lpstr>
      <vt:lpstr>SQL Injection</vt:lpstr>
      <vt:lpstr>Command Injection</vt:lpstr>
      <vt:lpstr>Command Injection</vt:lpstr>
      <vt:lpstr>Insecure Design (A04:2021)</vt:lpstr>
      <vt:lpstr>Password Encryption</vt:lpstr>
      <vt:lpstr>Password Encryption</vt:lpstr>
      <vt:lpstr>Error Messages</vt:lpstr>
      <vt:lpstr>Error Messages</vt:lpstr>
      <vt:lpstr>Stock Limits</vt:lpstr>
      <vt:lpstr>Stock Limits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Vulnerabilities:</dc:title>
  <dc:creator>Daniela Tomás</dc:creator>
  <cp:lastModifiedBy>Daniela Tomás</cp:lastModifiedBy>
  <cp:revision>34</cp:revision>
  <dcterms:created xsi:type="dcterms:W3CDTF">2023-12-03T17:35:52Z</dcterms:created>
  <dcterms:modified xsi:type="dcterms:W3CDTF">2023-12-04T16:44:25Z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2023-12-03T00:00:00Z</vt:filetime>
  </property>
  <property fmtid="{D5CDD505-2E9C-101B-9397-08002B2CF9AE}" pid="5" name="Producer">
    <vt:lpwstr>Microsoft® PowerPoint® for Microsoft 365</vt:lpwstr>
  </property>
</Properties>
</file>