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73" r:id="rId3"/>
    <p:sldId id="276" r:id="rId4"/>
    <p:sldId id="277" r:id="rId5"/>
    <p:sldId id="279" r:id="rId6"/>
    <p:sldId id="275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E00"/>
    <a:srgbClr val="CC0000"/>
    <a:srgbClr val="FFCC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6FABC3-527B-4936-A130-D3A73DAECF5F}">
  <a:tblStyle styleId="{316FABC3-527B-4936-A130-D3A73DAECF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81298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5417505d66_0_2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5417505d66_0_2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323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7861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5150" y="1154375"/>
            <a:ext cx="3846900" cy="19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5151" y="3115260"/>
            <a:ext cx="3644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_1_1_1_1_1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21"/>
          <p:cNvGrpSpPr/>
          <p:nvPr/>
        </p:nvGrpSpPr>
        <p:grpSpPr>
          <a:xfrm>
            <a:off x="-475892" y="-344447"/>
            <a:ext cx="10095784" cy="5832394"/>
            <a:chOff x="-475892" y="-344447"/>
            <a:chExt cx="10095784" cy="5832394"/>
          </a:xfrm>
        </p:grpSpPr>
        <p:sp>
          <p:nvSpPr>
            <p:cNvPr id="150" name="Google Shape;150;p21"/>
            <p:cNvSpPr/>
            <p:nvPr/>
          </p:nvSpPr>
          <p:spPr>
            <a:xfrm>
              <a:off x="-475892" y="1520197"/>
              <a:ext cx="1437275" cy="3967750"/>
            </a:xfrm>
            <a:custGeom>
              <a:avLst/>
              <a:gdLst/>
              <a:ahLst/>
              <a:cxnLst/>
              <a:rect l="l" t="t" r="r" b="b"/>
              <a:pathLst>
                <a:path w="57491" h="158710" extrusionOk="0">
                  <a:moveTo>
                    <a:pt x="18885" y="158710"/>
                  </a:moveTo>
                  <a:cubicBezTo>
                    <a:pt x="25310" y="151465"/>
                    <a:pt x="56113" y="126695"/>
                    <a:pt x="57435" y="115240"/>
                  </a:cubicBezTo>
                  <a:cubicBezTo>
                    <a:pt x="58757" y="103785"/>
                    <a:pt x="36390" y="109188"/>
                    <a:pt x="26817" y="89981"/>
                  </a:cubicBezTo>
                  <a:cubicBezTo>
                    <a:pt x="17245" y="70774"/>
                    <a:pt x="4470" y="14997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51" name="Google Shape;151;p21"/>
            <p:cNvSpPr/>
            <p:nvPr/>
          </p:nvSpPr>
          <p:spPr>
            <a:xfrm rot="10800000">
              <a:off x="8182617" y="-344447"/>
              <a:ext cx="1437275" cy="3967750"/>
            </a:xfrm>
            <a:custGeom>
              <a:avLst/>
              <a:gdLst/>
              <a:ahLst/>
              <a:cxnLst/>
              <a:rect l="l" t="t" r="r" b="b"/>
              <a:pathLst>
                <a:path w="57491" h="158710" extrusionOk="0">
                  <a:moveTo>
                    <a:pt x="18885" y="158710"/>
                  </a:moveTo>
                  <a:cubicBezTo>
                    <a:pt x="25310" y="151465"/>
                    <a:pt x="56113" y="126695"/>
                    <a:pt x="57435" y="115240"/>
                  </a:cubicBezTo>
                  <a:cubicBezTo>
                    <a:pt x="58757" y="103785"/>
                    <a:pt x="36390" y="109188"/>
                    <a:pt x="26817" y="89981"/>
                  </a:cubicBezTo>
                  <a:cubicBezTo>
                    <a:pt x="17245" y="70774"/>
                    <a:pt x="4470" y="14997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/>
          <p:nvPr/>
        </p:nvSpPr>
        <p:spPr>
          <a:xfrm>
            <a:off x="-956012" y="-129875"/>
            <a:ext cx="2681325" cy="3040875"/>
          </a:xfrm>
          <a:custGeom>
            <a:avLst/>
            <a:gdLst/>
            <a:ahLst/>
            <a:cxnLst/>
            <a:rect l="l" t="t" r="r" b="b"/>
            <a:pathLst>
              <a:path w="107253" h="121635" extrusionOk="0">
                <a:moveTo>
                  <a:pt x="0" y="121635"/>
                </a:moveTo>
                <a:cubicBezTo>
                  <a:pt x="9037" y="117245"/>
                  <a:pt x="45319" y="109719"/>
                  <a:pt x="54223" y="95294"/>
                </a:cubicBezTo>
                <a:cubicBezTo>
                  <a:pt x="63127" y="80869"/>
                  <a:pt x="44587" y="50969"/>
                  <a:pt x="53425" y="35087"/>
                </a:cubicBezTo>
                <a:cubicBezTo>
                  <a:pt x="62263" y="19205"/>
                  <a:pt x="98282" y="5848"/>
                  <a:pt x="107253" y="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6" name="Google Shape;186;p26"/>
          <p:cNvSpPr/>
          <p:nvPr/>
        </p:nvSpPr>
        <p:spPr>
          <a:xfrm>
            <a:off x="7418688" y="2232500"/>
            <a:ext cx="2681325" cy="3040875"/>
          </a:xfrm>
          <a:custGeom>
            <a:avLst/>
            <a:gdLst/>
            <a:ahLst/>
            <a:cxnLst/>
            <a:rect l="l" t="t" r="r" b="b"/>
            <a:pathLst>
              <a:path w="107253" h="121635" extrusionOk="0">
                <a:moveTo>
                  <a:pt x="0" y="121635"/>
                </a:moveTo>
                <a:cubicBezTo>
                  <a:pt x="9037" y="117245"/>
                  <a:pt x="45319" y="109719"/>
                  <a:pt x="54223" y="95294"/>
                </a:cubicBezTo>
                <a:cubicBezTo>
                  <a:pt x="63127" y="80869"/>
                  <a:pt x="44587" y="50969"/>
                  <a:pt x="53425" y="35087"/>
                </a:cubicBezTo>
                <a:cubicBezTo>
                  <a:pt x="62263" y="19205"/>
                  <a:pt x="98282" y="5848"/>
                  <a:pt x="107253" y="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/>
          <p:nvPr/>
        </p:nvSpPr>
        <p:spPr>
          <a:xfrm>
            <a:off x="-447525" y="1418681"/>
            <a:ext cx="1388125" cy="4211175"/>
          </a:xfrm>
          <a:custGeom>
            <a:avLst/>
            <a:gdLst/>
            <a:ahLst/>
            <a:cxnLst/>
            <a:rect l="l" t="t" r="r" b="b"/>
            <a:pathLst>
              <a:path w="55525" h="168447" extrusionOk="0">
                <a:moveTo>
                  <a:pt x="25141" y="168447"/>
                </a:moveTo>
                <a:cubicBezTo>
                  <a:pt x="30169" y="160067"/>
                  <a:pt x="58244" y="133250"/>
                  <a:pt x="55311" y="118165"/>
                </a:cubicBezTo>
                <a:cubicBezTo>
                  <a:pt x="52378" y="103080"/>
                  <a:pt x="16761" y="97633"/>
                  <a:pt x="7542" y="77939"/>
                </a:cubicBezTo>
                <a:cubicBezTo>
                  <a:pt x="-1676" y="58245"/>
                  <a:pt x="1257" y="12990"/>
                  <a:pt x="0" y="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9" name="Google Shape;189;p27"/>
          <p:cNvSpPr/>
          <p:nvPr/>
        </p:nvSpPr>
        <p:spPr>
          <a:xfrm rot="10800000">
            <a:off x="8203400" y="-486356"/>
            <a:ext cx="1388125" cy="4211175"/>
          </a:xfrm>
          <a:custGeom>
            <a:avLst/>
            <a:gdLst/>
            <a:ahLst/>
            <a:cxnLst/>
            <a:rect l="l" t="t" r="r" b="b"/>
            <a:pathLst>
              <a:path w="55525" h="168447" extrusionOk="0">
                <a:moveTo>
                  <a:pt x="25141" y="168447"/>
                </a:moveTo>
                <a:cubicBezTo>
                  <a:pt x="30169" y="160067"/>
                  <a:pt x="58244" y="133250"/>
                  <a:pt x="55311" y="118165"/>
                </a:cubicBezTo>
                <a:cubicBezTo>
                  <a:pt x="52378" y="103080"/>
                  <a:pt x="16761" y="97633"/>
                  <a:pt x="7542" y="77939"/>
                </a:cubicBezTo>
                <a:cubicBezTo>
                  <a:pt x="-1676" y="58245"/>
                  <a:pt x="1257" y="12990"/>
                  <a:pt x="0" y="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 flipH="1">
            <a:off x="2110163" y="4510025"/>
            <a:ext cx="4923675" cy="860725"/>
          </a:xfrm>
          <a:custGeom>
            <a:avLst/>
            <a:gdLst/>
            <a:ahLst/>
            <a:cxnLst/>
            <a:rect l="l" t="t" r="r" b="b"/>
            <a:pathLst>
              <a:path w="196947" h="34429" extrusionOk="0">
                <a:moveTo>
                  <a:pt x="0" y="33068"/>
                </a:moveTo>
                <a:cubicBezTo>
                  <a:pt x="9454" y="29362"/>
                  <a:pt x="41824" y="13478"/>
                  <a:pt x="56724" y="10831"/>
                </a:cubicBezTo>
                <a:cubicBezTo>
                  <a:pt x="71624" y="8184"/>
                  <a:pt x="76919" y="18925"/>
                  <a:pt x="89398" y="17185"/>
                </a:cubicBezTo>
                <a:cubicBezTo>
                  <a:pt x="101878" y="15446"/>
                  <a:pt x="113676" y="-2480"/>
                  <a:pt x="131601" y="394"/>
                </a:cubicBezTo>
                <a:cubicBezTo>
                  <a:pt x="149526" y="3268"/>
                  <a:pt x="186056" y="28757"/>
                  <a:pt x="196947" y="34429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92" name="Google Shape;192;p28"/>
          <p:cNvSpPr/>
          <p:nvPr/>
        </p:nvSpPr>
        <p:spPr>
          <a:xfrm rot="10800000" flipH="1">
            <a:off x="-2906725" y="-227250"/>
            <a:ext cx="4923675" cy="860725"/>
          </a:xfrm>
          <a:custGeom>
            <a:avLst/>
            <a:gdLst/>
            <a:ahLst/>
            <a:cxnLst/>
            <a:rect l="l" t="t" r="r" b="b"/>
            <a:pathLst>
              <a:path w="196947" h="34429" extrusionOk="0">
                <a:moveTo>
                  <a:pt x="0" y="33068"/>
                </a:moveTo>
                <a:cubicBezTo>
                  <a:pt x="9454" y="29362"/>
                  <a:pt x="41824" y="13478"/>
                  <a:pt x="56724" y="10831"/>
                </a:cubicBezTo>
                <a:cubicBezTo>
                  <a:pt x="71624" y="8184"/>
                  <a:pt x="76919" y="18925"/>
                  <a:pt x="89398" y="17185"/>
                </a:cubicBezTo>
                <a:cubicBezTo>
                  <a:pt x="101878" y="15446"/>
                  <a:pt x="113676" y="-2480"/>
                  <a:pt x="131601" y="394"/>
                </a:cubicBezTo>
                <a:cubicBezTo>
                  <a:pt x="149526" y="3268"/>
                  <a:pt x="186056" y="28757"/>
                  <a:pt x="196947" y="34429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93" name="Google Shape;193;p28"/>
          <p:cNvSpPr/>
          <p:nvPr/>
        </p:nvSpPr>
        <p:spPr>
          <a:xfrm rot="10800000" flipH="1">
            <a:off x="7127050" y="-227250"/>
            <a:ext cx="4923675" cy="860725"/>
          </a:xfrm>
          <a:custGeom>
            <a:avLst/>
            <a:gdLst/>
            <a:ahLst/>
            <a:cxnLst/>
            <a:rect l="l" t="t" r="r" b="b"/>
            <a:pathLst>
              <a:path w="196947" h="34429" extrusionOk="0">
                <a:moveTo>
                  <a:pt x="0" y="33068"/>
                </a:moveTo>
                <a:cubicBezTo>
                  <a:pt x="9454" y="29362"/>
                  <a:pt x="41824" y="13478"/>
                  <a:pt x="56724" y="10831"/>
                </a:cubicBezTo>
                <a:cubicBezTo>
                  <a:pt x="71624" y="8184"/>
                  <a:pt x="76919" y="18925"/>
                  <a:pt x="89398" y="17185"/>
                </a:cubicBezTo>
                <a:cubicBezTo>
                  <a:pt x="101878" y="15446"/>
                  <a:pt x="113676" y="-2480"/>
                  <a:pt x="131601" y="394"/>
                </a:cubicBezTo>
                <a:cubicBezTo>
                  <a:pt x="149526" y="3268"/>
                  <a:pt x="186056" y="28757"/>
                  <a:pt x="196947" y="34429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4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/>
          <p:nvPr/>
        </p:nvSpPr>
        <p:spPr>
          <a:xfrm>
            <a:off x="7546850" y="-454119"/>
            <a:ext cx="1973675" cy="2751175"/>
          </a:xfrm>
          <a:custGeom>
            <a:avLst/>
            <a:gdLst/>
            <a:ahLst/>
            <a:cxnLst/>
            <a:rect l="l" t="t" r="r" b="b"/>
            <a:pathLst>
              <a:path w="78947" h="110047" extrusionOk="0">
                <a:moveTo>
                  <a:pt x="0" y="0"/>
                </a:moveTo>
                <a:cubicBezTo>
                  <a:pt x="1950" y="5130"/>
                  <a:pt x="2065" y="21040"/>
                  <a:pt x="11697" y="30779"/>
                </a:cubicBezTo>
                <a:cubicBezTo>
                  <a:pt x="21329" y="40518"/>
                  <a:pt x="46582" y="45224"/>
                  <a:pt x="57790" y="58435"/>
                </a:cubicBezTo>
                <a:cubicBezTo>
                  <a:pt x="68998" y="71646"/>
                  <a:pt x="75421" y="101445"/>
                  <a:pt x="78947" y="110047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96" name="Google Shape;196;p29"/>
          <p:cNvSpPr/>
          <p:nvPr/>
        </p:nvSpPr>
        <p:spPr>
          <a:xfrm>
            <a:off x="-376525" y="2846444"/>
            <a:ext cx="1973675" cy="2751175"/>
          </a:xfrm>
          <a:custGeom>
            <a:avLst/>
            <a:gdLst/>
            <a:ahLst/>
            <a:cxnLst/>
            <a:rect l="l" t="t" r="r" b="b"/>
            <a:pathLst>
              <a:path w="78947" h="110047" extrusionOk="0">
                <a:moveTo>
                  <a:pt x="0" y="0"/>
                </a:moveTo>
                <a:cubicBezTo>
                  <a:pt x="1950" y="5130"/>
                  <a:pt x="2065" y="21040"/>
                  <a:pt x="11697" y="30779"/>
                </a:cubicBezTo>
                <a:cubicBezTo>
                  <a:pt x="21329" y="40518"/>
                  <a:pt x="46582" y="45224"/>
                  <a:pt x="57790" y="58435"/>
                </a:cubicBezTo>
                <a:cubicBezTo>
                  <a:pt x="68998" y="71646"/>
                  <a:pt x="75421" y="101445"/>
                  <a:pt x="78947" y="110047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445025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 b="1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52475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7" r:id="rId3"/>
    <p:sldLayoutId id="2147483672" r:id="rId4"/>
    <p:sldLayoutId id="2147483673" r:id="rId5"/>
    <p:sldLayoutId id="2147483674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ctrTitle"/>
          </p:nvPr>
        </p:nvSpPr>
        <p:spPr>
          <a:xfrm>
            <a:off x="303159" y="1155984"/>
            <a:ext cx="5080174" cy="19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Space Grotesk"/>
                <a:ea typeface="Space Grotesk"/>
                <a:cs typeface="Space Grotesk"/>
                <a:sym typeface="Space Grotesk"/>
              </a:rPr>
              <a:t>Computer Vision </a:t>
            </a:r>
            <a:br>
              <a:rPr lang="en" sz="4000" dirty="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" sz="4000" dirty="0">
                <a:latin typeface="Space Grotesk"/>
                <a:ea typeface="Space Grotesk"/>
                <a:cs typeface="Space Grotesk"/>
                <a:sym typeface="Space Grotesk"/>
              </a:rPr>
              <a:t>Rubiks</a:t>
            </a:r>
            <a:r>
              <a:rPr lang="en" sz="4000" dirty="0"/>
              <a:t>’s Cube </a:t>
            </a:r>
            <a:r>
              <a:rPr lang="en" sz="4000" dirty="0">
                <a:latin typeface="Space Grotesk"/>
                <a:ea typeface="Space Grotesk"/>
                <a:cs typeface="Space Grotesk"/>
                <a:sym typeface="Space Grotesk"/>
              </a:rPr>
              <a:t>Solver</a:t>
            </a:r>
            <a:endParaRPr sz="4000" dirty="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1"/>
          </p:nvPr>
        </p:nvSpPr>
        <p:spPr>
          <a:xfrm>
            <a:off x="90055" y="4349041"/>
            <a:ext cx="3299594" cy="638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PT" sz="1200" dirty="0">
                <a:solidFill>
                  <a:schemeClr val="tx1"/>
                </a:solidFill>
              </a:rPr>
              <a:t>Daniela Tomás  up202004946@edu.fc.up.pt</a:t>
            </a:r>
          </a:p>
          <a:p>
            <a:r>
              <a:rPr lang="pt-PT" sz="1200" dirty="0">
                <a:solidFill>
                  <a:schemeClr val="tx1"/>
                </a:solidFill>
              </a:rPr>
              <a:t>Diogo Nunes      up202007895@edu.fc.up.pt</a:t>
            </a:r>
          </a:p>
        </p:txBody>
      </p:sp>
      <p:sp>
        <p:nvSpPr>
          <p:cNvPr id="207" name="Google Shape;207;p32"/>
          <p:cNvSpPr/>
          <p:nvPr/>
        </p:nvSpPr>
        <p:spPr>
          <a:xfrm>
            <a:off x="4581415" y="-253137"/>
            <a:ext cx="5016650" cy="5649775"/>
          </a:xfrm>
          <a:custGeom>
            <a:avLst/>
            <a:gdLst/>
            <a:ahLst/>
            <a:cxnLst/>
            <a:rect l="l" t="t" r="r" b="b"/>
            <a:pathLst>
              <a:path w="200666" h="225991" extrusionOk="0">
                <a:moveTo>
                  <a:pt x="200666" y="0"/>
                </a:moveTo>
                <a:cubicBezTo>
                  <a:pt x="188565" y="5446"/>
                  <a:pt x="140462" y="15580"/>
                  <a:pt x="128058" y="32673"/>
                </a:cubicBezTo>
                <a:cubicBezTo>
                  <a:pt x="115654" y="49766"/>
                  <a:pt x="146361" y="81683"/>
                  <a:pt x="126243" y="102558"/>
                </a:cubicBezTo>
                <a:cubicBezTo>
                  <a:pt x="106125" y="123433"/>
                  <a:pt x="26256" y="137349"/>
                  <a:pt x="7348" y="157921"/>
                </a:cubicBezTo>
                <a:cubicBezTo>
                  <a:pt x="-11560" y="178493"/>
                  <a:pt x="11886" y="214646"/>
                  <a:pt x="12794" y="2259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PT" dirty="0"/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95106" y="1319476"/>
            <a:ext cx="3012533" cy="2504552"/>
            <a:chOff x="4995106" y="1319476"/>
            <a:chExt cx="3012533" cy="2504552"/>
          </a:xfrm>
        </p:grpSpPr>
        <p:sp>
          <p:nvSpPr>
            <p:cNvPr id="209" name="Google Shape;209;p32"/>
            <p:cNvSpPr/>
            <p:nvPr/>
          </p:nvSpPr>
          <p:spPr>
            <a:xfrm>
              <a:off x="4995106" y="2034587"/>
              <a:ext cx="3012533" cy="1789441"/>
            </a:xfrm>
            <a:custGeom>
              <a:avLst/>
              <a:gdLst/>
              <a:ahLst/>
              <a:cxnLst/>
              <a:rect l="l" t="t" r="r" b="b"/>
              <a:pathLst>
                <a:path w="34426" h="20449" extrusionOk="0">
                  <a:moveTo>
                    <a:pt x="17217" y="1"/>
                  </a:moveTo>
                  <a:cubicBezTo>
                    <a:pt x="17071" y="1"/>
                    <a:pt x="16930" y="34"/>
                    <a:pt x="16813" y="101"/>
                  </a:cubicBezTo>
                  <a:lnTo>
                    <a:pt x="535" y="9541"/>
                  </a:lnTo>
                  <a:cubicBezTo>
                    <a:pt x="1" y="9841"/>
                    <a:pt x="1" y="10609"/>
                    <a:pt x="535" y="10942"/>
                  </a:cubicBezTo>
                  <a:lnTo>
                    <a:pt x="16813" y="20349"/>
                  </a:lnTo>
                  <a:cubicBezTo>
                    <a:pt x="16930" y="20416"/>
                    <a:pt x="17071" y="20449"/>
                    <a:pt x="17217" y="20449"/>
                  </a:cubicBezTo>
                  <a:cubicBezTo>
                    <a:pt x="17363" y="20449"/>
                    <a:pt x="17513" y="20416"/>
                    <a:pt x="17647" y="20349"/>
                  </a:cubicBezTo>
                  <a:lnTo>
                    <a:pt x="33892" y="10942"/>
                  </a:lnTo>
                  <a:cubicBezTo>
                    <a:pt x="34425" y="10609"/>
                    <a:pt x="34425" y="9841"/>
                    <a:pt x="33892" y="9508"/>
                  </a:cubicBezTo>
                  <a:lnTo>
                    <a:pt x="17647" y="101"/>
                  </a:lnTo>
                  <a:cubicBezTo>
                    <a:pt x="17513" y="34"/>
                    <a:pt x="17363" y="1"/>
                    <a:pt x="17217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" name="Google Shape;210;p32"/>
            <p:cNvGrpSpPr/>
            <p:nvPr/>
          </p:nvGrpSpPr>
          <p:grpSpPr>
            <a:xfrm>
              <a:off x="5415492" y="1319476"/>
              <a:ext cx="2151372" cy="2487051"/>
              <a:chOff x="5415492" y="1319476"/>
              <a:chExt cx="2151372" cy="2487051"/>
            </a:xfrm>
          </p:grpSpPr>
          <p:sp>
            <p:nvSpPr>
              <p:cNvPr id="211" name="Google Shape;211;p32"/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40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5771560" y="2154297"/>
                <a:ext cx="356243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06" extrusionOk="0">
                    <a:moveTo>
                      <a:pt x="1" y="1"/>
                    </a:moveTo>
                    <a:lnTo>
                      <a:pt x="1" y="4671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CC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extrusionOk="0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EE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7040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EE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5771560" y="2565845"/>
                <a:ext cx="356243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40" extrusionOk="0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69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00B05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extrusionOk="0">
                    <a:moveTo>
                      <a:pt x="1" y="0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EE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2"/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72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2"/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39" extrusionOk="0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38"/>
                    </a:lnTo>
                    <a:cubicBezTo>
                      <a:pt x="4104" y="7038"/>
                      <a:pt x="4070" y="7005"/>
                      <a:pt x="4070" y="7005"/>
                    </a:cubicBezTo>
                    <a:lnTo>
                      <a:pt x="4070" y="233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B05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2"/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72" extrusionOk="0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72"/>
                    </a:lnTo>
                    <a:lnTo>
                      <a:pt x="4070" y="7038"/>
                    </a:lnTo>
                    <a:lnTo>
                      <a:pt x="4070" y="23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2"/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40" fill="none" extrusionOk="0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2"/>
              <p:cNvSpPr/>
              <p:nvPr/>
            </p:nvSpPr>
            <p:spPr>
              <a:xfrm>
                <a:off x="5771560" y="2154297"/>
                <a:ext cx="359131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06" fill="none" extrusionOk="0">
                    <a:moveTo>
                      <a:pt x="4070" y="7006"/>
                    </a:moveTo>
                    <a:lnTo>
                      <a:pt x="1" y="4671"/>
                    </a:lnTo>
                    <a:lnTo>
                      <a:pt x="1" y="4671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ubicBezTo>
                      <a:pt x="4070" y="7006"/>
                      <a:pt x="4104" y="7006"/>
                      <a:pt x="4070" y="70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2"/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7040" fill="none" extrusionOk="0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2"/>
              <p:cNvSpPr/>
              <p:nvPr/>
            </p:nvSpPr>
            <p:spPr>
              <a:xfrm>
                <a:off x="5771560" y="2565845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69"/>
                    </a:lnTo>
                    <a:lnTo>
                      <a:pt x="4070" y="2369"/>
                    </a:lnTo>
                    <a:lnTo>
                      <a:pt x="4070" y="7039"/>
                    </a:lnTo>
                    <a:cubicBezTo>
                      <a:pt x="4070" y="7039"/>
                      <a:pt x="4104" y="7073"/>
                      <a:pt x="4070" y="703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2"/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2"/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fill="none" extrusionOk="0">
                    <a:moveTo>
                      <a:pt x="4070" y="7072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2"/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39" fill="none" extrusionOk="0">
                    <a:moveTo>
                      <a:pt x="4070" y="7038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34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05"/>
                    </a:lnTo>
                    <a:cubicBezTo>
                      <a:pt x="4070" y="7005"/>
                      <a:pt x="4104" y="7038"/>
                      <a:pt x="4070" y="70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2"/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72" fill="none" extrusionOk="0">
                    <a:moveTo>
                      <a:pt x="4070" y="7072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4070" y="2368"/>
                    </a:lnTo>
                    <a:lnTo>
                      <a:pt x="4070" y="2368"/>
                    </a:lnTo>
                    <a:lnTo>
                      <a:pt x="4070" y="703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2"/>
              <p:cNvSpPr/>
              <p:nvPr/>
            </p:nvSpPr>
            <p:spPr>
              <a:xfrm>
                <a:off x="6492622" y="2365015"/>
                <a:ext cx="356156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3" extrusionOk="0">
                    <a:moveTo>
                      <a:pt x="3951" y="1"/>
                    </a:moveTo>
                    <a:cubicBezTo>
                      <a:pt x="3925" y="1"/>
                      <a:pt x="3897" y="9"/>
                      <a:pt x="3870" y="28"/>
                    </a:cubicBezTo>
                    <a:lnTo>
                      <a:pt x="67" y="2229"/>
                    </a:lnTo>
                    <a:cubicBezTo>
                      <a:pt x="33" y="2229"/>
                      <a:pt x="0" y="2296"/>
                      <a:pt x="0" y="2329"/>
                    </a:cubicBezTo>
                    <a:lnTo>
                      <a:pt x="0" y="6766"/>
                    </a:lnTo>
                    <a:cubicBezTo>
                      <a:pt x="0" y="6838"/>
                      <a:pt x="52" y="6893"/>
                      <a:pt x="119" y="6893"/>
                    </a:cubicBezTo>
                    <a:cubicBezTo>
                      <a:pt x="144" y="6893"/>
                      <a:pt x="172" y="6885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8"/>
                      <a:pt x="4070" y="4531"/>
                    </a:cubicBezTo>
                    <a:lnTo>
                      <a:pt x="4070" y="128"/>
                    </a:lnTo>
                    <a:cubicBezTo>
                      <a:pt x="4070" y="56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2"/>
              <p:cNvSpPr/>
              <p:nvPr/>
            </p:nvSpPr>
            <p:spPr>
              <a:xfrm>
                <a:off x="6848690" y="2157797"/>
                <a:ext cx="359131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3" extrusionOk="0">
                    <a:moveTo>
                      <a:pt x="3971" y="0"/>
                    </a:moveTo>
                    <a:cubicBezTo>
                      <a:pt x="3946" y="0"/>
                      <a:pt x="3922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6"/>
                      <a:pt x="1" y="2329"/>
                    </a:cubicBezTo>
                    <a:lnTo>
                      <a:pt x="1" y="6765"/>
                    </a:lnTo>
                    <a:cubicBezTo>
                      <a:pt x="1" y="6838"/>
                      <a:pt x="53" y="6892"/>
                      <a:pt x="119" y="6892"/>
                    </a:cubicBezTo>
                    <a:cubicBezTo>
                      <a:pt x="145" y="6892"/>
                      <a:pt x="173" y="6884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7"/>
                      <a:pt x="4104" y="4531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2"/>
              <p:cNvSpPr/>
              <p:nvPr/>
            </p:nvSpPr>
            <p:spPr>
              <a:xfrm>
                <a:off x="7207733" y="1950580"/>
                <a:ext cx="359131" cy="60607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26" extrusionOk="0">
                    <a:moveTo>
                      <a:pt x="3968" y="1"/>
                    </a:moveTo>
                    <a:cubicBezTo>
                      <a:pt x="3944" y="1"/>
                      <a:pt x="3921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5"/>
                      <a:pt x="1" y="2362"/>
                    </a:cubicBezTo>
                    <a:lnTo>
                      <a:pt x="1" y="6798"/>
                    </a:lnTo>
                    <a:cubicBezTo>
                      <a:pt x="1" y="6871"/>
                      <a:pt x="53" y="6925"/>
                      <a:pt x="119" y="6925"/>
                    </a:cubicBezTo>
                    <a:cubicBezTo>
                      <a:pt x="145" y="6925"/>
                      <a:pt x="173" y="6917"/>
                      <a:pt x="201" y="6899"/>
                    </a:cubicBezTo>
                    <a:lnTo>
                      <a:pt x="4037" y="4664"/>
                    </a:lnTo>
                    <a:cubicBezTo>
                      <a:pt x="4070" y="4664"/>
                      <a:pt x="4104" y="4597"/>
                      <a:pt x="4104" y="4564"/>
                    </a:cubicBezTo>
                    <a:lnTo>
                      <a:pt x="4104" y="160"/>
                    </a:lnTo>
                    <a:cubicBezTo>
                      <a:pt x="4104" y="63"/>
                      <a:pt x="4032" y="1"/>
                      <a:pt x="3968" y="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2"/>
              <p:cNvSpPr/>
              <p:nvPr/>
            </p:nvSpPr>
            <p:spPr>
              <a:xfrm>
                <a:off x="6492622" y="2779538"/>
                <a:ext cx="356156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3" extrusionOk="0">
                    <a:moveTo>
                      <a:pt x="3951" y="1"/>
                    </a:moveTo>
                    <a:cubicBezTo>
                      <a:pt x="3925" y="1"/>
                      <a:pt x="3897" y="9"/>
                      <a:pt x="3870" y="27"/>
                    </a:cubicBezTo>
                    <a:lnTo>
                      <a:pt x="67" y="2229"/>
                    </a:lnTo>
                    <a:cubicBezTo>
                      <a:pt x="33" y="2262"/>
                      <a:pt x="0" y="2296"/>
                      <a:pt x="0" y="2362"/>
                    </a:cubicBezTo>
                    <a:lnTo>
                      <a:pt x="0" y="6766"/>
                    </a:lnTo>
                    <a:cubicBezTo>
                      <a:pt x="0" y="6838"/>
                      <a:pt x="52" y="6892"/>
                      <a:pt x="119" y="6892"/>
                    </a:cubicBezTo>
                    <a:cubicBezTo>
                      <a:pt x="144" y="6892"/>
                      <a:pt x="172" y="6884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7"/>
                      <a:pt x="4070" y="4564"/>
                    </a:cubicBezTo>
                    <a:lnTo>
                      <a:pt x="4070" y="127"/>
                    </a:lnTo>
                    <a:cubicBezTo>
                      <a:pt x="4070" y="55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rgbClr val="CC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2"/>
              <p:cNvSpPr/>
              <p:nvPr/>
            </p:nvSpPr>
            <p:spPr>
              <a:xfrm>
                <a:off x="6848690" y="2573896"/>
                <a:ext cx="359131" cy="60292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0" extrusionOk="0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11"/>
                    </a:lnTo>
                    <a:cubicBezTo>
                      <a:pt x="34" y="2244"/>
                      <a:pt x="1" y="2277"/>
                      <a:pt x="1" y="2344"/>
                    </a:cubicBezTo>
                    <a:lnTo>
                      <a:pt x="1" y="6747"/>
                    </a:lnTo>
                    <a:cubicBezTo>
                      <a:pt x="1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1" y="6881"/>
                    </a:cubicBezTo>
                    <a:lnTo>
                      <a:pt x="4037" y="4646"/>
                    </a:lnTo>
                    <a:cubicBezTo>
                      <a:pt x="4070" y="4646"/>
                      <a:pt x="4104" y="4579"/>
                      <a:pt x="4104" y="4546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rgbClr val="CC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4" name="Google Shape;234;p32"/>
              <p:cNvSpPr/>
              <p:nvPr/>
            </p:nvSpPr>
            <p:spPr>
              <a:xfrm>
                <a:off x="7207733" y="2366678"/>
                <a:ext cx="359131" cy="60283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89" extrusionOk="0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44"/>
                    </a:lnTo>
                    <a:cubicBezTo>
                      <a:pt x="34" y="2244"/>
                      <a:pt x="1" y="2310"/>
                      <a:pt x="1" y="2344"/>
                    </a:cubicBezTo>
                    <a:lnTo>
                      <a:pt x="1" y="6747"/>
                    </a:lnTo>
                    <a:cubicBezTo>
                      <a:pt x="1" y="6829"/>
                      <a:pt x="68" y="6889"/>
                      <a:pt x="148" y="6889"/>
                    </a:cubicBezTo>
                    <a:cubicBezTo>
                      <a:pt x="165" y="6889"/>
                      <a:pt x="183" y="6886"/>
                      <a:pt x="201" y="6880"/>
                    </a:cubicBezTo>
                    <a:lnTo>
                      <a:pt x="4037" y="4679"/>
                    </a:lnTo>
                    <a:cubicBezTo>
                      <a:pt x="4070" y="4645"/>
                      <a:pt x="4104" y="4612"/>
                      <a:pt x="4104" y="4545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2"/>
              <p:cNvSpPr/>
              <p:nvPr/>
            </p:nvSpPr>
            <p:spPr>
              <a:xfrm>
                <a:off x="6492622" y="3195636"/>
                <a:ext cx="356156" cy="602927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0" extrusionOk="0">
                    <a:moveTo>
                      <a:pt x="3922" y="0"/>
                    </a:moveTo>
                    <a:cubicBezTo>
                      <a:pt x="3905" y="0"/>
                      <a:pt x="3887" y="3"/>
                      <a:pt x="3870" y="9"/>
                    </a:cubicBezTo>
                    <a:lnTo>
                      <a:pt x="67" y="2244"/>
                    </a:lnTo>
                    <a:cubicBezTo>
                      <a:pt x="33" y="2244"/>
                      <a:pt x="0" y="2277"/>
                      <a:pt x="0" y="2344"/>
                    </a:cubicBezTo>
                    <a:lnTo>
                      <a:pt x="0" y="6747"/>
                    </a:lnTo>
                    <a:cubicBezTo>
                      <a:pt x="0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0" y="6881"/>
                    </a:cubicBezTo>
                    <a:lnTo>
                      <a:pt x="4003" y="4679"/>
                    </a:lnTo>
                    <a:cubicBezTo>
                      <a:pt x="4070" y="4646"/>
                      <a:pt x="4070" y="4579"/>
                      <a:pt x="4070" y="4546"/>
                    </a:cubicBezTo>
                    <a:lnTo>
                      <a:pt x="4070" y="143"/>
                    </a:lnTo>
                    <a:cubicBezTo>
                      <a:pt x="4070" y="60"/>
                      <a:pt x="4002" y="0"/>
                      <a:pt x="3922" y="0"/>
                    </a:cubicBezTo>
                    <a:close/>
                  </a:path>
                </a:pathLst>
              </a:custGeom>
              <a:solidFill>
                <a:srgbClr val="CC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2"/>
              <p:cNvSpPr/>
              <p:nvPr/>
            </p:nvSpPr>
            <p:spPr>
              <a:xfrm>
                <a:off x="6848690" y="2989731"/>
                <a:ext cx="359131" cy="60161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75" extrusionOk="0">
                    <a:moveTo>
                      <a:pt x="3971" y="0"/>
                    </a:moveTo>
                    <a:cubicBezTo>
                      <a:pt x="3946" y="0"/>
                      <a:pt x="3922" y="8"/>
                      <a:pt x="3903" y="27"/>
                    </a:cubicBezTo>
                    <a:lnTo>
                      <a:pt x="67" y="2229"/>
                    </a:lnTo>
                    <a:cubicBezTo>
                      <a:pt x="34" y="2229"/>
                      <a:pt x="1" y="2295"/>
                      <a:pt x="1" y="2329"/>
                    </a:cubicBezTo>
                    <a:lnTo>
                      <a:pt x="1" y="6732"/>
                    </a:lnTo>
                    <a:cubicBezTo>
                      <a:pt x="1" y="6814"/>
                      <a:pt x="68" y="6874"/>
                      <a:pt x="148" y="6874"/>
                    </a:cubicBezTo>
                    <a:cubicBezTo>
                      <a:pt x="165" y="6874"/>
                      <a:pt x="183" y="6871"/>
                      <a:pt x="201" y="6865"/>
                    </a:cubicBezTo>
                    <a:lnTo>
                      <a:pt x="4037" y="4664"/>
                    </a:lnTo>
                    <a:cubicBezTo>
                      <a:pt x="4070" y="4630"/>
                      <a:pt x="4104" y="4597"/>
                      <a:pt x="4104" y="4530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" name="Google Shape;237;p32"/>
              <p:cNvSpPr/>
              <p:nvPr/>
            </p:nvSpPr>
            <p:spPr>
              <a:xfrm>
                <a:off x="7207733" y="2782426"/>
                <a:ext cx="359131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3" extrusionOk="0">
                    <a:moveTo>
                      <a:pt x="3971" y="1"/>
                    </a:moveTo>
                    <a:cubicBezTo>
                      <a:pt x="3946" y="1"/>
                      <a:pt x="3922" y="9"/>
                      <a:pt x="3903" y="28"/>
                    </a:cubicBezTo>
                    <a:lnTo>
                      <a:pt x="67" y="2229"/>
                    </a:lnTo>
                    <a:cubicBezTo>
                      <a:pt x="34" y="2263"/>
                      <a:pt x="1" y="2296"/>
                      <a:pt x="1" y="2329"/>
                    </a:cubicBezTo>
                    <a:lnTo>
                      <a:pt x="1" y="6766"/>
                    </a:lnTo>
                    <a:cubicBezTo>
                      <a:pt x="1" y="6838"/>
                      <a:pt x="53" y="6893"/>
                      <a:pt x="119" y="6893"/>
                    </a:cubicBezTo>
                    <a:cubicBezTo>
                      <a:pt x="145" y="6893"/>
                      <a:pt x="173" y="6885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8"/>
                      <a:pt x="4104" y="4564"/>
                    </a:cubicBezTo>
                    <a:lnTo>
                      <a:pt x="4104" y="128"/>
                    </a:lnTo>
                    <a:cubicBezTo>
                      <a:pt x="4104" y="56"/>
                      <a:pt x="4034" y="1"/>
                      <a:pt x="3971" y="1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2"/>
              <p:cNvSpPr/>
              <p:nvPr/>
            </p:nvSpPr>
            <p:spPr>
              <a:xfrm>
                <a:off x="6492622" y="2361515"/>
                <a:ext cx="356156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73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3"/>
                      <a:pt x="0" y="6906"/>
                      <a:pt x="0" y="6806"/>
                    </a:cubicBezTo>
                    <a:lnTo>
                      <a:pt x="0" y="2369"/>
                    </a:lnTo>
                    <a:cubicBezTo>
                      <a:pt x="0" y="2336"/>
                      <a:pt x="33" y="2269"/>
                      <a:pt x="67" y="2269"/>
                    </a:cubicBezTo>
                    <a:lnTo>
                      <a:pt x="3870" y="68"/>
                    </a:lnTo>
                    <a:cubicBezTo>
                      <a:pt x="3970" y="1"/>
                      <a:pt x="4070" y="68"/>
                      <a:pt x="4070" y="168"/>
                    </a:cubicBezTo>
                    <a:lnTo>
                      <a:pt x="4070" y="4571"/>
                    </a:lnTo>
                    <a:cubicBezTo>
                      <a:pt x="4070" y="4638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2"/>
              <p:cNvSpPr/>
              <p:nvPr/>
            </p:nvSpPr>
            <p:spPr>
              <a:xfrm>
                <a:off x="6848690" y="2154297"/>
                <a:ext cx="359131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73" fill="none" extrusionOk="0">
                    <a:moveTo>
                      <a:pt x="4037" y="4704"/>
                    </a:moveTo>
                    <a:lnTo>
                      <a:pt x="201" y="6906"/>
                    </a:lnTo>
                    <a:cubicBezTo>
                      <a:pt x="101" y="6972"/>
                      <a:pt x="1" y="6906"/>
                      <a:pt x="1" y="6805"/>
                    </a:cubicBezTo>
                    <a:lnTo>
                      <a:pt x="1" y="2369"/>
                    </a:lnTo>
                    <a:cubicBezTo>
                      <a:pt x="1" y="2336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37"/>
                      <a:pt x="4070" y="4671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>
                <a:off x="7207733" y="1947079"/>
                <a:ext cx="359131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06" fill="none" extrusionOk="0">
                    <a:moveTo>
                      <a:pt x="4037" y="4704"/>
                    </a:moveTo>
                    <a:lnTo>
                      <a:pt x="201" y="6939"/>
                    </a:lnTo>
                    <a:cubicBezTo>
                      <a:pt x="101" y="7005"/>
                      <a:pt x="1" y="6939"/>
                      <a:pt x="1" y="6838"/>
                    </a:cubicBezTo>
                    <a:lnTo>
                      <a:pt x="1" y="2402"/>
                    </a:lnTo>
                    <a:cubicBezTo>
                      <a:pt x="1" y="2335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200"/>
                    </a:cubicBezTo>
                    <a:lnTo>
                      <a:pt x="4104" y="4604"/>
                    </a:lnTo>
                    <a:cubicBezTo>
                      <a:pt x="4104" y="4637"/>
                      <a:pt x="4070" y="4704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2"/>
              <p:cNvSpPr/>
              <p:nvPr/>
            </p:nvSpPr>
            <p:spPr>
              <a:xfrm>
                <a:off x="6492622" y="2776038"/>
                <a:ext cx="356156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73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2"/>
                      <a:pt x="0" y="6906"/>
                      <a:pt x="0" y="6806"/>
                    </a:cubicBezTo>
                    <a:lnTo>
                      <a:pt x="0" y="2402"/>
                    </a:lnTo>
                    <a:cubicBezTo>
                      <a:pt x="0" y="2336"/>
                      <a:pt x="33" y="2302"/>
                      <a:pt x="67" y="2269"/>
                    </a:cubicBezTo>
                    <a:lnTo>
                      <a:pt x="3870" y="67"/>
                    </a:lnTo>
                    <a:cubicBezTo>
                      <a:pt x="3970" y="1"/>
                      <a:pt x="4070" y="67"/>
                      <a:pt x="4070" y="167"/>
                    </a:cubicBezTo>
                    <a:lnTo>
                      <a:pt x="4070" y="4604"/>
                    </a:lnTo>
                    <a:cubicBezTo>
                      <a:pt x="4070" y="4637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2"/>
              <p:cNvSpPr/>
              <p:nvPr/>
            </p:nvSpPr>
            <p:spPr>
              <a:xfrm>
                <a:off x="6848690" y="2571708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671"/>
                    </a:moveTo>
                    <a:lnTo>
                      <a:pt x="201" y="6906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02"/>
                      <a:pt x="34" y="2269"/>
                      <a:pt x="67" y="2236"/>
                    </a:cubicBezTo>
                    <a:lnTo>
                      <a:pt x="3903" y="34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04"/>
                      <a:pt x="4070" y="4671"/>
                      <a:pt x="4037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7207733" y="2364490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34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6492622" y="3193449"/>
                <a:ext cx="356156" cy="607302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40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39"/>
                      <a:pt x="0" y="6872"/>
                      <a:pt x="0" y="6772"/>
                    </a:cubicBezTo>
                    <a:lnTo>
                      <a:pt x="0" y="2369"/>
                    </a:lnTo>
                    <a:cubicBezTo>
                      <a:pt x="0" y="2302"/>
                      <a:pt x="33" y="2269"/>
                      <a:pt x="67" y="2269"/>
                    </a:cubicBezTo>
                    <a:lnTo>
                      <a:pt x="3870" y="34"/>
                    </a:lnTo>
                    <a:cubicBezTo>
                      <a:pt x="3970" y="1"/>
                      <a:pt x="4070" y="67"/>
                      <a:pt x="4070" y="168"/>
                    </a:cubicBezTo>
                    <a:lnTo>
                      <a:pt x="4070" y="4571"/>
                    </a:lnTo>
                    <a:cubicBezTo>
                      <a:pt x="4070" y="4604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2"/>
              <p:cNvSpPr/>
              <p:nvPr/>
            </p:nvSpPr>
            <p:spPr>
              <a:xfrm>
                <a:off x="6848690" y="2986231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2"/>
              <p:cNvSpPr/>
              <p:nvPr/>
            </p:nvSpPr>
            <p:spPr>
              <a:xfrm>
                <a:off x="7207733" y="2779013"/>
                <a:ext cx="359131" cy="610102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72" fill="none" extrusionOk="0">
                    <a:moveTo>
                      <a:pt x="4037" y="4703"/>
                    </a:moveTo>
                    <a:lnTo>
                      <a:pt x="201" y="6905"/>
                    </a:lnTo>
                    <a:cubicBezTo>
                      <a:pt x="101" y="6972"/>
                      <a:pt x="1" y="6905"/>
                      <a:pt x="1" y="6805"/>
                    </a:cubicBezTo>
                    <a:lnTo>
                      <a:pt x="1" y="2368"/>
                    </a:lnTo>
                    <a:cubicBezTo>
                      <a:pt x="1" y="2335"/>
                      <a:pt x="34" y="2302"/>
                      <a:pt x="67" y="2268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603"/>
                    </a:lnTo>
                    <a:cubicBezTo>
                      <a:pt x="4104" y="4637"/>
                      <a:pt x="4070" y="4670"/>
                      <a:pt x="4037" y="470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2"/>
              <p:cNvSpPr/>
              <p:nvPr/>
            </p:nvSpPr>
            <p:spPr>
              <a:xfrm>
                <a:off x="6145217" y="1320176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3987" y="1"/>
                    </a:moveTo>
                    <a:cubicBezTo>
                      <a:pt x="3970" y="1"/>
                      <a:pt x="3953" y="9"/>
                      <a:pt x="3937" y="26"/>
                    </a:cubicBezTo>
                    <a:lnTo>
                      <a:pt x="67" y="2261"/>
                    </a:lnTo>
                    <a:cubicBezTo>
                      <a:pt x="1" y="2294"/>
                      <a:pt x="1" y="2394"/>
                      <a:pt x="67" y="2428"/>
                    </a:cubicBezTo>
                    <a:lnTo>
                      <a:pt x="3937" y="4696"/>
                    </a:lnTo>
                    <a:lnTo>
                      <a:pt x="4037" y="4696"/>
                    </a:lnTo>
                    <a:lnTo>
                      <a:pt x="7940" y="2428"/>
                    </a:lnTo>
                    <a:cubicBezTo>
                      <a:pt x="8006" y="2394"/>
                      <a:pt x="8006" y="2294"/>
                      <a:pt x="7940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rgbClr val="F4EE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>
                <a:off x="6501373" y="1527481"/>
                <a:ext cx="700585" cy="410148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87" extrusionOk="0">
                    <a:moveTo>
                      <a:pt x="4020" y="0"/>
                    </a:moveTo>
                    <a:cubicBezTo>
                      <a:pt x="4003" y="0"/>
                      <a:pt x="3986" y="8"/>
                      <a:pt x="3970" y="25"/>
                    </a:cubicBezTo>
                    <a:lnTo>
                      <a:pt x="67" y="2260"/>
                    </a:lnTo>
                    <a:cubicBezTo>
                      <a:pt x="0" y="2293"/>
                      <a:pt x="0" y="2394"/>
                      <a:pt x="67" y="2427"/>
                    </a:cubicBezTo>
                    <a:lnTo>
                      <a:pt x="3970" y="4662"/>
                    </a:lnTo>
                    <a:cubicBezTo>
                      <a:pt x="3986" y="4678"/>
                      <a:pt x="4003" y="4687"/>
                      <a:pt x="4020" y="4687"/>
                    </a:cubicBezTo>
                    <a:cubicBezTo>
                      <a:pt x="4036" y="4687"/>
                      <a:pt x="4053" y="4678"/>
                      <a:pt x="4070" y="4662"/>
                    </a:cubicBezTo>
                    <a:lnTo>
                      <a:pt x="7939" y="2427"/>
                    </a:lnTo>
                    <a:cubicBezTo>
                      <a:pt x="8006" y="2394"/>
                      <a:pt x="8006" y="2293"/>
                      <a:pt x="7939" y="2260"/>
                    </a:cubicBezTo>
                    <a:lnTo>
                      <a:pt x="4070" y="25"/>
                    </a:lnTo>
                    <a:cubicBezTo>
                      <a:pt x="4053" y="8"/>
                      <a:pt x="4036" y="0"/>
                      <a:pt x="4020" y="0"/>
                    </a:cubicBezTo>
                    <a:close/>
                  </a:path>
                </a:pathLst>
              </a:custGeom>
              <a:solidFill>
                <a:srgbClr val="CC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6860416" y="1733999"/>
                <a:ext cx="700585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96" extrusionOk="0">
                    <a:moveTo>
                      <a:pt x="3936" y="0"/>
                    </a:moveTo>
                    <a:lnTo>
                      <a:pt x="67" y="2268"/>
                    </a:lnTo>
                    <a:cubicBezTo>
                      <a:pt x="0" y="2302"/>
                      <a:pt x="0" y="2402"/>
                      <a:pt x="67" y="2435"/>
                    </a:cubicBezTo>
                    <a:lnTo>
                      <a:pt x="3936" y="4670"/>
                    </a:lnTo>
                    <a:cubicBezTo>
                      <a:pt x="3953" y="4687"/>
                      <a:pt x="3970" y="4695"/>
                      <a:pt x="3986" y="4695"/>
                    </a:cubicBezTo>
                    <a:cubicBezTo>
                      <a:pt x="4003" y="4695"/>
                      <a:pt x="4020" y="4687"/>
                      <a:pt x="4036" y="4670"/>
                    </a:cubicBezTo>
                    <a:lnTo>
                      <a:pt x="7939" y="2435"/>
                    </a:lnTo>
                    <a:cubicBezTo>
                      <a:pt x="8006" y="2402"/>
                      <a:pt x="8006" y="2302"/>
                      <a:pt x="7939" y="2268"/>
                    </a:cubicBezTo>
                    <a:lnTo>
                      <a:pt x="40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2"/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extrusionOk="0">
                    <a:moveTo>
                      <a:pt x="3970" y="0"/>
                    </a:moveTo>
                    <a:lnTo>
                      <a:pt x="100" y="2235"/>
                    </a:lnTo>
                    <a:cubicBezTo>
                      <a:pt x="0" y="2268"/>
                      <a:pt x="0" y="2369"/>
                      <a:pt x="100" y="2435"/>
                    </a:cubicBezTo>
                    <a:lnTo>
                      <a:pt x="3970" y="4670"/>
                    </a:lnTo>
                    <a:lnTo>
                      <a:pt x="4070" y="4670"/>
                    </a:lnTo>
                    <a:lnTo>
                      <a:pt x="7939" y="2435"/>
                    </a:lnTo>
                    <a:cubicBezTo>
                      <a:pt x="8006" y="2369"/>
                      <a:pt x="8006" y="2268"/>
                      <a:pt x="7939" y="2235"/>
                    </a:cubicBezTo>
                    <a:lnTo>
                      <a:pt x="40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2"/>
              <p:cNvSpPr/>
              <p:nvPr/>
            </p:nvSpPr>
            <p:spPr>
              <a:xfrm>
                <a:off x="6142329" y="1734699"/>
                <a:ext cx="700585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96" extrusionOk="0">
                    <a:moveTo>
                      <a:pt x="4003" y="1"/>
                    </a:moveTo>
                    <a:cubicBezTo>
                      <a:pt x="3978" y="1"/>
                      <a:pt x="3953" y="9"/>
                      <a:pt x="3936" y="26"/>
                    </a:cubicBezTo>
                    <a:lnTo>
                      <a:pt x="67" y="2260"/>
                    </a:lnTo>
                    <a:cubicBezTo>
                      <a:pt x="0" y="2294"/>
                      <a:pt x="0" y="2394"/>
                      <a:pt x="67" y="2427"/>
                    </a:cubicBezTo>
                    <a:lnTo>
                      <a:pt x="3936" y="4696"/>
                    </a:lnTo>
                    <a:lnTo>
                      <a:pt x="4070" y="4696"/>
                    </a:lnTo>
                    <a:lnTo>
                      <a:pt x="7939" y="2427"/>
                    </a:lnTo>
                    <a:cubicBezTo>
                      <a:pt x="8006" y="2394"/>
                      <a:pt x="8006" y="2294"/>
                      <a:pt x="7939" y="2260"/>
                    </a:cubicBezTo>
                    <a:lnTo>
                      <a:pt x="4070" y="26"/>
                    </a:lnTo>
                    <a:cubicBezTo>
                      <a:pt x="4053" y="9"/>
                      <a:pt x="4028" y="1"/>
                      <a:pt x="4003" y="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2"/>
              <p:cNvSpPr/>
              <p:nvPr/>
            </p:nvSpPr>
            <p:spPr>
              <a:xfrm>
                <a:off x="6501373" y="1941916"/>
                <a:ext cx="697697" cy="41023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4688" extrusionOk="0">
                    <a:moveTo>
                      <a:pt x="3986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28"/>
                    </a:cubicBezTo>
                    <a:lnTo>
                      <a:pt x="3936" y="4663"/>
                    </a:lnTo>
                    <a:cubicBezTo>
                      <a:pt x="3953" y="4679"/>
                      <a:pt x="3970" y="4688"/>
                      <a:pt x="3986" y="4688"/>
                    </a:cubicBezTo>
                    <a:cubicBezTo>
                      <a:pt x="4003" y="4688"/>
                      <a:pt x="4020" y="4679"/>
                      <a:pt x="4036" y="4663"/>
                    </a:cubicBezTo>
                    <a:lnTo>
                      <a:pt x="7906" y="2428"/>
                    </a:lnTo>
                    <a:cubicBezTo>
                      <a:pt x="7973" y="2394"/>
                      <a:pt x="7973" y="2294"/>
                      <a:pt x="7906" y="2261"/>
                    </a:cubicBezTo>
                    <a:lnTo>
                      <a:pt x="4036" y="26"/>
                    </a:lnTo>
                    <a:cubicBezTo>
                      <a:pt x="4020" y="9"/>
                      <a:pt x="4003" y="1"/>
                      <a:pt x="3986" y="1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2"/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extrusionOk="0">
                    <a:moveTo>
                      <a:pt x="3937" y="1"/>
                    </a:moveTo>
                    <a:lnTo>
                      <a:pt x="67" y="2235"/>
                    </a:lnTo>
                    <a:cubicBezTo>
                      <a:pt x="1" y="2269"/>
                      <a:pt x="1" y="2402"/>
                      <a:pt x="67" y="2436"/>
                    </a:cubicBezTo>
                    <a:lnTo>
                      <a:pt x="3937" y="4671"/>
                    </a:lnTo>
                    <a:lnTo>
                      <a:pt x="4037" y="4671"/>
                    </a:lnTo>
                    <a:lnTo>
                      <a:pt x="7940" y="2436"/>
                    </a:lnTo>
                    <a:cubicBezTo>
                      <a:pt x="8006" y="2402"/>
                      <a:pt x="8006" y="2302"/>
                      <a:pt x="7940" y="2235"/>
                    </a:cubicBezTo>
                    <a:lnTo>
                      <a:pt x="4037" y="1"/>
                    </a:lnTo>
                    <a:close/>
                  </a:path>
                </a:pathLst>
              </a:custGeom>
              <a:solidFill>
                <a:srgbClr val="00B05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4" name="Google Shape;254;p32"/>
              <p:cNvSpPr/>
              <p:nvPr/>
            </p:nvSpPr>
            <p:spPr>
              <a:xfrm>
                <a:off x="5783286" y="1941916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3987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61"/>
                    </a:cubicBezTo>
                    <a:lnTo>
                      <a:pt x="3936" y="4696"/>
                    </a:lnTo>
                    <a:lnTo>
                      <a:pt x="4037" y="4696"/>
                    </a:lnTo>
                    <a:lnTo>
                      <a:pt x="7939" y="2461"/>
                    </a:lnTo>
                    <a:cubicBezTo>
                      <a:pt x="8006" y="2394"/>
                      <a:pt x="8006" y="2294"/>
                      <a:pt x="7939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6139354" y="2149222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4020" y="0"/>
                    </a:moveTo>
                    <a:cubicBezTo>
                      <a:pt x="4004" y="0"/>
                      <a:pt x="3987" y="9"/>
                      <a:pt x="3970" y="25"/>
                    </a:cubicBezTo>
                    <a:lnTo>
                      <a:pt x="68" y="2260"/>
                    </a:lnTo>
                    <a:cubicBezTo>
                      <a:pt x="1" y="2294"/>
                      <a:pt x="1" y="2394"/>
                      <a:pt x="68" y="2427"/>
                    </a:cubicBezTo>
                    <a:lnTo>
                      <a:pt x="3970" y="4695"/>
                    </a:lnTo>
                    <a:lnTo>
                      <a:pt x="4070" y="4695"/>
                    </a:lnTo>
                    <a:lnTo>
                      <a:pt x="7940" y="2427"/>
                    </a:lnTo>
                    <a:cubicBezTo>
                      <a:pt x="8007" y="2394"/>
                      <a:pt x="8007" y="2294"/>
                      <a:pt x="7940" y="2260"/>
                    </a:cubicBezTo>
                    <a:lnTo>
                      <a:pt x="4070" y="25"/>
                    </a:lnTo>
                    <a:cubicBezTo>
                      <a:pt x="4054" y="9"/>
                      <a:pt x="4037" y="0"/>
                      <a:pt x="4020" y="0"/>
                    </a:cubicBezTo>
                    <a:close/>
                  </a:path>
                </a:pathLst>
              </a:custGeom>
              <a:solidFill>
                <a:srgbClr val="CC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>
                <a:off x="6145217" y="1319476"/>
                <a:ext cx="700673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4" fill="none" extrusionOk="0">
                    <a:moveTo>
                      <a:pt x="3937" y="4704"/>
                    </a:moveTo>
                    <a:lnTo>
                      <a:pt x="67" y="2436"/>
                    </a:lnTo>
                    <a:cubicBezTo>
                      <a:pt x="1" y="2402"/>
                      <a:pt x="1" y="2302"/>
                      <a:pt x="67" y="2269"/>
                    </a:cubicBezTo>
                    <a:lnTo>
                      <a:pt x="3937" y="34"/>
                    </a:lnTo>
                    <a:cubicBezTo>
                      <a:pt x="3970" y="0"/>
                      <a:pt x="4003" y="0"/>
                      <a:pt x="4037" y="34"/>
                    </a:cubicBezTo>
                    <a:lnTo>
                      <a:pt x="7940" y="2269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7" y="4704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2"/>
              <p:cNvSpPr/>
              <p:nvPr/>
            </p:nvSpPr>
            <p:spPr>
              <a:xfrm>
                <a:off x="6501373" y="1526693"/>
                <a:ext cx="700585" cy="411723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5" fill="none" extrusionOk="0">
                    <a:moveTo>
                      <a:pt x="3970" y="4671"/>
                    </a:moveTo>
                    <a:lnTo>
                      <a:pt x="67" y="2436"/>
                    </a:lnTo>
                    <a:cubicBezTo>
                      <a:pt x="0" y="2403"/>
                      <a:pt x="0" y="2302"/>
                      <a:pt x="67" y="2269"/>
                    </a:cubicBezTo>
                    <a:lnTo>
                      <a:pt x="3970" y="34"/>
                    </a:lnTo>
                    <a:cubicBezTo>
                      <a:pt x="4003" y="1"/>
                      <a:pt x="4036" y="1"/>
                      <a:pt x="4070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3"/>
                      <a:pt x="7939" y="2436"/>
                    </a:cubicBezTo>
                    <a:lnTo>
                      <a:pt x="4070" y="4671"/>
                    </a:lnTo>
                    <a:cubicBezTo>
                      <a:pt x="4036" y="4704"/>
                      <a:pt x="4003" y="4704"/>
                      <a:pt x="3970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2"/>
              <p:cNvSpPr/>
              <p:nvPr/>
            </p:nvSpPr>
            <p:spPr>
              <a:xfrm>
                <a:off x="6860416" y="1733999"/>
                <a:ext cx="700585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4" fill="none" extrusionOk="0">
                    <a:moveTo>
                      <a:pt x="3936" y="4670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0"/>
                    </a:lnTo>
                    <a:cubicBezTo>
                      <a:pt x="3970" y="0"/>
                      <a:pt x="4003" y="0"/>
                      <a:pt x="4036" y="0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36" y="4670"/>
                    </a:lnTo>
                    <a:cubicBezTo>
                      <a:pt x="4003" y="4704"/>
                      <a:pt x="3970" y="4704"/>
                      <a:pt x="3936" y="4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2"/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fill="none" extrusionOk="0">
                    <a:moveTo>
                      <a:pt x="3970" y="4670"/>
                    </a:moveTo>
                    <a:lnTo>
                      <a:pt x="100" y="2435"/>
                    </a:lnTo>
                    <a:cubicBezTo>
                      <a:pt x="0" y="2369"/>
                      <a:pt x="0" y="2268"/>
                      <a:pt x="100" y="2235"/>
                    </a:cubicBezTo>
                    <a:lnTo>
                      <a:pt x="3970" y="0"/>
                    </a:lnTo>
                    <a:cubicBezTo>
                      <a:pt x="4003" y="0"/>
                      <a:pt x="4037" y="0"/>
                      <a:pt x="4070" y="0"/>
                    </a:cubicBezTo>
                    <a:lnTo>
                      <a:pt x="7939" y="2235"/>
                    </a:lnTo>
                    <a:cubicBezTo>
                      <a:pt x="8006" y="2268"/>
                      <a:pt x="8006" y="2369"/>
                      <a:pt x="7939" y="2435"/>
                    </a:cubicBezTo>
                    <a:lnTo>
                      <a:pt x="4070" y="4670"/>
                    </a:lnTo>
                    <a:cubicBezTo>
                      <a:pt x="4037" y="4670"/>
                      <a:pt x="4003" y="4670"/>
                      <a:pt x="3970" y="4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2"/>
              <p:cNvSpPr/>
              <p:nvPr/>
            </p:nvSpPr>
            <p:spPr>
              <a:xfrm>
                <a:off x="6142329" y="1733999"/>
                <a:ext cx="700585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4" fill="none" extrusionOk="0">
                    <a:moveTo>
                      <a:pt x="3936" y="4704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34"/>
                    </a:lnTo>
                    <a:cubicBezTo>
                      <a:pt x="3970" y="0"/>
                      <a:pt x="4036" y="0"/>
                      <a:pt x="4070" y="34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70" y="4704"/>
                    </a:lnTo>
                    <a:cubicBezTo>
                      <a:pt x="4036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2"/>
              <p:cNvSpPr/>
              <p:nvPr/>
            </p:nvSpPr>
            <p:spPr>
              <a:xfrm>
                <a:off x="6501373" y="1941216"/>
                <a:ext cx="697697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4704" fill="none" extrusionOk="0">
                    <a:moveTo>
                      <a:pt x="3936" y="4671"/>
                    </a:moveTo>
                    <a:lnTo>
                      <a:pt x="67" y="2436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6" y="34"/>
                    </a:cubicBezTo>
                    <a:lnTo>
                      <a:pt x="7906" y="2269"/>
                    </a:lnTo>
                    <a:cubicBezTo>
                      <a:pt x="7973" y="2302"/>
                      <a:pt x="7973" y="2402"/>
                      <a:pt x="7906" y="2436"/>
                    </a:cubicBezTo>
                    <a:lnTo>
                      <a:pt x="4036" y="4671"/>
                    </a:lnTo>
                    <a:cubicBezTo>
                      <a:pt x="4003" y="4704"/>
                      <a:pt x="3970" y="4704"/>
                      <a:pt x="3936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2"/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fill="none" extrusionOk="0">
                    <a:moveTo>
                      <a:pt x="3937" y="4671"/>
                    </a:moveTo>
                    <a:lnTo>
                      <a:pt x="67" y="2436"/>
                    </a:lnTo>
                    <a:cubicBezTo>
                      <a:pt x="1" y="2402"/>
                      <a:pt x="1" y="2269"/>
                      <a:pt x="67" y="2235"/>
                    </a:cubicBezTo>
                    <a:lnTo>
                      <a:pt x="3937" y="1"/>
                    </a:lnTo>
                    <a:cubicBezTo>
                      <a:pt x="3970" y="1"/>
                      <a:pt x="4004" y="1"/>
                      <a:pt x="4037" y="1"/>
                    </a:cubicBezTo>
                    <a:lnTo>
                      <a:pt x="7940" y="2235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671"/>
                    </a:lnTo>
                    <a:cubicBezTo>
                      <a:pt x="4004" y="4671"/>
                      <a:pt x="3970" y="4671"/>
                      <a:pt x="3937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2"/>
              <p:cNvSpPr/>
              <p:nvPr/>
            </p:nvSpPr>
            <p:spPr>
              <a:xfrm>
                <a:off x="5783286" y="1941216"/>
                <a:ext cx="700673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4" fill="none" extrusionOk="0">
                    <a:moveTo>
                      <a:pt x="3936" y="4704"/>
                    </a:moveTo>
                    <a:lnTo>
                      <a:pt x="67" y="2469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7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2"/>
                      <a:pt x="7939" y="2469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2"/>
              <p:cNvSpPr/>
              <p:nvPr/>
            </p:nvSpPr>
            <p:spPr>
              <a:xfrm>
                <a:off x="6139354" y="2148434"/>
                <a:ext cx="700673" cy="411723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5" fill="none" extrusionOk="0">
                    <a:moveTo>
                      <a:pt x="3970" y="4704"/>
                    </a:moveTo>
                    <a:lnTo>
                      <a:pt x="68" y="2436"/>
                    </a:lnTo>
                    <a:cubicBezTo>
                      <a:pt x="1" y="2403"/>
                      <a:pt x="1" y="2303"/>
                      <a:pt x="68" y="2269"/>
                    </a:cubicBezTo>
                    <a:lnTo>
                      <a:pt x="3970" y="34"/>
                    </a:lnTo>
                    <a:cubicBezTo>
                      <a:pt x="4004" y="1"/>
                      <a:pt x="4037" y="1"/>
                      <a:pt x="4070" y="34"/>
                    </a:cubicBezTo>
                    <a:lnTo>
                      <a:pt x="7940" y="2269"/>
                    </a:lnTo>
                    <a:cubicBezTo>
                      <a:pt x="8007" y="2303"/>
                      <a:pt x="8007" y="2403"/>
                      <a:pt x="7940" y="2436"/>
                    </a:cubicBezTo>
                    <a:lnTo>
                      <a:pt x="4070" y="4704"/>
                    </a:lnTo>
                    <a:cubicBezTo>
                      <a:pt x="4037" y="4704"/>
                      <a:pt x="4004" y="4704"/>
                      <a:pt x="3970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09E8-45BA-B08D-581E-855BD90E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Introduction</a:t>
            </a:r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4D216-B914-A1A8-6B71-3413FF20263C}"/>
              </a:ext>
            </a:extLst>
          </p:cNvPr>
          <p:cNvSpPr txBox="1"/>
          <p:nvPr/>
        </p:nvSpPr>
        <p:spPr>
          <a:xfrm>
            <a:off x="975879" y="1348338"/>
            <a:ext cx="7192241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We developed a Rubik’s cube solver that uses computer vision techniques to detect and analyze the colors on each face of the cube and then generate a sequence of moves to solve it. This presentation will provide an overview of the algorithms and processes used and discuss the results achieved.</a:t>
            </a:r>
          </a:p>
          <a:p>
            <a:pPr algn="just"/>
            <a:endParaRPr lang="en-US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Libraries used:</a:t>
            </a:r>
          </a:p>
          <a:p>
            <a:pPr marL="36000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OpenCV: </a:t>
            </a:r>
            <a:r>
              <a:rPr lang="en-US" sz="1100" dirty="0"/>
              <a:t>Well-known open-source computer vision library for processing images and videos. We used it for various image processing operations, including contour and edge detection, color range filtering, and rectangle drawing.</a:t>
            </a:r>
          </a:p>
          <a:p>
            <a:pPr marL="36000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36000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NumPy: </a:t>
            </a:r>
            <a:r>
              <a:rPr lang="en-US" sz="1100" dirty="0"/>
              <a:t>Python library used for numerical operations. It was used for handling arrays and matrices.</a:t>
            </a:r>
          </a:p>
          <a:p>
            <a:pPr marL="36000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360000" indent="-171450" algn="just">
              <a:buFont typeface="Arial" panose="020B0604020202020204" pitchFamily="34" charset="0"/>
              <a:buChar char="•"/>
            </a:pPr>
            <a:r>
              <a:rPr lang="en-US" sz="1100" b="1" dirty="0" err="1"/>
              <a:t>Kociemba</a:t>
            </a:r>
            <a:r>
              <a:rPr lang="en-US" sz="1100" b="1" dirty="0"/>
              <a:t>: </a:t>
            </a:r>
            <a:r>
              <a:rPr lang="en-US" sz="1100" dirty="0"/>
              <a:t>Library for solving Rubik’s cubes. Given the cube's state, it can provide a sequence of movements to solve the puzzle.</a:t>
            </a:r>
          </a:p>
        </p:txBody>
      </p:sp>
    </p:spTree>
    <p:extLst>
      <p:ext uri="{BB962C8B-B14F-4D97-AF65-F5344CB8AC3E}">
        <p14:creationId xmlns:p14="http://schemas.microsoft.com/office/powerpoint/2010/main" val="163205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8"/>
          <p:cNvSpPr txBox="1">
            <a:spLocks noGrp="1"/>
          </p:cNvSpPr>
          <p:nvPr>
            <p:ph type="title"/>
          </p:nvPr>
        </p:nvSpPr>
        <p:spPr>
          <a:xfrm>
            <a:off x="723300" y="445025"/>
            <a:ext cx="769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Color Detection</a:t>
            </a:r>
            <a:endParaRPr dirty="0"/>
          </a:p>
        </p:txBody>
      </p:sp>
      <p:cxnSp>
        <p:nvCxnSpPr>
          <p:cNvPr id="876" name="Google Shape;876;p48"/>
          <p:cNvCxnSpPr>
            <a:cxnSpLocks/>
          </p:cNvCxnSpPr>
          <p:nvPr/>
        </p:nvCxnSpPr>
        <p:spPr>
          <a:xfrm>
            <a:off x="8482664" y="1899418"/>
            <a:ext cx="0" cy="344765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877" name="Google Shape;877;p48"/>
          <p:cNvCxnSpPr>
            <a:cxnSpLocks/>
          </p:cNvCxnSpPr>
          <p:nvPr/>
        </p:nvCxnSpPr>
        <p:spPr>
          <a:xfrm>
            <a:off x="5384101" y="1809754"/>
            <a:ext cx="3098563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78" name="Google Shape;878;p48"/>
          <p:cNvCxnSpPr>
            <a:cxnSpLocks/>
          </p:cNvCxnSpPr>
          <p:nvPr/>
        </p:nvCxnSpPr>
        <p:spPr>
          <a:xfrm flipH="1" flipV="1">
            <a:off x="7819163" y="1438427"/>
            <a:ext cx="105" cy="165123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879" name="Google Shape;879;p48"/>
          <p:cNvCxnSpPr>
            <a:cxnSpLocks/>
          </p:cNvCxnSpPr>
          <p:nvPr/>
        </p:nvCxnSpPr>
        <p:spPr>
          <a:xfrm flipH="1">
            <a:off x="7146774" y="1951506"/>
            <a:ext cx="105" cy="292677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880" name="Google Shape;880;p48"/>
          <p:cNvCxnSpPr>
            <a:cxnSpLocks/>
          </p:cNvCxnSpPr>
          <p:nvPr/>
        </p:nvCxnSpPr>
        <p:spPr>
          <a:xfrm flipH="1" flipV="1">
            <a:off x="6511156" y="1437243"/>
            <a:ext cx="105" cy="165123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881" name="Google Shape;881;p48"/>
          <p:cNvCxnSpPr>
            <a:cxnSpLocks/>
          </p:cNvCxnSpPr>
          <p:nvPr/>
        </p:nvCxnSpPr>
        <p:spPr>
          <a:xfrm flipH="1">
            <a:off x="5846779" y="1947805"/>
            <a:ext cx="105" cy="292677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882" name="Google Shape;882;p48"/>
          <p:cNvCxnSpPr>
            <a:cxnSpLocks/>
          </p:cNvCxnSpPr>
          <p:nvPr/>
        </p:nvCxnSpPr>
        <p:spPr>
          <a:xfrm flipH="1" flipV="1">
            <a:off x="5213916" y="1433639"/>
            <a:ext cx="105" cy="165123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dash"/>
            <a:round/>
            <a:headEnd type="none" w="med" len="med"/>
            <a:tailEnd type="diamond" w="med" len="med"/>
          </a:ln>
        </p:spPr>
      </p:cxnSp>
      <p:sp>
        <p:nvSpPr>
          <p:cNvPr id="883" name="Google Shape;883;p48"/>
          <p:cNvSpPr txBox="1">
            <a:spLocks noGrp="1"/>
          </p:cNvSpPr>
          <p:nvPr>
            <p:ph type="subTitle" idx="4294967295"/>
          </p:nvPr>
        </p:nvSpPr>
        <p:spPr>
          <a:xfrm>
            <a:off x="4388992" y="1138432"/>
            <a:ext cx="1449871" cy="34254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 algn="just">
              <a:buNone/>
            </a:pPr>
            <a:r>
              <a:rPr lang="en-US" sz="800" b="1" dirty="0">
                <a:latin typeface="+mj-lt"/>
              </a:rPr>
              <a:t>(100-130, 100-255, 100-255)</a:t>
            </a:r>
          </a:p>
        </p:txBody>
      </p:sp>
      <p:sp>
        <p:nvSpPr>
          <p:cNvPr id="884" name="Google Shape;884;p48"/>
          <p:cNvSpPr txBox="1">
            <a:spLocks noGrp="1"/>
          </p:cNvSpPr>
          <p:nvPr>
            <p:ph type="subTitle" idx="4294967295"/>
          </p:nvPr>
        </p:nvSpPr>
        <p:spPr>
          <a:xfrm>
            <a:off x="5908402" y="1134819"/>
            <a:ext cx="1449765" cy="34254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 algn="just">
              <a:buNone/>
            </a:pPr>
            <a:r>
              <a:rPr lang="en-US" sz="800" b="1" dirty="0">
                <a:latin typeface="+mj-lt"/>
              </a:rPr>
              <a:t>(0-179, 0-50, 120-255)</a:t>
            </a:r>
          </a:p>
        </p:txBody>
      </p:sp>
      <p:sp>
        <p:nvSpPr>
          <p:cNvPr id="885" name="Google Shape;885;p48"/>
          <p:cNvSpPr txBox="1">
            <a:spLocks noGrp="1"/>
          </p:cNvSpPr>
          <p:nvPr>
            <p:ph type="subTitle" idx="4294967295"/>
          </p:nvPr>
        </p:nvSpPr>
        <p:spPr>
          <a:xfrm>
            <a:off x="5106541" y="2199287"/>
            <a:ext cx="1463376" cy="34254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14300" indent="0" algn="just">
              <a:buNone/>
            </a:pPr>
            <a:r>
              <a:rPr lang="en-US" sz="800" b="1" dirty="0">
                <a:latin typeface="+mj-lt"/>
              </a:rPr>
              <a:t>(30-99, 100-255, 100-255)</a:t>
            </a:r>
          </a:p>
        </p:txBody>
      </p:sp>
      <p:sp>
        <p:nvSpPr>
          <p:cNvPr id="886" name="Google Shape;886;p48"/>
          <p:cNvSpPr txBox="1">
            <a:spLocks noGrp="1"/>
          </p:cNvSpPr>
          <p:nvPr>
            <p:ph type="subTitle" idx="4294967295"/>
          </p:nvPr>
        </p:nvSpPr>
        <p:spPr>
          <a:xfrm>
            <a:off x="6416747" y="2203817"/>
            <a:ext cx="1460054" cy="34254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14300" indent="0" algn="just">
              <a:buNone/>
            </a:pPr>
            <a:r>
              <a:rPr lang="en-US" sz="800" b="1" dirty="0">
                <a:latin typeface="+mj-lt"/>
              </a:rPr>
              <a:t>(5-20, 100-255, 100-255)</a:t>
            </a:r>
          </a:p>
        </p:txBody>
      </p:sp>
      <p:sp>
        <p:nvSpPr>
          <p:cNvPr id="887" name="Google Shape;887;p48"/>
          <p:cNvSpPr txBox="1">
            <a:spLocks noGrp="1"/>
          </p:cNvSpPr>
          <p:nvPr>
            <p:ph type="subTitle" idx="4294967295"/>
          </p:nvPr>
        </p:nvSpPr>
        <p:spPr>
          <a:xfrm>
            <a:off x="7819163" y="2197200"/>
            <a:ext cx="1281153" cy="344845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14300" indent="0" algn="just">
              <a:buNone/>
            </a:pPr>
            <a:r>
              <a:rPr lang="en-US" sz="800" b="1" dirty="0">
                <a:latin typeface="+mj-lt"/>
              </a:rPr>
              <a:t>(21-35, 100-255, 100-255)</a:t>
            </a:r>
          </a:p>
        </p:txBody>
      </p:sp>
      <p:sp>
        <p:nvSpPr>
          <p:cNvPr id="888" name="Google Shape;888;p48"/>
          <p:cNvSpPr txBox="1">
            <a:spLocks noGrp="1"/>
          </p:cNvSpPr>
          <p:nvPr>
            <p:ph type="subTitle" idx="4294967295"/>
          </p:nvPr>
        </p:nvSpPr>
        <p:spPr>
          <a:xfrm>
            <a:off x="7080278" y="1148867"/>
            <a:ext cx="1534593" cy="34254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 algn="just">
              <a:buNone/>
            </a:pPr>
            <a:r>
              <a:rPr lang="en-US" sz="800" b="1" dirty="0">
                <a:latin typeface="+mj-lt"/>
              </a:rPr>
              <a:t>(160-180, 100-255, 100-255)</a:t>
            </a:r>
          </a:p>
        </p:txBody>
      </p:sp>
      <p:sp>
        <p:nvSpPr>
          <p:cNvPr id="890" name="Google Shape;890;p48"/>
          <p:cNvSpPr/>
          <p:nvPr/>
        </p:nvSpPr>
        <p:spPr>
          <a:xfrm>
            <a:off x="4983020" y="1600203"/>
            <a:ext cx="451480" cy="444769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91" name="Google Shape;891;p48"/>
          <p:cNvSpPr txBox="1">
            <a:spLocks noGrp="1"/>
          </p:cNvSpPr>
          <p:nvPr>
            <p:ph type="title" idx="4294967295"/>
          </p:nvPr>
        </p:nvSpPr>
        <p:spPr>
          <a:xfrm>
            <a:off x="4969861" y="1725984"/>
            <a:ext cx="477797" cy="1734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 dirty="0" err="1">
                <a:solidFill>
                  <a:srgbClr val="FFFFFF"/>
                </a:solidFill>
              </a:rPr>
              <a:t>Blue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892" name="Google Shape;892;p48"/>
          <p:cNvSpPr/>
          <p:nvPr/>
        </p:nvSpPr>
        <p:spPr>
          <a:xfrm>
            <a:off x="5621437" y="1614056"/>
            <a:ext cx="451480" cy="444769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93" name="Google Shape;893;p48"/>
          <p:cNvSpPr txBox="1">
            <a:spLocks noGrp="1"/>
          </p:cNvSpPr>
          <p:nvPr>
            <p:ph type="title" idx="4294967295"/>
          </p:nvPr>
        </p:nvSpPr>
        <p:spPr>
          <a:xfrm>
            <a:off x="5615245" y="1706938"/>
            <a:ext cx="477797" cy="247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 dirty="0">
                <a:solidFill>
                  <a:srgbClr val="FFFFFF"/>
                </a:solidFill>
              </a:rPr>
              <a:t>Green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894" name="Google Shape;894;p48"/>
          <p:cNvSpPr/>
          <p:nvPr/>
        </p:nvSpPr>
        <p:spPr>
          <a:xfrm>
            <a:off x="6278326" y="1600200"/>
            <a:ext cx="451480" cy="4447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95" name="Google Shape;895;p48"/>
          <p:cNvSpPr txBox="1">
            <a:spLocks noGrp="1"/>
          </p:cNvSpPr>
          <p:nvPr>
            <p:ph type="title" idx="4294967295"/>
          </p:nvPr>
        </p:nvSpPr>
        <p:spPr>
          <a:xfrm>
            <a:off x="6272257" y="1699816"/>
            <a:ext cx="477797" cy="247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 dirty="0">
                <a:solidFill>
                  <a:srgbClr val="FFFFFF"/>
                </a:solidFill>
              </a:rPr>
              <a:t>White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896" name="Google Shape;896;p48"/>
          <p:cNvSpPr/>
          <p:nvPr/>
        </p:nvSpPr>
        <p:spPr>
          <a:xfrm>
            <a:off x="6921034" y="1600200"/>
            <a:ext cx="451480" cy="44476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97" name="Google Shape;897;p48"/>
          <p:cNvSpPr txBox="1">
            <a:spLocks noGrp="1"/>
          </p:cNvSpPr>
          <p:nvPr>
            <p:ph type="title" idx="4294967295"/>
          </p:nvPr>
        </p:nvSpPr>
        <p:spPr>
          <a:xfrm>
            <a:off x="6874340" y="1691758"/>
            <a:ext cx="552982" cy="247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 dirty="0">
                <a:solidFill>
                  <a:srgbClr val="FFFFFF"/>
                </a:solidFill>
              </a:rPr>
              <a:t>Orange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898" name="Google Shape;898;p48"/>
          <p:cNvSpPr/>
          <p:nvPr/>
        </p:nvSpPr>
        <p:spPr>
          <a:xfrm>
            <a:off x="7584115" y="1600200"/>
            <a:ext cx="451480" cy="444769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99" name="Google Shape;899;p48"/>
          <p:cNvSpPr txBox="1">
            <a:spLocks noGrp="1"/>
          </p:cNvSpPr>
          <p:nvPr>
            <p:ph type="title" idx="4294967295"/>
          </p:nvPr>
        </p:nvSpPr>
        <p:spPr>
          <a:xfrm>
            <a:off x="7584115" y="1691758"/>
            <a:ext cx="477797" cy="247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 dirty="0" err="1">
                <a:solidFill>
                  <a:srgbClr val="FFFFFF"/>
                </a:solidFill>
              </a:rPr>
              <a:t>Red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00" name="Google Shape;900;p48"/>
          <p:cNvSpPr/>
          <p:nvPr/>
        </p:nvSpPr>
        <p:spPr>
          <a:xfrm>
            <a:off x="8226947" y="1608549"/>
            <a:ext cx="451480" cy="444769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901" name="Google Shape;901;p48"/>
          <p:cNvSpPr txBox="1">
            <a:spLocks noGrp="1"/>
          </p:cNvSpPr>
          <p:nvPr>
            <p:ph type="title" idx="4294967295"/>
          </p:nvPr>
        </p:nvSpPr>
        <p:spPr>
          <a:xfrm>
            <a:off x="8212191" y="1698589"/>
            <a:ext cx="506288" cy="247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 dirty="0" err="1">
                <a:solidFill>
                  <a:srgbClr val="FFFFFF"/>
                </a:solidFill>
              </a:rPr>
              <a:t>Yellow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EC24D-0995-0399-CA46-2AF34C2AE8C1}"/>
              </a:ext>
            </a:extLst>
          </p:cNvPr>
          <p:cNvSpPr txBox="1"/>
          <p:nvPr/>
        </p:nvSpPr>
        <p:spPr>
          <a:xfrm>
            <a:off x="745331" y="1495146"/>
            <a:ext cx="3757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Each Rubik’s cube color has a </a:t>
            </a:r>
            <a:r>
              <a:rPr lang="en-US" sz="1200" b="1" dirty="0"/>
              <a:t>color range</a:t>
            </a:r>
            <a:r>
              <a:rPr lang="en-US" sz="1200" dirty="0"/>
              <a:t> in the </a:t>
            </a:r>
            <a:r>
              <a:rPr lang="en-US" sz="1200" b="1" dirty="0"/>
              <a:t>HSV</a:t>
            </a:r>
            <a:r>
              <a:rPr lang="en-US" sz="1200" dirty="0"/>
              <a:t> format (Fig.1), which the program uses to isolate the regions in the frame that most likely contain Rubik's cube stickers of the desired color and produce a </a:t>
            </a:r>
            <a:r>
              <a:rPr lang="en-US" sz="1200" b="1" dirty="0"/>
              <a:t>mask</a:t>
            </a:r>
            <a:r>
              <a:rPr lang="en-US" sz="1200" dirty="0"/>
              <a:t> for each color.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 improve the accuracy of color detection, additional image processing techniques were applied to the mask, such as </a:t>
            </a:r>
            <a:r>
              <a:rPr lang="en-US" sz="1200" b="1" dirty="0"/>
              <a:t>Gaussian blur</a:t>
            </a:r>
            <a:r>
              <a:rPr lang="en-US" sz="1200" dirty="0"/>
              <a:t>, </a:t>
            </a:r>
            <a:r>
              <a:rPr lang="en-US" sz="1200" b="1" dirty="0"/>
              <a:t>morphological operations</a:t>
            </a:r>
            <a:r>
              <a:rPr lang="en-US" sz="1200" dirty="0"/>
              <a:t>, and </a:t>
            </a:r>
            <a:r>
              <a:rPr lang="en-US" sz="1200" b="1" dirty="0"/>
              <a:t>edge detection</a:t>
            </a:r>
            <a:r>
              <a:rPr lang="en-US" sz="12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B87A1-2969-55C8-F675-B89CEFBC34B7}"/>
              </a:ext>
            </a:extLst>
          </p:cNvPr>
          <p:cNvSpPr txBox="1"/>
          <p:nvPr/>
        </p:nvSpPr>
        <p:spPr>
          <a:xfrm>
            <a:off x="4861931" y="2556975"/>
            <a:ext cx="4024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900" b="1" dirty="0"/>
              <a:t>Fig.1 - </a:t>
            </a:r>
            <a:r>
              <a:rPr lang="en-US" sz="900" dirty="0"/>
              <a:t>Set of HSV of color ranges used for each of the six colors on the Rubik’s cube.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8D78C7-5657-095E-5F9D-87F84EF6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515" y="3011899"/>
            <a:ext cx="2011037" cy="1607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698810-26E5-E25D-2F99-E4AAFBAD5024}"/>
              </a:ext>
            </a:extLst>
          </p:cNvPr>
          <p:cNvSpPr txBox="1"/>
          <p:nvPr/>
        </p:nvSpPr>
        <p:spPr>
          <a:xfrm>
            <a:off x="6327764" y="4698475"/>
            <a:ext cx="12112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900" b="1" dirty="0"/>
              <a:t>Fig.2 – </a:t>
            </a:r>
            <a:r>
              <a:rPr lang="en-US" sz="900" dirty="0"/>
              <a:t>Blue mask.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10BAB-3F2B-A794-F9E2-94F70B1EBC05}"/>
              </a:ext>
            </a:extLst>
          </p:cNvPr>
          <p:cNvSpPr txBox="1"/>
          <p:nvPr/>
        </p:nvSpPr>
        <p:spPr>
          <a:xfrm>
            <a:off x="1057597" y="4235681"/>
            <a:ext cx="34448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b="1" dirty="0"/>
              <a:t>Note: </a:t>
            </a:r>
            <a:r>
              <a:rPr lang="en-US" sz="1000" dirty="0"/>
              <a:t>In Fig.1, the ranges represent the acceptable color values for detecting each face in an environment controlled by us. The values may vary due to different lighting conditions. </a:t>
            </a:r>
          </a:p>
        </p:txBody>
      </p:sp>
    </p:spTree>
    <p:extLst>
      <p:ext uri="{BB962C8B-B14F-4D97-AF65-F5344CB8AC3E}">
        <p14:creationId xmlns:p14="http://schemas.microsoft.com/office/powerpoint/2010/main" val="147786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B7C6-74D5-7B0A-3351-F04E1738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Square</a:t>
            </a:r>
            <a:r>
              <a:rPr lang="pt-PT" dirty="0"/>
              <a:t> </a:t>
            </a:r>
            <a:r>
              <a:rPr lang="pt-PT" dirty="0" err="1"/>
              <a:t>Detection</a:t>
            </a:r>
            <a:endParaRPr lang="pt-P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39F4B-5A7B-4441-017E-68BA07452395}"/>
              </a:ext>
            </a:extLst>
          </p:cNvPr>
          <p:cNvSpPr txBox="1"/>
          <p:nvPr/>
        </p:nvSpPr>
        <p:spPr>
          <a:xfrm>
            <a:off x="723300" y="1416753"/>
            <a:ext cx="536577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To be </a:t>
            </a:r>
            <a:r>
              <a:rPr lang="en-US" sz="1200" b="1" dirty="0"/>
              <a:t>considered a square</a:t>
            </a:r>
            <a:r>
              <a:rPr lang="en-US" sz="1200" dirty="0"/>
              <a:t> and distinguish Rubik’s cube stickers from other objects in the frame, a contour must satisfy the following conditions:</a:t>
            </a:r>
          </a:p>
          <a:p>
            <a:pPr marL="417150" indent="-228600" algn="just">
              <a:spcBef>
                <a:spcPts val="600"/>
              </a:spcBef>
              <a:buFont typeface="+mj-lt"/>
              <a:buAutoNum type="arabicParenR"/>
            </a:pPr>
            <a:r>
              <a:rPr lang="en-US" sz="1100" dirty="0"/>
              <a:t>The contour must have </a:t>
            </a:r>
            <a:r>
              <a:rPr lang="en-US" sz="1100" b="1" dirty="0"/>
              <a:t>four vertices</a:t>
            </a:r>
            <a:r>
              <a:rPr lang="en-US" sz="1100" dirty="0"/>
              <a:t>;</a:t>
            </a:r>
          </a:p>
          <a:p>
            <a:pPr marL="417150" indent="-228600" algn="just">
              <a:buFont typeface="+mj-lt"/>
              <a:buAutoNum type="arabicParenR"/>
            </a:pPr>
            <a:r>
              <a:rPr lang="en-US" sz="1100" dirty="0"/>
              <a:t>The </a:t>
            </a:r>
            <a:r>
              <a:rPr lang="en-US" sz="1100" b="1" dirty="0"/>
              <a:t>aspect ratio</a:t>
            </a:r>
            <a:r>
              <a:rPr lang="en-US" sz="1100" dirty="0"/>
              <a:t> is </a:t>
            </a:r>
            <a:r>
              <a:rPr lang="en-US" sz="1100" b="1" dirty="0"/>
              <a:t>close to 1</a:t>
            </a:r>
            <a:r>
              <a:rPr lang="en-US" sz="1100" dirty="0"/>
              <a:t>;</a:t>
            </a:r>
          </a:p>
          <a:p>
            <a:pPr marL="417150" indent="-228600" algn="just">
              <a:buFont typeface="+mj-lt"/>
              <a:buAutoNum type="arabicParenR"/>
            </a:pPr>
            <a:r>
              <a:rPr lang="en-US" sz="1100" dirty="0"/>
              <a:t>Contours with </a:t>
            </a:r>
            <a:r>
              <a:rPr lang="en-US" sz="1100" b="1" dirty="0"/>
              <a:t>areas</a:t>
            </a:r>
            <a:r>
              <a:rPr lang="en-US" sz="1100" dirty="0"/>
              <a:t> that </a:t>
            </a:r>
            <a:r>
              <a:rPr lang="en-US" sz="1100" b="1" dirty="0"/>
              <a:t>fall within a specific range</a:t>
            </a:r>
            <a:r>
              <a:rPr lang="en-US" sz="1100" dirty="0"/>
              <a:t> are considered.</a:t>
            </a:r>
          </a:p>
          <a:p>
            <a:pPr marL="188550" algn="just"/>
            <a:endParaRPr lang="en-US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If a square is detected, the program draws a bounding rectangle around it and annotates it with the color's name in real time.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If </a:t>
            </a:r>
            <a:r>
              <a:rPr lang="en-US" sz="1200" b="1" dirty="0"/>
              <a:t>9 squares </a:t>
            </a:r>
            <a:r>
              <a:rPr lang="en-US" sz="1200" dirty="0"/>
              <a:t>are detected in a frame (Fig.3), they are sorted by their y-coordinates, grouped into sets of three (representing a row of the Rubik’s cube), and then sorted by their x-coordinates to </a:t>
            </a:r>
            <a:r>
              <a:rPr lang="en-US" sz="1200" b="1" dirty="0"/>
              <a:t>create a face</a:t>
            </a:r>
            <a:r>
              <a:rPr lang="en-US" sz="1200" dirty="0"/>
              <a:t>.</a:t>
            </a:r>
          </a:p>
        </p:txBody>
      </p:sp>
      <p:pic>
        <p:nvPicPr>
          <p:cNvPr id="5" name="Picture 4" descr="A person holding a screen with a blue and red square&#10;&#10;Description automatically generated">
            <a:extLst>
              <a:ext uri="{FF2B5EF4-FFF2-40B4-BE49-F238E27FC236}">
                <a16:creationId xmlns:a16="http://schemas.microsoft.com/office/drawing/2014/main" id="{152EE8C1-DC04-3796-BCB4-BD20657CC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50" t="13750" r="22044" b="42008"/>
          <a:stretch/>
        </p:blipFill>
        <p:spPr>
          <a:xfrm>
            <a:off x="6586467" y="1715016"/>
            <a:ext cx="2024560" cy="17134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9B043-A742-0824-80C1-9EBD7DB84186}"/>
              </a:ext>
            </a:extLst>
          </p:cNvPr>
          <p:cNvSpPr txBox="1"/>
          <p:nvPr/>
        </p:nvSpPr>
        <p:spPr>
          <a:xfrm>
            <a:off x="6768160" y="1104941"/>
            <a:ext cx="67693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b="1" dirty="0"/>
              <a:t>(289, 103)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BB33D-7B59-B306-A2E4-731C0B7173A8}"/>
              </a:ext>
            </a:extLst>
          </p:cNvPr>
          <p:cNvSpPr txBox="1"/>
          <p:nvPr/>
        </p:nvSpPr>
        <p:spPr>
          <a:xfrm>
            <a:off x="7235469" y="1257910"/>
            <a:ext cx="6698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b="1" dirty="0"/>
              <a:t>(344, 104)</a:t>
            </a:r>
          </a:p>
        </p:txBody>
      </p:sp>
      <p:cxnSp>
        <p:nvCxnSpPr>
          <p:cNvPr id="14" name="Google Shape;882;p48">
            <a:extLst>
              <a:ext uri="{FF2B5EF4-FFF2-40B4-BE49-F238E27FC236}">
                <a16:creationId xmlns:a16="http://schemas.microsoft.com/office/drawing/2014/main" id="{9B432B0B-C143-E3C2-2CA8-71AE052C83AC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913844" y="1320385"/>
            <a:ext cx="192786" cy="710142"/>
          </a:xfrm>
          <a:prstGeom prst="straightConnector1">
            <a:avLst/>
          </a:prstGeom>
          <a:noFill/>
          <a:ln w="19050" cap="rnd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8" name="Google Shape;882;p48">
            <a:extLst>
              <a:ext uri="{FF2B5EF4-FFF2-40B4-BE49-F238E27FC236}">
                <a16:creationId xmlns:a16="http://schemas.microsoft.com/office/drawing/2014/main" id="{EFFACDC3-A9F7-6B71-8E30-A49142D8FEFA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7359429" y="1473354"/>
            <a:ext cx="210966" cy="557173"/>
          </a:xfrm>
          <a:prstGeom prst="straightConnector1">
            <a:avLst/>
          </a:prstGeom>
          <a:noFill/>
          <a:ln w="19050" cap="rnd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" name="Google Shape;882;p48">
            <a:extLst>
              <a:ext uri="{FF2B5EF4-FFF2-40B4-BE49-F238E27FC236}">
                <a16:creationId xmlns:a16="http://schemas.microsoft.com/office/drawing/2014/main" id="{A1BD20A5-BA03-54D8-F9A3-D67B61274EF4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817700" y="1623421"/>
            <a:ext cx="225756" cy="407106"/>
          </a:xfrm>
          <a:prstGeom prst="straightConnector1">
            <a:avLst/>
          </a:prstGeom>
          <a:noFill/>
          <a:ln w="19050" cap="rnd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185017-F009-8E32-D5E4-606B84058269}"/>
              </a:ext>
            </a:extLst>
          </p:cNvPr>
          <p:cNvSpPr txBox="1"/>
          <p:nvPr/>
        </p:nvSpPr>
        <p:spPr>
          <a:xfrm>
            <a:off x="7701442" y="1407977"/>
            <a:ext cx="6840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b="1" dirty="0"/>
              <a:t>(400, 103)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E352E5-CDFD-B79A-0F26-C36AAC44B74E}"/>
              </a:ext>
            </a:extLst>
          </p:cNvPr>
          <p:cNvSpPr txBox="1"/>
          <p:nvPr/>
        </p:nvSpPr>
        <p:spPr>
          <a:xfrm>
            <a:off x="6089073" y="2571750"/>
            <a:ext cx="67693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b="1" dirty="0"/>
              <a:t>(289, 160)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B53C67-40BE-7881-2B00-5C1DF3C1E311}"/>
              </a:ext>
            </a:extLst>
          </p:cNvPr>
          <p:cNvSpPr txBox="1"/>
          <p:nvPr/>
        </p:nvSpPr>
        <p:spPr>
          <a:xfrm>
            <a:off x="8510233" y="2982024"/>
            <a:ext cx="6698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b="1" dirty="0"/>
              <a:t>(344, 160)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79E835-1ADD-46C5-8631-663F8BF588AF}"/>
              </a:ext>
            </a:extLst>
          </p:cNvPr>
          <p:cNvSpPr txBox="1"/>
          <p:nvPr/>
        </p:nvSpPr>
        <p:spPr>
          <a:xfrm>
            <a:off x="8510233" y="2725616"/>
            <a:ext cx="6840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b="1" dirty="0"/>
              <a:t>(400, 160)</a:t>
            </a:r>
          </a:p>
        </p:txBody>
      </p:sp>
      <p:cxnSp>
        <p:nvCxnSpPr>
          <p:cNvPr id="32" name="Google Shape;882;p48">
            <a:extLst>
              <a:ext uri="{FF2B5EF4-FFF2-40B4-BE49-F238E27FC236}">
                <a16:creationId xmlns:a16="http://schemas.microsoft.com/office/drawing/2014/main" id="{C45CD715-DE9E-C3BB-9004-5F3DA6F743A6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6766012" y="2486534"/>
            <a:ext cx="147832" cy="192938"/>
          </a:xfrm>
          <a:prstGeom prst="straightConnector1">
            <a:avLst/>
          </a:prstGeom>
          <a:noFill/>
          <a:ln w="19050" cap="rnd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35" name="Google Shape;882;p48">
            <a:extLst>
              <a:ext uri="{FF2B5EF4-FFF2-40B4-BE49-F238E27FC236}">
                <a16:creationId xmlns:a16="http://schemas.microsoft.com/office/drawing/2014/main" id="{FD07D256-83F2-84C7-FD02-C35D29856BD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393662" y="2486534"/>
            <a:ext cx="1116571" cy="603212"/>
          </a:xfrm>
          <a:prstGeom prst="straightConnector1">
            <a:avLst/>
          </a:prstGeom>
          <a:noFill/>
          <a:ln w="19050" cap="rnd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38" name="Google Shape;882;p48">
            <a:extLst>
              <a:ext uri="{FF2B5EF4-FFF2-40B4-BE49-F238E27FC236}">
                <a16:creationId xmlns:a16="http://schemas.microsoft.com/office/drawing/2014/main" id="{4D3F67AB-69EC-09A9-11FB-8B5BE3116E9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817700" y="2492105"/>
            <a:ext cx="692533" cy="341233"/>
          </a:xfrm>
          <a:prstGeom prst="straightConnector1">
            <a:avLst/>
          </a:prstGeom>
          <a:noFill/>
          <a:ln w="19050" cap="rnd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85E94DC-9932-2AC3-AADC-D0D5E04540ED}"/>
              </a:ext>
            </a:extLst>
          </p:cNvPr>
          <p:cNvSpPr txBox="1"/>
          <p:nvPr/>
        </p:nvSpPr>
        <p:spPr>
          <a:xfrm>
            <a:off x="6739961" y="3549523"/>
            <a:ext cx="67693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b="1" dirty="0"/>
              <a:t>(287, 215)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51B4D3-7658-DA5A-933E-4F176082D9F3}"/>
              </a:ext>
            </a:extLst>
          </p:cNvPr>
          <p:cNvSpPr txBox="1"/>
          <p:nvPr/>
        </p:nvSpPr>
        <p:spPr>
          <a:xfrm>
            <a:off x="7249097" y="3700820"/>
            <a:ext cx="6698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b="1" dirty="0"/>
              <a:t>(346, 217)</a:t>
            </a:r>
          </a:p>
        </p:txBody>
      </p:sp>
      <p:cxnSp>
        <p:nvCxnSpPr>
          <p:cNvPr id="50" name="Google Shape;882;p48">
            <a:extLst>
              <a:ext uri="{FF2B5EF4-FFF2-40B4-BE49-F238E27FC236}">
                <a16:creationId xmlns:a16="http://schemas.microsoft.com/office/drawing/2014/main" id="{3886AA31-2E14-B304-36A0-F9D7F5BD3D7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6913844" y="2937164"/>
            <a:ext cx="164587" cy="612359"/>
          </a:xfrm>
          <a:prstGeom prst="straightConnector1">
            <a:avLst/>
          </a:prstGeom>
          <a:noFill/>
          <a:ln w="19050" cap="rnd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51" name="Google Shape;882;p48">
            <a:extLst>
              <a:ext uri="{FF2B5EF4-FFF2-40B4-BE49-F238E27FC236}">
                <a16:creationId xmlns:a16="http://schemas.microsoft.com/office/drawing/2014/main" id="{6A2CD002-9646-73E1-C299-6055C0A1990F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7393662" y="2937164"/>
            <a:ext cx="190361" cy="763656"/>
          </a:xfrm>
          <a:prstGeom prst="straightConnector1">
            <a:avLst/>
          </a:prstGeom>
          <a:noFill/>
          <a:ln w="19050" cap="rnd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52" name="Google Shape;882;p48">
            <a:extLst>
              <a:ext uri="{FF2B5EF4-FFF2-40B4-BE49-F238E27FC236}">
                <a16:creationId xmlns:a16="http://schemas.microsoft.com/office/drawing/2014/main" id="{2DE58E09-0A46-2884-5784-B4AAE4D3717F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817700" y="2937164"/>
            <a:ext cx="245135" cy="898426"/>
          </a:xfrm>
          <a:prstGeom prst="straightConnector1">
            <a:avLst/>
          </a:prstGeom>
          <a:noFill/>
          <a:ln w="19050" cap="rnd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B4168E4-7EB3-4680-C6B2-8FC233D12F27}"/>
              </a:ext>
            </a:extLst>
          </p:cNvPr>
          <p:cNvSpPr txBox="1"/>
          <p:nvPr/>
        </p:nvSpPr>
        <p:spPr>
          <a:xfrm>
            <a:off x="7720821" y="3835590"/>
            <a:ext cx="6840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b="1" dirty="0"/>
              <a:t>(398, 216)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B02320F-C404-02FC-7005-C97AFC6015E1}"/>
              </a:ext>
            </a:extLst>
          </p:cNvPr>
          <p:cNvSpPr txBox="1"/>
          <p:nvPr/>
        </p:nvSpPr>
        <p:spPr>
          <a:xfrm>
            <a:off x="6352735" y="4070388"/>
            <a:ext cx="262543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900" b="1" dirty="0"/>
              <a:t>Fig.3 – </a:t>
            </a:r>
            <a:r>
              <a:rPr lang="en-US" sz="900" dirty="0"/>
              <a:t>Nine squares detected in a single frame.</a:t>
            </a:r>
          </a:p>
        </p:txBody>
      </p:sp>
    </p:spTree>
    <p:extLst>
      <p:ext uri="{BB962C8B-B14F-4D97-AF65-F5344CB8AC3E}">
        <p14:creationId xmlns:p14="http://schemas.microsoft.com/office/powerpoint/2010/main" val="38999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1" grpId="0"/>
      <p:bldP spid="29" grpId="0"/>
      <p:bldP spid="30" grpId="0"/>
      <p:bldP spid="31" grpId="0"/>
      <p:bldP spid="48" grpId="0"/>
      <p:bldP spid="49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B7C6-74D5-7B0A-3351-F04E1738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Kociemba</a:t>
            </a:r>
            <a:r>
              <a:rPr lang="pt-PT" dirty="0"/>
              <a:t> </a:t>
            </a:r>
            <a:r>
              <a:rPr lang="pt-PT" dirty="0" err="1"/>
              <a:t>Algorithm</a:t>
            </a:r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7506C-22E8-E0D7-C461-064E9D5ED6BB}"/>
              </a:ext>
            </a:extLst>
          </p:cNvPr>
          <p:cNvSpPr txBox="1"/>
          <p:nvPr/>
        </p:nvSpPr>
        <p:spPr>
          <a:xfrm>
            <a:off x="1097682" y="1368522"/>
            <a:ext cx="6948635" cy="2257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When all the 6 faces are detected, the program generate a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Kociemba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string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representing the color configuration of the entire Rubik’s cube.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Solved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Rubik’s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cube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string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360000" algn="just">
              <a:lnSpc>
                <a:spcPct val="150000"/>
              </a:lnSpc>
            </a:pP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</a:t>
            </a:r>
            <a:r>
              <a:rPr lang="pt-PT" sz="1100" b="0" i="0" dirty="0">
                <a:solidFill>
                  <a:schemeClr val="tx1"/>
                </a:solidFill>
                <a:effectLst/>
                <a:latin typeface="+mj-lt"/>
              </a:rPr>
              <a:t>UUUUUUUUURRRRRRRRRFFFFFFFFFDDDDDDDDDLLLLLLLLLBBBBBBBBB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altLang="pt-PT" sz="1000" dirty="0">
              <a:solidFill>
                <a:schemeClr val="tx1"/>
              </a:solidFill>
              <a:latin typeface="+mj-lt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altLang="pt-PT" sz="1200" dirty="0" err="1">
                <a:solidFill>
                  <a:schemeClr val="tx1"/>
                </a:solidFill>
                <a:latin typeface="+mj-lt"/>
              </a:rPr>
              <a:t>Example</a:t>
            </a:r>
            <a:r>
              <a:rPr lang="pt-PT" altLang="pt-PT" sz="12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360000" marR="0" lvl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&gt;&gt;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kociemba.solve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('</a:t>
            </a:r>
            <a:r>
              <a:rPr kumimoji="0" lang="pt-PT" altLang="pt-PT" sz="110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DRLU</a:t>
            </a:r>
            <a:r>
              <a:rPr kumimoji="0" lang="pt-PT" altLang="pt-PT" sz="1100" i="0" u="sng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U</a:t>
            </a:r>
            <a:r>
              <a:rPr kumimoji="0" lang="pt-PT" altLang="pt-PT" sz="110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BFBR</a:t>
            </a:r>
            <a:r>
              <a:rPr kumimoji="0" lang="pt-PT" altLang="pt-PT" sz="110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+mj-lt"/>
              </a:rPr>
              <a:t>BLUR</a:t>
            </a:r>
            <a:r>
              <a:rPr kumimoji="0" lang="pt-PT" altLang="pt-PT" sz="1100" i="0" u="sng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+mj-lt"/>
              </a:rPr>
              <a:t>R</a:t>
            </a:r>
            <a:r>
              <a:rPr kumimoji="0" lang="pt-PT" altLang="pt-PT" sz="110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+mj-lt"/>
              </a:rPr>
              <a:t>LRUB</a:t>
            </a:r>
            <a:r>
              <a:rPr kumimoji="0" lang="pt-PT" altLang="pt-PT" sz="11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rPr>
              <a:t>LRDD</a:t>
            </a:r>
            <a:r>
              <a:rPr kumimoji="0" lang="pt-PT" altLang="pt-PT" sz="1100" i="0" u="sng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rPr>
              <a:t>F</a:t>
            </a:r>
            <a:r>
              <a:rPr kumimoji="0" lang="pt-PT" altLang="pt-PT" sz="11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rPr>
              <a:t>DLFU</a:t>
            </a:r>
            <a:r>
              <a:rPr kumimoji="0" lang="pt-PT" altLang="pt-PT" sz="1100" i="0" u="none" strike="noStrike" cap="none" normalizeH="0" baseline="0" dirty="0">
                <a:ln>
                  <a:noFill/>
                </a:ln>
                <a:solidFill>
                  <a:srgbClr val="FFCC00"/>
                </a:solidFill>
                <a:effectLst/>
                <a:latin typeface="+mj-lt"/>
              </a:rPr>
              <a:t>FUFF</a:t>
            </a:r>
            <a:r>
              <a:rPr kumimoji="0" lang="pt-PT" altLang="pt-PT" sz="1100" i="0" u="sng" strike="noStrike" cap="none" normalizeH="0" baseline="0" dirty="0">
                <a:ln>
                  <a:noFill/>
                </a:ln>
                <a:solidFill>
                  <a:srgbClr val="FFCC00"/>
                </a:solidFill>
                <a:effectLst/>
                <a:latin typeface="+mj-lt"/>
              </a:rPr>
              <a:t>D</a:t>
            </a:r>
            <a:r>
              <a:rPr kumimoji="0" lang="pt-PT" altLang="pt-PT" sz="1100" i="0" u="none" strike="noStrike" cap="none" normalizeH="0" baseline="0" dirty="0">
                <a:ln>
                  <a:noFill/>
                </a:ln>
                <a:solidFill>
                  <a:srgbClr val="FFCC00"/>
                </a:solidFill>
                <a:effectLst/>
                <a:latin typeface="+mj-lt"/>
              </a:rPr>
              <a:t>BRDU</a:t>
            </a:r>
            <a:r>
              <a:rPr kumimoji="0" lang="pt-PT" altLang="pt-PT" sz="11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</a:rPr>
              <a:t>BRUF</a:t>
            </a:r>
            <a:r>
              <a:rPr kumimoji="0" lang="pt-PT" altLang="pt-PT" sz="1100" i="0" u="sng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</a:rPr>
              <a:t>L</a:t>
            </a:r>
            <a:r>
              <a:rPr kumimoji="0" lang="pt-PT" altLang="pt-PT" sz="11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</a:rPr>
              <a:t>LFDD</a:t>
            </a:r>
            <a:r>
              <a:rPr kumimoji="0" lang="pt-PT" altLang="pt-PT" sz="11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BFLU</a:t>
            </a:r>
            <a:r>
              <a:rPr kumimoji="0" lang="pt-PT" altLang="pt-PT" sz="110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B</a:t>
            </a:r>
            <a:r>
              <a:rPr kumimoji="0" lang="pt-PT" altLang="pt-PT" sz="11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LRBD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</a:t>
            </a:r>
            <a:r>
              <a:rPr kumimoji="0" lang="pt-PT" altLang="pt-PT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/>
                <a:sym typeface="Arial"/>
              </a:rPr>
              <a:t>)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36000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u"D2 R' D' F2 B D R2 D2 R' F2 D' F2 U' B2 L2 U2 D R2 U"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kumimoji="0" lang="pt-PT" altLang="pt-PT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" name="Google Shape;208;p32">
            <a:extLst>
              <a:ext uri="{FF2B5EF4-FFF2-40B4-BE49-F238E27FC236}">
                <a16:creationId xmlns:a16="http://schemas.microsoft.com/office/drawing/2014/main" id="{8E963A57-A2DF-3386-8FBC-69D38512225E}"/>
              </a:ext>
            </a:extLst>
          </p:cNvPr>
          <p:cNvGrpSpPr/>
          <p:nvPr/>
        </p:nvGrpSpPr>
        <p:grpSpPr>
          <a:xfrm>
            <a:off x="1938003" y="3302383"/>
            <a:ext cx="1870178" cy="1447148"/>
            <a:chOff x="4995106" y="1319476"/>
            <a:chExt cx="3012533" cy="2504552"/>
          </a:xfrm>
        </p:grpSpPr>
        <p:sp>
          <p:nvSpPr>
            <p:cNvPr id="10" name="Google Shape;209;p32">
              <a:extLst>
                <a:ext uri="{FF2B5EF4-FFF2-40B4-BE49-F238E27FC236}">
                  <a16:creationId xmlns:a16="http://schemas.microsoft.com/office/drawing/2014/main" id="{49AB1F4F-B4A6-571D-2001-4B8CE32CCDB9}"/>
                </a:ext>
              </a:extLst>
            </p:cNvPr>
            <p:cNvSpPr/>
            <p:nvPr/>
          </p:nvSpPr>
          <p:spPr>
            <a:xfrm>
              <a:off x="4995106" y="2034587"/>
              <a:ext cx="3012533" cy="1789441"/>
            </a:xfrm>
            <a:custGeom>
              <a:avLst/>
              <a:gdLst/>
              <a:ahLst/>
              <a:cxnLst/>
              <a:rect l="l" t="t" r="r" b="b"/>
              <a:pathLst>
                <a:path w="34426" h="20449" extrusionOk="0">
                  <a:moveTo>
                    <a:pt x="17217" y="1"/>
                  </a:moveTo>
                  <a:cubicBezTo>
                    <a:pt x="17071" y="1"/>
                    <a:pt x="16930" y="34"/>
                    <a:pt x="16813" y="101"/>
                  </a:cubicBezTo>
                  <a:lnTo>
                    <a:pt x="535" y="9541"/>
                  </a:lnTo>
                  <a:cubicBezTo>
                    <a:pt x="1" y="9841"/>
                    <a:pt x="1" y="10609"/>
                    <a:pt x="535" y="10942"/>
                  </a:cubicBezTo>
                  <a:lnTo>
                    <a:pt x="16813" y="20349"/>
                  </a:lnTo>
                  <a:cubicBezTo>
                    <a:pt x="16930" y="20416"/>
                    <a:pt x="17071" y="20449"/>
                    <a:pt x="17217" y="20449"/>
                  </a:cubicBezTo>
                  <a:cubicBezTo>
                    <a:pt x="17363" y="20449"/>
                    <a:pt x="17513" y="20416"/>
                    <a:pt x="17647" y="20349"/>
                  </a:cubicBezTo>
                  <a:lnTo>
                    <a:pt x="33892" y="10942"/>
                  </a:lnTo>
                  <a:cubicBezTo>
                    <a:pt x="34425" y="10609"/>
                    <a:pt x="34425" y="9841"/>
                    <a:pt x="33892" y="9508"/>
                  </a:cubicBezTo>
                  <a:lnTo>
                    <a:pt x="17647" y="101"/>
                  </a:lnTo>
                  <a:cubicBezTo>
                    <a:pt x="17513" y="34"/>
                    <a:pt x="17363" y="1"/>
                    <a:pt x="17217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210;p32">
              <a:extLst>
                <a:ext uri="{FF2B5EF4-FFF2-40B4-BE49-F238E27FC236}">
                  <a16:creationId xmlns:a16="http://schemas.microsoft.com/office/drawing/2014/main" id="{3148FDEF-22F3-4682-6076-6F867F85A210}"/>
                </a:ext>
              </a:extLst>
            </p:cNvPr>
            <p:cNvGrpSpPr/>
            <p:nvPr/>
          </p:nvGrpSpPr>
          <p:grpSpPr>
            <a:xfrm>
              <a:off x="5415492" y="1319476"/>
              <a:ext cx="2151372" cy="2487051"/>
              <a:chOff x="5415492" y="1319476"/>
              <a:chExt cx="2151372" cy="2487051"/>
            </a:xfrm>
          </p:grpSpPr>
          <p:sp>
            <p:nvSpPr>
              <p:cNvPr id="12" name="Google Shape;211;p32">
                <a:extLst>
                  <a:ext uri="{FF2B5EF4-FFF2-40B4-BE49-F238E27FC236}">
                    <a16:creationId xmlns:a16="http://schemas.microsoft.com/office/drawing/2014/main" id="{AC09024A-599C-7F3B-97D0-EC22C08F65C6}"/>
                  </a:ext>
                </a:extLst>
              </p:cNvPr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40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L</a:t>
                </a:r>
                <a:endParaRPr dirty="0"/>
              </a:p>
            </p:txBody>
          </p:sp>
          <p:sp>
            <p:nvSpPr>
              <p:cNvPr id="13" name="Google Shape;212;p32">
                <a:extLst>
                  <a:ext uri="{FF2B5EF4-FFF2-40B4-BE49-F238E27FC236}">
                    <a16:creationId xmlns:a16="http://schemas.microsoft.com/office/drawing/2014/main" id="{FB2929D5-FB04-858E-FD88-26CDBF6F3D8F}"/>
                  </a:ext>
                </a:extLst>
              </p:cNvPr>
              <p:cNvSpPr/>
              <p:nvPr/>
            </p:nvSpPr>
            <p:spPr>
              <a:xfrm>
                <a:off x="5771560" y="2154297"/>
                <a:ext cx="356243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06" extrusionOk="0">
                    <a:moveTo>
                      <a:pt x="1" y="1"/>
                    </a:moveTo>
                    <a:lnTo>
                      <a:pt x="1" y="4671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C0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R</a:t>
                </a:r>
                <a:endParaRPr dirty="0"/>
              </a:p>
            </p:txBody>
          </p:sp>
          <p:sp>
            <p:nvSpPr>
              <p:cNvPr id="14" name="Google Shape;213;p32">
                <a:extLst>
                  <a:ext uri="{FF2B5EF4-FFF2-40B4-BE49-F238E27FC236}">
                    <a16:creationId xmlns:a16="http://schemas.microsoft.com/office/drawing/2014/main" id="{1369DF5A-56AC-9609-32B0-CC6950497985}"/>
                  </a:ext>
                </a:extLst>
              </p:cNvPr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extrusionOk="0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EE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D</a:t>
                </a:r>
                <a:endParaRPr dirty="0"/>
              </a:p>
            </p:txBody>
          </p:sp>
          <p:sp>
            <p:nvSpPr>
              <p:cNvPr id="15" name="Google Shape;214;p32">
                <a:extLst>
                  <a:ext uri="{FF2B5EF4-FFF2-40B4-BE49-F238E27FC236}">
                    <a16:creationId xmlns:a16="http://schemas.microsoft.com/office/drawing/2014/main" id="{B0925720-5285-881D-5C2F-AE81D009E3F1}"/>
                  </a:ext>
                </a:extLst>
              </p:cNvPr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7040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EE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D</a:t>
                </a:r>
                <a:endParaRPr dirty="0"/>
              </a:p>
            </p:txBody>
          </p:sp>
          <p:sp>
            <p:nvSpPr>
              <p:cNvPr id="16" name="Google Shape;215;p32">
                <a:extLst>
                  <a:ext uri="{FF2B5EF4-FFF2-40B4-BE49-F238E27FC236}">
                    <a16:creationId xmlns:a16="http://schemas.microsoft.com/office/drawing/2014/main" id="{96FBEFBD-6780-3B6C-29B5-EABF0EE20FF9}"/>
                  </a:ext>
                </a:extLst>
              </p:cNvPr>
              <p:cNvSpPr/>
              <p:nvPr/>
            </p:nvSpPr>
            <p:spPr>
              <a:xfrm>
                <a:off x="5771560" y="2565845"/>
                <a:ext cx="356243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40" extrusionOk="0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69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00B05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F</a:t>
                </a:r>
                <a:endParaRPr dirty="0"/>
              </a:p>
            </p:txBody>
          </p:sp>
          <p:sp>
            <p:nvSpPr>
              <p:cNvPr id="17" name="Google Shape;216;p32">
                <a:extLst>
                  <a:ext uri="{FF2B5EF4-FFF2-40B4-BE49-F238E27FC236}">
                    <a16:creationId xmlns:a16="http://schemas.microsoft.com/office/drawing/2014/main" id="{544176E0-EBC2-EFA5-86A6-88505F3CA246}"/>
                  </a:ext>
                </a:extLst>
              </p:cNvPr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extrusionOk="0">
                    <a:moveTo>
                      <a:pt x="1" y="0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EE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D</a:t>
                </a:r>
                <a:endParaRPr dirty="0"/>
              </a:p>
            </p:txBody>
          </p:sp>
          <p:sp>
            <p:nvSpPr>
              <p:cNvPr id="18" name="Google Shape;217;p32">
                <a:extLst>
                  <a:ext uri="{FF2B5EF4-FFF2-40B4-BE49-F238E27FC236}">
                    <a16:creationId xmlns:a16="http://schemas.microsoft.com/office/drawing/2014/main" id="{1EB74CC3-1BB6-3FB2-C6F3-1195A89BB123}"/>
                  </a:ext>
                </a:extLst>
              </p:cNvPr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72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L</a:t>
                </a:r>
                <a:endParaRPr dirty="0"/>
              </a:p>
            </p:txBody>
          </p:sp>
          <p:sp>
            <p:nvSpPr>
              <p:cNvPr id="19" name="Google Shape;218;p32">
                <a:extLst>
                  <a:ext uri="{FF2B5EF4-FFF2-40B4-BE49-F238E27FC236}">
                    <a16:creationId xmlns:a16="http://schemas.microsoft.com/office/drawing/2014/main" id="{47CED746-7412-1288-FD44-A7210B40E238}"/>
                  </a:ext>
                </a:extLst>
              </p:cNvPr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39" extrusionOk="0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38"/>
                    </a:lnTo>
                    <a:cubicBezTo>
                      <a:pt x="4104" y="7038"/>
                      <a:pt x="4070" y="7005"/>
                      <a:pt x="4070" y="7005"/>
                    </a:cubicBezTo>
                    <a:lnTo>
                      <a:pt x="4070" y="233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B05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F</a:t>
                </a:r>
                <a:endParaRPr dirty="0"/>
              </a:p>
            </p:txBody>
          </p:sp>
          <p:sp>
            <p:nvSpPr>
              <p:cNvPr id="20" name="Google Shape;219;p32">
                <a:extLst>
                  <a:ext uri="{FF2B5EF4-FFF2-40B4-BE49-F238E27FC236}">
                    <a16:creationId xmlns:a16="http://schemas.microsoft.com/office/drawing/2014/main" id="{B14FCF53-7896-5F50-8ED6-F8D6BCBE5D26}"/>
                  </a:ext>
                </a:extLst>
              </p:cNvPr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72" extrusionOk="0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72"/>
                    </a:lnTo>
                    <a:lnTo>
                      <a:pt x="4070" y="7038"/>
                    </a:lnTo>
                    <a:lnTo>
                      <a:pt x="4070" y="23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U</a:t>
                </a:r>
                <a:endParaRPr dirty="0"/>
              </a:p>
            </p:txBody>
          </p:sp>
          <p:sp>
            <p:nvSpPr>
              <p:cNvPr id="21" name="Google Shape;220;p32">
                <a:extLst>
                  <a:ext uri="{FF2B5EF4-FFF2-40B4-BE49-F238E27FC236}">
                    <a16:creationId xmlns:a16="http://schemas.microsoft.com/office/drawing/2014/main" id="{8104A263-B84A-B484-D289-8FD8ECE55CA3}"/>
                  </a:ext>
                </a:extLst>
              </p:cNvPr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40" fill="none" extrusionOk="0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1;p32">
                <a:extLst>
                  <a:ext uri="{FF2B5EF4-FFF2-40B4-BE49-F238E27FC236}">
                    <a16:creationId xmlns:a16="http://schemas.microsoft.com/office/drawing/2014/main" id="{30F1FFFF-F56C-2649-1EC1-39CC09E69FA4}"/>
                  </a:ext>
                </a:extLst>
              </p:cNvPr>
              <p:cNvSpPr/>
              <p:nvPr/>
            </p:nvSpPr>
            <p:spPr>
              <a:xfrm>
                <a:off x="5771560" y="2154297"/>
                <a:ext cx="359131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06" fill="none" extrusionOk="0">
                    <a:moveTo>
                      <a:pt x="4070" y="7006"/>
                    </a:moveTo>
                    <a:lnTo>
                      <a:pt x="1" y="4671"/>
                    </a:lnTo>
                    <a:lnTo>
                      <a:pt x="1" y="4671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ubicBezTo>
                      <a:pt x="4070" y="7006"/>
                      <a:pt x="4104" y="7006"/>
                      <a:pt x="4070" y="70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22;p32">
                <a:extLst>
                  <a:ext uri="{FF2B5EF4-FFF2-40B4-BE49-F238E27FC236}">
                    <a16:creationId xmlns:a16="http://schemas.microsoft.com/office/drawing/2014/main" id="{63D49026-A0B7-7B4C-0E70-63509205157F}"/>
                  </a:ext>
                </a:extLst>
              </p:cNvPr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23;p32">
                <a:extLst>
                  <a:ext uri="{FF2B5EF4-FFF2-40B4-BE49-F238E27FC236}">
                    <a16:creationId xmlns:a16="http://schemas.microsoft.com/office/drawing/2014/main" id="{4B1AD30C-2792-1AC9-1A37-A878905DA147}"/>
                  </a:ext>
                </a:extLst>
              </p:cNvPr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7040" fill="none" extrusionOk="0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24;p32">
                <a:extLst>
                  <a:ext uri="{FF2B5EF4-FFF2-40B4-BE49-F238E27FC236}">
                    <a16:creationId xmlns:a16="http://schemas.microsoft.com/office/drawing/2014/main" id="{F221B594-9350-3A31-F252-73789C0764BB}"/>
                  </a:ext>
                </a:extLst>
              </p:cNvPr>
              <p:cNvSpPr/>
              <p:nvPr/>
            </p:nvSpPr>
            <p:spPr>
              <a:xfrm>
                <a:off x="5771560" y="2565845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69"/>
                    </a:lnTo>
                    <a:lnTo>
                      <a:pt x="4070" y="2369"/>
                    </a:lnTo>
                    <a:lnTo>
                      <a:pt x="4070" y="7039"/>
                    </a:lnTo>
                    <a:cubicBezTo>
                      <a:pt x="4070" y="7039"/>
                      <a:pt x="4104" y="7073"/>
                      <a:pt x="4070" y="703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25;p32">
                <a:extLst>
                  <a:ext uri="{FF2B5EF4-FFF2-40B4-BE49-F238E27FC236}">
                    <a16:creationId xmlns:a16="http://schemas.microsoft.com/office/drawing/2014/main" id="{3C7F51BC-58F9-EFC1-CE43-E60BE2DA8CD6}"/>
                  </a:ext>
                </a:extLst>
              </p:cNvPr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26;p32">
                <a:extLst>
                  <a:ext uri="{FF2B5EF4-FFF2-40B4-BE49-F238E27FC236}">
                    <a16:creationId xmlns:a16="http://schemas.microsoft.com/office/drawing/2014/main" id="{6725144C-31D5-436D-FCB8-F778FC90E166}"/>
                  </a:ext>
                </a:extLst>
              </p:cNvPr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fill="none" extrusionOk="0">
                    <a:moveTo>
                      <a:pt x="4070" y="7072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27;p32">
                <a:extLst>
                  <a:ext uri="{FF2B5EF4-FFF2-40B4-BE49-F238E27FC236}">
                    <a16:creationId xmlns:a16="http://schemas.microsoft.com/office/drawing/2014/main" id="{D77914CC-6023-32A9-0C85-B435ADD9EA68}"/>
                  </a:ext>
                </a:extLst>
              </p:cNvPr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39" fill="none" extrusionOk="0">
                    <a:moveTo>
                      <a:pt x="4070" y="7038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34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05"/>
                    </a:lnTo>
                    <a:cubicBezTo>
                      <a:pt x="4070" y="7005"/>
                      <a:pt x="4104" y="7038"/>
                      <a:pt x="4070" y="70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28;p32">
                <a:extLst>
                  <a:ext uri="{FF2B5EF4-FFF2-40B4-BE49-F238E27FC236}">
                    <a16:creationId xmlns:a16="http://schemas.microsoft.com/office/drawing/2014/main" id="{A1991C6D-DC35-122D-24B4-7CDD6AF2FE68}"/>
                  </a:ext>
                </a:extLst>
              </p:cNvPr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72" fill="none" extrusionOk="0">
                    <a:moveTo>
                      <a:pt x="4070" y="7072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4070" y="2368"/>
                    </a:lnTo>
                    <a:lnTo>
                      <a:pt x="4070" y="2368"/>
                    </a:lnTo>
                    <a:lnTo>
                      <a:pt x="4070" y="703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29;p32">
                <a:extLst>
                  <a:ext uri="{FF2B5EF4-FFF2-40B4-BE49-F238E27FC236}">
                    <a16:creationId xmlns:a16="http://schemas.microsoft.com/office/drawing/2014/main" id="{D30C13F2-A57E-4A6B-D38F-6A4E581CCFC6}"/>
                  </a:ext>
                </a:extLst>
              </p:cNvPr>
              <p:cNvSpPr/>
              <p:nvPr/>
            </p:nvSpPr>
            <p:spPr>
              <a:xfrm>
                <a:off x="6492622" y="2365015"/>
                <a:ext cx="356156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3" extrusionOk="0">
                    <a:moveTo>
                      <a:pt x="3951" y="1"/>
                    </a:moveTo>
                    <a:cubicBezTo>
                      <a:pt x="3925" y="1"/>
                      <a:pt x="3897" y="9"/>
                      <a:pt x="3870" y="28"/>
                    </a:cubicBezTo>
                    <a:lnTo>
                      <a:pt x="67" y="2229"/>
                    </a:lnTo>
                    <a:cubicBezTo>
                      <a:pt x="33" y="2229"/>
                      <a:pt x="0" y="2296"/>
                      <a:pt x="0" y="2329"/>
                    </a:cubicBezTo>
                    <a:lnTo>
                      <a:pt x="0" y="6766"/>
                    </a:lnTo>
                    <a:cubicBezTo>
                      <a:pt x="0" y="6838"/>
                      <a:pt x="52" y="6893"/>
                      <a:pt x="119" y="6893"/>
                    </a:cubicBezTo>
                    <a:cubicBezTo>
                      <a:pt x="144" y="6893"/>
                      <a:pt x="172" y="6885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8"/>
                      <a:pt x="4070" y="4531"/>
                    </a:cubicBezTo>
                    <a:lnTo>
                      <a:pt x="4070" y="128"/>
                    </a:lnTo>
                    <a:cubicBezTo>
                      <a:pt x="4070" y="56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B</a:t>
                </a:r>
                <a:endParaRPr dirty="0"/>
              </a:p>
            </p:txBody>
          </p:sp>
          <p:sp>
            <p:nvSpPr>
              <p:cNvPr id="31" name="Google Shape;230;p32">
                <a:extLst>
                  <a:ext uri="{FF2B5EF4-FFF2-40B4-BE49-F238E27FC236}">
                    <a16:creationId xmlns:a16="http://schemas.microsoft.com/office/drawing/2014/main" id="{751074D0-B611-210B-3875-3E84D0092DBF}"/>
                  </a:ext>
                </a:extLst>
              </p:cNvPr>
              <p:cNvSpPr/>
              <p:nvPr/>
            </p:nvSpPr>
            <p:spPr>
              <a:xfrm>
                <a:off x="6848690" y="2157797"/>
                <a:ext cx="359131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3" extrusionOk="0">
                    <a:moveTo>
                      <a:pt x="3971" y="0"/>
                    </a:moveTo>
                    <a:cubicBezTo>
                      <a:pt x="3946" y="0"/>
                      <a:pt x="3922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6"/>
                      <a:pt x="1" y="2329"/>
                    </a:cubicBezTo>
                    <a:lnTo>
                      <a:pt x="1" y="6765"/>
                    </a:lnTo>
                    <a:cubicBezTo>
                      <a:pt x="1" y="6838"/>
                      <a:pt x="53" y="6892"/>
                      <a:pt x="119" y="6892"/>
                    </a:cubicBezTo>
                    <a:cubicBezTo>
                      <a:pt x="145" y="6892"/>
                      <a:pt x="173" y="6884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7"/>
                      <a:pt x="4104" y="4531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L</a:t>
                </a:r>
                <a:endParaRPr dirty="0"/>
              </a:p>
            </p:txBody>
          </p:sp>
          <p:sp>
            <p:nvSpPr>
              <p:cNvPr id="32" name="Google Shape;231;p32">
                <a:extLst>
                  <a:ext uri="{FF2B5EF4-FFF2-40B4-BE49-F238E27FC236}">
                    <a16:creationId xmlns:a16="http://schemas.microsoft.com/office/drawing/2014/main" id="{08E7DBE9-C5EA-37DE-5E69-1505AB3F1A80}"/>
                  </a:ext>
                </a:extLst>
              </p:cNvPr>
              <p:cNvSpPr/>
              <p:nvPr/>
            </p:nvSpPr>
            <p:spPr>
              <a:xfrm>
                <a:off x="7207733" y="1950580"/>
                <a:ext cx="359131" cy="60607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26" extrusionOk="0">
                    <a:moveTo>
                      <a:pt x="3968" y="1"/>
                    </a:moveTo>
                    <a:cubicBezTo>
                      <a:pt x="3944" y="1"/>
                      <a:pt x="3921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5"/>
                      <a:pt x="1" y="2362"/>
                    </a:cubicBezTo>
                    <a:lnTo>
                      <a:pt x="1" y="6798"/>
                    </a:lnTo>
                    <a:cubicBezTo>
                      <a:pt x="1" y="6871"/>
                      <a:pt x="53" y="6925"/>
                      <a:pt x="119" y="6925"/>
                    </a:cubicBezTo>
                    <a:cubicBezTo>
                      <a:pt x="145" y="6925"/>
                      <a:pt x="173" y="6917"/>
                      <a:pt x="201" y="6899"/>
                    </a:cubicBezTo>
                    <a:lnTo>
                      <a:pt x="4037" y="4664"/>
                    </a:lnTo>
                    <a:cubicBezTo>
                      <a:pt x="4070" y="4664"/>
                      <a:pt x="4104" y="4597"/>
                      <a:pt x="4104" y="4564"/>
                    </a:cubicBezTo>
                    <a:lnTo>
                      <a:pt x="4104" y="160"/>
                    </a:lnTo>
                    <a:cubicBezTo>
                      <a:pt x="4104" y="63"/>
                      <a:pt x="4032" y="1"/>
                      <a:pt x="3968" y="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U</a:t>
                </a:r>
                <a:endParaRPr dirty="0"/>
              </a:p>
            </p:txBody>
          </p:sp>
          <p:sp>
            <p:nvSpPr>
              <p:cNvPr id="33" name="Google Shape;232;p32">
                <a:extLst>
                  <a:ext uri="{FF2B5EF4-FFF2-40B4-BE49-F238E27FC236}">
                    <a16:creationId xmlns:a16="http://schemas.microsoft.com/office/drawing/2014/main" id="{32FDFF1F-C162-40B8-DEAB-483836F80767}"/>
                  </a:ext>
                </a:extLst>
              </p:cNvPr>
              <p:cNvSpPr/>
              <p:nvPr/>
            </p:nvSpPr>
            <p:spPr>
              <a:xfrm>
                <a:off x="6492622" y="2779538"/>
                <a:ext cx="356156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3" extrusionOk="0">
                    <a:moveTo>
                      <a:pt x="3951" y="1"/>
                    </a:moveTo>
                    <a:cubicBezTo>
                      <a:pt x="3925" y="1"/>
                      <a:pt x="3897" y="9"/>
                      <a:pt x="3870" y="27"/>
                    </a:cubicBezTo>
                    <a:lnTo>
                      <a:pt x="67" y="2229"/>
                    </a:lnTo>
                    <a:cubicBezTo>
                      <a:pt x="33" y="2262"/>
                      <a:pt x="0" y="2296"/>
                      <a:pt x="0" y="2362"/>
                    </a:cubicBezTo>
                    <a:lnTo>
                      <a:pt x="0" y="6766"/>
                    </a:lnTo>
                    <a:cubicBezTo>
                      <a:pt x="0" y="6838"/>
                      <a:pt x="52" y="6892"/>
                      <a:pt x="119" y="6892"/>
                    </a:cubicBezTo>
                    <a:cubicBezTo>
                      <a:pt x="144" y="6892"/>
                      <a:pt x="172" y="6884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7"/>
                      <a:pt x="4070" y="4564"/>
                    </a:cubicBezTo>
                    <a:lnTo>
                      <a:pt x="4070" y="127"/>
                    </a:lnTo>
                    <a:cubicBezTo>
                      <a:pt x="4070" y="55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R</a:t>
                </a:r>
                <a:endParaRPr dirty="0"/>
              </a:p>
            </p:txBody>
          </p:sp>
          <p:sp>
            <p:nvSpPr>
              <p:cNvPr id="34" name="Google Shape;233;p32">
                <a:extLst>
                  <a:ext uri="{FF2B5EF4-FFF2-40B4-BE49-F238E27FC236}">
                    <a16:creationId xmlns:a16="http://schemas.microsoft.com/office/drawing/2014/main" id="{2942421C-BDCA-C88E-30FC-74CE4AF90361}"/>
                  </a:ext>
                </a:extLst>
              </p:cNvPr>
              <p:cNvSpPr/>
              <p:nvPr/>
            </p:nvSpPr>
            <p:spPr>
              <a:xfrm>
                <a:off x="6848690" y="2573896"/>
                <a:ext cx="359131" cy="60292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0" extrusionOk="0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11"/>
                    </a:lnTo>
                    <a:cubicBezTo>
                      <a:pt x="34" y="2244"/>
                      <a:pt x="1" y="2277"/>
                      <a:pt x="1" y="2344"/>
                    </a:cubicBezTo>
                    <a:lnTo>
                      <a:pt x="1" y="6747"/>
                    </a:lnTo>
                    <a:cubicBezTo>
                      <a:pt x="1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1" y="6881"/>
                    </a:cubicBezTo>
                    <a:lnTo>
                      <a:pt x="4037" y="4646"/>
                    </a:lnTo>
                    <a:cubicBezTo>
                      <a:pt x="4070" y="4646"/>
                      <a:pt x="4104" y="4579"/>
                      <a:pt x="4104" y="4546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rgbClr val="CC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>
                    <a:solidFill>
                      <a:schemeClr val="tx1"/>
                    </a:solidFill>
                  </a:rPr>
                  <a:t>R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Google Shape;234;p32">
                <a:extLst>
                  <a:ext uri="{FF2B5EF4-FFF2-40B4-BE49-F238E27FC236}">
                    <a16:creationId xmlns:a16="http://schemas.microsoft.com/office/drawing/2014/main" id="{0DA2920A-D609-8DA6-E4D0-A58146A33221}"/>
                  </a:ext>
                </a:extLst>
              </p:cNvPr>
              <p:cNvSpPr/>
              <p:nvPr/>
            </p:nvSpPr>
            <p:spPr>
              <a:xfrm>
                <a:off x="7207733" y="2366678"/>
                <a:ext cx="359131" cy="60283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89" extrusionOk="0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44"/>
                    </a:lnTo>
                    <a:cubicBezTo>
                      <a:pt x="34" y="2244"/>
                      <a:pt x="1" y="2310"/>
                      <a:pt x="1" y="2344"/>
                    </a:cubicBezTo>
                    <a:lnTo>
                      <a:pt x="1" y="6747"/>
                    </a:lnTo>
                    <a:cubicBezTo>
                      <a:pt x="1" y="6829"/>
                      <a:pt x="68" y="6889"/>
                      <a:pt x="148" y="6889"/>
                    </a:cubicBezTo>
                    <a:cubicBezTo>
                      <a:pt x="165" y="6889"/>
                      <a:pt x="183" y="6886"/>
                      <a:pt x="201" y="6880"/>
                    </a:cubicBezTo>
                    <a:lnTo>
                      <a:pt x="4037" y="4679"/>
                    </a:lnTo>
                    <a:cubicBezTo>
                      <a:pt x="4070" y="4645"/>
                      <a:pt x="4104" y="4612"/>
                      <a:pt x="4104" y="4545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L</a:t>
                </a:r>
                <a:endParaRPr dirty="0"/>
              </a:p>
            </p:txBody>
          </p:sp>
          <p:sp>
            <p:nvSpPr>
              <p:cNvPr id="36" name="Google Shape;235;p32">
                <a:extLst>
                  <a:ext uri="{FF2B5EF4-FFF2-40B4-BE49-F238E27FC236}">
                    <a16:creationId xmlns:a16="http://schemas.microsoft.com/office/drawing/2014/main" id="{E1DCB5FD-F377-D0DF-EBC7-A51123D73FB2}"/>
                  </a:ext>
                </a:extLst>
              </p:cNvPr>
              <p:cNvSpPr/>
              <p:nvPr/>
            </p:nvSpPr>
            <p:spPr>
              <a:xfrm>
                <a:off x="6492622" y="3195636"/>
                <a:ext cx="356156" cy="602927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0" extrusionOk="0">
                    <a:moveTo>
                      <a:pt x="3922" y="0"/>
                    </a:moveTo>
                    <a:cubicBezTo>
                      <a:pt x="3905" y="0"/>
                      <a:pt x="3887" y="3"/>
                      <a:pt x="3870" y="9"/>
                    </a:cubicBezTo>
                    <a:lnTo>
                      <a:pt x="67" y="2244"/>
                    </a:lnTo>
                    <a:cubicBezTo>
                      <a:pt x="33" y="2244"/>
                      <a:pt x="0" y="2277"/>
                      <a:pt x="0" y="2344"/>
                    </a:cubicBezTo>
                    <a:lnTo>
                      <a:pt x="0" y="6747"/>
                    </a:lnTo>
                    <a:cubicBezTo>
                      <a:pt x="0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0" y="6881"/>
                    </a:cubicBezTo>
                    <a:lnTo>
                      <a:pt x="4003" y="4679"/>
                    </a:lnTo>
                    <a:cubicBezTo>
                      <a:pt x="4070" y="4646"/>
                      <a:pt x="4070" y="4579"/>
                      <a:pt x="4070" y="4546"/>
                    </a:cubicBezTo>
                    <a:lnTo>
                      <a:pt x="4070" y="143"/>
                    </a:lnTo>
                    <a:cubicBezTo>
                      <a:pt x="4070" y="60"/>
                      <a:pt x="4002" y="0"/>
                      <a:pt x="3922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R</a:t>
                </a:r>
                <a:endParaRPr dirty="0"/>
              </a:p>
            </p:txBody>
          </p:sp>
          <p:sp>
            <p:nvSpPr>
              <p:cNvPr id="37" name="Google Shape;236;p32">
                <a:extLst>
                  <a:ext uri="{FF2B5EF4-FFF2-40B4-BE49-F238E27FC236}">
                    <a16:creationId xmlns:a16="http://schemas.microsoft.com/office/drawing/2014/main" id="{E94B54C2-89B8-5779-6E88-985150CB40BB}"/>
                  </a:ext>
                </a:extLst>
              </p:cNvPr>
              <p:cNvSpPr/>
              <p:nvPr/>
            </p:nvSpPr>
            <p:spPr>
              <a:xfrm>
                <a:off x="6848690" y="2989731"/>
                <a:ext cx="359131" cy="60161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75" extrusionOk="0">
                    <a:moveTo>
                      <a:pt x="3971" y="0"/>
                    </a:moveTo>
                    <a:cubicBezTo>
                      <a:pt x="3946" y="0"/>
                      <a:pt x="3922" y="8"/>
                      <a:pt x="3903" y="27"/>
                    </a:cubicBezTo>
                    <a:lnTo>
                      <a:pt x="67" y="2229"/>
                    </a:lnTo>
                    <a:cubicBezTo>
                      <a:pt x="34" y="2229"/>
                      <a:pt x="1" y="2295"/>
                      <a:pt x="1" y="2329"/>
                    </a:cubicBezTo>
                    <a:lnTo>
                      <a:pt x="1" y="6732"/>
                    </a:lnTo>
                    <a:cubicBezTo>
                      <a:pt x="1" y="6814"/>
                      <a:pt x="68" y="6874"/>
                      <a:pt x="148" y="6874"/>
                    </a:cubicBezTo>
                    <a:cubicBezTo>
                      <a:pt x="165" y="6874"/>
                      <a:pt x="183" y="6871"/>
                      <a:pt x="201" y="6865"/>
                    </a:cubicBezTo>
                    <a:lnTo>
                      <a:pt x="4037" y="4664"/>
                    </a:lnTo>
                    <a:cubicBezTo>
                      <a:pt x="4070" y="4630"/>
                      <a:pt x="4104" y="4597"/>
                      <a:pt x="4104" y="4530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U</a:t>
                </a:r>
                <a:endParaRPr dirty="0"/>
              </a:p>
            </p:txBody>
          </p:sp>
          <p:sp>
            <p:nvSpPr>
              <p:cNvPr id="38" name="Google Shape;237;p32">
                <a:extLst>
                  <a:ext uri="{FF2B5EF4-FFF2-40B4-BE49-F238E27FC236}">
                    <a16:creationId xmlns:a16="http://schemas.microsoft.com/office/drawing/2014/main" id="{6BD212F3-A365-60F2-59DF-CFE02A0E9FA2}"/>
                  </a:ext>
                </a:extLst>
              </p:cNvPr>
              <p:cNvSpPr/>
              <p:nvPr/>
            </p:nvSpPr>
            <p:spPr>
              <a:xfrm>
                <a:off x="7207733" y="2782426"/>
                <a:ext cx="359131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3" extrusionOk="0">
                    <a:moveTo>
                      <a:pt x="3971" y="1"/>
                    </a:moveTo>
                    <a:cubicBezTo>
                      <a:pt x="3946" y="1"/>
                      <a:pt x="3922" y="9"/>
                      <a:pt x="3903" y="28"/>
                    </a:cubicBezTo>
                    <a:lnTo>
                      <a:pt x="67" y="2229"/>
                    </a:lnTo>
                    <a:cubicBezTo>
                      <a:pt x="34" y="2263"/>
                      <a:pt x="1" y="2296"/>
                      <a:pt x="1" y="2329"/>
                    </a:cubicBezTo>
                    <a:lnTo>
                      <a:pt x="1" y="6766"/>
                    </a:lnTo>
                    <a:cubicBezTo>
                      <a:pt x="1" y="6838"/>
                      <a:pt x="53" y="6893"/>
                      <a:pt x="119" y="6893"/>
                    </a:cubicBezTo>
                    <a:cubicBezTo>
                      <a:pt x="145" y="6893"/>
                      <a:pt x="173" y="6885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8"/>
                      <a:pt x="4104" y="4564"/>
                    </a:cubicBezTo>
                    <a:lnTo>
                      <a:pt x="4104" y="128"/>
                    </a:lnTo>
                    <a:cubicBezTo>
                      <a:pt x="4104" y="56"/>
                      <a:pt x="4034" y="1"/>
                      <a:pt x="3971" y="1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B</a:t>
                </a:r>
                <a:endParaRPr dirty="0"/>
              </a:p>
            </p:txBody>
          </p:sp>
          <p:sp>
            <p:nvSpPr>
              <p:cNvPr id="39" name="Google Shape;238;p32">
                <a:extLst>
                  <a:ext uri="{FF2B5EF4-FFF2-40B4-BE49-F238E27FC236}">
                    <a16:creationId xmlns:a16="http://schemas.microsoft.com/office/drawing/2014/main" id="{36FB1A84-D187-1D1A-D2DD-15230D01F4FD}"/>
                  </a:ext>
                </a:extLst>
              </p:cNvPr>
              <p:cNvSpPr/>
              <p:nvPr/>
            </p:nvSpPr>
            <p:spPr>
              <a:xfrm>
                <a:off x="6492622" y="2361515"/>
                <a:ext cx="356156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73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3"/>
                      <a:pt x="0" y="6906"/>
                      <a:pt x="0" y="6806"/>
                    </a:cubicBezTo>
                    <a:lnTo>
                      <a:pt x="0" y="2369"/>
                    </a:lnTo>
                    <a:cubicBezTo>
                      <a:pt x="0" y="2336"/>
                      <a:pt x="33" y="2269"/>
                      <a:pt x="67" y="2269"/>
                    </a:cubicBezTo>
                    <a:lnTo>
                      <a:pt x="3870" y="68"/>
                    </a:lnTo>
                    <a:cubicBezTo>
                      <a:pt x="3970" y="1"/>
                      <a:pt x="4070" y="68"/>
                      <a:pt x="4070" y="168"/>
                    </a:cubicBezTo>
                    <a:lnTo>
                      <a:pt x="4070" y="4571"/>
                    </a:lnTo>
                    <a:cubicBezTo>
                      <a:pt x="4070" y="4638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39;p32">
                <a:extLst>
                  <a:ext uri="{FF2B5EF4-FFF2-40B4-BE49-F238E27FC236}">
                    <a16:creationId xmlns:a16="http://schemas.microsoft.com/office/drawing/2014/main" id="{BA42356C-25BB-1D95-909D-55A4772561E8}"/>
                  </a:ext>
                </a:extLst>
              </p:cNvPr>
              <p:cNvSpPr/>
              <p:nvPr/>
            </p:nvSpPr>
            <p:spPr>
              <a:xfrm>
                <a:off x="6848690" y="2154297"/>
                <a:ext cx="359131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73" fill="none" extrusionOk="0">
                    <a:moveTo>
                      <a:pt x="4037" y="4704"/>
                    </a:moveTo>
                    <a:lnTo>
                      <a:pt x="201" y="6906"/>
                    </a:lnTo>
                    <a:cubicBezTo>
                      <a:pt x="101" y="6972"/>
                      <a:pt x="1" y="6906"/>
                      <a:pt x="1" y="6805"/>
                    </a:cubicBezTo>
                    <a:lnTo>
                      <a:pt x="1" y="2369"/>
                    </a:lnTo>
                    <a:cubicBezTo>
                      <a:pt x="1" y="2336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37"/>
                      <a:pt x="4070" y="4671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40;p32">
                <a:extLst>
                  <a:ext uri="{FF2B5EF4-FFF2-40B4-BE49-F238E27FC236}">
                    <a16:creationId xmlns:a16="http://schemas.microsoft.com/office/drawing/2014/main" id="{228581BC-D53F-92C3-119A-88D57FE6C663}"/>
                  </a:ext>
                </a:extLst>
              </p:cNvPr>
              <p:cNvSpPr/>
              <p:nvPr/>
            </p:nvSpPr>
            <p:spPr>
              <a:xfrm>
                <a:off x="7207733" y="1947079"/>
                <a:ext cx="359131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06" fill="none" extrusionOk="0">
                    <a:moveTo>
                      <a:pt x="4037" y="4704"/>
                    </a:moveTo>
                    <a:lnTo>
                      <a:pt x="201" y="6939"/>
                    </a:lnTo>
                    <a:cubicBezTo>
                      <a:pt x="101" y="7005"/>
                      <a:pt x="1" y="6939"/>
                      <a:pt x="1" y="6838"/>
                    </a:cubicBezTo>
                    <a:lnTo>
                      <a:pt x="1" y="2402"/>
                    </a:lnTo>
                    <a:cubicBezTo>
                      <a:pt x="1" y="2335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200"/>
                    </a:cubicBezTo>
                    <a:lnTo>
                      <a:pt x="4104" y="4604"/>
                    </a:lnTo>
                    <a:cubicBezTo>
                      <a:pt x="4104" y="4637"/>
                      <a:pt x="4070" y="4704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41;p32">
                <a:extLst>
                  <a:ext uri="{FF2B5EF4-FFF2-40B4-BE49-F238E27FC236}">
                    <a16:creationId xmlns:a16="http://schemas.microsoft.com/office/drawing/2014/main" id="{9D4C3594-186F-B46F-4C3E-FB8365403649}"/>
                  </a:ext>
                </a:extLst>
              </p:cNvPr>
              <p:cNvSpPr/>
              <p:nvPr/>
            </p:nvSpPr>
            <p:spPr>
              <a:xfrm>
                <a:off x="6492622" y="2776038"/>
                <a:ext cx="356156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73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2"/>
                      <a:pt x="0" y="6906"/>
                      <a:pt x="0" y="6806"/>
                    </a:cubicBezTo>
                    <a:lnTo>
                      <a:pt x="0" y="2402"/>
                    </a:lnTo>
                    <a:cubicBezTo>
                      <a:pt x="0" y="2336"/>
                      <a:pt x="33" y="2302"/>
                      <a:pt x="67" y="2269"/>
                    </a:cubicBezTo>
                    <a:lnTo>
                      <a:pt x="3870" y="67"/>
                    </a:lnTo>
                    <a:cubicBezTo>
                      <a:pt x="3970" y="1"/>
                      <a:pt x="4070" y="67"/>
                      <a:pt x="4070" y="167"/>
                    </a:cubicBezTo>
                    <a:lnTo>
                      <a:pt x="4070" y="4604"/>
                    </a:lnTo>
                    <a:cubicBezTo>
                      <a:pt x="4070" y="4637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42;p32">
                <a:extLst>
                  <a:ext uri="{FF2B5EF4-FFF2-40B4-BE49-F238E27FC236}">
                    <a16:creationId xmlns:a16="http://schemas.microsoft.com/office/drawing/2014/main" id="{7ADFD34E-B59D-22A6-3B80-3BF51444FEB6}"/>
                  </a:ext>
                </a:extLst>
              </p:cNvPr>
              <p:cNvSpPr/>
              <p:nvPr/>
            </p:nvSpPr>
            <p:spPr>
              <a:xfrm>
                <a:off x="6848690" y="2571708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671"/>
                    </a:moveTo>
                    <a:lnTo>
                      <a:pt x="201" y="6906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02"/>
                      <a:pt x="34" y="2269"/>
                      <a:pt x="67" y="2236"/>
                    </a:cubicBezTo>
                    <a:lnTo>
                      <a:pt x="3903" y="34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04"/>
                      <a:pt x="4070" y="4671"/>
                      <a:pt x="4037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43;p32">
                <a:extLst>
                  <a:ext uri="{FF2B5EF4-FFF2-40B4-BE49-F238E27FC236}">
                    <a16:creationId xmlns:a16="http://schemas.microsoft.com/office/drawing/2014/main" id="{5B1F89E6-1620-0597-EAFC-D2FCF0C5C625}"/>
                  </a:ext>
                </a:extLst>
              </p:cNvPr>
              <p:cNvSpPr/>
              <p:nvPr/>
            </p:nvSpPr>
            <p:spPr>
              <a:xfrm>
                <a:off x="7207733" y="2364490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34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44;p32">
                <a:extLst>
                  <a:ext uri="{FF2B5EF4-FFF2-40B4-BE49-F238E27FC236}">
                    <a16:creationId xmlns:a16="http://schemas.microsoft.com/office/drawing/2014/main" id="{8EAABEA2-76BD-53D6-14BB-132A8CD5497B}"/>
                  </a:ext>
                </a:extLst>
              </p:cNvPr>
              <p:cNvSpPr/>
              <p:nvPr/>
            </p:nvSpPr>
            <p:spPr>
              <a:xfrm>
                <a:off x="6492622" y="3193449"/>
                <a:ext cx="356156" cy="607302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40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39"/>
                      <a:pt x="0" y="6872"/>
                      <a:pt x="0" y="6772"/>
                    </a:cubicBezTo>
                    <a:lnTo>
                      <a:pt x="0" y="2369"/>
                    </a:lnTo>
                    <a:cubicBezTo>
                      <a:pt x="0" y="2302"/>
                      <a:pt x="33" y="2269"/>
                      <a:pt x="67" y="2269"/>
                    </a:cubicBezTo>
                    <a:lnTo>
                      <a:pt x="3870" y="34"/>
                    </a:lnTo>
                    <a:cubicBezTo>
                      <a:pt x="3970" y="1"/>
                      <a:pt x="4070" y="67"/>
                      <a:pt x="4070" y="168"/>
                    </a:cubicBezTo>
                    <a:lnTo>
                      <a:pt x="4070" y="4571"/>
                    </a:lnTo>
                    <a:cubicBezTo>
                      <a:pt x="4070" y="4604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45;p32">
                <a:extLst>
                  <a:ext uri="{FF2B5EF4-FFF2-40B4-BE49-F238E27FC236}">
                    <a16:creationId xmlns:a16="http://schemas.microsoft.com/office/drawing/2014/main" id="{160EEE7E-2CA5-1944-6485-2F59DFCB437F}"/>
                  </a:ext>
                </a:extLst>
              </p:cNvPr>
              <p:cNvSpPr/>
              <p:nvPr/>
            </p:nvSpPr>
            <p:spPr>
              <a:xfrm>
                <a:off x="6848690" y="2986231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46;p32">
                <a:extLst>
                  <a:ext uri="{FF2B5EF4-FFF2-40B4-BE49-F238E27FC236}">
                    <a16:creationId xmlns:a16="http://schemas.microsoft.com/office/drawing/2014/main" id="{A753A721-3B04-76A1-7802-D0FA3D195F6F}"/>
                  </a:ext>
                </a:extLst>
              </p:cNvPr>
              <p:cNvSpPr/>
              <p:nvPr/>
            </p:nvSpPr>
            <p:spPr>
              <a:xfrm>
                <a:off x="7207733" y="2779013"/>
                <a:ext cx="359131" cy="610102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72" fill="none" extrusionOk="0">
                    <a:moveTo>
                      <a:pt x="4037" y="4703"/>
                    </a:moveTo>
                    <a:lnTo>
                      <a:pt x="201" y="6905"/>
                    </a:lnTo>
                    <a:cubicBezTo>
                      <a:pt x="101" y="6972"/>
                      <a:pt x="1" y="6905"/>
                      <a:pt x="1" y="6805"/>
                    </a:cubicBezTo>
                    <a:lnTo>
                      <a:pt x="1" y="2368"/>
                    </a:lnTo>
                    <a:cubicBezTo>
                      <a:pt x="1" y="2335"/>
                      <a:pt x="34" y="2302"/>
                      <a:pt x="67" y="2268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603"/>
                    </a:lnTo>
                    <a:cubicBezTo>
                      <a:pt x="4104" y="4637"/>
                      <a:pt x="4070" y="4670"/>
                      <a:pt x="4037" y="470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47;p32">
                <a:extLst>
                  <a:ext uri="{FF2B5EF4-FFF2-40B4-BE49-F238E27FC236}">
                    <a16:creationId xmlns:a16="http://schemas.microsoft.com/office/drawing/2014/main" id="{58C9D35B-A07F-EC6C-530C-9985414677B3}"/>
                  </a:ext>
                </a:extLst>
              </p:cNvPr>
              <p:cNvSpPr/>
              <p:nvPr/>
            </p:nvSpPr>
            <p:spPr>
              <a:xfrm>
                <a:off x="6145217" y="1320176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3987" y="1"/>
                    </a:moveTo>
                    <a:cubicBezTo>
                      <a:pt x="3970" y="1"/>
                      <a:pt x="3953" y="9"/>
                      <a:pt x="3937" y="26"/>
                    </a:cubicBezTo>
                    <a:lnTo>
                      <a:pt x="67" y="2261"/>
                    </a:lnTo>
                    <a:cubicBezTo>
                      <a:pt x="1" y="2294"/>
                      <a:pt x="1" y="2394"/>
                      <a:pt x="67" y="2428"/>
                    </a:cubicBezTo>
                    <a:lnTo>
                      <a:pt x="3937" y="4696"/>
                    </a:lnTo>
                    <a:lnTo>
                      <a:pt x="4037" y="4696"/>
                    </a:lnTo>
                    <a:lnTo>
                      <a:pt x="7940" y="2428"/>
                    </a:lnTo>
                    <a:cubicBezTo>
                      <a:pt x="8006" y="2394"/>
                      <a:pt x="8006" y="2294"/>
                      <a:pt x="7940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rgbClr val="F4EE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D</a:t>
                </a:r>
                <a:endParaRPr dirty="0"/>
              </a:p>
            </p:txBody>
          </p:sp>
          <p:sp>
            <p:nvSpPr>
              <p:cNvPr id="49" name="Google Shape;248;p32">
                <a:extLst>
                  <a:ext uri="{FF2B5EF4-FFF2-40B4-BE49-F238E27FC236}">
                    <a16:creationId xmlns:a16="http://schemas.microsoft.com/office/drawing/2014/main" id="{F4CBE3E5-D65B-40C3-EF7B-7F3EABC86031}"/>
                  </a:ext>
                </a:extLst>
              </p:cNvPr>
              <p:cNvSpPr/>
              <p:nvPr/>
            </p:nvSpPr>
            <p:spPr>
              <a:xfrm>
                <a:off x="6501373" y="1527481"/>
                <a:ext cx="700585" cy="410148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87" extrusionOk="0">
                    <a:moveTo>
                      <a:pt x="4020" y="0"/>
                    </a:moveTo>
                    <a:cubicBezTo>
                      <a:pt x="4003" y="0"/>
                      <a:pt x="3986" y="8"/>
                      <a:pt x="3970" y="25"/>
                    </a:cubicBezTo>
                    <a:lnTo>
                      <a:pt x="67" y="2260"/>
                    </a:lnTo>
                    <a:cubicBezTo>
                      <a:pt x="0" y="2293"/>
                      <a:pt x="0" y="2394"/>
                      <a:pt x="67" y="2427"/>
                    </a:cubicBezTo>
                    <a:lnTo>
                      <a:pt x="3970" y="4662"/>
                    </a:lnTo>
                    <a:cubicBezTo>
                      <a:pt x="3986" y="4678"/>
                      <a:pt x="4003" y="4687"/>
                      <a:pt x="4020" y="4687"/>
                    </a:cubicBezTo>
                    <a:cubicBezTo>
                      <a:pt x="4036" y="4687"/>
                      <a:pt x="4053" y="4678"/>
                      <a:pt x="4070" y="4662"/>
                    </a:cubicBezTo>
                    <a:lnTo>
                      <a:pt x="7939" y="2427"/>
                    </a:lnTo>
                    <a:cubicBezTo>
                      <a:pt x="8006" y="2394"/>
                      <a:pt x="8006" y="2293"/>
                      <a:pt x="7939" y="2260"/>
                    </a:cubicBezTo>
                    <a:lnTo>
                      <a:pt x="4070" y="25"/>
                    </a:lnTo>
                    <a:cubicBezTo>
                      <a:pt x="4053" y="8"/>
                      <a:pt x="4036" y="0"/>
                      <a:pt x="4020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R</a:t>
                </a:r>
                <a:endParaRPr dirty="0"/>
              </a:p>
            </p:txBody>
          </p:sp>
          <p:sp>
            <p:nvSpPr>
              <p:cNvPr id="50" name="Google Shape;249;p32">
                <a:extLst>
                  <a:ext uri="{FF2B5EF4-FFF2-40B4-BE49-F238E27FC236}">
                    <a16:creationId xmlns:a16="http://schemas.microsoft.com/office/drawing/2014/main" id="{ED9A3861-B331-AEBA-7318-5C8BB00F205A}"/>
                  </a:ext>
                </a:extLst>
              </p:cNvPr>
              <p:cNvSpPr/>
              <p:nvPr/>
            </p:nvSpPr>
            <p:spPr>
              <a:xfrm>
                <a:off x="6860416" y="1733999"/>
                <a:ext cx="700585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96" extrusionOk="0">
                    <a:moveTo>
                      <a:pt x="3936" y="0"/>
                    </a:moveTo>
                    <a:lnTo>
                      <a:pt x="67" y="2268"/>
                    </a:lnTo>
                    <a:cubicBezTo>
                      <a:pt x="0" y="2302"/>
                      <a:pt x="0" y="2402"/>
                      <a:pt x="67" y="2435"/>
                    </a:cubicBezTo>
                    <a:lnTo>
                      <a:pt x="3936" y="4670"/>
                    </a:lnTo>
                    <a:cubicBezTo>
                      <a:pt x="3953" y="4687"/>
                      <a:pt x="3970" y="4695"/>
                      <a:pt x="3986" y="4695"/>
                    </a:cubicBezTo>
                    <a:cubicBezTo>
                      <a:pt x="4003" y="4695"/>
                      <a:pt x="4020" y="4687"/>
                      <a:pt x="4036" y="4670"/>
                    </a:cubicBezTo>
                    <a:lnTo>
                      <a:pt x="7939" y="2435"/>
                    </a:lnTo>
                    <a:cubicBezTo>
                      <a:pt x="8006" y="2402"/>
                      <a:pt x="8006" y="2302"/>
                      <a:pt x="7939" y="2268"/>
                    </a:cubicBezTo>
                    <a:lnTo>
                      <a:pt x="40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L</a:t>
                </a:r>
                <a:endParaRPr dirty="0"/>
              </a:p>
            </p:txBody>
          </p:sp>
          <p:sp>
            <p:nvSpPr>
              <p:cNvPr id="51" name="Google Shape;250;p32">
                <a:extLst>
                  <a:ext uri="{FF2B5EF4-FFF2-40B4-BE49-F238E27FC236}">
                    <a16:creationId xmlns:a16="http://schemas.microsoft.com/office/drawing/2014/main" id="{3E51C194-5783-04F4-7D3A-B1D3F2DDF24B}"/>
                  </a:ext>
                </a:extLst>
              </p:cNvPr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extrusionOk="0">
                    <a:moveTo>
                      <a:pt x="3970" y="0"/>
                    </a:moveTo>
                    <a:lnTo>
                      <a:pt x="100" y="2235"/>
                    </a:lnTo>
                    <a:cubicBezTo>
                      <a:pt x="0" y="2268"/>
                      <a:pt x="0" y="2369"/>
                      <a:pt x="100" y="2435"/>
                    </a:cubicBezTo>
                    <a:lnTo>
                      <a:pt x="3970" y="4670"/>
                    </a:lnTo>
                    <a:lnTo>
                      <a:pt x="4070" y="4670"/>
                    </a:lnTo>
                    <a:lnTo>
                      <a:pt x="7939" y="2435"/>
                    </a:lnTo>
                    <a:cubicBezTo>
                      <a:pt x="8006" y="2369"/>
                      <a:pt x="8006" y="2268"/>
                      <a:pt x="7939" y="2235"/>
                    </a:cubicBezTo>
                    <a:lnTo>
                      <a:pt x="40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U</a:t>
                </a:r>
                <a:endParaRPr dirty="0"/>
              </a:p>
            </p:txBody>
          </p:sp>
          <p:sp>
            <p:nvSpPr>
              <p:cNvPr id="52" name="Google Shape;251;p32">
                <a:extLst>
                  <a:ext uri="{FF2B5EF4-FFF2-40B4-BE49-F238E27FC236}">
                    <a16:creationId xmlns:a16="http://schemas.microsoft.com/office/drawing/2014/main" id="{F33BC3BD-DC73-5E0B-E885-11C62A6F3FD8}"/>
                  </a:ext>
                </a:extLst>
              </p:cNvPr>
              <p:cNvSpPr/>
              <p:nvPr/>
            </p:nvSpPr>
            <p:spPr>
              <a:xfrm>
                <a:off x="6142329" y="1734699"/>
                <a:ext cx="700585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96" extrusionOk="0">
                    <a:moveTo>
                      <a:pt x="4003" y="1"/>
                    </a:moveTo>
                    <a:cubicBezTo>
                      <a:pt x="3978" y="1"/>
                      <a:pt x="3953" y="9"/>
                      <a:pt x="3936" y="26"/>
                    </a:cubicBezTo>
                    <a:lnTo>
                      <a:pt x="67" y="2260"/>
                    </a:lnTo>
                    <a:cubicBezTo>
                      <a:pt x="0" y="2294"/>
                      <a:pt x="0" y="2394"/>
                      <a:pt x="67" y="2427"/>
                    </a:cubicBezTo>
                    <a:lnTo>
                      <a:pt x="3936" y="4696"/>
                    </a:lnTo>
                    <a:lnTo>
                      <a:pt x="4070" y="4696"/>
                    </a:lnTo>
                    <a:lnTo>
                      <a:pt x="7939" y="2427"/>
                    </a:lnTo>
                    <a:cubicBezTo>
                      <a:pt x="8006" y="2394"/>
                      <a:pt x="8006" y="2294"/>
                      <a:pt x="7939" y="2260"/>
                    </a:cubicBezTo>
                    <a:lnTo>
                      <a:pt x="4070" y="26"/>
                    </a:lnTo>
                    <a:cubicBezTo>
                      <a:pt x="4053" y="9"/>
                      <a:pt x="4028" y="1"/>
                      <a:pt x="4003" y="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U</a:t>
                </a:r>
                <a:endParaRPr dirty="0"/>
              </a:p>
            </p:txBody>
          </p:sp>
          <p:sp>
            <p:nvSpPr>
              <p:cNvPr id="53" name="Google Shape;252;p32">
                <a:extLst>
                  <a:ext uri="{FF2B5EF4-FFF2-40B4-BE49-F238E27FC236}">
                    <a16:creationId xmlns:a16="http://schemas.microsoft.com/office/drawing/2014/main" id="{3F836EDB-3507-900D-3A7A-9E318AECFFD0}"/>
                  </a:ext>
                </a:extLst>
              </p:cNvPr>
              <p:cNvSpPr/>
              <p:nvPr/>
            </p:nvSpPr>
            <p:spPr>
              <a:xfrm>
                <a:off x="6501373" y="1941916"/>
                <a:ext cx="697697" cy="41023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4688" extrusionOk="0">
                    <a:moveTo>
                      <a:pt x="3986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28"/>
                    </a:cubicBezTo>
                    <a:lnTo>
                      <a:pt x="3936" y="4663"/>
                    </a:lnTo>
                    <a:cubicBezTo>
                      <a:pt x="3953" y="4679"/>
                      <a:pt x="3970" y="4688"/>
                      <a:pt x="3986" y="4688"/>
                    </a:cubicBezTo>
                    <a:cubicBezTo>
                      <a:pt x="4003" y="4688"/>
                      <a:pt x="4020" y="4679"/>
                      <a:pt x="4036" y="4663"/>
                    </a:cubicBezTo>
                    <a:lnTo>
                      <a:pt x="7906" y="2428"/>
                    </a:lnTo>
                    <a:cubicBezTo>
                      <a:pt x="7973" y="2394"/>
                      <a:pt x="7973" y="2294"/>
                      <a:pt x="7906" y="2261"/>
                    </a:cubicBezTo>
                    <a:lnTo>
                      <a:pt x="4036" y="26"/>
                    </a:lnTo>
                    <a:cubicBezTo>
                      <a:pt x="4020" y="9"/>
                      <a:pt x="4003" y="1"/>
                      <a:pt x="3986" y="1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B</a:t>
                </a:r>
                <a:endParaRPr dirty="0"/>
              </a:p>
            </p:txBody>
          </p:sp>
          <p:sp>
            <p:nvSpPr>
              <p:cNvPr id="54" name="Google Shape;253;p32">
                <a:extLst>
                  <a:ext uri="{FF2B5EF4-FFF2-40B4-BE49-F238E27FC236}">
                    <a16:creationId xmlns:a16="http://schemas.microsoft.com/office/drawing/2014/main" id="{BCFC257D-90DE-3574-F682-F8D2E4E0BEF6}"/>
                  </a:ext>
                </a:extLst>
              </p:cNvPr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extrusionOk="0">
                    <a:moveTo>
                      <a:pt x="3937" y="1"/>
                    </a:moveTo>
                    <a:lnTo>
                      <a:pt x="67" y="2235"/>
                    </a:lnTo>
                    <a:cubicBezTo>
                      <a:pt x="1" y="2269"/>
                      <a:pt x="1" y="2402"/>
                      <a:pt x="67" y="2436"/>
                    </a:cubicBezTo>
                    <a:lnTo>
                      <a:pt x="3937" y="4671"/>
                    </a:lnTo>
                    <a:lnTo>
                      <a:pt x="4037" y="4671"/>
                    </a:lnTo>
                    <a:lnTo>
                      <a:pt x="7940" y="2436"/>
                    </a:lnTo>
                    <a:cubicBezTo>
                      <a:pt x="8006" y="2402"/>
                      <a:pt x="8006" y="2302"/>
                      <a:pt x="7940" y="2235"/>
                    </a:cubicBezTo>
                    <a:lnTo>
                      <a:pt x="4037" y="1"/>
                    </a:lnTo>
                    <a:close/>
                  </a:path>
                </a:pathLst>
              </a:custGeom>
              <a:solidFill>
                <a:srgbClr val="00B05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F</a:t>
                </a:r>
                <a:endParaRPr dirty="0"/>
              </a:p>
            </p:txBody>
          </p:sp>
          <p:sp>
            <p:nvSpPr>
              <p:cNvPr id="55" name="Google Shape;254;p32">
                <a:extLst>
                  <a:ext uri="{FF2B5EF4-FFF2-40B4-BE49-F238E27FC236}">
                    <a16:creationId xmlns:a16="http://schemas.microsoft.com/office/drawing/2014/main" id="{D9A673A7-57AE-2018-41D2-6D56D00E771F}"/>
                  </a:ext>
                </a:extLst>
              </p:cNvPr>
              <p:cNvSpPr/>
              <p:nvPr/>
            </p:nvSpPr>
            <p:spPr>
              <a:xfrm>
                <a:off x="5783286" y="1941916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3987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61"/>
                    </a:cubicBezTo>
                    <a:lnTo>
                      <a:pt x="3936" y="4696"/>
                    </a:lnTo>
                    <a:lnTo>
                      <a:pt x="4037" y="4696"/>
                    </a:lnTo>
                    <a:lnTo>
                      <a:pt x="7939" y="2461"/>
                    </a:lnTo>
                    <a:cubicBezTo>
                      <a:pt x="8006" y="2394"/>
                      <a:pt x="8006" y="2294"/>
                      <a:pt x="7939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B</a:t>
                </a:r>
                <a:endParaRPr dirty="0"/>
              </a:p>
            </p:txBody>
          </p:sp>
          <p:sp>
            <p:nvSpPr>
              <p:cNvPr id="56" name="Google Shape;255;p32">
                <a:extLst>
                  <a:ext uri="{FF2B5EF4-FFF2-40B4-BE49-F238E27FC236}">
                    <a16:creationId xmlns:a16="http://schemas.microsoft.com/office/drawing/2014/main" id="{6C81836E-EA7A-AD29-E18B-9EDD2F34F9B6}"/>
                  </a:ext>
                </a:extLst>
              </p:cNvPr>
              <p:cNvSpPr/>
              <p:nvPr/>
            </p:nvSpPr>
            <p:spPr>
              <a:xfrm>
                <a:off x="6139354" y="2149222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4020" y="0"/>
                    </a:moveTo>
                    <a:cubicBezTo>
                      <a:pt x="4004" y="0"/>
                      <a:pt x="3987" y="9"/>
                      <a:pt x="3970" y="25"/>
                    </a:cubicBezTo>
                    <a:lnTo>
                      <a:pt x="68" y="2260"/>
                    </a:lnTo>
                    <a:cubicBezTo>
                      <a:pt x="1" y="2294"/>
                      <a:pt x="1" y="2394"/>
                      <a:pt x="68" y="2427"/>
                    </a:cubicBezTo>
                    <a:lnTo>
                      <a:pt x="3970" y="4695"/>
                    </a:lnTo>
                    <a:lnTo>
                      <a:pt x="4070" y="4695"/>
                    </a:lnTo>
                    <a:lnTo>
                      <a:pt x="7940" y="2427"/>
                    </a:lnTo>
                    <a:cubicBezTo>
                      <a:pt x="8007" y="2394"/>
                      <a:pt x="8007" y="2294"/>
                      <a:pt x="7940" y="2260"/>
                    </a:cubicBezTo>
                    <a:lnTo>
                      <a:pt x="4070" y="25"/>
                    </a:lnTo>
                    <a:cubicBezTo>
                      <a:pt x="4054" y="9"/>
                      <a:pt x="4037" y="0"/>
                      <a:pt x="4020" y="0"/>
                    </a:cubicBezTo>
                    <a:close/>
                  </a:path>
                </a:pathLst>
              </a:custGeom>
              <a:solidFill>
                <a:srgbClr val="CC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R</a:t>
                </a:r>
                <a:endParaRPr dirty="0"/>
              </a:p>
            </p:txBody>
          </p:sp>
          <p:sp>
            <p:nvSpPr>
              <p:cNvPr id="57" name="Google Shape;256;p32">
                <a:extLst>
                  <a:ext uri="{FF2B5EF4-FFF2-40B4-BE49-F238E27FC236}">
                    <a16:creationId xmlns:a16="http://schemas.microsoft.com/office/drawing/2014/main" id="{F68B68D9-6F19-5C48-0A84-785DAFE5C47D}"/>
                  </a:ext>
                </a:extLst>
              </p:cNvPr>
              <p:cNvSpPr/>
              <p:nvPr/>
            </p:nvSpPr>
            <p:spPr>
              <a:xfrm>
                <a:off x="6145217" y="1319476"/>
                <a:ext cx="700673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4" fill="none" extrusionOk="0">
                    <a:moveTo>
                      <a:pt x="3937" y="4704"/>
                    </a:moveTo>
                    <a:lnTo>
                      <a:pt x="67" y="2436"/>
                    </a:lnTo>
                    <a:cubicBezTo>
                      <a:pt x="1" y="2402"/>
                      <a:pt x="1" y="2302"/>
                      <a:pt x="67" y="2269"/>
                    </a:cubicBezTo>
                    <a:lnTo>
                      <a:pt x="3937" y="34"/>
                    </a:lnTo>
                    <a:cubicBezTo>
                      <a:pt x="3970" y="0"/>
                      <a:pt x="4003" y="0"/>
                      <a:pt x="4037" y="34"/>
                    </a:cubicBezTo>
                    <a:lnTo>
                      <a:pt x="7940" y="2269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7" y="4704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57;p32">
                <a:extLst>
                  <a:ext uri="{FF2B5EF4-FFF2-40B4-BE49-F238E27FC236}">
                    <a16:creationId xmlns:a16="http://schemas.microsoft.com/office/drawing/2014/main" id="{D99F9E72-41D5-7719-888B-978AF3331177}"/>
                  </a:ext>
                </a:extLst>
              </p:cNvPr>
              <p:cNvSpPr/>
              <p:nvPr/>
            </p:nvSpPr>
            <p:spPr>
              <a:xfrm>
                <a:off x="6501373" y="1526693"/>
                <a:ext cx="700585" cy="411723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5" fill="none" extrusionOk="0">
                    <a:moveTo>
                      <a:pt x="3970" y="4671"/>
                    </a:moveTo>
                    <a:lnTo>
                      <a:pt x="67" y="2436"/>
                    </a:lnTo>
                    <a:cubicBezTo>
                      <a:pt x="0" y="2403"/>
                      <a:pt x="0" y="2302"/>
                      <a:pt x="67" y="2269"/>
                    </a:cubicBezTo>
                    <a:lnTo>
                      <a:pt x="3970" y="34"/>
                    </a:lnTo>
                    <a:cubicBezTo>
                      <a:pt x="4003" y="1"/>
                      <a:pt x="4036" y="1"/>
                      <a:pt x="4070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3"/>
                      <a:pt x="7939" y="2436"/>
                    </a:cubicBezTo>
                    <a:lnTo>
                      <a:pt x="4070" y="4671"/>
                    </a:lnTo>
                    <a:cubicBezTo>
                      <a:pt x="4036" y="4704"/>
                      <a:pt x="4003" y="4704"/>
                      <a:pt x="3970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58;p32">
                <a:extLst>
                  <a:ext uri="{FF2B5EF4-FFF2-40B4-BE49-F238E27FC236}">
                    <a16:creationId xmlns:a16="http://schemas.microsoft.com/office/drawing/2014/main" id="{05E686A7-1572-9FFF-8D9D-8DE2F6E8A88C}"/>
                  </a:ext>
                </a:extLst>
              </p:cNvPr>
              <p:cNvSpPr/>
              <p:nvPr/>
            </p:nvSpPr>
            <p:spPr>
              <a:xfrm>
                <a:off x="6860416" y="1733999"/>
                <a:ext cx="700585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4" fill="none" extrusionOk="0">
                    <a:moveTo>
                      <a:pt x="3936" y="4670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0"/>
                    </a:lnTo>
                    <a:cubicBezTo>
                      <a:pt x="3970" y="0"/>
                      <a:pt x="4003" y="0"/>
                      <a:pt x="4036" y="0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36" y="4670"/>
                    </a:lnTo>
                    <a:cubicBezTo>
                      <a:pt x="4003" y="4704"/>
                      <a:pt x="3970" y="4704"/>
                      <a:pt x="3936" y="4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59;p32">
                <a:extLst>
                  <a:ext uri="{FF2B5EF4-FFF2-40B4-BE49-F238E27FC236}">
                    <a16:creationId xmlns:a16="http://schemas.microsoft.com/office/drawing/2014/main" id="{0D78F4FE-AC1C-8292-CA31-82EF06DCDEE1}"/>
                  </a:ext>
                </a:extLst>
              </p:cNvPr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fill="none" extrusionOk="0">
                    <a:moveTo>
                      <a:pt x="3970" y="4670"/>
                    </a:moveTo>
                    <a:lnTo>
                      <a:pt x="100" y="2435"/>
                    </a:lnTo>
                    <a:cubicBezTo>
                      <a:pt x="0" y="2369"/>
                      <a:pt x="0" y="2268"/>
                      <a:pt x="100" y="2235"/>
                    </a:cubicBezTo>
                    <a:lnTo>
                      <a:pt x="3970" y="0"/>
                    </a:lnTo>
                    <a:cubicBezTo>
                      <a:pt x="4003" y="0"/>
                      <a:pt x="4037" y="0"/>
                      <a:pt x="4070" y="0"/>
                    </a:cubicBezTo>
                    <a:lnTo>
                      <a:pt x="7939" y="2235"/>
                    </a:lnTo>
                    <a:cubicBezTo>
                      <a:pt x="8006" y="2268"/>
                      <a:pt x="8006" y="2369"/>
                      <a:pt x="7939" y="2435"/>
                    </a:cubicBezTo>
                    <a:lnTo>
                      <a:pt x="4070" y="4670"/>
                    </a:lnTo>
                    <a:cubicBezTo>
                      <a:pt x="4037" y="4670"/>
                      <a:pt x="4003" y="4670"/>
                      <a:pt x="3970" y="4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60;p32">
                <a:extLst>
                  <a:ext uri="{FF2B5EF4-FFF2-40B4-BE49-F238E27FC236}">
                    <a16:creationId xmlns:a16="http://schemas.microsoft.com/office/drawing/2014/main" id="{123548E4-D480-A0A9-93C0-B7AB7C6BEEC3}"/>
                  </a:ext>
                </a:extLst>
              </p:cNvPr>
              <p:cNvSpPr/>
              <p:nvPr/>
            </p:nvSpPr>
            <p:spPr>
              <a:xfrm>
                <a:off x="6142329" y="1733999"/>
                <a:ext cx="700585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4" fill="none" extrusionOk="0">
                    <a:moveTo>
                      <a:pt x="3936" y="4704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34"/>
                    </a:lnTo>
                    <a:cubicBezTo>
                      <a:pt x="3970" y="0"/>
                      <a:pt x="4036" y="0"/>
                      <a:pt x="4070" y="34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70" y="4704"/>
                    </a:lnTo>
                    <a:cubicBezTo>
                      <a:pt x="4036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61;p32">
                <a:extLst>
                  <a:ext uri="{FF2B5EF4-FFF2-40B4-BE49-F238E27FC236}">
                    <a16:creationId xmlns:a16="http://schemas.microsoft.com/office/drawing/2014/main" id="{7ABFD272-F50E-CC0E-D896-BC23BF902643}"/>
                  </a:ext>
                </a:extLst>
              </p:cNvPr>
              <p:cNvSpPr/>
              <p:nvPr/>
            </p:nvSpPr>
            <p:spPr>
              <a:xfrm>
                <a:off x="6501373" y="1941216"/>
                <a:ext cx="697697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4704" fill="none" extrusionOk="0">
                    <a:moveTo>
                      <a:pt x="3936" y="4671"/>
                    </a:moveTo>
                    <a:lnTo>
                      <a:pt x="67" y="2436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6" y="34"/>
                    </a:cubicBezTo>
                    <a:lnTo>
                      <a:pt x="7906" y="2269"/>
                    </a:lnTo>
                    <a:cubicBezTo>
                      <a:pt x="7973" y="2302"/>
                      <a:pt x="7973" y="2402"/>
                      <a:pt x="7906" y="2436"/>
                    </a:cubicBezTo>
                    <a:lnTo>
                      <a:pt x="4036" y="4671"/>
                    </a:lnTo>
                    <a:cubicBezTo>
                      <a:pt x="4003" y="4704"/>
                      <a:pt x="3970" y="4704"/>
                      <a:pt x="3936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62;p32">
                <a:extLst>
                  <a:ext uri="{FF2B5EF4-FFF2-40B4-BE49-F238E27FC236}">
                    <a16:creationId xmlns:a16="http://schemas.microsoft.com/office/drawing/2014/main" id="{A8D5F5ED-5185-FD57-3D00-E46CBEB7A4EC}"/>
                  </a:ext>
                </a:extLst>
              </p:cNvPr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fill="none" extrusionOk="0">
                    <a:moveTo>
                      <a:pt x="3937" y="4671"/>
                    </a:moveTo>
                    <a:lnTo>
                      <a:pt x="67" y="2436"/>
                    </a:lnTo>
                    <a:cubicBezTo>
                      <a:pt x="1" y="2402"/>
                      <a:pt x="1" y="2269"/>
                      <a:pt x="67" y="2235"/>
                    </a:cubicBezTo>
                    <a:lnTo>
                      <a:pt x="3937" y="1"/>
                    </a:lnTo>
                    <a:cubicBezTo>
                      <a:pt x="3970" y="1"/>
                      <a:pt x="4004" y="1"/>
                      <a:pt x="4037" y="1"/>
                    </a:cubicBezTo>
                    <a:lnTo>
                      <a:pt x="7940" y="2235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671"/>
                    </a:lnTo>
                    <a:cubicBezTo>
                      <a:pt x="4004" y="4671"/>
                      <a:pt x="3970" y="4671"/>
                      <a:pt x="3937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263;p32">
                <a:extLst>
                  <a:ext uri="{FF2B5EF4-FFF2-40B4-BE49-F238E27FC236}">
                    <a16:creationId xmlns:a16="http://schemas.microsoft.com/office/drawing/2014/main" id="{F6EBE3F1-72E2-A21E-7EFA-9FD243E14093}"/>
                  </a:ext>
                </a:extLst>
              </p:cNvPr>
              <p:cNvSpPr/>
              <p:nvPr/>
            </p:nvSpPr>
            <p:spPr>
              <a:xfrm>
                <a:off x="5783286" y="1941216"/>
                <a:ext cx="700673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4" fill="none" extrusionOk="0">
                    <a:moveTo>
                      <a:pt x="3936" y="4704"/>
                    </a:moveTo>
                    <a:lnTo>
                      <a:pt x="67" y="2469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7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2"/>
                      <a:pt x="7939" y="2469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264;p32">
                <a:extLst>
                  <a:ext uri="{FF2B5EF4-FFF2-40B4-BE49-F238E27FC236}">
                    <a16:creationId xmlns:a16="http://schemas.microsoft.com/office/drawing/2014/main" id="{92FF4FCA-D749-21C2-B91C-66D0E6E46A29}"/>
                  </a:ext>
                </a:extLst>
              </p:cNvPr>
              <p:cNvSpPr/>
              <p:nvPr/>
            </p:nvSpPr>
            <p:spPr>
              <a:xfrm>
                <a:off x="6139354" y="2148434"/>
                <a:ext cx="700673" cy="411723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5" fill="none" extrusionOk="0">
                    <a:moveTo>
                      <a:pt x="3970" y="4704"/>
                    </a:moveTo>
                    <a:lnTo>
                      <a:pt x="68" y="2436"/>
                    </a:lnTo>
                    <a:cubicBezTo>
                      <a:pt x="1" y="2403"/>
                      <a:pt x="1" y="2303"/>
                      <a:pt x="68" y="2269"/>
                    </a:cubicBezTo>
                    <a:lnTo>
                      <a:pt x="3970" y="34"/>
                    </a:lnTo>
                    <a:cubicBezTo>
                      <a:pt x="4004" y="1"/>
                      <a:pt x="4037" y="1"/>
                      <a:pt x="4070" y="34"/>
                    </a:cubicBezTo>
                    <a:lnTo>
                      <a:pt x="7940" y="2269"/>
                    </a:lnTo>
                    <a:cubicBezTo>
                      <a:pt x="8007" y="2303"/>
                      <a:pt x="8007" y="2403"/>
                      <a:pt x="7940" y="2436"/>
                    </a:cubicBezTo>
                    <a:lnTo>
                      <a:pt x="4070" y="4704"/>
                    </a:lnTo>
                    <a:cubicBezTo>
                      <a:pt x="4037" y="4704"/>
                      <a:pt x="4004" y="4704"/>
                      <a:pt x="3970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Google Shape;208;p32">
            <a:extLst>
              <a:ext uri="{FF2B5EF4-FFF2-40B4-BE49-F238E27FC236}">
                <a16:creationId xmlns:a16="http://schemas.microsoft.com/office/drawing/2014/main" id="{A56D864D-9E35-EF4A-97D0-0DA5D985C695}"/>
              </a:ext>
            </a:extLst>
          </p:cNvPr>
          <p:cNvGrpSpPr/>
          <p:nvPr/>
        </p:nvGrpSpPr>
        <p:grpSpPr>
          <a:xfrm>
            <a:off x="5674332" y="3302383"/>
            <a:ext cx="1870178" cy="1447148"/>
            <a:chOff x="4995106" y="1319476"/>
            <a:chExt cx="3012533" cy="2504552"/>
          </a:xfrm>
        </p:grpSpPr>
        <p:sp>
          <p:nvSpPr>
            <p:cNvPr id="5" name="Google Shape;209;p32">
              <a:extLst>
                <a:ext uri="{FF2B5EF4-FFF2-40B4-BE49-F238E27FC236}">
                  <a16:creationId xmlns:a16="http://schemas.microsoft.com/office/drawing/2014/main" id="{212B42ED-8E2D-CD34-9203-7BDE2167332D}"/>
                </a:ext>
              </a:extLst>
            </p:cNvPr>
            <p:cNvSpPr/>
            <p:nvPr/>
          </p:nvSpPr>
          <p:spPr>
            <a:xfrm>
              <a:off x="4995106" y="2034587"/>
              <a:ext cx="3012533" cy="1789441"/>
            </a:xfrm>
            <a:custGeom>
              <a:avLst/>
              <a:gdLst/>
              <a:ahLst/>
              <a:cxnLst/>
              <a:rect l="l" t="t" r="r" b="b"/>
              <a:pathLst>
                <a:path w="34426" h="20449" extrusionOk="0">
                  <a:moveTo>
                    <a:pt x="17217" y="1"/>
                  </a:moveTo>
                  <a:cubicBezTo>
                    <a:pt x="17071" y="1"/>
                    <a:pt x="16930" y="34"/>
                    <a:pt x="16813" y="101"/>
                  </a:cubicBezTo>
                  <a:lnTo>
                    <a:pt x="535" y="9541"/>
                  </a:lnTo>
                  <a:cubicBezTo>
                    <a:pt x="1" y="9841"/>
                    <a:pt x="1" y="10609"/>
                    <a:pt x="535" y="10942"/>
                  </a:cubicBezTo>
                  <a:lnTo>
                    <a:pt x="16813" y="20349"/>
                  </a:lnTo>
                  <a:cubicBezTo>
                    <a:pt x="16930" y="20416"/>
                    <a:pt x="17071" y="20449"/>
                    <a:pt x="17217" y="20449"/>
                  </a:cubicBezTo>
                  <a:cubicBezTo>
                    <a:pt x="17363" y="20449"/>
                    <a:pt x="17513" y="20416"/>
                    <a:pt x="17647" y="20349"/>
                  </a:cubicBezTo>
                  <a:lnTo>
                    <a:pt x="33892" y="10942"/>
                  </a:lnTo>
                  <a:cubicBezTo>
                    <a:pt x="34425" y="10609"/>
                    <a:pt x="34425" y="9841"/>
                    <a:pt x="33892" y="9508"/>
                  </a:cubicBezTo>
                  <a:lnTo>
                    <a:pt x="17647" y="101"/>
                  </a:lnTo>
                  <a:cubicBezTo>
                    <a:pt x="17513" y="34"/>
                    <a:pt x="17363" y="1"/>
                    <a:pt x="17217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210;p32">
              <a:extLst>
                <a:ext uri="{FF2B5EF4-FFF2-40B4-BE49-F238E27FC236}">
                  <a16:creationId xmlns:a16="http://schemas.microsoft.com/office/drawing/2014/main" id="{448A2336-0891-C27E-C213-F5A629A254B0}"/>
                </a:ext>
              </a:extLst>
            </p:cNvPr>
            <p:cNvGrpSpPr/>
            <p:nvPr/>
          </p:nvGrpSpPr>
          <p:grpSpPr>
            <a:xfrm>
              <a:off x="5415492" y="1319476"/>
              <a:ext cx="2151372" cy="2487051"/>
              <a:chOff x="5415492" y="1319476"/>
              <a:chExt cx="2151372" cy="2487051"/>
            </a:xfrm>
          </p:grpSpPr>
          <p:sp>
            <p:nvSpPr>
              <p:cNvPr id="7" name="Google Shape;211;p32">
                <a:extLst>
                  <a:ext uri="{FF2B5EF4-FFF2-40B4-BE49-F238E27FC236}">
                    <a16:creationId xmlns:a16="http://schemas.microsoft.com/office/drawing/2014/main" id="{EA7B2398-F5E0-2306-5DF4-2C80A3C1AA12}"/>
                  </a:ext>
                </a:extLst>
              </p:cNvPr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40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00B05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F</a:t>
                </a:r>
                <a:endParaRPr dirty="0"/>
              </a:p>
            </p:txBody>
          </p:sp>
          <p:sp>
            <p:nvSpPr>
              <p:cNvPr id="8" name="Google Shape;212;p32">
                <a:extLst>
                  <a:ext uri="{FF2B5EF4-FFF2-40B4-BE49-F238E27FC236}">
                    <a16:creationId xmlns:a16="http://schemas.microsoft.com/office/drawing/2014/main" id="{AC9AA98C-70F3-F97F-C7E0-3F9C7CFDF1D9}"/>
                  </a:ext>
                </a:extLst>
              </p:cNvPr>
              <p:cNvSpPr/>
              <p:nvPr/>
            </p:nvSpPr>
            <p:spPr>
              <a:xfrm>
                <a:off x="5771560" y="2154297"/>
                <a:ext cx="356243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06" extrusionOk="0">
                    <a:moveTo>
                      <a:pt x="1" y="1"/>
                    </a:moveTo>
                    <a:lnTo>
                      <a:pt x="1" y="4671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00B05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F</a:t>
                </a:r>
                <a:endParaRPr dirty="0"/>
              </a:p>
            </p:txBody>
          </p:sp>
          <p:sp>
            <p:nvSpPr>
              <p:cNvPr id="1026" name="Google Shape;213;p32">
                <a:extLst>
                  <a:ext uri="{FF2B5EF4-FFF2-40B4-BE49-F238E27FC236}">
                    <a16:creationId xmlns:a16="http://schemas.microsoft.com/office/drawing/2014/main" id="{80C0A149-6828-6B8C-4CB8-3403D7BF36CC}"/>
                  </a:ext>
                </a:extLst>
              </p:cNvPr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extrusionOk="0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B05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F</a:t>
                </a:r>
                <a:endParaRPr dirty="0"/>
              </a:p>
            </p:txBody>
          </p:sp>
          <p:sp>
            <p:nvSpPr>
              <p:cNvPr id="1027" name="Google Shape;214;p32">
                <a:extLst>
                  <a:ext uri="{FF2B5EF4-FFF2-40B4-BE49-F238E27FC236}">
                    <a16:creationId xmlns:a16="http://schemas.microsoft.com/office/drawing/2014/main" id="{F3F5FDCB-D302-4DE8-8870-030A98235B0E}"/>
                  </a:ext>
                </a:extLst>
              </p:cNvPr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7040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39"/>
                    </a:lnTo>
                    <a:lnTo>
                      <a:pt x="4070" y="7006"/>
                    </a:lnTo>
                    <a:lnTo>
                      <a:pt x="4070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00B05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F</a:t>
                </a:r>
                <a:endParaRPr dirty="0"/>
              </a:p>
            </p:txBody>
          </p:sp>
          <p:sp>
            <p:nvSpPr>
              <p:cNvPr id="1029" name="Google Shape;215;p32">
                <a:extLst>
                  <a:ext uri="{FF2B5EF4-FFF2-40B4-BE49-F238E27FC236}">
                    <a16:creationId xmlns:a16="http://schemas.microsoft.com/office/drawing/2014/main" id="{844A0606-B5C5-206C-2955-090DFD54D159}"/>
                  </a:ext>
                </a:extLst>
              </p:cNvPr>
              <p:cNvSpPr/>
              <p:nvPr/>
            </p:nvSpPr>
            <p:spPr>
              <a:xfrm>
                <a:off x="5771560" y="2565845"/>
                <a:ext cx="356243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40" extrusionOk="0">
                    <a:moveTo>
                      <a:pt x="1" y="1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69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00B05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F</a:t>
                </a:r>
                <a:endParaRPr dirty="0"/>
              </a:p>
            </p:txBody>
          </p:sp>
          <p:sp>
            <p:nvSpPr>
              <p:cNvPr id="1030" name="Google Shape;216;p32">
                <a:extLst>
                  <a:ext uri="{FF2B5EF4-FFF2-40B4-BE49-F238E27FC236}">
                    <a16:creationId xmlns:a16="http://schemas.microsoft.com/office/drawing/2014/main" id="{BCEA62B1-1A84-85CB-81F7-BF263D744A99}"/>
                  </a:ext>
                </a:extLst>
              </p:cNvPr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extrusionOk="0">
                    <a:moveTo>
                      <a:pt x="1" y="0"/>
                    </a:moveTo>
                    <a:lnTo>
                      <a:pt x="1" y="4704"/>
                    </a:lnTo>
                    <a:lnTo>
                      <a:pt x="4070" y="7039"/>
                    </a:lnTo>
                    <a:lnTo>
                      <a:pt x="4070" y="23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B05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F</a:t>
                </a:r>
                <a:endParaRPr dirty="0"/>
              </a:p>
            </p:txBody>
          </p:sp>
          <p:sp>
            <p:nvSpPr>
              <p:cNvPr id="1031" name="Google Shape;217;p32">
                <a:extLst>
                  <a:ext uri="{FF2B5EF4-FFF2-40B4-BE49-F238E27FC236}">
                    <a16:creationId xmlns:a16="http://schemas.microsoft.com/office/drawing/2014/main" id="{FD565770-47E7-A847-80E4-D01B77D062C6}"/>
                  </a:ext>
                </a:extLst>
              </p:cNvPr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4070" y="7072"/>
                    </a:lnTo>
                    <a:lnTo>
                      <a:pt x="4103" y="7039"/>
                    </a:lnTo>
                    <a:lnTo>
                      <a:pt x="4103" y="233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00B05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F</a:t>
                </a:r>
                <a:endParaRPr dirty="0"/>
              </a:p>
            </p:txBody>
          </p:sp>
          <p:sp>
            <p:nvSpPr>
              <p:cNvPr id="1032" name="Google Shape;218;p32">
                <a:extLst>
                  <a:ext uri="{FF2B5EF4-FFF2-40B4-BE49-F238E27FC236}">
                    <a16:creationId xmlns:a16="http://schemas.microsoft.com/office/drawing/2014/main" id="{B158FB1D-5909-5846-5261-7AABD6682C8C}"/>
                  </a:ext>
                </a:extLst>
              </p:cNvPr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39" extrusionOk="0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38"/>
                    </a:lnTo>
                    <a:cubicBezTo>
                      <a:pt x="4104" y="7038"/>
                      <a:pt x="4070" y="7005"/>
                      <a:pt x="4070" y="7005"/>
                    </a:cubicBezTo>
                    <a:lnTo>
                      <a:pt x="4070" y="233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B05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F</a:t>
                </a:r>
                <a:endParaRPr dirty="0"/>
              </a:p>
            </p:txBody>
          </p:sp>
          <p:sp>
            <p:nvSpPr>
              <p:cNvPr id="1033" name="Google Shape;219;p32">
                <a:extLst>
                  <a:ext uri="{FF2B5EF4-FFF2-40B4-BE49-F238E27FC236}">
                    <a16:creationId xmlns:a16="http://schemas.microsoft.com/office/drawing/2014/main" id="{1CB79A68-B0BD-C96F-B96F-628E93B931E2}"/>
                  </a:ext>
                </a:extLst>
              </p:cNvPr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72" extrusionOk="0">
                    <a:moveTo>
                      <a:pt x="1" y="0"/>
                    </a:moveTo>
                    <a:lnTo>
                      <a:pt x="1" y="4703"/>
                    </a:lnTo>
                    <a:lnTo>
                      <a:pt x="4070" y="7072"/>
                    </a:lnTo>
                    <a:lnTo>
                      <a:pt x="4070" y="7038"/>
                    </a:lnTo>
                    <a:lnTo>
                      <a:pt x="4070" y="23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B05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F</a:t>
                </a:r>
                <a:endParaRPr dirty="0"/>
              </a:p>
            </p:txBody>
          </p:sp>
          <p:sp>
            <p:nvSpPr>
              <p:cNvPr id="1034" name="Google Shape;220;p32">
                <a:extLst>
                  <a:ext uri="{FF2B5EF4-FFF2-40B4-BE49-F238E27FC236}">
                    <a16:creationId xmlns:a16="http://schemas.microsoft.com/office/drawing/2014/main" id="{CBBE2D38-0B16-A7A8-5617-8584EE78B643}"/>
                  </a:ext>
                </a:extLst>
              </p:cNvPr>
              <p:cNvSpPr/>
              <p:nvPr/>
            </p:nvSpPr>
            <p:spPr>
              <a:xfrm>
                <a:off x="5415492" y="1944104"/>
                <a:ext cx="359131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40" fill="none" extrusionOk="0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221;p32">
                <a:extLst>
                  <a:ext uri="{FF2B5EF4-FFF2-40B4-BE49-F238E27FC236}">
                    <a16:creationId xmlns:a16="http://schemas.microsoft.com/office/drawing/2014/main" id="{E29DB170-3F5B-1640-7674-F13404EB90C4}"/>
                  </a:ext>
                </a:extLst>
              </p:cNvPr>
              <p:cNvSpPr/>
              <p:nvPr/>
            </p:nvSpPr>
            <p:spPr>
              <a:xfrm>
                <a:off x="5771560" y="2154297"/>
                <a:ext cx="359131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06" fill="none" extrusionOk="0">
                    <a:moveTo>
                      <a:pt x="4070" y="7006"/>
                    </a:moveTo>
                    <a:lnTo>
                      <a:pt x="1" y="4671"/>
                    </a:lnTo>
                    <a:lnTo>
                      <a:pt x="1" y="4671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ubicBezTo>
                      <a:pt x="4070" y="7006"/>
                      <a:pt x="4104" y="7006"/>
                      <a:pt x="4070" y="70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222;p32">
                <a:extLst>
                  <a:ext uri="{FF2B5EF4-FFF2-40B4-BE49-F238E27FC236}">
                    <a16:creationId xmlns:a16="http://schemas.microsoft.com/office/drawing/2014/main" id="{3C4CBB53-60CB-4EE3-29EA-DA416833162F}"/>
                  </a:ext>
                </a:extLst>
              </p:cNvPr>
              <p:cNvSpPr/>
              <p:nvPr/>
            </p:nvSpPr>
            <p:spPr>
              <a:xfrm>
                <a:off x="6130603" y="2358627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4070" y="2336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223;p32">
                <a:extLst>
                  <a:ext uri="{FF2B5EF4-FFF2-40B4-BE49-F238E27FC236}">
                    <a16:creationId xmlns:a16="http://schemas.microsoft.com/office/drawing/2014/main" id="{30B1CC71-6EC2-3071-EA03-723C5B8A7302}"/>
                  </a:ext>
                </a:extLst>
              </p:cNvPr>
              <p:cNvSpPr/>
              <p:nvPr/>
            </p:nvSpPr>
            <p:spPr>
              <a:xfrm>
                <a:off x="5415492" y="2361515"/>
                <a:ext cx="356156" cy="616053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7040" fill="none" extrusionOk="0">
                    <a:moveTo>
                      <a:pt x="4070" y="7039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070" y="2336"/>
                    </a:lnTo>
                    <a:lnTo>
                      <a:pt x="4070" y="700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224;p32">
                <a:extLst>
                  <a:ext uri="{FF2B5EF4-FFF2-40B4-BE49-F238E27FC236}">
                    <a16:creationId xmlns:a16="http://schemas.microsoft.com/office/drawing/2014/main" id="{95FDE32C-8E66-EDE9-C38A-A7C5F68F2C65}"/>
                  </a:ext>
                </a:extLst>
              </p:cNvPr>
              <p:cNvSpPr/>
              <p:nvPr/>
            </p:nvSpPr>
            <p:spPr>
              <a:xfrm>
                <a:off x="5771560" y="2565845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1"/>
                    </a:lnTo>
                    <a:lnTo>
                      <a:pt x="34" y="1"/>
                    </a:lnTo>
                    <a:lnTo>
                      <a:pt x="4070" y="2369"/>
                    </a:lnTo>
                    <a:lnTo>
                      <a:pt x="4070" y="2369"/>
                    </a:lnTo>
                    <a:lnTo>
                      <a:pt x="4070" y="7039"/>
                    </a:lnTo>
                    <a:cubicBezTo>
                      <a:pt x="4070" y="7039"/>
                      <a:pt x="4104" y="7073"/>
                      <a:pt x="4070" y="703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225;p32">
                <a:extLst>
                  <a:ext uri="{FF2B5EF4-FFF2-40B4-BE49-F238E27FC236}">
                    <a16:creationId xmlns:a16="http://schemas.microsoft.com/office/drawing/2014/main" id="{93D3A02B-32C0-B7DE-7AE1-790F330D83FB}"/>
                  </a:ext>
                </a:extLst>
              </p:cNvPr>
              <p:cNvSpPr/>
              <p:nvPr/>
            </p:nvSpPr>
            <p:spPr>
              <a:xfrm>
                <a:off x="6130603" y="2773150"/>
                <a:ext cx="356243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39" fill="none" extrusionOk="0">
                    <a:moveTo>
                      <a:pt x="4070" y="7039"/>
                    </a:moveTo>
                    <a:lnTo>
                      <a:pt x="1" y="4704"/>
                    </a:lnTo>
                    <a:lnTo>
                      <a:pt x="1" y="4704"/>
                    </a:lnTo>
                    <a:lnTo>
                      <a:pt x="1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226;p32">
                <a:extLst>
                  <a:ext uri="{FF2B5EF4-FFF2-40B4-BE49-F238E27FC236}">
                    <a16:creationId xmlns:a16="http://schemas.microsoft.com/office/drawing/2014/main" id="{1631346C-D8C9-09CE-352A-3F5F4A7A1054}"/>
                  </a:ext>
                </a:extLst>
              </p:cNvPr>
              <p:cNvSpPr/>
              <p:nvPr/>
            </p:nvSpPr>
            <p:spPr>
              <a:xfrm>
                <a:off x="5415492" y="2776038"/>
                <a:ext cx="359131" cy="618941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73" fill="none" extrusionOk="0">
                    <a:moveTo>
                      <a:pt x="4070" y="7072"/>
                    </a:moveTo>
                    <a:lnTo>
                      <a:pt x="0" y="4704"/>
                    </a:lnTo>
                    <a:lnTo>
                      <a:pt x="0" y="4704"/>
                    </a:lnTo>
                    <a:lnTo>
                      <a:pt x="0" y="1"/>
                    </a:lnTo>
                    <a:lnTo>
                      <a:pt x="34" y="1"/>
                    </a:lnTo>
                    <a:lnTo>
                      <a:pt x="4103" y="2336"/>
                    </a:lnTo>
                    <a:lnTo>
                      <a:pt x="4103" y="70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227;p32">
                <a:extLst>
                  <a:ext uri="{FF2B5EF4-FFF2-40B4-BE49-F238E27FC236}">
                    <a16:creationId xmlns:a16="http://schemas.microsoft.com/office/drawing/2014/main" id="{4AB32FAF-A250-B901-8F16-D6822FA2E093}"/>
                  </a:ext>
                </a:extLst>
              </p:cNvPr>
              <p:cNvSpPr/>
              <p:nvPr/>
            </p:nvSpPr>
            <p:spPr>
              <a:xfrm>
                <a:off x="5771560" y="2983343"/>
                <a:ext cx="359131" cy="61596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39" fill="none" extrusionOk="0">
                    <a:moveTo>
                      <a:pt x="4070" y="7038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34" y="0"/>
                    </a:lnTo>
                    <a:lnTo>
                      <a:pt x="4070" y="2335"/>
                    </a:lnTo>
                    <a:lnTo>
                      <a:pt x="4070" y="2335"/>
                    </a:lnTo>
                    <a:lnTo>
                      <a:pt x="4070" y="7005"/>
                    </a:lnTo>
                    <a:cubicBezTo>
                      <a:pt x="4070" y="7005"/>
                      <a:pt x="4104" y="7038"/>
                      <a:pt x="4070" y="70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228;p32">
                <a:extLst>
                  <a:ext uri="{FF2B5EF4-FFF2-40B4-BE49-F238E27FC236}">
                    <a16:creationId xmlns:a16="http://schemas.microsoft.com/office/drawing/2014/main" id="{0E67DA17-A86D-D032-25AD-C03E0AE6D810}"/>
                  </a:ext>
                </a:extLst>
              </p:cNvPr>
              <p:cNvSpPr/>
              <p:nvPr/>
            </p:nvSpPr>
            <p:spPr>
              <a:xfrm>
                <a:off x="6130603" y="3187673"/>
                <a:ext cx="356243" cy="618853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7072" fill="none" extrusionOk="0">
                    <a:moveTo>
                      <a:pt x="4070" y="7072"/>
                    </a:moveTo>
                    <a:lnTo>
                      <a:pt x="1" y="4703"/>
                    </a:lnTo>
                    <a:lnTo>
                      <a:pt x="1" y="4703"/>
                    </a:lnTo>
                    <a:lnTo>
                      <a:pt x="1" y="0"/>
                    </a:lnTo>
                    <a:lnTo>
                      <a:pt x="4070" y="2368"/>
                    </a:lnTo>
                    <a:lnTo>
                      <a:pt x="4070" y="2368"/>
                    </a:lnTo>
                    <a:lnTo>
                      <a:pt x="4070" y="703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229;p32">
                <a:extLst>
                  <a:ext uri="{FF2B5EF4-FFF2-40B4-BE49-F238E27FC236}">
                    <a16:creationId xmlns:a16="http://schemas.microsoft.com/office/drawing/2014/main" id="{84D2BF5B-6DB3-DCB7-B0EC-10927E6D2129}"/>
                  </a:ext>
                </a:extLst>
              </p:cNvPr>
              <p:cNvSpPr/>
              <p:nvPr/>
            </p:nvSpPr>
            <p:spPr>
              <a:xfrm>
                <a:off x="6492622" y="2365015"/>
                <a:ext cx="356156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3" extrusionOk="0">
                    <a:moveTo>
                      <a:pt x="3951" y="1"/>
                    </a:moveTo>
                    <a:cubicBezTo>
                      <a:pt x="3925" y="1"/>
                      <a:pt x="3897" y="9"/>
                      <a:pt x="3870" y="28"/>
                    </a:cubicBezTo>
                    <a:lnTo>
                      <a:pt x="67" y="2229"/>
                    </a:lnTo>
                    <a:cubicBezTo>
                      <a:pt x="33" y="2229"/>
                      <a:pt x="0" y="2296"/>
                      <a:pt x="0" y="2329"/>
                    </a:cubicBezTo>
                    <a:lnTo>
                      <a:pt x="0" y="6766"/>
                    </a:lnTo>
                    <a:cubicBezTo>
                      <a:pt x="0" y="6838"/>
                      <a:pt x="52" y="6893"/>
                      <a:pt x="119" y="6893"/>
                    </a:cubicBezTo>
                    <a:cubicBezTo>
                      <a:pt x="144" y="6893"/>
                      <a:pt x="172" y="6885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8"/>
                      <a:pt x="4070" y="4531"/>
                    </a:cubicBezTo>
                    <a:lnTo>
                      <a:pt x="4070" y="128"/>
                    </a:lnTo>
                    <a:cubicBezTo>
                      <a:pt x="4070" y="56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rgbClr val="CC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R</a:t>
                </a:r>
                <a:endParaRPr dirty="0"/>
              </a:p>
            </p:txBody>
          </p:sp>
          <p:sp>
            <p:nvSpPr>
              <p:cNvPr id="1044" name="Google Shape;230;p32">
                <a:extLst>
                  <a:ext uri="{FF2B5EF4-FFF2-40B4-BE49-F238E27FC236}">
                    <a16:creationId xmlns:a16="http://schemas.microsoft.com/office/drawing/2014/main" id="{8B6E3D39-E585-ECFA-2E48-E9E514B758B6}"/>
                  </a:ext>
                </a:extLst>
              </p:cNvPr>
              <p:cNvSpPr/>
              <p:nvPr/>
            </p:nvSpPr>
            <p:spPr>
              <a:xfrm>
                <a:off x="6848690" y="2157797"/>
                <a:ext cx="359131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3" extrusionOk="0">
                    <a:moveTo>
                      <a:pt x="3971" y="0"/>
                    </a:moveTo>
                    <a:cubicBezTo>
                      <a:pt x="3946" y="0"/>
                      <a:pt x="3922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6"/>
                      <a:pt x="1" y="2329"/>
                    </a:cubicBezTo>
                    <a:lnTo>
                      <a:pt x="1" y="6765"/>
                    </a:lnTo>
                    <a:cubicBezTo>
                      <a:pt x="1" y="6838"/>
                      <a:pt x="53" y="6892"/>
                      <a:pt x="119" y="6892"/>
                    </a:cubicBezTo>
                    <a:cubicBezTo>
                      <a:pt x="145" y="6892"/>
                      <a:pt x="173" y="6884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7"/>
                      <a:pt x="4104" y="4531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rgbClr val="CC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R</a:t>
                </a:r>
                <a:endParaRPr dirty="0"/>
              </a:p>
            </p:txBody>
          </p:sp>
          <p:sp>
            <p:nvSpPr>
              <p:cNvPr id="1045" name="Google Shape;231;p32">
                <a:extLst>
                  <a:ext uri="{FF2B5EF4-FFF2-40B4-BE49-F238E27FC236}">
                    <a16:creationId xmlns:a16="http://schemas.microsoft.com/office/drawing/2014/main" id="{2400E54F-5E7D-ECA1-7EE0-AD4CE22D6932}"/>
                  </a:ext>
                </a:extLst>
              </p:cNvPr>
              <p:cNvSpPr/>
              <p:nvPr/>
            </p:nvSpPr>
            <p:spPr>
              <a:xfrm>
                <a:off x="7207733" y="1950580"/>
                <a:ext cx="359131" cy="60607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26" extrusionOk="0">
                    <a:moveTo>
                      <a:pt x="3968" y="1"/>
                    </a:moveTo>
                    <a:cubicBezTo>
                      <a:pt x="3944" y="1"/>
                      <a:pt x="3921" y="9"/>
                      <a:pt x="3903" y="27"/>
                    </a:cubicBezTo>
                    <a:lnTo>
                      <a:pt x="67" y="2229"/>
                    </a:lnTo>
                    <a:cubicBezTo>
                      <a:pt x="34" y="2262"/>
                      <a:pt x="1" y="2295"/>
                      <a:pt x="1" y="2362"/>
                    </a:cubicBezTo>
                    <a:lnTo>
                      <a:pt x="1" y="6798"/>
                    </a:lnTo>
                    <a:cubicBezTo>
                      <a:pt x="1" y="6871"/>
                      <a:pt x="53" y="6925"/>
                      <a:pt x="119" y="6925"/>
                    </a:cubicBezTo>
                    <a:cubicBezTo>
                      <a:pt x="145" y="6925"/>
                      <a:pt x="173" y="6917"/>
                      <a:pt x="201" y="6899"/>
                    </a:cubicBezTo>
                    <a:lnTo>
                      <a:pt x="4037" y="4664"/>
                    </a:lnTo>
                    <a:cubicBezTo>
                      <a:pt x="4070" y="4664"/>
                      <a:pt x="4104" y="4597"/>
                      <a:pt x="4104" y="4564"/>
                    </a:cubicBezTo>
                    <a:lnTo>
                      <a:pt x="4104" y="160"/>
                    </a:lnTo>
                    <a:cubicBezTo>
                      <a:pt x="4104" y="63"/>
                      <a:pt x="4032" y="1"/>
                      <a:pt x="3968" y="1"/>
                    </a:cubicBezTo>
                    <a:close/>
                  </a:path>
                </a:pathLst>
              </a:custGeom>
              <a:solidFill>
                <a:srgbClr val="CC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R</a:t>
                </a:r>
                <a:endParaRPr dirty="0"/>
              </a:p>
            </p:txBody>
          </p:sp>
          <p:sp>
            <p:nvSpPr>
              <p:cNvPr id="1046" name="Google Shape;232;p32">
                <a:extLst>
                  <a:ext uri="{FF2B5EF4-FFF2-40B4-BE49-F238E27FC236}">
                    <a16:creationId xmlns:a16="http://schemas.microsoft.com/office/drawing/2014/main" id="{47B406A3-21AD-1A61-AE18-FB5D7D367D58}"/>
                  </a:ext>
                </a:extLst>
              </p:cNvPr>
              <p:cNvSpPr/>
              <p:nvPr/>
            </p:nvSpPr>
            <p:spPr>
              <a:xfrm>
                <a:off x="6492622" y="2779538"/>
                <a:ext cx="356156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3" extrusionOk="0">
                    <a:moveTo>
                      <a:pt x="3951" y="1"/>
                    </a:moveTo>
                    <a:cubicBezTo>
                      <a:pt x="3925" y="1"/>
                      <a:pt x="3897" y="9"/>
                      <a:pt x="3870" y="27"/>
                    </a:cubicBezTo>
                    <a:lnTo>
                      <a:pt x="67" y="2229"/>
                    </a:lnTo>
                    <a:cubicBezTo>
                      <a:pt x="33" y="2262"/>
                      <a:pt x="0" y="2296"/>
                      <a:pt x="0" y="2362"/>
                    </a:cubicBezTo>
                    <a:lnTo>
                      <a:pt x="0" y="6766"/>
                    </a:lnTo>
                    <a:cubicBezTo>
                      <a:pt x="0" y="6838"/>
                      <a:pt x="52" y="6892"/>
                      <a:pt x="119" y="6892"/>
                    </a:cubicBezTo>
                    <a:cubicBezTo>
                      <a:pt x="144" y="6892"/>
                      <a:pt x="172" y="6884"/>
                      <a:pt x="200" y="6866"/>
                    </a:cubicBezTo>
                    <a:lnTo>
                      <a:pt x="4003" y="4664"/>
                    </a:lnTo>
                    <a:cubicBezTo>
                      <a:pt x="4070" y="4631"/>
                      <a:pt x="4070" y="4597"/>
                      <a:pt x="4070" y="4564"/>
                    </a:cubicBezTo>
                    <a:lnTo>
                      <a:pt x="4070" y="127"/>
                    </a:lnTo>
                    <a:cubicBezTo>
                      <a:pt x="4070" y="55"/>
                      <a:pt x="4018" y="1"/>
                      <a:pt x="3951" y="1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R</a:t>
                </a:r>
                <a:endParaRPr dirty="0"/>
              </a:p>
            </p:txBody>
          </p:sp>
          <p:sp>
            <p:nvSpPr>
              <p:cNvPr id="1047" name="Google Shape;233;p32">
                <a:extLst>
                  <a:ext uri="{FF2B5EF4-FFF2-40B4-BE49-F238E27FC236}">
                    <a16:creationId xmlns:a16="http://schemas.microsoft.com/office/drawing/2014/main" id="{D053E489-F5F8-E63F-0BFE-21AF9C641D3E}"/>
                  </a:ext>
                </a:extLst>
              </p:cNvPr>
              <p:cNvSpPr/>
              <p:nvPr/>
            </p:nvSpPr>
            <p:spPr>
              <a:xfrm>
                <a:off x="6848690" y="2573896"/>
                <a:ext cx="359131" cy="60292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0" extrusionOk="0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11"/>
                    </a:lnTo>
                    <a:cubicBezTo>
                      <a:pt x="34" y="2244"/>
                      <a:pt x="1" y="2277"/>
                      <a:pt x="1" y="2344"/>
                    </a:cubicBezTo>
                    <a:lnTo>
                      <a:pt x="1" y="6747"/>
                    </a:lnTo>
                    <a:cubicBezTo>
                      <a:pt x="1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1" y="6881"/>
                    </a:cubicBezTo>
                    <a:lnTo>
                      <a:pt x="4037" y="4646"/>
                    </a:lnTo>
                    <a:cubicBezTo>
                      <a:pt x="4070" y="4646"/>
                      <a:pt x="4104" y="4579"/>
                      <a:pt x="4104" y="4546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rgbClr val="CC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>
                    <a:solidFill>
                      <a:schemeClr val="tx1"/>
                    </a:solidFill>
                  </a:rPr>
                  <a:t>R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8" name="Google Shape;234;p32">
                <a:extLst>
                  <a:ext uri="{FF2B5EF4-FFF2-40B4-BE49-F238E27FC236}">
                    <a16:creationId xmlns:a16="http://schemas.microsoft.com/office/drawing/2014/main" id="{8D181730-AA83-6E91-18F8-430A2F00EAA5}"/>
                  </a:ext>
                </a:extLst>
              </p:cNvPr>
              <p:cNvSpPr/>
              <p:nvPr/>
            </p:nvSpPr>
            <p:spPr>
              <a:xfrm>
                <a:off x="7207733" y="2366678"/>
                <a:ext cx="359131" cy="60283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89" extrusionOk="0">
                    <a:moveTo>
                      <a:pt x="3944" y="0"/>
                    </a:moveTo>
                    <a:cubicBezTo>
                      <a:pt x="3929" y="0"/>
                      <a:pt x="3915" y="3"/>
                      <a:pt x="3903" y="9"/>
                    </a:cubicBezTo>
                    <a:lnTo>
                      <a:pt x="67" y="2244"/>
                    </a:lnTo>
                    <a:cubicBezTo>
                      <a:pt x="34" y="2244"/>
                      <a:pt x="1" y="2310"/>
                      <a:pt x="1" y="2344"/>
                    </a:cubicBezTo>
                    <a:lnTo>
                      <a:pt x="1" y="6747"/>
                    </a:lnTo>
                    <a:cubicBezTo>
                      <a:pt x="1" y="6829"/>
                      <a:pt x="68" y="6889"/>
                      <a:pt x="148" y="6889"/>
                    </a:cubicBezTo>
                    <a:cubicBezTo>
                      <a:pt x="165" y="6889"/>
                      <a:pt x="183" y="6886"/>
                      <a:pt x="201" y="6880"/>
                    </a:cubicBezTo>
                    <a:lnTo>
                      <a:pt x="4037" y="4679"/>
                    </a:lnTo>
                    <a:cubicBezTo>
                      <a:pt x="4070" y="4645"/>
                      <a:pt x="4104" y="4612"/>
                      <a:pt x="4104" y="4545"/>
                    </a:cubicBezTo>
                    <a:lnTo>
                      <a:pt x="4104" y="142"/>
                    </a:lnTo>
                    <a:cubicBezTo>
                      <a:pt x="4104" y="60"/>
                      <a:pt x="4013" y="0"/>
                      <a:pt x="3944" y="0"/>
                    </a:cubicBezTo>
                    <a:close/>
                  </a:path>
                </a:pathLst>
              </a:custGeom>
              <a:solidFill>
                <a:srgbClr val="CC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R</a:t>
                </a:r>
                <a:endParaRPr dirty="0"/>
              </a:p>
            </p:txBody>
          </p:sp>
          <p:sp>
            <p:nvSpPr>
              <p:cNvPr id="1049" name="Google Shape;235;p32">
                <a:extLst>
                  <a:ext uri="{FF2B5EF4-FFF2-40B4-BE49-F238E27FC236}">
                    <a16:creationId xmlns:a16="http://schemas.microsoft.com/office/drawing/2014/main" id="{DA18B9B7-D052-AC3A-E79C-CADC0F9D735D}"/>
                  </a:ext>
                </a:extLst>
              </p:cNvPr>
              <p:cNvSpPr/>
              <p:nvPr/>
            </p:nvSpPr>
            <p:spPr>
              <a:xfrm>
                <a:off x="6492622" y="3195636"/>
                <a:ext cx="356156" cy="602927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890" extrusionOk="0">
                    <a:moveTo>
                      <a:pt x="3922" y="0"/>
                    </a:moveTo>
                    <a:cubicBezTo>
                      <a:pt x="3905" y="0"/>
                      <a:pt x="3887" y="3"/>
                      <a:pt x="3870" y="9"/>
                    </a:cubicBezTo>
                    <a:lnTo>
                      <a:pt x="67" y="2244"/>
                    </a:lnTo>
                    <a:cubicBezTo>
                      <a:pt x="33" y="2244"/>
                      <a:pt x="0" y="2277"/>
                      <a:pt x="0" y="2344"/>
                    </a:cubicBezTo>
                    <a:lnTo>
                      <a:pt x="0" y="6747"/>
                    </a:lnTo>
                    <a:cubicBezTo>
                      <a:pt x="0" y="6830"/>
                      <a:pt x="68" y="6889"/>
                      <a:pt x="148" y="6889"/>
                    </a:cubicBezTo>
                    <a:cubicBezTo>
                      <a:pt x="165" y="6889"/>
                      <a:pt x="183" y="6887"/>
                      <a:pt x="200" y="6881"/>
                    </a:cubicBezTo>
                    <a:lnTo>
                      <a:pt x="4003" y="4679"/>
                    </a:lnTo>
                    <a:cubicBezTo>
                      <a:pt x="4070" y="4646"/>
                      <a:pt x="4070" y="4579"/>
                      <a:pt x="4070" y="4546"/>
                    </a:cubicBezTo>
                    <a:lnTo>
                      <a:pt x="4070" y="143"/>
                    </a:lnTo>
                    <a:cubicBezTo>
                      <a:pt x="4070" y="60"/>
                      <a:pt x="4002" y="0"/>
                      <a:pt x="3922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R</a:t>
                </a:r>
                <a:endParaRPr dirty="0"/>
              </a:p>
            </p:txBody>
          </p:sp>
          <p:sp>
            <p:nvSpPr>
              <p:cNvPr id="1050" name="Google Shape;236;p32">
                <a:extLst>
                  <a:ext uri="{FF2B5EF4-FFF2-40B4-BE49-F238E27FC236}">
                    <a16:creationId xmlns:a16="http://schemas.microsoft.com/office/drawing/2014/main" id="{84B2EF56-C3E8-0D0C-9FC7-1B2BA70E20D6}"/>
                  </a:ext>
                </a:extLst>
              </p:cNvPr>
              <p:cNvSpPr/>
              <p:nvPr/>
            </p:nvSpPr>
            <p:spPr>
              <a:xfrm>
                <a:off x="6848690" y="2989731"/>
                <a:ext cx="359131" cy="60161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75" extrusionOk="0">
                    <a:moveTo>
                      <a:pt x="3971" y="0"/>
                    </a:moveTo>
                    <a:cubicBezTo>
                      <a:pt x="3946" y="0"/>
                      <a:pt x="3922" y="8"/>
                      <a:pt x="3903" y="27"/>
                    </a:cubicBezTo>
                    <a:lnTo>
                      <a:pt x="67" y="2229"/>
                    </a:lnTo>
                    <a:cubicBezTo>
                      <a:pt x="34" y="2229"/>
                      <a:pt x="1" y="2295"/>
                      <a:pt x="1" y="2329"/>
                    </a:cubicBezTo>
                    <a:lnTo>
                      <a:pt x="1" y="6732"/>
                    </a:lnTo>
                    <a:cubicBezTo>
                      <a:pt x="1" y="6814"/>
                      <a:pt x="68" y="6874"/>
                      <a:pt x="148" y="6874"/>
                    </a:cubicBezTo>
                    <a:cubicBezTo>
                      <a:pt x="165" y="6874"/>
                      <a:pt x="183" y="6871"/>
                      <a:pt x="201" y="6865"/>
                    </a:cubicBezTo>
                    <a:lnTo>
                      <a:pt x="4037" y="4664"/>
                    </a:lnTo>
                    <a:cubicBezTo>
                      <a:pt x="4070" y="4630"/>
                      <a:pt x="4104" y="4597"/>
                      <a:pt x="4104" y="4530"/>
                    </a:cubicBezTo>
                    <a:lnTo>
                      <a:pt x="4104" y="127"/>
                    </a:lnTo>
                    <a:cubicBezTo>
                      <a:pt x="4104" y="55"/>
                      <a:pt x="4034" y="0"/>
                      <a:pt x="3971" y="0"/>
                    </a:cubicBezTo>
                    <a:close/>
                  </a:path>
                </a:pathLst>
              </a:custGeom>
              <a:solidFill>
                <a:srgbClr val="CC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R</a:t>
                </a:r>
                <a:endParaRPr dirty="0"/>
              </a:p>
            </p:txBody>
          </p:sp>
          <p:sp>
            <p:nvSpPr>
              <p:cNvPr id="1051" name="Google Shape;237;p32">
                <a:extLst>
                  <a:ext uri="{FF2B5EF4-FFF2-40B4-BE49-F238E27FC236}">
                    <a16:creationId xmlns:a16="http://schemas.microsoft.com/office/drawing/2014/main" id="{F198E01F-E8B1-23D6-52DD-109195D5731C}"/>
                  </a:ext>
                </a:extLst>
              </p:cNvPr>
              <p:cNvSpPr/>
              <p:nvPr/>
            </p:nvSpPr>
            <p:spPr>
              <a:xfrm>
                <a:off x="7207733" y="2782426"/>
                <a:ext cx="359131" cy="603189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893" extrusionOk="0">
                    <a:moveTo>
                      <a:pt x="3971" y="1"/>
                    </a:moveTo>
                    <a:cubicBezTo>
                      <a:pt x="3946" y="1"/>
                      <a:pt x="3922" y="9"/>
                      <a:pt x="3903" y="28"/>
                    </a:cubicBezTo>
                    <a:lnTo>
                      <a:pt x="67" y="2229"/>
                    </a:lnTo>
                    <a:cubicBezTo>
                      <a:pt x="34" y="2263"/>
                      <a:pt x="1" y="2296"/>
                      <a:pt x="1" y="2329"/>
                    </a:cubicBezTo>
                    <a:lnTo>
                      <a:pt x="1" y="6766"/>
                    </a:lnTo>
                    <a:cubicBezTo>
                      <a:pt x="1" y="6838"/>
                      <a:pt x="53" y="6893"/>
                      <a:pt x="119" y="6893"/>
                    </a:cubicBezTo>
                    <a:cubicBezTo>
                      <a:pt x="145" y="6893"/>
                      <a:pt x="173" y="6885"/>
                      <a:pt x="201" y="6866"/>
                    </a:cubicBezTo>
                    <a:lnTo>
                      <a:pt x="4037" y="4664"/>
                    </a:lnTo>
                    <a:cubicBezTo>
                      <a:pt x="4070" y="4631"/>
                      <a:pt x="4104" y="4598"/>
                      <a:pt x="4104" y="4564"/>
                    </a:cubicBezTo>
                    <a:lnTo>
                      <a:pt x="4104" y="128"/>
                    </a:lnTo>
                    <a:cubicBezTo>
                      <a:pt x="4104" y="56"/>
                      <a:pt x="4034" y="1"/>
                      <a:pt x="3971" y="1"/>
                    </a:cubicBezTo>
                    <a:close/>
                  </a:path>
                </a:pathLst>
              </a:custGeom>
              <a:solidFill>
                <a:srgbClr val="CC00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R</a:t>
                </a:r>
                <a:endParaRPr dirty="0"/>
              </a:p>
            </p:txBody>
          </p:sp>
          <p:sp>
            <p:nvSpPr>
              <p:cNvPr id="1052" name="Google Shape;238;p32">
                <a:extLst>
                  <a:ext uri="{FF2B5EF4-FFF2-40B4-BE49-F238E27FC236}">
                    <a16:creationId xmlns:a16="http://schemas.microsoft.com/office/drawing/2014/main" id="{4D474918-6B90-3BAE-2CDF-7445F212C01A}"/>
                  </a:ext>
                </a:extLst>
              </p:cNvPr>
              <p:cNvSpPr/>
              <p:nvPr/>
            </p:nvSpPr>
            <p:spPr>
              <a:xfrm>
                <a:off x="6492622" y="2361515"/>
                <a:ext cx="356156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73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3"/>
                      <a:pt x="0" y="6906"/>
                      <a:pt x="0" y="6806"/>
                    </a:cubicBezTo>
                    <a:lnTo>
                      <a:pt x="0" y="2369"/>
                    </a:lnTo>
                    <a:cubicBezTo>
                      <a:pt x="0" y="2336"/>
                      <a:pt x="33" y="2269"/>
                      <a:pt x="67" y="2269"/>
                    </a:cubicBezTo>
                    <a:lnTo>
                      <a:pt x="3870" y="68"/>
                    </a:lnTo>
                    <a:cubicBezTo>
                      <a:pt x="3970" y="1"/>
                      <a:pt x="4070" y="68"/>
                      <a:pt x="4070" y="168"/>
                    </a:cubicBezTo>
                    <a:lnTo>
                      <a:pt x="4070" y="4571"/>
                    </a:lnTo>
                    <a:cubicBezTo>
                      <a:pt x="4070" y="4638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239;p32">
                <a:extLst>
                  <a:ext uri="{FF2B5EF4-FFF2-40B4-BE49-F238E27FC236}">
                    <a16:creationId xmlns:a16="http://schemas.microsoft.com/office/drawing/2014/main" id="{18CBD4EE-212F-1A1D-7C31-D29486B89AA2}"/>
                  </a:ext>
                </a:extLst>
              </p:cNvPr>
              <p:cNvSpPr/>
              <p:nvPr/>
            </p:nvSpPr>
            <p:spPr>
              <a:xfrm>
                <a:off x="6848690" y="2154297"/>
                <a:ext cx="359131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73" fill="none" extrusionOk="0">
                    <a:moveTo>
                      <a:pt x="4037" y="4704"/>
                    </a:moveTo>
                    <a:lnTo>
                      <a:pt x="201" y="6906"/>
                    </a:lnTo>
                    <a:cubicBezTo>
                      <a:pt x="101" y="6972"/>
                      <a:pt x="1" y="6906"/>
                      <a:pt x="1" y="6805"/>
                    </a:cubicBezTo>
                    <a:lnTo>
                      <a:pt x="1" y="2369"/>
                    </a:lnTo>
                    <a:cubicBezTo>
                      <a:pt x="1" y="2336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37"/>
                      <a:pt x="4070" y="4671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240;p32">
                <a:extLst>
                  <a:ext uri="{FF2B5EF4-FFF2-40B4-BE49-F238E27FC236}">
                    <a16:creationId xmlns:a16="http://schemas.microsoft.com/office/drawing/2014/main" id="{6D8AC57F-0AEF-B2DB-DEB7-3CECD860D2FC}"/>
                  </a:ext>
                </a:extLst>
              </p:cNvPr>
              <p:cNvSpPr/>
              <p:nvPr/>
            </p:nvSpPr>
            <p:spPr>
              <a:xfrm>
                <a:off x="7207733" y="1947079"/>
                <a:ext cx="359131" cy="613078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7006" fill="none" extrusionOk="0">
                    <a:moveTo>
                      <a:pt x="4037" y="4704"/>
                    </a:moveTo>
                    <a:lnTo>
                      <a:pt x="201" y="6939"/>
                    </a:lnTo>
                    <a:cubicBezTo>
                      <a:pt x="101" y="7005"/>
                      <a:pt x="1" y="6939"/>
                      <a:pt x="1" y="6838"/>
                    </a:cubicBezTo>
                    <a:lnTo>
                      <a:pt x="1" y="2402"/>
                    </a:lnTo>
                    <a:cubicBezTo>
                      <a:pt x="1" y="2335"/>
                      <a:pt x="34" y="2302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200"/>
                    </a:cubicBezTo>
                    <a:lnTo>
                      <a:pt x="4104" y="4604"/>
                    </a:lnTo>
                    <a:cubicBezTo>
                      <a:pt x="4104" y="4637"/>
                      <a:pt x="4070" y="4704"/>
                      <a:pt x="4037" y="4704"/>
                    </a:cubicBezTo>
                    <a:close/>
                  </a:path>
                </a:pathLst>
              </a:custGeom>
              <a:solidFill>
                <a:srgbClr val="CC00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241;p32">
                <a:extLst>
                  <a:ext uri="{FF2B5EF4-FFF2-40B4-BE49-F238E27FC236}">
                    <a16:creationId xmlns:a16="http://schemas.microsoft.com/office/drawing/2014/main" id="{28D7B494-4EE5-06ED-918B-C6A1BF289A6B}"/>
                  </a:ext>
                </a:extLst>
              </p:cNvPr>
              <p:cNvSpPr/>
              <p:nvPr/>
            </p:nvSpPr>
            <p:spPr>
              <a:xfrm>
                <a:off x="6492622" y="2776038"/>
                <a:ext cx="356156" cy="61019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73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72"/>
                      <a:pt x="0" y="6906"/>
                      <a:pt x="0" y="6806"/>
                    </a:cubicBezTo>
                    <a:lnTo>
                      <a:pt x="0" y="2402"/>
                    </a:lnTo>
                    <a:cubicBezTo>
                      <a:pt x="0" y="2336"/>
                      <a:pt x="33" y="2302"/>
                      <a:pt x="67" y="2269"/>
                    </a:cubicBezTo>
                    <a:lnTo>
                      <a:pt x="3870" y="67"/>
                    </a:lnTo>
                    <a:cubicBezTo>
                      <a:pt x="3970" y="1"/>
                      <a:pt x="4070" y="67"/>
                      <a:pt x="4070" y="167"/>
                    </a:cubicBezTo>
                    <a:lnTo>
                      <a:pt x="4070" y="4604"/>
                    </a:lnTo>
                    <a:cubicBezTo>
                      <a:pt x="4070" y="4637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242;p32">
                <a:extLst>
                  <a:ext uri="{FF2B5EF4-FFF2-40B4-BE49-F238E27FC236}">
                    <a16:creationId xmlns:a16="http://schemas.microsoft.com/office/drawing/2014/main" id="{D299DF71-2748-C1EF-A881-12BA0CFFB370}"/>
                  </a:ext>
                </a:extLst>
              </p:cNvPr>
              <p:cNvSpPr/>
              <p:nvPr/>
            </p:nvSpPr>
            <p:spPr>
              <a:xfrm>
                <a:off x="6848690" y="2571708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671"/>
                    </a:moveTo>
                    <a:lnTo>
                      <a:pt x="201" y="6906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02"/>
                      <a:pt x="34" y="2269"/>
                      <a:pt x="67" y="2236"/>
                    </a:cubicBezTo>
                    <a:lnTo>
                      <a:pt x="3903" y="34"/>
                    </a:lnTo>
                    <a:cubicBezTo>
                      <a:pt x="3970" y="1"/>
                      <a:pt x="4104" y="67"/>
                      <a:pt x="4104" y="167"/>
                    </a:cubicBezTo>
                    <a:lnTo>
                      <a:pt x="4104" y="4571"/>
                    </a:lnTo>
                    <a:cubicBezTo>
                      <a:pt x="4104" y="4604"/>
                      <a:pt x="4070" y="4671"/>
                      <a:pt x="4037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243;p32">
                <a:extLst>
                  <a:ext uri="{FF2B5EF4-FFF2-40B4-BE49-F238E27FC236}">
                    <a16:creationId xmlns:a16="http://schemas.microsoft.com/office/drawing/2014/main" id="{9F25DFAB-8CC4-1B6A-2FAB-489F4E6926F5}"/>
                  </a:ext>
                </a:extLst>
              </p:cNvPr>
              <p:cNvSpPr/>
              <p:nvPr/>
            </p:nvSpPr>
            <p:spPr>
              <a:xfrm>
                <a:off x="7207733" y="2364490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34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244;p32">
                <a:extLst>
                  <a:ext uri="{FF2B5EF4-FFF2-40B4-BE49-F238E27FC236}">
                    <a16:creationId xmlns:a16="http://schemas.microsoft.com/office/drawing/2014/main" id="{965EE0C3-751E-1E10-B49F-9FFCEA0B58F4}"/>
                  </a:ext>
                </a:extLst>
              </p:cNvPr>
              <p:cNvSpPr/>
              <p:nvPr/>
            </p:nvSpPr>
            <p:spPr>
              <a:xfrm>
                <a:off x="6492622" y="3193449"/>
                <a:ext cx="356156" cy="607302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6940" fill="none" extrusionOk="0">
                    <a:moveTo>
                      <a:pt x="4003" y="4704"/>
                    </a:moveTo>
                    <a:lnTo>
                      <a:pt x="200" y="6906"/>
                    </a:lnTo>
                    <a:cubicBezTo>
                      <a:pt x="100" y="6939"/>
                      <a:pt x="0" y="6872"/>
                      <a:pt x="0" y="6772"/>
                    </a:cubicBezTo>
                    <a:lnTo>
                      <a:pt x="0" y="2369"/>
                    </a:lnTo>
                    <a:cubicBezTo>
                      <a:pt x="0" y="2302"/>
                      <a:pt x="33" y="2269"/>
                      <a:pt x="67" y="2269"/>
                    </a:cubicBezTo>
                    <a:lnTo>
                      <a:pt x="3870" y="34"/>
                    </a:lnTo>
                    <a:cubicBezTo>
                      <a:pt x="3970" y="1"/>
                      <a:pt x="4070" y="67"/>
                      <a:pt x="4070" y="168"/>
                    </a:cubicBezTo>
                    <a:lnTo>
                      <a:pt x="4070" y="4571"/>
                    </a:lnTo>
                    <a:cubicBezTo>
                      <a:pt x="4070" y="4604"/>
                      <a:pt x="4070" y="4671"/>
                      <a:pt x="4003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245;p32">
                <a:extLst>
                  <a:ext uri="{FF2B5EF4-FFF2-40B4-BE49-F238E27FC236}">
                    <a16:creationId xmlns:a16="http://schemas.microsoft.com/office/drawing/2014/main" id="{53505ABA-C366-1BC6-9DFE-8998F79A1D8C}"/>
                  </a:ext>
                </a:extLst>
              </p:cNvPr>
              <p:cNvSpPr/>
              <p:nvPr/>
            </p:nvSpPr>
            <p:spPr>
              <a:xfrm>
                <a:off x="6848690" y="2986231"/>
                <a:ext cx="359131" cy="60721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39" fill="none" extrusionOk="0">
                    <a:moveTo>
                      <a:pt x="4037" y="4704"/>
                    </a:moveTo>
                    <a:lnTo>
                      <a:pt x="201" y="6905"/>
                    </a:lnTo>
                    <a:cubicBezTo>
                      <a:pt x="101" y="6939"/>
                      <a:pt x="1" y="6872"/>
                      <a:pt x="1" y="6772"/>
                    </a:cubicBezTo>
                    <a:lnTo>
                      <a:pt x="1" y="2369"/>
                    </a:lnTo>
                    <a:cubicBezTo>
                      <a:pt x="1" y="2335"/>
                      <a:pt x="34" y="2269"/>
                      <a:pt x="67" y="2269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570"/>
                    </a:lnTo>
                    <a:cubicBezTo>
                      <a:pt x="4104" y="4637"/>
                      <a:pt x="4070" y="4670"/>
                      <a:pt x="4037" y="470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246;p32">
                <a:extLst>
                  <a:ext uri="{FF2B5EF4-FFF2-40B4-BE49-F238E27FC236}">
                    <a16:creationId xmlns:a16="http://schemas.microsoft.com/office/drawing/2014/main" id="{596C0F8A-DB7C-5914-F081-663C50C86F48}"/>
                  </a:ext>
                </a:extLst>
              </p:cNvPr>
              <p:cNvSpPr/>
              <p:nvPr/>
            </p:nvSpPr>
            <p:spPr>
              <a:xfrm>
                <a:off x="7207733" y="2779013"/>
                <a:ext cx="359131" cy="610102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972" fill="none" extrusionOk="0">
                    <a:moveTo>
                      <a:pt x="4037" y="4703"/>
                    </a:moveTo>
                    <a:lnTo>
                      <a:pt x="201" y="6905"/>
                    </a:lnTo>
                    <a:cubicBezTo>
                      <a:pt x="101" y="6972"/>
                      <a:pt x="1" y="6905"/>
                      <a:pt x="1" y="6805"/>
                    </a:cubicBezTo>
                    <a:lnTo>
                      <a:pt x="1" y="2368"/>
                    </a:lnTo>
                    <a:cubicBezTo>
                      <a:pt x="1" y="2335"/>
                      <a:pt x="34" y="2302"/>
                      <a:pt x="67" y="2268"/>
                    </a:cubicBezTo>
                    <a:lnTo>
                      <a:pt x="3903" y="67"/>
                    </a:lnTo>
                    <a:cubicBezTo>
                      <a:pt x="3970" y="0"/>
                      <a:pt x="4104" y="67"/>
                      <a:pt x="4104" y="167"/>
                    </a:cubicBezTo>
                    <a:lnTo>
                      <a:pt x="4104" y="4603"/>
                    </a:lnTo>
                    <a:cubicBezTo>
                      <a:pt x="4104" y="4637"/>
                      <a:pt x="4070" y="4670"/>
                      <a:pt x="4037" y="470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247;p32">
                <a:extLst>
                  <a:ext uri="{FF2B5EF4-FFF2-40B4-BE49-F238E27FC236}">
                    <a16:creationId xmlns:a16="http://schemas.microsoft.com/office/drawing/2014/main" id="{373991C6-F841-E98F-43E0-901CC80DF15D}"/>
                  </a:ext>
                </a:extLst>
              </p:cNvPr>
              <p:cNvSpPr/>
              <p:nvPr/>
            </p:nvSpPr>
            <p:spPr>
              <a:xfrm>
                <a:off x="6145217" y="1320176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3987" y="1"/>
                    </a:moveTo>
                    <a:cubicBezTo>
                      <a:pt x="3970" y="1"/>
                      <a:pt x="3953" y="9"/>
                      <a:pt x="3937" y="26"/>
                    </a:cubicBezTo>
                    <a:lnTo>
                      <a:pt x="67" y="2261"/>
                    </a:lnTo>
                    <a:cubicBezTo>
                      <a:pt x="1" y="2294"/>
                      <a:pt x="1" y="2394"/>
                      <a:pt x="67" y="2428"/>
                    </a:cubicBezTo>
                    <a:lnTo>
                      <a:pt x="3937" y="4696"/>
                    </a:lnTo>
                    <a:lnTo>
                      <a:pt x="4037" y="4696"/>
                    </a:lnTo>
                    <a:lnTo>
                      <a:pt x="7940" y="2428"/>
                    </a:lnTo>
                    <a:cubicBezTo>
                      <a:pt x="8006" y="2394"/>
                      <a:pt x="8006" y="2294"/>
                      <a:pt x="7940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U</a:t>
                </a:r>
                <a:endParaRPr dirty="0"/>
              </a:p>
            </p:txBody>
          </p:sp>
          <p:sp>
            <p:nvSpPr>
              <p:cNvPr id="1062" name="Google Shape;248;p32">
                <a:extLst>
                  <a:ext uri="{FF2B5EF4-FFF2-40B4-BE49-F238E27FC236}">
                    <a16:creationId xmlns:a16="http://schemas.microsoft.com/office/drawing/2014/main" id="{D7B9486D-7698-F809-E94D-6F40892BCE3B}"/>
                  </a:ext>
                </a:extLst>
              </p:cNvPr>
              <p:cNvSpPr/>
              <p:nvPr/>
            </p:nvSpPr>
            <p:spPr>
              <a:xfrm>
                <a:off x="6501373" y="1527481"/>
                <a:ext cx="700585" cy="410148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87" extrusionOk="0">
                    <a:moveTo>
                      <a:pt x="4020" y="0"/>
                    </a:moveTo>
                    <a:cubicBezTo>
                      <a:pt x="4003" y="0"/>
                      <a:pt x="3986" y="8"/>
                      <a:pt x="3970" y="25"/>
                    </a:cubicBezTo>
                    <a:lnTo>
                      <a:pt x="67" y="2260"/>
                    </a:lnTo>
                    <a:cubicBezTo>
                      <a:pt x="0" y="2293"/>
                      <a:pt x="0" y="2394"/>
                      <a:pt x="67" y="2427"/>
                    </a:cubicBezTo>
                    <a:lnTo>
                      <a:pt x="3970" y="4662"/>
                    </a:lnTo>
                    <a:cubicBezTo>
                      <a:pt x="3986" y="4678"/>
                      <a:pt x="4003" y="4687"/>
                      <a:pt x="4020" y="4687"/>
                    </a:cubicBezTo>
                    <a:cubicBezTo>
                      <a:pt x="4036" y="4687"/>
                      <a:pt x="4053" y="4678"/>
                      <a:pt x="4070" y="4662"/>
                    </a:cubicBezTo>
                    <a:lnTo>
                      <a:pt x="7939" y="2427"/>
                    </a:lnTo>
                    <a:cubicBezTo>
                      <a:pt x="8006" y="2394"/>
                      <a:pt x="8006" y="2293"/>
                      <a:pt x="7939" y="2260"/>
                    </a:cubicBezTo>
                    <a:lnTo>
                      <a:pt x="4070" y="25"/>
                    </a:lnTo>
                    <a:cubicBezTo>
                      <a:pt x="4053" y="8"/>
                      <a:pt x="4036" y="0"/>
                      <a:pt x="402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U</a:t>
                </a:r>
                <a:endParaRPr dirty="0"/>
              </a:p>
            </p:txBody>
          </p:sp>
          <p:sp>
            <p:nvSpPr>
              <p:cNvPr id="1063" name="Google Shape;249;p32">
                <a:extLst>
                  <a:ext uri="{FF2B5EF4-FFF2-40B4-BE49-F238E27FC236}">
                    <a16:creationId xmlns:a16="http://schemas.microsoft.com/office/drawing/2014/main" id="{096EFE04-99A9-9930-A9AF-7D487D17CDBC}"/>
                  </a:ext>
                </a:extLst>
              </p:cNvPr>
              <p:cNvSpPr/>
              <p:nvPr/>
            </p:nvSpPr>
            <p:spPr>
              <a:xfrm>
                <a:off x="6860416" y="1733999"/>
                <a:ext cx="700585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96" extrusionOk="0">
                    <a:moveTo>
                      <a:pt x="3936" y="0"/>
                    </a:moveTo>
                    <a:lnTo>
                      <a:pt x="67" y="2268"/>
                    </a:lnTo>
                    <a:cubicBezTo>
                      <a:pt x="0" y="2302"/>
                      <a:pt x="0" y="2402"/>
                      <a:pt x="67" y="2435"/>
                    </a:cubicBezTo>
                    <a:lnTo>
                      <a:pt x="3936" y="4670"/>
                    </a:lnTo>
                    <a:cubicBezTo>
                      <a:pt x="3953" y="4687"/>
                      <a:pt x="3970" y="4695"/>
                      <a:pt x="3986" y="4695"/>
                    </a:cubicBezTo>
                    <a:cubicBezTo>
                      <a:pt x="4003" y="4695"/>
                      <a:pt x="4020" y="4687"/>
                      <a:pt x="4036" y="4670"/>
                    </a:cubicBezTo>
                    <a:lnTo>
                      <a:pt x="7939" y="2435"/>
                    </a:lnTo>
                    <a:cubicBezTo>
                      <a:pt x="8006" y="2402"/>
                      <a:pt x="8006" y="2302"/>
                      <a:pt x="7939" y="2268"/>
                    </a:cubicBezTo>
                    <a:lnTo>
                      <a:pt x="40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U</a:t>
                </a:r>
                <a:endParaRPr dirty="0"/>
              </a:p>
            </p:txBody>
          </p:sp>
          <p:sp>
            <p:nvSpPr>
              <p:cNvPr id="1064" name="Google Shape;250;p32">
                <a:extLst>
                  <a:ext uri="{FF2B5EF4-FFF2-40B4-BE49-F238E27FC236}">
                    <a16:creationId xmlns:a16="http://schemas.microsoft.com/office/drawing/2014/main" id="{CC75C9E7-BB09-C982-5261-AE7EFDD4EAF9}"/>
                  </a:ext>
                </a:extLst>
              </p:cNvPr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extrusionOk="0">
                    <a:moveTo>
                      <a:pt x="3970" y="0"/>
                    </a:moveTo>
                    <a:lnTo>
                      <a:pt x="100" y="2235"/>
                    </a:lnTo>
                    <a:cubicBezTo>
                      <a:pt x="0" y="2268"/>
                      <a:pt x="0" y="2369"/>
                      <a:pt x="100" y="2435"/>
                    </a:cubicBezTo>
                    <a:lnTo>
                      <a:pt x="3970" y="4670"/>
                    </a:lnTo>
                    <a:lnTo>
                      <a:pt x="4070" y="4670"/>
                    </a:lnTo>
                    <a:lnTo>
                      <a:pt x="7939" y="2435"/>
                    </a:lnTo>
                    <a:cubicBezTo>
                      <a:pt x="8006" y="2369"/>
                      <a:pt x="8006" y="2268"/>
                      <a:pt x="7939" y="2235"/>
                    </a:cubicBezTo>
                    <a:lnTo>
                      <a:pt x="40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U</a:t>
                </a:r>
                <a:endParaRPr dirty="0"/>
              </a:p>
            </p:txBody>
          </p:sp>
          <p:sp>
            <p:nvSpPr>
              <p:cNvPr id="1065" name="Google Shape;251;p32">
                <a:extLst>
                  <a:ext uri="{FF2B5EF4-FFF2-40B4-BE49-F238E27FC236}">
                    <a16:creationId xmlns:a16="http://schemas.microsoft.com/office/drawing/2014/main" id="{77254834-7C47-EC21-3A77-A564FAD84372}"/>
                  </a:ext>
                </a:extLst>
              </p:cNvPr>
              <p:cNvSpPr/>
              <p:nvPr/>
            </p:nvSpPr>
            <p:spPr>
              <a:xfrm>
                <a:off x="6142329" y="1734699"/>
                <a:ext cx="700585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696" extrusionOk="0">
                    <a:moveTo>
                      <a:pt x="4003" y="1"/>
                    </a:moveTo>
                    <a:cubicBezTo>
                      <a:pt x="3978" y="1"/>
                      <a:pt x="3953" y="9"/>
                      <a:pt x="3936" y="26"/>
                    </a:cubicBezTo>
                    <a:lnTo>
                      <a:pt x="67" y="2260"/>
                    </a:lnTo>
                    <a:cubicBezTo>
                      <a:pt x="0" y="2294"/>
                      <a:pt x="0" y="2394"/>
                      <a:pt x="67" y="2427"/>
                    </a:cubicBezTo>
                    <a:lnTo>
                      <a:pt x="3936" y="4696"/>
                    </a:lnTo>
                    <a:lnTo>
                      <a:pt x="4070" y="4696"/>
                    </a:lnTo>
                    <a:lnTo>
                      <a:pt x="7939" y="2427"/>
                    </a:lnTo>
                    <a:cubicBezTo>
                      <a:pt x="8006" y="2394"/>
                      <a:pt x="8006" y="2294"/>
                      <a:pt x="7939" y="2260"/>
                    </a:cubicBezTo>
                    <a:lnTo>
                      <a:pt x="4070" y="26"/>
                    </a:lnTo>
                    <a:cubicBezTo>
                      <a:pt x="4053" y="9"/>
                      <a:pt x="4028" y="1"/>
                      <a:pt x="4003" y="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U</a:t>
                </a:r>
                <a:endParaRPr dirty="0"/>
              </a:p>
            </p:txBody>
          </p:sp>
          <p:sp>
            <p:nvSpPr>
              <p:cNvPr id="1066" name="Google Shape;252;p32">
                <a:extLst>
                  <a:ext uri="{FF2B5EF4-FFF2-40B4-BE49-F238E27FC236}">
                    <a16:creationId xmlns:a16="http://schemas.microsoft.com/office/drawing/2014/main" id="{E73D3188-B3A8-318D-A90A-8E87FDF4143D}"/>
                  </a:ext>
                </a:extLst>
              </p:cNvPr>
              <p:cNvSpPr/>
              <p:nvPr/>
            </p:nvSpPr>
            <p:spPr>
              <a:xfrm>
                <a:off x="6501373" y="1941916"/>
                <a:ext cx="697697" cy="41023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4688" extrusionOk="0">
                    <a:moveTo>
                      <a:pt x="3986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28"/>
                    </a:cubicBezTo>
                    <a:lnTo>
                      <a:pt x="3936" y="4663"/>
                    </a:lnTo>
                    <a:cubicBezTo>
                      <a:pt x="3953" y="4679"/>
                      <a:pt x="3970" y="4688"/>
                      <a:pt x="3986" y="4688"/>
                    </a:cubicBezTo>
                    <a:cubicBezTo>
                      <a:pt x="4003" y="4688"/>
                      <a:pt x="4020" y="4679"/>
                      <a:pt x="4036" y="4663"/>
                    </a:cubicBezTo>
                    <a:lnTo>
                      <a:pt x="7906" y="2428"/>
                    </a:lnTo>
                    <a:cubicBezTo>
                      <a:pt x="7973" y="2394"/>
                      <a:pt x="7973" y="2294"/>
                      <a:pt x="7906" y="2261"/>
                    </a:cubicBezTo>
                    <a:lnTo>
                      <a:pt x="4036" y="26"/>
                    </a:lnTo>
                    <a:cubicBezTo>
                      <a:pt x="4020" y="9"/>
                      <a:pt x="4003" y="1"/>
                      <a:pt x="3986" y="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U</a:t>
                </a:r>
                <a:endParaRPr dirty="0"/>
              </a:p>
            </p:txBody>
          </p:sp>
          <p:sp>
            <p:nvSpPr>
              <p:cNvPr id="1067" name="Google Shape;253;p32">
                <a:extLst>
                  <a:ext uri="{FF2B5EF4-FFF2-40B4-BE49-F238E27FC236}">
                    <a16:creationId xmlns:a16="http://schemas.microsoft.com/office/drawing/2014/main" id="{F7ED0A63-7D35-D894-5391-BB0B316E8D6B}"/>
                  </a:ext>
                </a:extLst>
              </p:cNvPr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extrusionOk="0">
                    <a:moveTo>
                      <a:pt x="3937" y="1"/>
                    </a:moveTo>
                    <a:lnTo>
                      <a:pt x="67" y="2235"/>
                    </a:lnTo>
                    <a:cubicBezTo>
                      <a:pt x="1" y="2269"/>
                      <a:pt x="1" y="2402"/>
                      <a:pt x="67" y="2436"/>
                    </a:cubicBezTo>
                    <a:lnTo>
                      <a:pt x="3937" y="4671"/>
                    </a:lnTo>
                    <a:lnTo>
                      <a:pt x="4037" y="4671"/>
                    </a:lnTo>
                    <a:lnTo>
                      <a:pt x="7940" y="2436"/>
                    </a:lnTo>
                    <a:cubicBezTo>
                      <a:pt x="8006" y="2402"/>
                      <a:pt x="8006" y="2302"/>
                      <a:pt x="7940" y="2235"/>
                    </a:cubicBezTo>
                    <a:lnTo>
                      <a:pt x="4037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U</a:t>
                </a:r>
                <a:endParaRPr dirty="0"/>
              </a:p>
            </p:txBody>
          </p:sp>
          <p:sp>
            <p:nvSpPr>
              <p:cNvPr id="1068" name="Google Shape;254;p32">
                <a:extLst>
                  <a:ext uri="{FF2B5EF4-FFF2-40B4-BE49-F238E27FC236}">
                    <a16:creationId xmlns:a16="http://schemas.microsoft.com/office/drawing/2014/main" id="{1531AC48-6EAB-67E6-37F5-4800F47FD605}"/>
                  </a:ext>
                </a:extLst>
              </p:cNvPr>
              <p:cNvSpPr/>
              <p:nvPr/>
            </p:nvSpPr>
            <p:spPr>
              <a:xfrm>
                <a:off x="5783286" y="1941916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3987" y="1"/>
                    </a:moveTo>
                    <a:cubicBezTo>
                      <a:pt x="3970" y="1"/>
                      <a:pt x="3953" y="9"/>
                      <a:pt x="3936" y="26"/>
                    </a:cubicBezTo>
                    <a:lnTo>
                      <a:pt x="67" y="2261"/>
                    </a:lnTo>
                    <a:cubicBezTo>
                      <a:pt x="0" y="2294"/>
                      <a:pt x="0" y="2394"/>
                      <a:pt x="67" y="2461"/>
                    </a:cubicBezTo>
                    <a:lnTo>
                      <a:pt x="3936" y="4696"/>
                    </a:lnTo>
                    <a:lnTo>
                      <a:pt x="4037" y="4696"/>
                    </a:lnTo>
                    <a:lnTo>
                      <a:pt x="7939" y="2461"/>
                    </a:lnTo>
                    <a:cubicBezTo>
                      <a:pt x="8006" y="2394"/>
                      <a:pt x="8006" y="2294"/>
                      <a:pt x="7939" y="2261"/>
                    </a:cubicBezTo>
                    <a:lnTo>
                      <a:pt x="4037" y="26"/>
                    </a:lnTo>
                    <a:cubicBezTo>
                      <a:pt x="4020" y="9"/>
                      <a:pt x="4003" y="1"/>
                      <a:pt x="3987" y="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U</a:t>
                </a:r>
                <a:endParaRPr dirty="0"/>
              </a:p>
            </p:txBody>
          </p:sp>
          <p:sp>
            <p:nvSpPr>
              <p:cNvPr id="1069" name="Google Shape;255;p32">
                <a:extLst>
                  <a:ext uri="{FF2B5EF4-FFF2-40B4-BE49-F238E27FC236}">
                    <a16:creationId xmlns:a16="http://schemas.microsoft.com/office/drawing/2014/main" id="{CCC9AF41-A174-DC8C-9827-5E41C2A8DEBB}"/>
                  </a:ext>
                </a:extLst>
              </p:cNvPr>
              <p:cNvSpPr/>
              <p:nvPr/>
            </p:nvSpPr>
            <p:spPr>
              <a:xfrm>
                <a:off x="6139354" y="2149222"/>
                <a:ext cx="700673" cy="4109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96" extrusionOk="0">
                    <a:moveTo>
                      <a:pt x="4020" y="0"/>
                    </a:moveTo>
                    <a:cubicBezTo>
                      <a:pt x="4004" y="0"/>
                      <a:pt x="3987" y="9"/>
                      <a:pt x="3970" y="25"/>
                    </a:cubicBezTo>
                    <a:lnTo>
                      <a:pt x="68" y="2260"/>
                    </a:lnTo>
                    <a:cubicBezTo>
                      <a:pt x="1" y="2294"/>
                      <a:pt x="1" y="2394"/>
                      <a:pt x="68" y="2427"/>
                    </a:cubicBezTo>
                    <a:lnTo>
                      <a:pt x="3970" y="4695"/>
                    </a:lnTo>
                    <a:lnTo>
                      <a:pt x="4070" y="4695"/>
                    </a:lnTo>
                    <a:lnTo>
                      <a:pt x="7940" y="2427"/>
                    </a:lnTo>
                    <a:cubicBezTo>
                      <a:pt x="8007" y="2394"/>
                      <a:pt x="8007" y="2294"/>
                      <a:pt x="7940" y="2260"/>
                    </a:cubicBezTo>
                    <a:lnTo>
                      <a:pt x="4070" y="25"/>
                    </a:lnTo>
                    <a:cubicBezTo>
                      <a:pt x="4054" y="9"/>
                      <a:pt x="4037" y="0"/>
                      <a:pt x="402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/>
                  <a:t>U</a:t>
                </a:r>
                <a:endParaRPr dirty="0"/>
              </a:p>
            </p:txBody>
          </p:sp>
          <p:sp>
            <p:nvSpPr>
              <p:cNvPr id="1070" name="Google Shape;256;p32">
                <a:extLst>
                  <a:ext uri="{FF2B5EF4-FFF2-40B4-BE49-F238E27FC236}">
                    <a16:creationId xmlns:a16="http://schemas.microsoft.com/office/drawing/2014/main" id="{FE98086B-FFF1-116E-7764-35581923B00C}"/>
                  </a:ext>
                </a:extLst>
              </p:cNvPr>
              <p:cNvSpPr/>
              <p:nvPr/>
            </p:nvSpPr>
            <p:spPr>
              <a:xfrm>
                <a:off x="6145217" y="1319476"/>
                <a:ext cx="700673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4" fill="none" extrusionOk="0">
                    <a:moveTo>
                      <a:pt x="3937" y="4704"/>
                    </a:moveTo>
                    <a:lnTo>
                      <a:pt x="67" y="2436"/>
                    </a:lnTo>
                    <a:cubicBezTo>
                      <a:pt x="1" y="2402"/>
                      <a:pt x="1" y="2302"/>
                      <a:pt x="67" y="2269"/>
                    </a:cubicBezTo>
                    <a:lnTo>
                      <a:pt x="3937" y="34"/>
                    </a:lnTo>
                    <a:cubicBezTo>
                      <a:pt x="3970" y="0"/>
                      <a:pt x="4003" y="0"/>
                      <a:pt x="4037" y="34"/>
                    </a:cubicBezTo>
                    <a:lnTo>
                      <a:pt x="7940" y="2269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7" y="4704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257;p32">
                <a:extLst>
                  <a:ext uri="{FF2B5EF4-FFF2-40B4-BE49-F238E27FC236}">
                    <a16:creationId xmlns:a16="http://schemas.microsoft.com/office/drawing/2014/main" id="{7056F5DA-7274-B9E6-F059-47243540A445}"/>
                  </a:ext>
                </a:extLst>
              </p:cNvPr>
              <p:cNvSpPr/>
              <p:nvPr/>
            </p:nvSpPr>
            <p:spPr>
              <a:xfrm>
                <a:off x="6501373" y="1526693"/>
                <a:ext cx="700585" cy="411723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5" fill="none" extrusionOk="0">
                    <a:moveTo>
                      <a:pt x="3970" y="4671"/>
                    </a:moveTo>
                    <a:lnTo>
                      <a:pt x="67" y="2436"/>
                    </a:lnTo>
                    <a:cubicBezTo>
                      <a:pt x="0" y="2403"/>
                      <a:pt x="0" y="2302"/>
                      <a:pt x="67" y="2269"/>
                    </a:cubicBezTo>
                    <a:lnTo>
                      <a:pt x="3970" y="34"/>
                    </a:lnTo>
                    <a:cubicBezTo>
                      <a:pt x="4003" y="1"/>
                      <a:pt x="4036" y="1"/>
                      <a:pt x="4070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3"/>
                      <a:pt x="7939" y="2436"/>
                    </a:cubicBezTo>
                    <a:lnTo>
                      <a:pt x="4070" y="4671"/>
                    </a:lnTo>
                    <a:cubicBezTo>
                      <a:pt x="4036" y="4704"/>
                      <a:pt x="4003" y="4704"/>
                      <a:pt x="3970" y="467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258;p32">
                <a:extLst>
                  <a:ext uri="{FF2B5EF4-FFF2-40B4-BE49-F238E27FC236}">
                    <a16:creationId xmlns:a16="http://schemas.microsoft.com/office/drawing/2014/main" id="{95E5EA83-1055-FDCF-06E0-85EAF13572D6}"/>
                  </a:ext>
                </a:extLst>
              </p:cNvPr>
              <p:cNvSpPr/>
              <p:nvPr/>
            </p:nvSpPr>
            <p:spPr>
              <a:xfrm>
                <a:off x="6860416" y="1733999"/>
                <a:ext cx="700585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4" fill="none" extrusionOk="0">
                    <a:moveTo>
                      <a:pt x="3936" y="4670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0"/>
                    </a:lnTo>
                    <a:cubicBezTo>
                      <a:pt x="3970" y="0"/>
                      <a:pt x="4003" y="0"/>
                      <a:pt x="4036" y="0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36" y="4670"/>
                    </a:lnTo>
                    <a:cubicBezTo>
                      <a:pt x="4003" y="4704"/>
                      <a:pt x="3970" y="4704"/>
                      <a:pt x="3936" y="4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259;p32">
                <a:extLst>
                  <a:ext uri="{FF2B5EF4-FFF2-40B4-BE49-F238E27FC236}">
                    <a16:creationId xmlns:a16="http://schemas.microsoft.com/office/drawing/2014/main" id="{CCC365D2-3DCD-2631-611A-A3FDF935283F}"/>
                  </a:ext>
                </a:extLst>
              </p:cNvPr>
              <p:cNvSpPr/>
              <p:nvPr/>
            </p:nvSpPr>
            <p:spPr>
              <a:xfrm>
                <a:off x="5783286" y="1529669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fill="none" extrusionOk="0">
                    <a:moveTo>
                      <a:pt x="3970" y="4670"/>
                    </a:moveTo>
                    <a:lnTo>
                      <a:pt x="100" y="2435"/>
                    </a:lnTo>
                    <a:cubicBezTo>
                      <a:pt x="0" y="2369"/>
                      <a:pt x="0" y="2268"/>
                      <a:pt x="100" y="2235"/>
                    </a:cubicBezTo>
                    <a:lnTo>
                      <a:pt x="3970" y="0"/>
                    </a:lnTo>
                    <a:cubicBezTo>
                      <a:pt x="4003" y="0"/>
                      <a:pt x="4037" y="0"/>
                      <a:pt x="4070" y="0"/>
                    </a:cubicBezTo>
                    <a:lnTo>
                      <a:pt x="7939" y="2235"/>
                    </a:lnTo>
                    <a:cubicBezTo>
                      <a:pt x="8006" y="2268"/>
                      <a:pt x="8006" y="2369"/>
                      <a:pt x="7939" y="2435"/>
                    </a:cubicBezTo>
                    <a:lnTo>
                      <a:pt x="4070" y="4670"/>
                    </a:lnTo>
                    <a:cubicBezTo>
                      <a:pt x="4037" y="4670"/>
                      <a:pt x="4003" y="4670"/>
                      <a:pt x="3970" y="46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260;p32">
                <a:extLst>
                  <a:ext uri="{FF2B5EF4-FFF2-40B4-BE49-F238E27FC236}">
                    <a16:creationId xmlns:a16="http://schemas.microsoft.com/office/drawing/2014/main" id="{34491E04-17F0-EF71-69C2-E29FD4B28C79}"/>
                  </a:ext>
                </a:extLst>
              </p:cNvPr>
              <p:cNvSpPr/>
              <p:nvPr/>
            </p:nvSpPr>
            <p:spPr>
              <a:xfrm>
                <a:off x="6142329" y="1733999"/>
                <a:ext cx="700585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704" fill="none" extrusionOk="0">
                    <a:moveTo>
                      <a:pt x="3936" y="4704"/>
                    </a:moveTo>
                    <a:lnTo>
                      <a:pt x="67" y="2435"/>
                    </a:lnTo>
                    <a:cubicBezTo>
                      <a:pt x="0" y="2402"/>
                      <a:pt x="0" y="2302"/>
                      <a:pt x="67" y="2268"/>
                    </a:cubicBezTo>
                    <a:lnTo>
                      <a:pt x="3936" y="34"/>
                    </a:lnTo>
                    <a:cubicBezTo>
                      <a:pt x="3970" y="0"/>
                      <a:pt x="4036" y="0"/>
                      <a:pt x="4070" y="34"/>
                    </a:cubicBezTo>
                    <a:lnTo>
                      <a:pt x="7939" y="2268"/>
                    </a:lnTo>
                    <a:cubicBezTo>
                      <a:pt x="8006" y="2302"/>
                      <a:pt x="8006" y="2402"/>
                      <a:pt x="7939" y="2435"/>
                    </a:cubicBezTo>
                    <a:lnTo>
                      <a:pt x="4070" y="4704"/>
                    </a:lnTo>
                    <a:cubicBezTo>
                      <a:pt x="4036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261;p32">
                <a:extLst>
                  <a:ext uri="{FF2B5EF4-FFF2-40B4-BE49-F238E27FC236}">
                    <a16:creationId xmlns:a16="http://schemas.microsoft.com/office/drawing/2014/main" id="{3E24521A-1210-2CA2-DB24-6116C5E51D94}"/>
                  </a:ext>
                </a:extLst>
              </p:cNvPr>
              <p:cNvSpPr/>
              <p:nvPr/>
            </p:nvSpPr>
            <p:spPr>
              <a:xfrm>
                <a:off x="6501373" y="1941216"/>
                <a:ext cx="697697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4704" fill="none" extrusionOk="0">
                    <a:moveTo>
                      <a:pt x="3936" y="4671"/>
                    </a:moveTo>
                    <a:lnTo>
                      <a:pt x="67" y="2436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6" y="34"/>
                    </a:cubicBezTo>
                    <a:lnTo>
                      <a:pt x="7906" y="2269"/>
                    </a:lnTo>
                    <a:cubicBezTo>
                      <a:pt x="7973" y="2302"/>
                      <a:pt x="7973" y="2402"/>
                      <a:pt x="7906" y="2436"/>
                    </a:cubicBezTo>
                    <a:lnTo>
                      <a:pt x="4036" y="4671"/>
                    </a:lnTo>
                    <a:cubicBezTo>
                      <a:pt x="4003" y="4704"/>
                      <a:pt x="3970" y="4704"/>
                      <a:pt x="3936" y="467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262;p32">
                <a:extLst>
                  <a:ext uri="{FF2B5EF4-FFF2-40B4-BE49-F238E27FC236}">
                    <a16:creationId xmlns:a16="http://schemas.microsoft.com/office/drawing/2014/main" id="{CC801F7B-FF29-17B5-2A5E-44BE93AAFD82}"/>
                  </a:ext>
                </a:extLst>
              </p:cNvPr>
              <p:cNvSpPr/>
              <p:nvPr/>
            </p:nvSpPr>
            <p:spPr>
              <a:xfrm>
                <a:off x="5427131" y="1736886"/>
                <a:ext cx="700673" cy="408748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71" fill="none" extrusionOk="0">
                    <a:moveTo>
                      <a:pt x="3937" y="4671"/>
                    </a:moveTo>
                    <a:lnTo>
                      <a:pt x="67" y="2436"/>
                    </a:lnTo>
                    <a:cubicBezTo>
                      <a:pt x="1" y="2402"/>
                      <a:pt x="1" y="2269"/>
                      <a:pt x="67" y="2235"/>
                    </a:cubicBezTo>
                    <a:lnTo>
                      <a:pt x="3937" y="1"/>
                    </a:lnTo>
                    <a:cubicBezTo>
                      <a:pt x="3970" y="1"/>
                      <a:pt x="4004" y="1"/>
                      <a:pt x="4037" y="1"/>
                    </a:cubicBezTo>
                    <a:lnTo>
                      <a:pt x="7940" y="2235"/>
                    </a:lnTo>
                    <a:cubicBezTo>
                      <a:pt x="8006" y="2302"/>
                      <a:pt x="8006" y="2402"/>
                      <a:pt x="7940" y="2436"/>
                    </a:cubicBezTo>
                    <a:lnTo>
                      <a:pt x="4037" y="4671"/>
                    </a:lnTo>
                    <a:cubicBezTo>
                      <a:pt x="4004" y="4671"/>
                      <a:pt x="3970" y="4671"/>
                      <a:pt x="3937" y="467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263;p32">
                <a:extLst>
                  <a:ext uri="{FF2B5EF4-FFF2-40B4-BE49-F238E27FC236}">
                    <a16:creationId xmlns:a16="http://schemas.microsoft.com/office/drawing/2014/main" id="{68132A63-F68A-E7D6-71A7-61858659C38B}"/>
                  </a:ext>
                </a:extLst>
              </p:cNvPr>
              <p:cNvSpPr/>
              <p:nvPr/>
            </p:nvSpPr>
            <p:spPr>
              <a:xfrm>
                <a:off x="5783286" y="1941216"/>
                <a:ext cx="700673" cy="41163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4" fill="none" extrusionOk="0">
                    <a:moveTo>
                      <a:pt x="3936" y="4704"/>
                    </a:moveTo>
                    <a:lnTo>
                      <a:pt x="67" y="2469"/>
                    </a:lnTo>
                    <a:cubicBezTo>
                      <a:pt x="0" y="2402"/>
                      <a:pt x="0" y="2302"/>
                      <a:pt x="67" y="2269"/>
                    </a:cubicBezTo>
                    <a:lnTo>
                      <a:pt x="3936" y="34"/>
                    </a:lnTo>
                    <a:cubicBezTo>
                      <a:pt x="3970" y="1"/>
                      <a:pt x="4003" y="1"/>
                      <a:pt x="4037" y="34"/>
                    </a:cubicBezTo>
                    <a:lnTo>
                      <a:pt x="7939" y="2269"/>
                    </a:lnTo>
                    <a:cubicBezTo>
                      <a:pt x="8006" y="2302"/>
                      <a:pt x="8006" y="2402"/>
                      <a:pt x="7939" y="2469"/>
                    </a:cubicBezTo>
                    <a:lnTo>
                      <a:pt x="4037" y="4704"/>
                    </a:lnTo>
                    <a:cubicBezTo>
                      <a:pt x="4003" y="4704"/>
                      <a:pt x="3970" y="4704"/>
                      <a:pt x="3936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264;p32">
                <a:extLst>
                  <a:ext uri="{FF2B5EF4-FFF2-40B4-BE49-F238E27FC236}">
                    <a16:creationId xmlns:a16="http://schemas.microsoft.com/office/drawing/2014/main" id="{E6154D3C-D893-1151-4B50-8D7BC23BA1FB}"/>
                  </a:ext>
                </a:extLst>
              </p:cNvPr>
              <p:cNvSpPr/>
              <p:nvPr/>
            </p:nvSpPr>
            <p:spPr>
              <a:xfrm>
                <a:off x="6139354" y="2148434"/>
                <a:ext cx="700673" cy="411723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705" fill="none" extrusionOk="0">
                    <a:moveTo>
                      <a:pt x="3970" y="4704"/>
                    </a:moveTo>
                    <a:lnTo>
                      <a:pt x="68" y="2436"/>
                    </a:lnTo>
                    <a:cubicBezTo>
                      <a:pt x="1" y="2403"/>
                      <a:pt x="1" y="2303"/>
                      <a:pt x="68" y="2269"/>
                    </a:cubicBezTo>
                    <a:lnTo>
                      <a:pt x="3970" y="34"/>
                    </a:lnTo>
                    <a:cubicBezTo>
                      <a:pt x="4004" y="1"/>
                      <a:pt x="4037" y="1"/>
                      <a:pt x="4070" y="34"/>
                    </a:cubicBezTo>
                    <a:lnTo>
                      <a:pt x="7940" y="2269"/>
                    </a:lnTo>
                    <a:cubicBezTo>
                      <a:pt x="8007" y="2303"/>
                      <a:pt x="8007" y="2403"/>
                      <a:pt x="7940" y="2436"/>
                    </a:cubicBezTo>
                    <a:lnTo>
                      <a:pt x="4070" y="4704"/>
                    </a:lnTo>
                    <a:cubicBezTo>
                      <a:pt x="4037" y="4704"/>
                      <a:pt x="4004" y="4704"/>
                      <a:pt x="3970" y="470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9" name="Arrow: Right 1078">
            <a:extLst>
              <a:ext uri="{FF2B5EF4-FFF2-40B4-BE49-F238E27FC236}">
                <a16:creationId xmlns:a16="http://schemas.microsoft.com/office/drawing/2014/main" id="{D8C51EDA-78CD-03B7-4DE1-C21E1BC9DC35}"/>
              </a:ext>
            </a:extLst>
          </p:cNvPr>
          <p:cNvSpPr/>
          <p:nvPr/>
        </p:nvSpPr>
        <p:spPr>
          <a:xfrm>
            <a:off x="4024745" y="3817220"/>
            <a:ext cx="1184992" cy="4174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084" name="Google Shape;882;p48">
            <a:extLst>
              <a:ext uri="{FF2B5EF4-FFF2-40B4-BE49-F238E27FC236}">
                <a16:creationId xmlns:a16="http://schemas.microsoft.com/office/drawing/2014/main" id="{FED5533C-AD18-C078-0D9A-26A7B7FB76CF}"/>
              </a:ext>
            </a:extLst>
          </p:cNvPr>
          <p:cNvCxnSpPr>
            <a:cxnSpLocks/>
          </p:cNvCxnSpPr>
          <p:nvPr/>
        </p:nvCxnSpPr>
        <p:spPr>
          <a:xfrm>
            <a:off x="7309185" y="4017235"/>
            <a:ext cx="218885" cy="125091"/>
          </a:xfrm>
          <a:prstGeom prst="straightConnector1">
            <a:avLst/>
          </a:prstGeom>
          <a:noFill/>
          <a:ln w="19050" cap="rnd" cmpd="sng">
            <a:solidFill>
              <a:schemeClr val="bg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88" name="Google Shape;882;p48">
            <a:extLst>
              <a:ext uri="{FF2B5EF4-FFF2-40B4-BE49-F238E27FC236}">
                <a16:creationId xmlns:a16="http://schemas.microsoft.com/office/drawing/2014/main" id="{7D9A56BB-F37A-44CE-822F-E98FC47CB07A}"/>
              </a:ext>
            </a:extLst>
          </p:cNvPr>
          <p:cNvCxnSpPr>
            <a:cxnSpLocks/>
          </p:cNvCxnSpPr>
          <p:nvPr/>
        </p:nvCxnSpPr>
        <p:spPr>
          <a:xfrm flipH="1">
            <a:off x="6107461" y="4582831"/>
            <a:ext cx="149019" cy="115644"/>
          </a:xfrm>
          <a:prstGeom prst="straightConnector1">
            <a:avLst/>
          </a:prstGeom>
          <a:noFill/>
          <a:ln w="19050" cap="rnd" cmpd="sng">
            <a:solidFill>
              <a:schemeClr val="bg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90" name="Google Shape;882;p48">
            <a:extLst>
              <a:ext uri="{FF2B5EF4-FFF2-40B4-BE49-F238E27FC236}">
                <a16:creationId xmlns:a16="http://schemas.microsoft.com/office/drawing/2014/main" id="{49536CF9-A5E1-54C1-1886-50B9D770B1EF}"/>
              </a:ext>
            </a:extLst>
          </p:cNvPr>
          <p:cNvCxnSpPr>
            <a:cxnSpLocks/>
          </p:cNvCxnSpPr>
          <p:nvPr/>
        </p:nvCxnSpPr>
        <p:spPr>
          <a:xfrm flipH="1" flipV="1">
            <a:off x="5636024" y="3841278"/>
            <a:ext cx="246697" cy="112626"/>
          </a:xfrm>
          <a:prstGeom prst="straightConnector1">
            <a:avLst/>
          </a:prstGeom>
          <a:noFill/>
          <a:ln w="19050" cap="rnd" cmpd="sng">
            <a:solidFill>
              <a:schemeClr val="bg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151" name="TextBox 1150">
            <a:extLst>
              <a:ext uri="{FF2B5EF4-FFF2-40B4-BE49-F238E27FC236}">
                <a16:creationId xmlns:a16="http://schemas.microsoft.com/office/drawing/2014/main" id="{2EDA07F4-C174-1F3D-B67A-BA6AEE4C1A00}"/>
              </a:ext>
            </a:extLst>
          </p:cNvPr>
          <p:cNvSpPr txBox="1"/>
          <p:nvPr/>
        </p:nvSpPr>
        <p:spPr>
          <a:xfrm>
            <a:off x="7514146" y="4108179"/>
            <a:ext cx="244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0" i="0" dirty="0">
                <a:solidFill>
                  <a:schemeClr val="tx1"/>
                </a:solidFill>
                <a:effectLst/>
                <a:latin typeface="+mj-lt"/>
              </a:rPr>
              <a:t>B</a:t>
            </a:r>
            <a:endParaRPr lang="pt-PT" sz="1200" dirty="0"/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F96DE53B-8A0D-90ED-CEEF-D961A92FE3B1}"/>
              </a:ext>
            </a:extLst>
          </p:cNvPr>
          <p:cNvSpPr txBox="1"/>
          <p:nvPr/>
        </p:nvSpPr>
        <p:spPr>
          <a:xfrm>
            <a:off x="5853944" y="4670063"/>
            <a:ext cx="244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tx1"/>
                </a:solidFill>
                <a:latin typeface="+mj-lt"/>
              </a:rPr>
              <a:t>D</a:t>
            </a:r>
            <a:endParaRPr lang="pt-PT" sz="1200" dirty="0"/>
          </a:p>
        </p:txBody>
      </p:sp>
      <p:sp>
        <p:nvSpPr>
          <p:cNvPr id="1153" name="TextBox 1152">
            <a:extLst>
              <a:ext uri="{FF2B5EF4-FFF2-40B4-BE49-F238E27FC236}">
                <a16:creationId xmlns:a16="http://schemas.microsoft.com/office/drawing/2014/main" id="{3F0270F1-98E4-C6D9-FE24-B47BC66FEEB7}"/>
              </a:ext>
            </a:extLst>
          </p:cNvPr>
          <p:cNvSpPr txBox="1"/>
          <p:nvPr/>
        </p:nvSpPr>
        <p:spPr>
          <a:xfrm>
            <a:off x="5345380" y="3630388"/>
            <a:ext cx="244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tx1"/>
                </a:solidFill>
                <a:latin typeface="+mj-lt"/>
              </a:rPr>
              <a:t>L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76128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09E8-45BA-B08D-581E-855BD90E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2516214"/>
      </p:ext>
    </p:extLst>
  </p:cSld>
  <p:clrMapOvr>
    <a:masterClrMapping/>
  </p:clrMapOvr>
</p:sld>
</file>

<file path=ppt/theme/theme1.xml><?xml version="1.0" encoding="utf-8"?>
<a:theme xmlns:a="http://schemas.openxmlformats.org/drawingml/2006/main" name="Rubik's Cube Lesson by Slidesgo">
  <a:themeElements>
    <a:clrScheme name="Custom 3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C00000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663</Words>
  <Application>Microsoft Office PowerPoint</Application>
  <PresentationFormat>On-screen Show (16:9)</PresentationFormat>
  <Paragraphs>117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Berkshire Swash</vt:lpstr>
      <vt:lpstr>Roboto</vt:lpstr>
      <vt:lpstr>Space Grotesk</vt:lpstr>
      <vt:lpstr>Rubik's Cube Lesson by Slidesgo</vt:lpstr>
      <vt:lpstr>Computer Vision  Rubiks’s Cube Solver</vt:lpstr>
      <vt:lpstr>Introduction</vt:lpstr>
      <vt:lpstr>Color Detection</vt:lpstr>
      <vt:lpstr>Square Detection</vt:lpstr>
      <vt:lpstr>Kociemba Algorithm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RUBIK’S CUBE LESSON</dc:title>
  <cp:lastModifiedBy>Daniela Tomás</cp:lastModifiedBy>
  <cp:revision>65</cp:revision>
  <dcterms:modified xsi:type="dcterms:W3CDTF">2023-11-03T12:28:34Z</dcterms:modified>
</cp:coreProperties>
</file>