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4" r:id="rId3"/>
    <p:sldId id="266" r:id="rId4"/>
    <p:sldId id="267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9044F-B9FA-45A1-AFF3-AAFBC7CCC1FB}">
  <a:tblStyle styleId="{3DE9044F-B9FA-45A1-AFF3-AAFBC7CC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2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8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lrikthygepedersen/airlines-delay?datasetId=2859795&amp;sortBy=dateRun&amp;tab=bookmark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Airlines Delay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" name="Google Shape;1154;p85">
            <a:extLst>
              <a:ext uri="{FF2B5EF4-FFF2-40B4-BE49-F238E27FC236}">
                <a16:creationId xmlns:a16="http://schemas.microsoft.com/office/drawing/2014/main" id="{376290CC-E141-584E-E4C3-6B616258B1D6}"/>
              </a:ext>
            </a:extLst>
          </p:cNvPr>
          <p:cNvGrpSpPr/>
          <p:nvPr/>
        </p:nvGrpSpPr>
        <p:grpSpPr>
          <a:xfrm>
            <a:off x="4196939" y="1210616"/>
            <a:ext cx="4054963" cy="2295753"/>
            <a:chOff x="582325" y="410976"/>
            <a:chExt cx="2214315" cy="1037127"/>
          </a:xfrm>
        </p:grpSpPr>
        <p:sp>
          <p:nvSpPr>
            <p:cNvPr id="3" name="Google Shape;1155;p85">
              <a:extLst>
                <a:ext uri="{FF2B5EF4-FFF2-40B4-BE49-F238E27FC236}">
                  <a16:creationId xmlns:a16="http://schemas.microsoft.com/office/drawing/2014/main" id="{1581A6C7-B467-0F7E-071D-0DD3F91E16C4}"/>
                </a:ext>
              </a:extLst>
            </p:cNvPr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6;p85">
              <a:extLst>
                <a:ext uri="{FF2B5EF4-FFF2-40B4-BE49-F238E27FC236}">
                  <a16:creationId xmlns:a16="http://schemas.microsoft.com/office/drawing/2014/main" id="{3BEE3F74-0312-268B-88E6-8FB97F68AB9B}"/>
                </a:ext>
              </a:extLst>
            </p:cNvPr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;p85">
              <a:extLst>
                <a:ext uri="{FF2B5EF4-FFF2-40B4-BE49-F238E27FC236}">
                  <a16:creationId xmlns:a16="http://schemas.microsoft.com/office/drawing/2014/main" id="{3E5BBE11-1211-BEF7-888E-CA19BA585C55}"/>
                </a:ext>
              </a:extLst>
            </p:cNvPr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8;p85">
              <a:extLst>
                <a:ext uri="{FF2B5EF4-FFF2-40B4-BE49-F238E27FC236}">
                  <a16:creationId xmlns:a16="http://schemas.microsoft.com/office/drawing/2014/main" id="{C488100C-3C40-BF6A-7916-2E67EB0D26BB}"/>
                </a:ext>
              </a:extLst>
            </p:cNvPr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59;p85">
              <a:extLst>
                <a:ext uri="{FF2B5EF4-FFF2-40B4-BE49-F238E27FC236}">
                  <a16:creationId xmlns:a16="http://schemas.microsoft.com/office/drawing/2014/main" id="{ADF22323-D95A-B8D7-4D3B-88427C798F42}"/>
                </a:ext>
              </a:extLst>
            </p:cNvPr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60;p85">
              <a:extLst>
                <a:ext uri="{FF2B5EF4-FFF2-40B4-BE49-F238E27FC236}">
                  <a16:creationId xmlns:a16="http://schemas.microsoft.com/office/drawing/2014/main" id="{7F492D4D-1957-A013-465B-ED4D45B88D7B}"/>
                </a:ext>
              </a:extLst>
            </p:cNvPr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;p85">
              <a:extLst>
                <a:ext uri="{FF2B5EF4-FFF2-40B4-BE49-F238E27FC236}">
                  <a16:creationId xmlns:a16="http://schemas.microsoft.com/office/drawing/2014/main" id="{935A2D73-FBA0-77DF-F046-1BE2ACAD4A32}"/>
                </a:ext>
              </a:extLst>
            </p:cNvPr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2;p85">
              <a:extLst>
                <a:ext uri="{FF2B5EF4-FFF2-40B4-BE49-F238E27FC236}">
                  <a16:creationId xmlns:a16="http://schemas.microsoft.com/office/drawing/2014/main" id="{2D9720C0-8554-6076-6BBD-2CCD63280B47}"/>
                </a:ext>
              </a:extLst>
            </p:cNvPr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;p85">
              <a:extLst>
                <a:ext uri="{FF2B5EF4-FFF2-40B4-BE49-F238E27FC236}">
                  <a16:creationId xmlns:a16="http://schemas.microsoft.com/office/drawing/2014/main" id="{E5FD9DAD-304D-E14D-8F07-07AC782032F3}"/>
                </a:ext>
              </a:extLst>
            </p:cNvPr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4;p85">
              <a:extLst>
                <a:ext uri="{FF2B5EF4-FFF2-40B4-BE49-F238E27FC236}">
                  <a16:creationId xmlns:a16="http://schemas.microsoft.com/office/drawing/2014/main" id="{E61C8641-87DA-8983-8B04-1470A227902D}"/>
                </a:ext>
              </a:extLst>
            </p:cNvPr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5;p85">
              <a:extLst>
                <a:ext uri="{FF2B5EF4-FFF2-40B4-BE49-F238E27FC236}">
                  <a16:creationId xmlns:a16="http://schemas.microsoft.com/office/drawing/2014/main" id="{97115B35-49AB-2295-93B2-99E99FCDC846}"/>
                </a:ext>
              </a:extLst>
            </p:cNvPr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6;p85">
              <a:extLst>
                <a:ext uri="{FF2B5EF4-FFF2-40B4-BE49-F238E27FC236}">
                  <a16:creationId xmlns:a16="http://schemas.microsoft.com/office/drawing/2014/main" id="{E210D80C-C224-2544-9C29-B846EADDEC2B}"/>
                </a:ext>
              </a:extLst>
            </p:cNvPr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7;p85">
              <a:extLst>
                <a:ext uri="{FF2B5EF4-FFF2-40B4-BE49-F238E27FC236}">
                  <a16:creationId xmlns:a16="http://schemas.microsoft.com/office/drawing/2014/main" id="{9FE27E16-7702-6713-67DF-20F5D4274D55}"/>
                </a:ext>
              </a:extLst>
            </p:cNvPr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8;p85">
              <a:extLst>
                <a:ext uri="{FF2B5EF4-FFF2-40B4-BE49-F238E27FC236}">
                  <a16:creationId xmlns:a16="http://schemas.microsoft.com/office/drawing/2014/main" id="{E006C9ED-E2AB-9CE8-F5AA-4DF2CA7DC829}"/>
                </a:ext>
              </a:extLst>
            </p:cNvPr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9;p85">
              <a:extLst>
                <a:ext uri="{FF2B5EF4-FFF2-40B4-BE49-F238E27FC236}">
                  <a16:creationId xmlns:a16="http://schemas.microsoft.com/office/drawing/2014/main" id="{78708A2A-3FF8-7897-59CC-025120983181}"/>
                </a:ext>
              </a:extLst>
            </p:cNvPr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;p85">
              <a:extLst>
                <a:ext uri="{FF2B5EF4-FFF2-40B4-BE49-F238E27FC236}">
                  <a16:creationId xmlns:a16="http://schemas.microsoft.com/office/drawing/2014/main" id="{473D2478-D135-CC84-4CBE-C9EE56511D9B}"/>
                </a:ext>
              </a:extLst>
            </p:cNvPr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1;p85">
              <a:extLst>
                <a:ext uri="{FF2B5EF4-FFF2-40B4-BE49-F238E27FC236}">
                  <a16:creationId xmlns:a16="http://schemas.microsoft.com/office/drawing/2014/main" id="{D08E640D-0B14-E5D5-E416-F66F6E855B79}"/>
                </a:ext>
              </a:extLst>
            </p:cNvPr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2;p85">
              <a:extLst>
                <a:ext uri="{FF2B5EF4-FFF2-40B4-BE49-F238E27FC236}">
                  <a16:creationId xmlns:a16="http://schemas.microsoft.com/office/drawing/2014/main" id="{F90FB15B-94EC-818F-DBB2-00A6067A8F42}"/>
                </a:ext>
              </a:extLst>
            </p:cNvPr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3;p85">
              <a:extLst>
                <a:ext uri="{FF2B5EF4-FFF2-40B4-BE49-F238E27FC236}">
                  <a16:creationId xmlns:a16="http://schemas.microsoft.com/office/drawing/2014/main" id="{9420BF27-6CE0-56D2-FC8D-06980FA40142}"/>
                </a:ext>
              </a:extLst>
            </p:cNvPr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4;p85">
              <a:extLst>
                <a:ext uri="{FF2B5EF4-FFF2-40B4-BE49-F238E27FC236}">
                  <a16:creationId xmlns:a16="http://schemas.microsoft.com/office/drawing/2014/main" id="{EE2218FF-9675-D3F2-2097-B6CC0C54B8D4}"/>
                </a:ext>
              </a:extLst>
            </p:cNvPr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5;p85">
              <a:extLst>
                <a:ext uri="{FF2B5EF4-FFF2-40B4-BE49-F238E27FC236}">
                  <a16:creationId xmlns:a16="http://schemas.microsoft.com/office/drawing/2014/main" id="{AF9E6AAB-87E1-D9F4-80D6-A57EFDF474A4}"/>
                </a:ext>
              </a:extLst>
            </p:cNvPr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6;p85">
              <a:extLst>
                <a:ext uri="{FF2B5EF4-FFF2-40B4-BE49-F238E27FC236}">
                  <a16:creationId xmlns:a16="http://schemas.microsoft.com/office/drawing/2014/main" id="{2C029805-3581-6D0A-7721-30568AAF14EF}"/>
                </a:ext>
              </a:extLst>
            </p:cNvPr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;p85">
              <a:extLst>
                <a:ext uri="{FF2B5EF4-FFF2-40B4-BE49-F238E27FC236}">
                  <a16:creationId xmlns:a16="http://schemas.microsoft.com/office/drawing/2014/main" id="{C6BED3BB-B687-74DD-855A-D0427DCAD405}"/>
                </a:ext>
              </a:extLst>
            </p:cNvPr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8;p85">
              <a:extLst>
                <a:ext uri="{FF2B5EF4-FFF2-40B4-BE49-F238E27FC236}">
                  <a16:creationId xmlns:a16="http://schemas.microsoft.com/office/drawing/2014/main" id="{A243670E-FCB5-3F7C-CDE1-EE460042E55B}"/>
                </a:ext>
              </a:extLst>
            </p:cNvPr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9;p85">
              <a:extLst>
                <a:ext uri="{FF2B5EF4-FFF2-40B4-BE49-F238E27FC236}">
                  <a16:creationId xmlns:a16="http://schemas.microsoft.com/office/drawing/2014/main" id="{AA4FCDE1-16E7-AE03-5ACA-CAB2B8242CE5}"/>
                </a:ext>
              </a:extLst>
            </p:cNvPr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85">
              <a:extLst>
                <a:ext uri="{FF2B5EF4-FFF2-40B4-BE49-F238E27FC236}">
                  <a16:creationId xmlns:a16="http://schemas.microsoft.com/office/drawing/2014/main" id="{916266BD-CA75-5ABB-EDCB-305AF962A753}"/>
                </a:ext>
              </a:extLst>
            </p:cNvPr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85">
              <a:extLst>
                <a:ext uri="{FF2B5EF4-FFF2-40B4-BE49-F238E27FC236}">
                  <a16:creationId xmlns:a16="http://schemas.microsoft.com/office/drawing/2014/main" id="{DCB1FD92-67C2-66F1-6ED4-EDB750011B2E}"/>
                </a:ext>
              </a:extLst>
            </p:cNvPr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85">
              <a:extLst>
                <a:ext uri="{FF2B5EF4-FFF2-40B4-BE49-F238E27FC236}">
                  <a16:creationId xmlns:a16="http://schemas.microsoft.com/office/drawing/2014/main" id="{FB030E30-1004-9166-516D-AAAC0C13D9F2}"/>
                </a:ext>
              </a:extLst>
            </p:cNvPr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85">
              <a:extLst>
                <a:ext uri="{FF2B5EF4-FFF2-40B4-BE49-F238E27FC236}">
                  <a16:creationId xmlns:a16="http://schemas.microsoft.com/office/drawing/2014/main" id="{25350A68-D46C-733B-6B14-A9E42D88D47C}"/>
                </a:ext>
              </a:extLst>
            </p:cNvPr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85">
              <a:extLst>
                <a:ext uri="{FF2B5EF4-FFF2-40B4-BE49-F238E27FC236}">
                  <a16:creationId xmlns:a16="http://schemas.microsoft.com/office/drawing/2014/main" id="{679FC527-CE01-5474-632A-F0572B640172}"/>
                </a:ext>
              </a:extLst>
            </p:cNvPr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;p85">
              <a:extLst>
                <a:ext uri="{FF2B5EF4-FFF2-40B4-BE49-F238E27FC236}">
                  <a16:creationId xmlns:a16="http://schemas.microsoft.com/office/drawing/2014/main" id="{8AFA48CF-99F6-9E8E-E363-EBA6BA847F8D}"/>
                </a:ext>
              </a:extLst>
            </p:cNvPr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;p85">
              <a:extLst>
                <a:ext uri="{FF2B5EF4-FFF2-40B4-BE49-F238E27FC236}">
                  <a16:creationId xmlns:a16="http://schemas.microsoft.com/office/drawing/2014/main" id="{D999B6BB-14FC-A316-B55B-527D5521375F}"/>
                </a:ext>
              </a:extLst>
            </p:cNvPr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7;p85">
              <a:extLst>
                <a:ext uri="{FF2B5EF4-FFF2-40B4-BE49-F238E27FC236}">
                  <a16:creationId xmlns:a16="http://schemas.microsoft.com/office/drawing/2014/main" id="{410E6061-33AE-09B1-22B6-B4AAAE82B0AD}"/>
                </a:ext>
              </a:extLst>
            </p:cNvPr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8;p85">
              <a:extLst>
                <a:ext uri="{FF2B5EF4-FFF2-40B4-BE49-F238E27FC236}">
                  <a16:creationId xmlns:a16="http://schemas.microsoft.com/office/drawing/2014/main" id="{13DA61DD-EB9C-0ABA-5EA8-691A286D9412}"/>
                </a:ext>
              </a:extLst>
            </p:cNvPr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9;p85">
              <a:extLst>
                <a:ext uri="{FF2B5EF4-FFF2-40B4-BE49-F238E27FC236}">
                  <a16:creationId xmlns:a16="http://schemas.microsoft.com/office/drawing/2014/main" id="{597D633C-CCBC-2FA6-3651-09027A526B1E}"/>
                </a:ext>
              </a:extLst>
            </p:cNvPr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76;p28">
            <a:extLst>
              <a:ext uri="{FF2B5EF4-FFF2-40B4-BE49-F238E27FC236}">
                <a16:creationId xmlns:a16="http://schemas.microsoft.com/office/drawing/2014/main" id="{CF77543C-030E-541A-9426-D1B3E1FA0974}"/>
              </a:ext>
            </a:extLst>
          </p:cNvPr>
          <p:cNvSpPr txBox="1">
            <a:spLocks/>
          </p:cNvSpPr>
          <p:nvPr/>
        </p:nvSpPr>
        <p:spPr>
          <a:xfrm>
            <a:off x="121017" y="3916231"/>
            <a:ext cx="2339686" cy="11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Artificial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Intelligence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2022/2023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3LEIC10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27</a:t>
            </a:r>
          </a:p>
          <a:p>
            <a:endParaRPr lang="pt-PT" sz="1050" dirty="0">
              <a:solidFill>
                <a:srgbClr val="263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Daniela Tomás      up202004946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Nunes	         up202007895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João Veloso	         up202005801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B29ECCB-60DD-174E-3248-DEA5BF2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49327"/>
            <a:ext cx="1356520" cy="4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24;p26">
            <a:extLst>
              <a:ext uri="{FF2B5EF4-FFF2-40B4-BE49-F238E27FC236}">
                <a16:creationId xmlns:a16="http://schemas.microsoft.com/office/drawing/2014/main" id="{964125AF-C56D-B502-259C-37E336AE00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87164"/>
            <a:ext cx="8097429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task is to predict whether a given flight will be delayed, given the information of the scheduled departure.</a:t>
            </a: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Specification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72648"/>
            <a:ext cx="6157668" cy="188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Programming language:</a:t>
            </a:r>
            <a:r>
              <a:rPr lang="en" dirty="0"/>
              <a:t> Python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Python libraries:</a:t>
            </a:r>
            <a:r>
              <a:rPr lang="en" dirty="0"/>
              <a:t> Pandas, …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Development environment:</a:t>
            </a:r>
            <a:r>
              <a:rPr lang="en" dirty="0"/>
              <a:t> Jupyter Notebook / VSCode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Pre-processing techniques: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Machine learning algorithms:</a:t>
            </a:r>
            <a:endParaRPr u="sng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Algorithms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72649"/>
            <a:ext cx="6157668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Already 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262857" cy="237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IART classes slides and exercises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https://www.kaggle.com/datasets/ulrikthygepedersen/airlines-delay?datasetId=2859795&amp;sortBy=dateRun&amp;tab=bookmarked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Inter</vt:lpstr>
      <vt:lpstr>Palanquin Dark</vt:lpstr>
      <vt:lpstr>Poppins</vt:lpstr>
      <vt:lpstr>Poppins Black</vt:lpstr>
      <vt:lpstr>Robotic Workshop by Slidesgo</vt:lpstr>
      <vt:lpstr>Airlines Delay</vt:lpstr>
      <vt:lpstr>Work Specification</vt:lpstr>
      <vt:lpstr>Tools and Algorithms</vt:lpstr>
      <vt:lpstr>Work Already Done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Delay</dc:title>
  <cp:lastModifiedBy>Daniela Tomás</cp:lastModifiedBy>
  <cp:revision>8</cp:revision>
  <dcterms:modified xsi:type="dcterms:W3CDTF">2023-04-24T16:52:23Z</dcterms:modified>
</cp:coreProperties>
</file>