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8"/>
  </p:notesMasterIdLst>
  <p:sldIdLst>
    <p:sldId id="269" r:id="rId2"/>
    <p:sldId id="257" r:id="rId3"/>
    <p:sldId id="270" r:id="rId4"/>
    <p:sldId id="273" r:id="rId5"/>
    <p:sldId id="271" r:id="rId6"/>
    <p:sldId id="272"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1A3F"/>
    <a:srgbClr val="FDC2AC"/>
    <a:srgbClr val="6A6A6A"/>
    <a:srgbClr val="D4D4D4"/>
    <a:srgbClr val="FF8181"/>
    <a:srgbClr val="ACE7FD"/>
    <a:srgbClr val="FFF0AF"/>
    <a:srgbClr val="FF7575"/>
    <a:srgbClr val="5FF378"/>
    <a:srgbClr val="AEFC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8FD9D6-4D42-4AF2-B077-7E200D6ED753}">
  <a:tblStyle styleId="{988FD9D6-4D42-4AF2-B077-7E200D6ED7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af64f63cf2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af64f63cf2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ec6687a0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ec6687a0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344448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319609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6"/>
        <p:cNvGrpSpPr/>
        <p:nvPr/>
      </p:nvGrpSpPr>
      <p:grpSpPr>
        <a:xfrm>
          <a:off x="0" y="0"/>
          <a:ext cx="0" cy="0"/>
          <a:chOff x="0" y="0"/>
          <a:chExt cx="0" cy="0"/>
        </a:xfrm>
      </p:grpSpPr>
      <p:sp>
        <p:nvSpPr>
          <p:cNvPr id="147" name="Google Shape;147;p25"/>
          <p:cNvSpPr/>
          <p:nvPr/>
        </p:nvSpPr>
        <p:spPr>
          <a:xfrm rot="10800000">
            <a:off x="-550314" y="-1037715"/>
            <a:ext cx="7556389" cy="5839439"/>
          </a:xfrm>
          <a:custGeom>
            <a:avLst/>
            <a:gdLst/>
            <a:ahLst/>
            <a:cxnLst/>
            <a:rect l="l" t="t" r="r" b="b"/>
            <a:pathLst>
              <a:path w="51796" h="40027" extrusionOk="0">
                <a:moveTo>
                  <a:pt x="47504" y="0"/>
                </a:moveTo>
                <a:lnTo>
                  <a:pt x="47295" y="8"/>
                </a:lnTo>
                <a:lnTo>
                  <a:pt x="47078" y="24"/>
                </a:lnTo>
                <a:lnTo>
                  <a:pt x="46870" y="40"/>
                </a:lnTo>
                <a:lnTo>
                  <a:pt x="46661" y="64"/>
                </a:lnTo>
                <a:lnTo>
                  <a:pt x="46453" y="96"/>
                </a:lnTo>
                <a:lnTo>
                  <a:pt x="46244" y="128"/>
                </a:lnTo>
                <a:lnTo>
                  <a:pt x="46035" y="177"/>
                </a:lnTo>
                <a:lnTo>
                  <a:pt x="45835" y="225"/>
                </a:lnTo>
                <a:lnTo>
                  <a:pt x="45626" y="273"/>
                </a:lnTo>
                <a:lnTo>
                  <a:pt x="45426" y="337"/>
                </a:lnTo>
                <a:lnTo>
                  <a:pt x="45225" y="401"/>
                </a:lnTo>
                <a:lnTo>
                  <a:pt x="45025" y="473"/>
                </a:lnTo>
                <a:lnTo>
                  <a:pt x="44832" y="554"/>
                </a:lnTo>
                <a:lnTo>
                  <a:pt x="44639" y="634"/>
                </a:lnTo>
                <a:lnTo>
                  <a:pt x="44447" y="722"/>
                </a:lnTo>
                <a:lnTo>
                  <a:pt x="44262" y="818"/>
                </a:lnTo>
                <a:lnTo>
                  <a:pt x="44078" y="923"/>
                </a:lnTo>
                <a:lnTo>
                  <a:pt x="43893" y="1027"/>
                </a:lnTo>
                <a:lnTo>
                  <a:pt x="43717" y="1139"/>
                </a:lnTo>
                <a:lnTo>
                  <a:pt x="43540" y="1260"/>
                </a:lnTo>
                <a:lnTo>
                  <a:pt x="43364" y="1380"/>
                </a:lnTo>
                <a:lnTo>
                  <a:pt x="43131" y="1556"/>
                </a:lnTo>
                <a:lnTo>
                  <a:pt x="42906" y="1749"/>
                </a:lnTo>
                <a:lnTo>
                  <a:pt x="42698" y="1942"/>
                </a:lnTo>
                <a:lnTo>
                  <a:pt x="42497" y="2134"/>
                </a:lnTo>
                <a:lnTo>
                  <a:pt x="42305" y="2343"/>
                </a:lnTo>
                <a:lnTo>
                  <a:pt x="42128" y="2551"/>
                </a:lnTo>
                <a:lnTo>
                  <a:pt x="41968" y="2768"/>
                </a:lnTo>
                <a:lnTo>
                  <a:pt x="41815" y="2993"/>
                </a:lnTo>
                <a:lnTo>
                  <a:pt x="41671" y="3225"/>
                </a:lnTo>
                <a:lnTo>
                  <a:pt x="41551" y="3466"/>
                </a:lnTo>
                <a:lnTo>
                  <a:pt x="41438" y="3707"/>
                </a:lnTo>
                <a:lnTo>
                  <a:pt x="41334" y="3963"/>
                </a:lnTo>
                <a:lnTo>
                  <a:pt x="41254" y="4228"/>
                </a:lnTo>
                <a:lnTo>
                  <a:pt x="41182" y="4493"/>
                </a:lnTo>
                <a:lnTo>
                  <a:pt x="41125" y="4774"/>
                </a:lnTo>
                <a:lnTo>
                  <a:pt x="41077" y="5062"/>
                </a:lnTo>
                <a:lnTo>
                  <a:pt x="41053" y="5359"/>
                </a:lnTo>
                <a:lnTo>
                  <a:pt x="41037" y="5656"/>
                </a:lnTo>
                <a:lnTo>
                  <a:pt x="41037" y="5953"/>
                </a:lnTo>
                <a:lnTo>
                  <a:pt x="41045" y="6242"/>
                </a:lnTo>
                <a:lnTo>
                  <a:pt x="41077" y="6811"/>
                </a:lnTo>
                <a:lnTo>
                  <a:pt x="41085" y="7100"/>
                </a:lnTo>
                <a:lnTo>
                  <a:pt x="41085" y="7373"/>
                </a:lnTo>
                <a:lnTo>
                  <a:pt x="41077" y="7654"/>
                </a:lnTo>
                <a:lnTo>
                  <a:pt x="41061" y="7935"/>
                </a:lnTo>
                <a:lnTo>
                  <a:pt x="41045" y="8071"/>
                </a:lnTo>
                <a:lnTo>
                  <a:pt x="41021" y="8207"/>
                </a:lnTo>
                <a:lnTo>
                  <a:pt x="40997" y="8344"/>
                </a:lnTo>
                <a:lnTo>
                  <a:pt x="40957" y="8480"/>
                </a:lnTo>
                <a:lnTo>
                  <a:pt x="40925" y="8617"/>
                </a:lnTo>
                <a:lnTo>
                  <a:pt x="40877" y="8753"/>
                </a:lnTo>
                <a:lnTo>
                  <a:pt x="40821" y="8889"/>
                </a:lnTo>
                <a:lnTo>
                  <a:pt x="40756" y="9026"/>
                </a:lnTo>
                <a:lnTo>
                  <a:pt x="40692" y="9154"/>
                </a:lnTo>
                <a:lnTo>
                  <a:pt x="40612" y="9291"/>
                </a:lnTo>
                <a:lnTo>
                  <a:pt x="40524" y="9427"/>
                </a:lnTo>
                <a:lnTo>
                  <a:pt x="40427" y="9563"/>
                </a:lnTo>
                <a:lnTo>
                  <a:pt x="40283" y="9740"/>
                </a:lnTo>
                <a:lnTo>
                  <a:pt x="40123" y="9908"/>
                </a:lnTo>
                <a:lnTo>
                  <a:pt x="39962" y="10061"/>
                </a:lnTo>
                <a:lnTo>
                  <a:pt x="39786" y="10197"/>
                </a:lnTo>
                <a:lnTo>
                  <a:pt x="39609" y="10325"/>
                </a:lnTo>
                <a:lnTo>
                  <a:pt x="39425" y="10446"/>
                </a:lnTo>
                <a:lnTo>
                  <a:pt x="39232" y="10558"/>
                </a:lnTo>
                <a:lnTo>
                  <a:pt x="39031" y="10662"/>
                </a:lnTo>
                <a:lnTo>
                  <a:pt x="38831" y="10759"/>
                </a:lnTo>
                <a:lnTo>
                  <a:pt x="38622" y="10855"/>
                </a:lnTo>
                <a:lnTo>
                  <a:pt x="38213" y="11031"/>
                </a:lnTo>
                <a:lnTo>
                  <a:pt x="37788" y="11200"/>
                </a:lnTo>
                <a:lnTo>
                  <a:pt x="37371" y="11376"/>
                </a:lnTo>
                <a:lnTo>
                  <a:pt x="37058" y="11521"/>
                </a:lnTo>
                <a:lnTo>
                  <a:pt x="36737" y="11673"/>
                </a:lnTo>
                <a:lnTo>
                  <a:pt x="36432" y="11842"/>
                </a:lnTo>
                <a:lnTo>
                  <a:pt x="36127" y="12026"/>
                </a:lnTo>
                <a:lnTo>
                  <a:pt x="35838" y="12219"/>
                </a:lnTo>
                <a:lnTo>
                  <a:pt x="35549" y="12427"/>
                </a:lnTo>
                <a:lnTo>
                  <a:pt x="35277" y="12644"/>
                </a:lnTo>
                <a:lnTo>
                  <a:pt x="35012" y="12877"/>
                </a:lnTo>
                <a:lnTo>
                  <a:pt x="34884" y="12997"/>
                </a:lnTo>
                <a:lnTo>
                  <a:pt x="34763" y="13117"/>
                </a:lnTo>
                <a:lnTo>
                  <a:pt x="34643" y="13246"/>
                </a:lnTo>
                <a:lnTo>
                  <a:pt x="34531" y="13374"/>
                </a:lnTo>
                <a:lnTo>
                  <a:pt x="34418" y="13511"/>
                </a:lnTo>
                <a:lnTo>
                  <a:pt x="34314" y="13647"/>
                </a:lnTo>
                <a:lnTo>
                  <a:pt x="34210" y="13783"/>
                </a:lnTo>
                <a:lnTo>
                  <a:pt x="34113" y="13928"/>
                </a:lnTo>
                <a:lnTo>
                  <a:pt x="34017" y="14072"/>
                </a:lnTo>
                <a:lnTo>
                  <a:pt x="33937" y="14217"/>
                </a:lnTo>
                <a:lnTo>
                  <a:pt x="33849" y="14369"/>
                </a:lnTo>
                <a:lnTo>
                  <a:pt x="33776" y="14529"/>
                </a:lnTo>
                <a:lnTo>
                  <a:pt x="33704" y="14690"/>
                </a:lnTo>
                <a:lnTo>
                  <a:pt x="33640" y="14850"/>
                </a:lnTo>
                <a:lnTo>
                  <a:pt x="33584" y="15019"/>
                </a:lnTo>
                <a:lnTo>
                  <a:pt x="33528" y="15187"/>
                </a:lnTo>
                <a:lnTo>
                  <a:pt x="33464" y="15436"/>
                </a:lnTo>
                <a:lnTo>
                  <a:pt x="33407" y="15685"/>
                </a:lnTo>
                <a:lnTo>
                  <a:pt x="33367" y="15933"/>
                </a:lnTo>
                <a:lnTo>
                  <a:pt x="33335" y="16190"/>
                </a:lnTo>
                <a:lnTo>
                  <a:pt x="33311" y="16439"/>
                </a:lnTo>
                <a:lnTo>
                  <a:pt x="33287" y="16696"/>
                </a:lnTo>
                <a:lnTo>
                  <a:pt x="33247" y="17201"/>
                </a:lnTo>
                <a:lnTo>
                  <a:pt x="33199" y="17715"/>
                </a:lnTo>
                <a:lnTo>
                  <a:pt x="33167" y="17963"/>
                </a:lnTo>
                <a:lnTo>
                  <a:pt x="33135" y="18212"/>
                </a:lnTo>
                <a:lnTo>
                  <a:pt x="33086" y="18469"/>
                </a:lnTo>
                <a:lnTo>
                  <a:pt x="33030" y="18709"/>
                </a:lnTo>
                <a:lnTo>
                  <a:pt x="32958" y="18958"/>
                </a:lnTo>
                <a:lnTo>
                  <a:pt x="32870" y="19199"/>
                </a:lnTo>
                <a:lnTo>
                  <a:pt x="32782" y="19415"/>
                </a:lnTo>
                <a:lnTo>
                  <a:pt x="32685" y="19624"/>
                </a:lnTo>
                <a:lnTo>
                  <a:pt x="32581" y="19817"/>
                </a:lnTo>
                <a:lnTo>
                  <a:pt x="32469" y="20001"/>
                </a:lnTo>
                <a:lnTo>
                  <a:pt x="32356" y="20178"/>
                </a:lnTo>
                <a:lnTo>
                  <a:pt x="32236" y="20346"/>
                </a:lnTo>
                <a:lnTo>
                  <a:pt x="32108" y="20498"/>
                </a:lnTo>
                <a:lnTo>
                  <a:pt x="31979" y="20643"/>
                </a:lnTo>
                <a:lnTo>
                  <a:pt x="31835" y="20779"/>
                </a:lnTo>
                <a:lnTo>
                  <a:pt x="31698" y="20908"/>
                </a:lnTo>
                <a:lnTo>
                  <a:pt x="31546" y="21028"/>
                </a:lnTo>
                <a:lnTo>
                  <a:pt x="31394" y="21140"/>
                </a:lnTo>
                <a:lnTo>
                  <a:pt x="31233" y="21245"/>
                </a:lnTo>
                <a:lnTo>
                  <a:pt x="31073" y="21341"/>
                </a:lnTo>
                <a:lnTo>
                  <a:pt x="30904" y="21421"/>
                </a:lnTo>
                <a:lnTo>
                  <a:pt x="30736" y="21501"/>
                </a:lnTo>
                <a:lnTo>
                  <a:pt x="30559" y="21574"/>
                </a:lnTo>
                <a:lnTo>
                  <a:pt x="30375" y="21638"/>
                </a:lnTo>
                <a:lnTo>
                  <a:pt x="30190" y="21694"/>
                </a:lnTo>
                <a:lnTo>
                  <a:pt x="30006" y="21750"/>
                </a:lnTo>
                <a:lnTo>
                  <a:pt x="29813" y="21790"/>
                </a:lnTo>
                <a:lnTo>
                  <a:pt x="29621" y="21830"/>
                </a:lnTo>
                <a:lnTo>
                  <a:pt x="29420" y="21862"/>
                </a:lnTo>
                <a:lnTo>
                  <a:pt x="29219" y="21886"/>
                </a:lnTo>
                <a:lnTo>
                  <a:pt x="29019" y="21911"/>
                </a:lnTo>
                <a:lnTo>
                  <a:pt x="28810" y="21927"/>
                </a:lnTo>
                <a:lnTo>
                  <a:pt x="28602" y="21935"/>
                </a:lnTo>
                <a:lnTo>
                  <a:pt x="28385" y="21943"/>
                </a:lnTo>
                <a:lnTo>
                  <a:pt x="27960" y="21935"/>
                </a:lnTo>
                <a:lnTo>
                  <a:pt x="27519" y="21919"/>
                </a:lnTo>
                <a:lnTo>
                  <a:pt x="27061" y="21886"/>
                </a:lnTo>
                <a:lnTo>
                  <a:pt x="26604" y="21878"/>
                </a:lnTo>
                <a:lnTo>
                  <a:pt x="26163" y="21878"/>
                </a:lnTo>
                <a:lnTo>
                  <a:pt x="25713" y="21894"/>
                </a:lnTo>
                <a:lnTo>
                  <a:pt x="25280" y="21927"/>
                </a:lnTo>
                <a:lnTo>
                  <a:pt x="24847" y="21967"/>
                </a:lnTo>
                <a:lnTo>
                  <a:pt x="24422" y="22031"/>
                </a:lnTo>
                <a:lnTo>
                  <a:pt x="24205" y="22071"/>
                </a:lnTo>
                <a:lnTo>
                  <a:pt x="23997" y="22119"/>
                </a:lnTo>
                <a:lnTo>
                  <a:pt x="23788" y="22167"/>
                </a:lnTo>
                <a:lnTo>
                  <a:pt x="23579" y="22215"/>
                </a:lnTo>
                <a:lnTo>
                  <a:pt x="23371" y="22280"/>
                </a:lnTo>
                <a:lnTo>
                  <a:pt x="23170" y="22344"/>
                </a:lnTo>
                <a:lnTo>
                  <a:pt x="22962" y="22408"/>
                </a:lnTo>
                <a:lnTo>
                  <a:pt x="22761" y="22488"/>
                </a:lnTo>
                <a:lnTo>
                  <a:pt x="22560" y="22568"/>
                </a:lnTo>
                <a:lnTo>
                  <a:pt x="22360" y="22657"/>
                </a:lnTo>
                <a:lnTo>
                  <a:pt x="22167" y="22753"/>
                </a:lnTo>
                <a:lnTo>
                  <a:pt x="21967" y="22849"/>
                </a:lnTo>
                <a:lnTo>
                  <a:pt x="21774" y="22954"/>
                </a:lnTo>
                <a:lnTo>
                  <a:pt x="21582" y="23066"/>
                </a:lnTo>
                <a:lnTo>
                  <a:pt x="21389" y="23186"/>
                </a:lnTo>
                <a:lnTo>
                  <a:pt x="21197" y="23315"/>
                </a:lnTo>
                <a:lnTo>
                  <a:pt x="21004" y="23443"/>
                </a:lnTo>
                <a:lnTo>
                  <a:pt x="20819" y="23587"/>
                </a:lnTo>
                <a:lnTo>
                  <a:pt x="20587" y="23772"/>
                </a:lnTo>
                <a:lnTo>
                  <a:pt x="20362" y="23972"/>
                </a:lnTo>
                <a:lnTo>
                  <a:pt x="20137" y="24173"/>
                </a:lnTo>
                <a:lnTo>
                  <a:pt x="19929" y="24382"/>
                </a:lnTo>
                <a:lnTo>
                  <a:pt x="19720" y="24598"/>
                </a:lnTo>
                <a:lnTo>
                  <a:pt x="19512" y="24823"/>
                </a:lnTo>
                <a:lnTo>
                  <a:pt x="19119" y="25272"/>
                </a:lnTo>
                <a:lnTo>
                  <a:pt x="18725" y="25729"/>
                </a:lnTo>
                <a:lnTo>
                  <a:pt x="18324" y="26179"/>
                </a:lnTo>
                <a:lnTo>
                  <a:pt x="18124" y="26403"/>
                </a:lnTo>
                <a:lnTo>
                  <a:pt x="17915" y="26620"/>
                </a:lnTo>
                <a:lnTo>
                  <a:pt x="17707" y="26837"/>
                </a:lnTo>
                <a:lnTo>
                  <a:pt x="17490" y="27045"/>
                </a:lnTo>
                <a:lnTo>
                  <a:pt x="17313" y="27198"/>
                </a:lnTo>
                <a:lnTo>
                  <a:pt x="17137" y="27358"/>
                </a:lnTo>
                <a:lnTo>
                  <a:pt x="16952" y="27502"/>
                </a:lnTo>
                <a:lnTo>
                  <a:pt x="16768" y="27655"/>
                </a:lnTo>
                <a:lnTo>
                  <a:pt x="16575" y="27791"/>
                </a:lnTo>
                <a:lnTo>
                  <a:pt x="16383" y="27928"/>
                </a:lnTo>
                <a:lnTo>
                  <a:pt x="16182" y="28064"/>
                </a:lnTo>
                <a:lnTo>
                  <a:pt x="15982" y="28192"/>
                </a:lnTo>
                <a:lnTo>
                  <a:pt x="15781" y="28313"/>
                </a:lnTo>
                <a:lnTo>
                  <a:pt x="15580" y="28433"/>
                </a:lnTo>
                <a:lnTo>
                  <a:pt x="15372" y="28545"/>
                </a:lnTo>
                <a:lnTo>
                  <a:pt x="15163" y="28658"/>
                </a:lnTo>
                <a:lnTo>
                  <a:pt x="14947" y="28762"/>
                </a:lnTo>
                <a:lnTo>
                  <a:pt x="14730" y="28858"/>
                </a:lnTo>
                <a:lnTo>
                  <a:pt x="14513" y="28955"/>
                </a:lnTo>
                <a:lnTo>
                  <a:pt x="14297" y="29043"/>
                </a:lnTo>
                <a:lnTo>
                  <a:pt x="14072" y="29131"/>
                </a:lnTo>
                <a:lnTo>
                  <a:pt x="13848" y="29203"/>
                </a:lnTo>
                <a:lnTo>
                  <a:pt x="13623" y="29284"/>
                </a:lnTo>
                <a:lnTo>
                  <a:pt x="13398" y="29348"/>
                </a:lnTo>
                <a:lnTo>
                  <a:pt x="13174" y="29412"/>
                </a:lnTo>
                <a:lnTo>
                  <a:pt x="12941" y="29476"/>
                </a:lnTo>
                <a:lnTo>
                  <a:pt x="12708" y="29524"/>
                </a:lnTo>
                <a:lnTo>
                  <a:pt x="12476" y="29572"/>
                </a:lnTo>
                <a:lnTo>
                  <a:pt x="12243" y="29613"/>
                </a:lnTo>
                <a:lnTo>
                  <a:pt x="12010" y="29653"/>
                </a:lnTo>
                <a:lnTo>
                  <a:pt x="11778" y="29685"/>
                </a:lnTo>
                <a:lnTo>
                  <a:pt x="11537" y="29709"/>
                </a:lnTo>
                <a:lnTo>
                  <a:pt x="11304" y="29733"/>
                </a:lnTo>
                <a:lnTo>
                  <a:pt x="11072" y="29749"/>
                </a:lnTo>
                <a:lnTo>
                  <a:pt x="10831" y="29757"/>
                </a:lnTo>
                <a:lnTo>
                  <a:pt x="10590" y="29757"/>
                </a:lnTo>
                <a:lnTo>
                  <a:pt x="10213" y="29749"/>
                </a:lnTo>
                <a:lnTo>
                  <a:pt x="9828" y="29733"/>
                </a:lnTo>
                <a:lnTo>
                  <a:pt x="9443" y="29701"/>
                </a:lnTo>
                <a:lnTo>
                  <a:pt x="9066" y="29669"/>
                </a:lnTo>
                <a:lnTo>
                  <a:pt x="8681" y="29621"/>
                </a:lnTo>
                <a:lnTo>
                  <a:pt x="8296" y="29572"/>
                </a:lnTo>
                <a:lnTo>
                  <a:pt x="7534" y="29468"/>
                </a:lnTo>
                <a:lnTo>
                  <a:pt x="6771" y="29372"/>
                </a:lnTo>
                <a:lnTo>
                  <a:pt x="6386" y="29332"/>
                </a:lnTo>
                <a:lnTo>
                  <a:pt x="6009" y="29300"/>
                </a:lnTo>
                <a:lnTo>
                  <a:pt x="5624" y="29276"/>
                </a:lnTo>
                <a:lnTo>
                  <a:pt x="5247" y="29260"/>
                </a:lnTo>
                <a:lnTo>
                  <a:pt x="4862" y="29268"/>
                </a:lnTo>
                <a:lnTo>
                  <a:pt x="4477" y="29284"/>
                </a:lnTo>
                <a:lnTo>
                  <a:pt x="4381" y="29292"/>
                </a:lnTo>
                <a:lnTo>
                  <a:pt x="4284" y="29316"/>
                </a:lnTo>
                <a:lnTo>
                  <a:pt x="4188" y="29340"/>
                </a:lnTo>
                <a:lnTo>
                  <a:pt x="4092" y="29380"/>
                </a:lnTo>
                <a:lnTo>
                  <a:pt x="3995" y="29428"/>
                </a:lnTo>
                <a:lnTo>
                  <a:pt x="3899" y="29476"/>
                </a:lnTo>
                <a:lnTo>
                  <a:pt x="3803" y="29540"/>
                </a:lnTo>
                <a:lnTo>
                  <a:pt x="3707" y="29613"/>
                </a:lnTo>
                <a:lnTo>
                  <a:pt x="3610" y="29685"/>
                </a:lnTo>
                <a:lnTo>
                  <a:pt x="3514" y="29773"/>
                </a:lnTo>
                <a:lnTo>
                  <a:pt x="3418" y="29861"/>
                </a:lnTo>
                <a:lnTo>
                  <a:pt x="3322" y="29957"/>
                </a:lnTo>
                <a:lnTo>
                  <a:pt x="3137" y="30174"/>
                </a:lnTo>
                <a:lnTo>
                  <a:pt x="2944" y="30415"/>
                </a:lnTo>
                <a:lnTo>
                  <a:pt x="2760" y="30672"/>
                </a:lnTo>
                <a:lnTo>
                  <a:pt x="2575" y="30952"/>
                </a:lnTo>
                <a:lnTo>
                  <a:pt x="2399" y="31249"/>
                </a:lnTo>
                <a:lnTo>
                  <a:pt x="2222" y="31562"/>
                </a:lnTo>
                <a:lnTo>
                  <a:pt x="2046" y="31891"/>
                </a:lnTo>
                <a:lnTo>
                  <a:pt x="1877" y="32228"/>
                </a:lnTo>
                <a:lnTo>
                  <a:pt x="1709" y="32573"/>
                </a:lnTo>
                <a:lnTo>
                  <a:pt x="1548" y="32926"/>
                </a:lnTo>
                <a:lnTo>
                  <a:pt x="1396" y="33287"/>
                </a:lnTo>
                <a:lnTo>
                  <a:pt x="1252" y="33656"/>
                </a:lnTo>
                <a:lnTo>
                  <a:pt x="1107" y="34017"/>
                </a:lnTo>
                <a:lnTo>
                  <a:pt x="971" y="34386"/>
                </a:lnTo>
                <a:lnTo>
                  <a:pt x="842" y="34747"/>
                </a:lnTo>
                <a:lnTo>
                  <a:pt x="722" y="35108"/>
                </a:lnTo>
                <a:lnTo>
                  <a:pt x="610" y="35453"/>
                </a:lnTo>
                <a:lnTo>
                  <a:pt x="505" y="35798"/>
                </a:lnTo>
                <a:lnTo>
                  <a:pt x="401" y="36135"/>
                </a:lnTo>
                <a:lnTo>
                  <a:pt x="313" y="36456"/>
                </a:lnTo>
                <a:lnTo>
                  <a:pt x="241" y="36761"/>
                </a:lnTo>
                <a:lnTo>
                  <a:pt x="169" y="37050"/>
                </a:lnTo>
                <a:lnTo>
                  <a:pt x="112" y="37323"/>
                </a:lnTo>
                <a:lnTo>
                  <a:pt x="64" y="37571"/>
                </a:lnTo>
                <a:lnTo>
                  <a:pt x="24" y="37804"/>
                </a:lnTo>
                <a:lnTo>
                  <a:pt x="0" y="38004"/>
                </a:lnTo>
                <a:lnTo>
                  <a:pt x="51796" y="40026"/>
                </a:lnTo>
                <a:lnTo>
                  <a:pt x="51796" y="40026"/>
                </a:lnTo>
                <a:lnTo>
                  <a:pt x="49790" y="345"/>
                </a:lnTo>
                <a:lnTo>
                  <a:pt x="49582" y="281"/>
                </a:lnTo>
                <a:lnTo>
                  <a:pt x="49381" y="225"/>
                </a:lnTo>
                <a:lnTo>
                  <a:pt x="49180" y="177"/>
                </a:lnTo>
                <a:lnTo>
                  <a:pt x="48972" y="128"/>
                </a:lnTo>
                <a:lnTo>
                  <a:pt x="48763" y="96"/>
                </a:lnTo>
                <a:lnTo>
                  <a:pt x="48555" y="64"/>
                </a:lnTo>
                <a:lnTo>
                  <a:pt x="48346" y="40"/>
                </a:lnTo>
                <a:lnTo>
                  <a:pt x="48137" y="24"/>
                </a:lnTo>
                <a:lnTo>
                  <a:pt x="47929" y="8"/>
                </a:lnTo>
                <a:lnTo>
                  <a:pt x="47712" y="0"/>
                </a:lnTo>
                <a:close/>
              </a:path>
            </a:pathLst>
          </a:custGeom>
          <a:solidFill>
            <a:srgbClr val="51CDFA">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5"/>
          <p:cNvSpPr/>
          <p:nvPr/>
        </p:nvSpPr>
        <p:spPr>
          <a:xfrm rot="-128829">
            <a:off x="1294649" y="-526725"/>
            <a:ext cx="8357066" cy="6458188"/>
          </a:xfrm>
          <a:custGeom>
            <a:avLst/>
            <a:gdLst/>
            <a:ahLst/>
            <a:cxnLst/>
            <a:rect l="l" t="t" r="r" b="b"/>
            <a:pathLst>
              <a:path w="51796" h="40027" extrusionOk="0">
                <a:moveTo>
                  <a:pt x="47504" y="0"/>
                </a:moveTo>
                <a:lnTo>
                  <a:pt x="47295" y="8"/>
                </a:lnTo>
                <a:lnTo>
                  <a:pt x="47078" y="24"/>
                </a:lnTo>
                <a:lnTo>
                  <a:pt x="46870" y="40"/>
                </a:lnTo>
                <a:lnTo>
                  <a:pt x="46661" y="64"/>
                </a:lnTo>
                <a:lnTo>
                  <a:pt x="46453" y="96"/>
                </a:lnTo>
                <a:lnTo>
                  <a:pt x="46244" y="128"/>
                </a:lnTo>
                <a:lnTo>
                  <a:pt x="46035" y="177"/>
                </a:lnTo>
                <a:lnTo>
                  <a:pt x="45835" y="225"/>
                </a:lnTo>
                <a:lnTo>
                  <a:pt x="45626" y="273"/>
                </a:lnTo>
                <a:lnTo>
                  <a:pt x="45426" y="337"/>
                </a:lnTo>
                <a:lnTo>
                  <a:pt x="45225" y="401"/>
                </a:lnTo>
                <a:lnTo>
                  <a:pt x="45025" y="473"/>
                </a:lnTo>
                <a:lnTo>
                  <a:pt x="44832" y="554"/>
                </a:lnTo>
                <a:lnTo>
                  <a:pt x="44639" y="634"/>
                </a:lnTo>
                <a:lnTo>
                  <a:pt x="44447" y="722"/>
                </a:lnTo>
                <a:lnTo>
                  <a:pt x="44262" y="818"/>
                </a:lnTo>
                <a:lnTo>
                  <a:pt x="44078" y="923"/>
                </a:lnTo>
                <a:lnTo>
                  <a:pt x="43893" y="1027"/>
                </a:lnTo>
                <a:lnTo>
                  <a:pt x="43717" y="1139"/>
                </a:lnTo>
                <a:lnTo>
                  <a:pt x="43540" y="1260"/>
                </a:lnTo>
                <a:lnTo>
                  <a:pt x="43364" y="1380"/>
                </a:lnTo>
                <a:lnTo>
                  <a:pt x="43131" y="1556"/>
                </a:lnTo>
                <a:lnTo>
                  <a:pt x="42906" y="1749"/>
                </a:lnTo>
                <a:lnTo>
                  <a:pt x="42698" y="1942"/>
                </a:lnTo>
                <a:lnTo>
                  <a:pt x="42497" y="2134"/>
                </a:lnTo>
                <a:lnTo>
                  <a:pt x="42305" y="2343"/>
                </a:lnTo>
                <a:lnTo>
                  <a:pt x="42128" y="2551"/>
                </a:lnTo>
                <a:lnTo>
                  <a:pt x="41968" y="2768"/>
                </a:lnTo>
                <a:lnTo>
                  <a:pt x="41815" y="2993"/>
                </a:lnTo>
                <a:lnTo>
                  <a:pt x="41671" y="3225"/>
                </a:lnTo>
                <a:lnTo>
                  <a:pt x="41551" y="3466"/>
                </a:lnTo>
                <a:lnTo>
                  <a:pt x="41438" y="3707"/>
                </a:lnTo>
                <a:lnTo>
                  <a:pt x="41334" y="3963"/>
                </a:lnTo>
                <a:lnTo>
                  <a:pt x="41254" y="4228"/>
                </a:lnTo>
                <a:lnTo>
                  <a:pt x="41182" y="4493"/>
                </a:lnTo>
                <a:lnTo>
                  <a:pt x="41125" y="4774"/>
                </a:lnTo>
                <a:lnTo>
                  <a:pt x="41077" y="5062"/>
                </a:lnTo>
                <a:lnTo>
                  <a:pt x="41053" y="5359"/>
                </a:lnTo>
                <a:lnTo>
                  <a:pt x="41037" y="5656"/>
                </a:lnTo>
                <a:lnTo>
                  <a:pt x="41037" y="5953"/>
                </a:lnTo>
                <a:lnTo>
                  <a:pt x="41045" y="6242"/>
                </a:lnTo>
                <a:lnTo>
                  <a:pt x="41077" y="6811"/>
                </a:lnTo>
                <a:lnTo>
                  <a:pt x="41085" y="7100"/>
                </a:lnTo>
                <a:lnTo>
                  <a:pt x="41085" y="7373"/>
                </a:lnTo>
                <a:lnTo>
                  <a:pt x="41077" y="7654"/>
                </a:lnTo>
                <a:lnTo>
                  <a:pt x="41061" y="7935"/>
                </a:lnTo>
                <a:lnTo>
                  <a:pt x="41045" y="8071"/>
                </a:lnTo>
                <a:lnTo>
                  <a:pt x="41021" y="8207"/>
                </a:lnTo>
                <a:lnTo>
                  <a:pt x="40997" y="8344"/>
                </a:lnTo>
                <a:lnTo>
                  <a:pt x="40957" y="8480"/>
                </a:lnTo>
                <a:lnTo>
                  <a:pt x="40925" y="8617"/>
                </a:lnTo>
                <a:lnTo>
                  <a:pt x="40877" y="8753"/>
                </a:lnTo>
                <a:lnTo>
                  <a:pt x="40821" y="8889"/>
                </a:lnTo>
                <a:lnTo>
                  <a:pt x="40756" y="9026"/>
                </a:lnTo>
                <a:lnTo>
                  <a:pt x="40692" y="9154"/>
                </a:lnTo>
                <a:lnTo>
                  <a:pt x="40612" y="9291"/>
                </a:lnTo>
                <a:lnTo>
                  <a:pt x="40524" y="9427"/>
                </a:lnTo>
                <a:lnTo>
                  <a:pt x="40427" y="9563"/>
                </a:lnTo>
                <a:lnTo>
                  <a:pt x="40283" y="9740"/>
                </a:lnTo>
                <a:lnTo>
                  <a:pt x="40123" y="9908"/>
                </a:lnTo>
                <a:lnTo>
                  <a:pt x="39962" y="10061"/>
                </a:lnTo>
                <a:lnTo>
                  <a:pt x="39786" y="10197"/>
                </a:lnTo>
                <a:lnTo>
                  <a:pt x="39609" y="10325"/>
                </a:lnTo>
                <a:lnTo>
                  <a:pt x="39425" y="10446"/>
                </a:lnTo>
                <a:lnTo>
                  <a:pt x="39232" y="10558"/>
                </a:lnTo>
                <a:lnTo>
                  <a:pt x="39031" y="10662"/>
                </a:lnTo>
                <a:lnTo>
                  <a:pt x="38831" y="10759"/>
                </a:lnTo>
                <a:lnTo>
                  <a:pt x="38622" y="10855"/>
                </a:lnTo>
                <a:lnTo>
                  <a:pt x="38213" y="11031"/>
                </a:lnTo>
                <a:lnTo>
                  <a:pt x="37788" y="11200"/>
                </a:lnTo>
                <a:lnTo>
                  <a:pt x="37371" y="11376"/>
                </a:lnTo>
                <a:lnTo>
                  <a:pt x="37058" y="11521"/>
                </a:lnTo>
                <a:lnTo>
                  <a:pt x="36737" y="11673"/>
                </a:lnTo>
                <a:lnTo>
                  <a:pt x="36432" y="11842"/>
                </a:lnTo>
                <a:lnTo>
                  <a:pt x="36127" y="12026"/>
                </a:lnTo>
                <a:lnTo>
                  <a:pt x="35838" y="12219"/>
                </a:lnTo>
                <a:lnTo>
                  <a:pt x="35549" y="12427"/>
                </a:lnTo>
                <a:lnTo>
                  <a:pt x="35277" y="12644"/>
                </a:lnTo>
                <a:lnTo>
                  <a:pt x="35012" y="12877"/>
                </a:lnTo>
                <a:lnTo>
                  <a:pt x="34884" y="12997"/>
                </a:lnTo>
                <a:lnTo>
                  <a:pt x="34763" y="13117"/>
                </a:lnTo>
                <a:lnTo>
                  <a:pt x="34643" y="13246"/>
                </a:lnTo>
                <a:lnTo>
                  <a:pt x="34531" y="13374"/>
                </a:lnTo>
                <a:lnTo>
                  <a:pt x="34418" y="13511"/>
                </a:lnTo>
                <a:lnTo>
                  <a:pt x="34314" y="13647"/>
                </a:lnTo>
                <a:lnTo>
                  <a:pt x="34210" y="13783"/>
                </a:lnTo>
                <a:lnTo>
                  <a:pt x="34113" y="13928"/>
                </a:lnTo>
                <a:lnTo>
                  <a:pt x="34017" y="14072"/>
                </a:lnTo>
                <a:lnTo>
                  <a:pt x="33937" y="14217"/>
                </a:lnTo>
                <a:lnTo>
                  <a:pt x="33849" y="14369"/>
                </a:lnTo>
                <a:lnTo>
                  <a:pt x="33776" y="14529"/>
                </a:lnTo>
                <a:lnTo>
                  <a:pt x="33704" y="14690"/>
                </a:lnTo>
                <a:lnTo>
                  <a:pt x="33640" y="14850"/>
                </a:lnTo>
                <a:lnTo>
                  <a:pt x="33584" y="15019"/>
                </a:lnTo>
                <a:lnTo>
                  <a:pt x="33528" y="15187"/>
                </a:lnTo>
                <a:lnTo>
                  <a:pt x="33464" y="15436"/>
                </a:lnTo>
                <a:lnTo>
                  <a:pt x="33407" y="15685"/>
                </a:lnTo>
                <a:lnTo>
                  <a:pt x="33367" y="15933"/>
                </a:lnTo>
                <a:lnTo>
                  <a:pt x="33335" y="16190"/>
                </a:lnTo>
                <a:lnTo>
                  <a:pt x="33311" y="16439"/>
                </a:lnTo>
                <a:lnTo>
                  <a:pt x="33287" y="16696"/>
                </a:lnTo>
                <a:lnTo>
                  <a:pt x="33247" y="17201"/>
                </a:lnTo>
                <a:lnTo>
                  <a:pt x="33199" y="17715"/>
                </a:lnTo>
                <a:lnTo>
                  <a:pt x="33167" y="17963"/>
                </a:lnTo>
                <a:lnTo>
                  <a:pt x="33135" y="18212"/>
                </a:lnTo>
                <a:lnTo>
                  <a:pt x="33086" y="18469"/>
                </a:lnTo>
                <a:lnTo>
                  <a:pt x="33030" y="18709"/>
                </a:lnTo>
                <a:lnTo>
                  <a:pt x="32958" y="18958"/>
                </a:lnTo>
                <a:lnTo>
                  <a:pt x="32870" y="19199"/>
                </a:lnTo>
                <a:lnTo>
                  <a:pt x="32782" y="19415"/>
                </a:lnTo>
                <a:lnTo>
                  <a:pt x="32685" y="19624"/>
                </a:lnTo>
                <a:lnTo>
                  <a:pt x="32581" y="19817"/>
                </a:lnTo>
                <a:lnTo>
                  <a:pt x="32469" y="20001"/>
                </a:lnTo>
                <a:lnTo>
                  <a:pt x="32356" y="20178"/>
                </a:lnTo>
                <a:lnTo>
                  <a:pt x="32236" y="20346"/>
                </a:lnTo>
                <a:lnTo>
                  <a:pt x="32108" y="20498"/>
                </a:lnTo>
                <a:lnTo>
                  <a:pt x="31979" y="20643"/>
                </a:lnTo>
                <a:lnTo>
                  <a:pt x="31835" y="20779"/>
                </a:lnTo>
                <a:lnTo>
                  <a:pt x="31698" y="20908"/>
                </a:lnTo>
                <a:lnTo>
                  <a:pt x="31546" y="21028"/>
                </a:lnTo>
                <a:lnTo>
                  <a:pt x="31394" y="21140"/>
                </a:lnTo>
                <a:lnTo>
                  <a:pt x="31233" y="21245"/>
                </a:lnTo>
                <a:lnTo>
                  <a:pt x="31073" y="21341"/>
                </a:lnTo>
                <a:lnTo>
                  <a:pt x="30904" y="21421"/>
                </a:lnTo>
                <a:lnTo>
                  <a:pt x="30736" y="21501"/>
                </a:lnTo>
                <a:lnTo>
                  <a:pt x="30559" y="21574"/>
                </a:lnTo>
                <a:lnTo>
                  <a:pt x="30375" y="21638"/>
                </a:lnTo>
                <a:lnTo>
                  <a:pt x="30190" y="21694"/>
                </a:lnTo>
                <a:lnTo>
                  <a:pt x="30006" y="21750"/>
                </a:lnTo>
                <a:lnTo>
                  <a:pt x="29813" y="21790"/>
                </a:lnTo>
                <a:lnTo>
                  <a:pt x="29621" y="21830"/>
                </a:lnTo>
                <a:lnTo>
                  <a:pt x="29420" y="21862"/>
                </a:lnTo>
                <a:lnTo>
                  <a:pt x="29219" y="21886"/>
                </a:lnTo>
                <a:lnTo>
                  <a:pt x="29019" y="21911"/>
                </a:lnTo>
                <a:lnTo>
                  <a:pt x="28810" y="21927"/>
                </a:lnTo>
                <a:lnTo>
                  <a:pt x="28602" y="21935"/>
                </a:lnTo>
                <a:lnTo>
                  <a:pt x="28385" y="21943"/>
                </a:lnTo>
                <a:lnTo>
                  <a:pt x="27960" y="21935"/>
                </a:lnTo>
                <a:lnTo>
                  <a:pt x="27519" y="21919"/>
                </a:lnTo>
                <a:lnTo>
                  <a:pt x="27061" y="21886"/>
                </a:lnTo>
                <a:lnTo>
                  <a:pt x="26604" y="21878"/>
                </a:lnTo>
                <a:lnTo>
                  <a:pt x="26163" y="21878"/>
                </a:lnTo>
                <a:lnTo>
                  <a:pt x="25713" y="21894"/>
                </a:lnTo>
                <a:lnTo>
                  <a:pt x="25280" y="21927"/>
                </a:lnTo>
                <a:lnTo>
                  <a:pt x="24847" y="21967"/>
                </a:lnTo>
                <a:lnTo>
                  <a:pt x="24422" y="22031"/>
                </a:lnTo>
                <a:lnTo>
                  <a:pt x="24205" y="22071"/>
                </a:lnTo>
                <a:lnTo>
                  <a:pt x="23997" y="22119"/>
                </a:lnTo>
                <a:lnTo>
                  <a:pt x="23788" y="22167"/>
                </a:lnTo>
                <a:lnTo>
                  <a:pt x="23579" y="22215"/>
                </a:lnTo>
                <a:lnTo>
                  <a:pt x="23371" y="22280"/>
                </a:lnTo>
                <a:lnTo>
                  <a:pt x="23170" y="22344"/>
                </a:lnTo>
                <a:lnTo>
                  <a:pt x="22962" y="22408"/>
                </a:lnTo>
                <a:lnTo>
                  <a:pt x="22761" y="22488"/>
                </a:lnTo>
                <a:lnTo>
                  <a:pt x="22560" y="22568"/>
                </a:lnTo>
                <a:lnTo>
                  <a:pt x="22360" y="22657"/>
                </a:lnTo>
                <a:lnTo>
                  <a:pt x="22167" y="22753"/>
                </a:lnTo>
                <a:lnTo>
                  <a:pt x="21967" y="22849"/>
                </a:lnTo>
                <a:lnTo>
                  <a:pt x="21774" y="22954"/>
                </a:lnTo>
                <a:lnTo>
                  <a:pt x="21582" y="23066"/>
                </a:lnTo>
                <a:lnTo>
                  <a:pt x="21389" y="23186"/>
                </a:lnTo>
                <a:lnTo>
                  <a:pt x="21197" y="23315"/>
                </a:lnTo>
                <a:lnTo>
                  <a:pt x="21004" y="23443"/>
                </a:lnTo>
                <a:lnTo>
                  <a:pt x="20819" y="23587"/>
                </a:lnTo>
                <a:lnTo>
                  <a:pt x="20587" y="23772"/>
                </a:lnTo>
                <a:lnTo>
                  <a:pt x="20362" y="23972"/>
                </a:lnTo>
                <a:lnTo>
                  <a:pt x="20137" y="24173"/>
                </a:lnTo>
                <a:lnTo>
                  <a:pt x="19929" y="24382"/>
                </a:lnTo>
                <a:lnTo>
                  <a:pt x="19720" y="24598"/>
                </a:lnTo>
                <a:lnTo>
                  <a:pt x="19512" y="24823"/>
                </a:lnTo>
                <a:lnTo>
                  <a:pt x="19119" y="25272"/>
                </a:lnTo>
                <a:lnTo>
                  <a:pt x="18725" y="25729"/>
                </a:lnTo>
                <a:lnTo>
                  <a:pt x="18324" y="26179"/>
                </a:lnTo>
                <a:lnTo>
                  <a:pt x="18124" y="26403"/>
                </a:lnTo>
                <a:lnTo>
                  <a:pt x="17915" y="26620"/>
                </a:lnTo>
                <a:lnTo>
                  <a:pt x="17707" y="26837"/>
                </a:lnTo>
                <a:lnTo>
                  <a:pt x="17490" y="27045"/>
                </a:lnTo>
                <a:lnTo>
                  <a:pt x="17313" y="27198"/>
                </a:lnTo>
                <a:lnTo>
                  <a:pt x="17137" y="27358"/>
                </a:lnTo>
                <a:lnTo>
                  <a:pt x="16952" y="27502"/>
                </a:lnTo>
                <a:lnTo>
                  <a:pt x="16768" y="27655"/>
                </a:lnTo>
                <a:lnTo>
                  <a:pt x="16575" y="27791"/>
                </a:lnTo>
                <a:lnTo>
                  <a:pt x="16383" y="27928"/>
                </a:lnTo>
                <a:lnTo>
                  <a:pt x="16182" y="28064"/>
                </a:lnTo>
                <a:lnTo>
                  <a:pt x="15982" y="28192"/>
                </a:lnTo>
                <a:lnTo>
                  <a:pt x="15781" y="28313"/>
                </a:lnTo>
                <a:lnTo>
                  <a:pt x="15580" y="28433"/>
                </a:lnTo>
                <a:lnTo>
                  <a:pt x="15372" y="28545"/>
                </a:lnTo>
                <a:lnTo>
                  <a:pt x="15163" y="28658"/>
                </a:lnTo>
                <a:lnTo>
                  <a:pt x="14947" y="28762"/>
                </a:lnTo>
                <a:lnTo>
                  <a:pt x="14730" y="28858"/>
                </a:lnTo>
                <a:lnTo>
                  <a:pt x="14513" y="28955"/>
                </a:lnTo>
                <a:lnTo>
                  <a:pt x="14297" y="29043"/>
                </a:lnTo>
                <a:lnTo>
                  <a:pt x="14072" y="29131"/>
                </a:lnTo>
                <a:lnTo>
                  <a:pt x="13848" y="29203"/>
                </a:lnTo>
                <a:lnTo>
                  <a:pt x="13623" y="29284"/>
                </a:lnTo>
                <a:lnTo>
                  <a:pt x="13398" y="29348"/>
                </a:lnTo>
                <a:lnTo>
                  <a:pt x="13174" y="29412"/>
                </a:lnTo>
                <a:lnTo>
                  <a:pt x="12941" y="29476"/>
                </a:lnTo>
                <a:lnTo>
                  <a:pt x="12708" y="29524"/>
                </a:lnTo>
                <a:lnTo>
                  <a:pt x="12476" y="29572"/>
                </a:lnTo>
                <a:lnTo>
                  <a:pt x="12243" y="29613"/>
                </a:lnTo>
                <a:lnTo>
                  <a:pt x="12010" y="29653"/>
                </a:lnTo>
                <a:lnTo>
                  <a:pt x="11778" y="29685"/>
                </a:lnTo>
                <a:lnTo>
                  <a:pt x="11537" y="29709"/>
                </a:lnTo>
                <a:lnTo>
                  <a:pt x="11304" y="29733"/>
                </a:lnTo>
                <a:lnTo>
                  <a:pt x="11072" y="29749"/>
                </a:lnTo>
                <a:lnTo>
                  <a:pt x="10831" y="29757"/>
                </a:lnTo>
                <a:lnTo>
                  <a:pt x="10590" y="29757"/>
                </a:lnTo>
                <a:lnTo>
                  <a:pt x="10213" y="29749"/>
                </a:lnTo>
                <a:lnTo>
                  <a:pt x="9828" y="29733"/>
                </a:lnTo>
                <a:lnTo>
                  <a:pt x="9443" y="29701"/>
                </a:lnTo>
                <a:lnTo>
                  <a:pt x="9066" y="29669"/>
                </a:lnTo>
                <a:lnTo>
                  <a:pt x="8681" y="29621"/>
                </a:lnTo>
                <a:lnTo>
                  <a:pt x="8296" y="29572"/>
                </a:lnTo>
                <a:lnTo>
                  <a:pt x="7534" y="29468"/>
                </a:lnTo>
                <a:lnTo>
                  <a:pt x="6771" y="29372"/>
                </a:lnTo>
                <a:lnTo>
                  <a:pt x="6386" y="29332"/>
                </a:lnTo>
                <a:lnTo>
                  <a:pt x="6009" y="29300"/>
                </a:lnTo>
                <a:lnTo>
                  <a:pt x="5624" y="29276"/>
                </a:lnTo>
                <a:lnTo>
                  <a:pt x="5247" y="29260"/>
                </a:lnTo>
                <a:lnTo>
                  <a:pt x="4862" y="29268"/>
                </a:lnTo>
                <a:lnTo>
                  <a:pt x="4477" y="29284"/>
                </a:lnTo>
                <a:lnTo>
                  <a:pt x="4381" y="29292"/>
                </a:lnTo>
                <a:lnTo>
                  <a:pt x="4284" y="29316"/>
                </a:lnTo>
                <a:lnTo>
                  <a:pt x="4188" y="29340"/>
                </a:lnTo>
                <a:lnTo>
                  <a:pt x="4092" y="29380"/>
                </a:lnTo>
                <a:lnTo>
                  <a:pt x="3995" y="29428"/>
                </a:lnTo>
                <a:lnTo>
                  <a:pt x="3899" y="29476"/>
                </a:lnTo>
                <a:lnTo>
                  <a:pt x="3803" y="29540"/>
                </a:lnTo>
                <a:lnTo>
                  <a:pt x="3707" y="29613"/>
                </a:lnTo>
                <a:lnTo>
                  <a:pt x="3610" y="29685"/>
                </a:lnTo>
                <a:lnTo>
                  <a:pt x="3514" y="29773"/>
                </a:lnTo>
                <a:lnTo>
                  <a:pt x="3418" y="29861"/>
                </a:lnTo>
                <a:lnTo>
                  <a:pt x="3322" y="29957"/>
                </a:lnTo>
                <a:lnTo>
                  <a:pt x="3137" y="30174"/>
                </a:lnTo>
                <a:lnTo>
                  <a:pt x="2944" y="30415"/>
                </a:lnTo>
                <a:lnTo>
                  <a:pt x="2760" y="30672"/>
                </a:lnTo>
                <a:lnTo>
                  <a:pt x="2575" y="30952"/>
                </a:lnTo>
                <a:lnTo>
                  <a:pt x="2399" y="31249"/>
                </a:lnTo>
                <a:lnTo>
                  <a:pt x="2222" y="31562"/>
                </a:lnTo>
                <a:lnTo>
                  <a:pt x="2046" y="31891"/>
                </a:lnTo>
                <a:lnTo>
                  <a:pt x="1877" y="32228"/>
                </a:lnTo>
                <a:lnTo>
                  <a:pt x="1709" y="32573"/>
                </a:lnTo>
                <a:lnTo>
                  <a:pt x="1548" y="32926"/>
                </a:lnTo>
                <a:lnTo>
                  <a:pt x="1396" y="33287"/>
                </a:lnTo>
                <a:lnTo>
                  <a:pt x="1252" y="33656"/>
                </a:lnTo>
                <a:lnTo>
                  <a:pt x="1107" y="34017"/>
                </a:lnTo>
                <a:lnTo>
                  <a:pt x="971" y="34386"/>
                </a:lnTo>
                <a:lnTo>
                  <a:pt x="842" y="34747"/>
                </a:lnTo>
                <a:lnTo>
                  <a:pt x="722" y="35108"/>
                </a:lnTo>
                <a:lnTo>
                  <a:pt x="610" y="35453"/>
                </a:lnTo>
                <a:lnTo>
                  <a:pt x="505" y="35798"/>
                </a:lnTo>
                <a:lnTo>
                  <a:pt x="401" y="36135"/>
                </a:lnTo>
                <a:lnTo>
                  <a:pt x="313" y="36456"/>
                </a:lnTo>
                <a:lnTo>
                  <a:pt x="241" y="36761"/>
                </a:lnTo>
                <a:lnTo>
                  <a:pt x="169" y="37050"/>
                </a:lnTo>
                <a:lnTo>
                  <a:pt x="112" y="37323"/>
                </a:lnTo>
                <a:lnTo>
                  <a:pt x="64" y="37571"/>
                </a:lnTo>
                <a:lnTo>
                  <a:pt x="24" y="37804"/>
                </a:lnTo>
                <a:lnTo>
                  <a:pt x="0" y="38004"/>
                </a:lnTo>
                <a:lnTo>
                  <a:pt x="51796" y="40026"/>
                </a:lnTo>
                <a:lnTo>
                  <a:pt x="51796" y="40026"/>
                </a:lnTo>
                <a:lnTo>
                  <a:pt x="49790" y="345"/>
                </a:lnTo>
                <a:lnTo>
                  <a:pt x="49582" y="281"/>
                </a:lnTo>
                <a:lnTo>
                  <a:pt x="49381" y="225"/>
                </a:lnTo>
                <a:lnTo>
                  <a:pt x="49180" y="177"/>
                </a:lnTo>
                <a:lnTo>
                  <a:pt x="48972" y="128"/>
                </a:lnTo>
                <a:lnTo>
                  <a:pt x="48763" y="96"/>
                </a:lnTo>
                <a:lnTo>
                  <a:pt x="48555" y="64"/>
                </a:lnTo>
                <a:lnTo>
                  <a:pt x="48346" y="40"/>
                </a:lnTo>
                <a:lnTo>
                  <a:pt x="48137" y="24"/>
                </a:lnTo>
                <a:lnTo>
                  <a:pt x="47929" y="8"/>
                </a:lnTo>
                <a:lnTo>
                  <a:pt x="47712" y="0"/>
                </a:lnTo>
                <a:close/>
              </a:path>
            </a:pathLst>
          </a:custGeom>
          <a:solidFill>
            <a:srgbClr val="FA7F51">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9150" y="539500"/>
            <a:ext cx="7685700" cy="4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29150" y="1097775"/>
            <a:ext cx="7701600" cy="36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11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p:nvPr/>
        </p:nvSpPr>
        <p:spPr>
          <a:xfrm rot="10800000" flipH="1">
            <a:off x="0" y="-61"/>
            <a:ext cx="1550295" cy="1084434"/>
          </a:xfrm>
          <a:custGeom>
            <a:avLst/>
            <a:gdLst/>
            <a:ahLst/>
            <a:cxnLst/>
            <a:rect l="l" t="t" r="r" b="b"/>
            <a:pathLst>
              <a:path w="55014" h="38479" extrusionOk="0">
                <a:moveTo>
                  <a:pt x="0" y="1"/>
                </a:moveTo>
                <a:lnTo>
                  <a:pt x="0" y="38479"/>
                </a:lnTo>
                <a:lnTo>
                  <a:pt x="54155" y="38479"/>
                </a:lnTo>
                <a:lnTo>
                  <a:pt x="54267" y="37997"/>
                </a:lnTo>
                <a:lnTo>
                  <a:pt x="54371" y="37508"/>
                </a:lnTo>
                <a:lnTo>
                  <a:pt x="54476" y="37027"/>
                </a:lnTo>
                <a:lnTo>
                  <a:pt x="54564" y="36537"/>
                </a:lnTo>
                <a:lnTo>
                  <a:pt x="54652" y="36048"/>
                </a:lnTo>
                <a:lnTo>
                  <a:pt x="54724" y="35558"/>
                </a:lnTo>
                <a:lnTo>
                  <a:pt x="54797" y="35069"/>
                </a:lnTo>
                <a:lnTo>
                  <a:pt x="54853" y="34580"/>
                </a:lnTo>
                <a:lnTo>
                  <a:pt x="54901" y="34090"/>
                </a:lnTo>
                <a:lnTo>
                  <a:pt x="54941" y="33601"/>
                </a:lnTo>
                <a:lnTo>
                  <a:pt x="54973" y="33111"/>
                </a:lnTo>
                <a:lnTo>
                  <a:pt x="54997" y="32614"/>
                </a:lnTo>
                <a:lnTo>
                  <a:pt x="55013" y="32125"/>
                </a:lnTo>
                <a:lnTo>
                  <a:pt x="55013" y="31635"/>
                </a:lnTo>
                <a:lnTo>
                  <a:pt x="55005" y="31154"/>
                </a:lnTo>
                <a:lnTo>
                  <a:pt x="54989" y="30664"/>
                </a:lnTo>
                <a:lnTo>
                  <a:pt x="54965" y="30175"/>
                </a:lnTo>
                <a:lnTo>
                  <a:pt x="54925" y="29694"/>
                </a:lnTo>
                <a:lnTo>
                  <a:pt x="54877" y="29212"/>
                </a:lnTo>
                <a:lnTo>
                  <a:pt x="54813" y="28731"/>
                </a:lnTo>
                <a:lnTo>
                  <a:pt x="54740" y="28250"/>
                </a:lnTo>
                <a:lnTo>
                  <a:pt x="54660" y="27776"/>
                </a:lnTo>
                <a:lnTo>
                  <a:pt x="54564" y="27303"/>
                </a:lnTo>
                <a:lnTo>
                  <a:pt x="54460" y="26829"/>
                </a:lnTo>
                <a:lnTo>
                  <a:pt x="54339" y="26364"/>
                </a:lnTo>
                <a:lnTo>
                  <a:pt x="54203" y="25899"/>
                </a:lnTo>
                <a:lnTo>
                  <a:pt x="54058" y="25434"/>
                </a:lnTo>
                <a:lnTo>
                  <a:pt x="53906" y="24976"/>
                </a:lnTo>
                <a:lnTo>
                  <a:pt x="53737" y="24527"/>
                </a:lnTo>
                <a:lnTo>
                  <a:pt x="53553" y="24078"/>
                </a:lnTo>
                <a:lnTo>
                  <a:pt x="53352" y="23628"/>
                </a:lnTo>
                <a:lnTo>
                  <a:pt x="53144" y="23187"/>
                </a:lnTo>
                <a:lnTo>
                  <a:pt x="52903" y="22722"/>
                </a:lnTo>
                <a:lnTo>
                  <a:pt x="52646" y="22264"/>
                </a:lnTo>
                <a:lnTo>
                  <a:pt x="52374" y="21815"/>
                </a:lnTo>
                <a:lnTo>
                  <a:pt x="52093" y="21374"/>
                </a:lnTo>
                <a:lnTo>
                  <a:pt x="51788" y="20949"/>
                </a:lnTo>
                <a:lnTo>
                  <a:pt x="51475" y="20523"/>
                </a:lnTo>
                <a:lnTo>
                  <a:pt x="51154" y="20114"/>
                </a:lnTo>
                <a:lnTo>
                  <a:pt x="50809" y="19721"/>
                </a:lnTo>
                <a:lnTo>
                  <a:pt x="50464" y="19328"/>
                </a:lnTo>
                <a:lnTo>
                  <a:pt x="50095" y="18951"/>
                </a:lnTo>
                <a:lnTo>
                  <a:pt x="49718" y="18590"/>
                </a:lnTo>
                <a:lnTo>
                  <a:pt x="49333" y="18229"/>
                </a:lnTo>
                <a:lnTo>
                  <a:pt x="48940" y="17892"/>
                </a:lnTo>
                <a:lnTo>
                  <a:pt x="48531" y="17563"/>
                </a:lnTo>
                <a:lnTo>
                  <a:pt x="48113" y="17242"/>
                </a:lnTo>
                <a:lnTo>
                  <a:pt x="47688" y="16937"/>
                </a:lnTo>
                <a:lnTo>
                  <a:pt x="47247" y="16648"/>
                </a:lnTo>
                <a:lnTo>
                  <a:pt x="46806" y="16368"/>
                </a:lnTo>
                <a:lnTo>
                  <a:pt x="46356" y="16103"/>
                </a:lnTo>
                <a:lnTo>
                  <a:pt x="45891" y="15854"/>
                </a:lnTo>
                <a:lnTo>
                  <a:pt x="45426" y="15613"/>
                </a:lnTo>
                <a:lnTo>
                  <a:pt x="44952" y="15397"/>
                </a:lnTo>
                <a:lnTo>
                  <a:pt x="44471" y="15188"/>
                </a:lnTo>
                <a:lnTo>
                  <a:pt x="43982" y="14996"/>
                </a:lnTo>
                <a:lnTo>
                  <a:pt x="43484" y="14819"/>
                </a:lnTo>
                <a:lnTo>
                  <a:pt x="42987" y="14659"/>
                </a:lnTo>
                <a:lnTo>
                  <a:pt x="42489" y="14514"/>
                </a:lnTo>
                <a:lnTo>
                  <a:pt x="41976" y="14386"/>
                </a:lnTo>
                <a:lnTo>
                  <a:pt x="41462" y="14274"/>
                </a:lnTo>
                <a:lnTo>
                  <a:pt x="40949" y="14177"/>
                </a:lnTo>
                <a:lnTo>
                  <a:pt x="40436" y="14097"/>
                </a:lnTo>
                <a:lnTo>
                  <a:pt x="39914" y="14041"/>
                </a:lnTo>
                <a:lnTo>
                  <a:pt x="39617" y="14009"/>
                </a:lnTo>
                <a:lnTo>
                  <a:pt x="39320" y="13985"/>
                </a:lnTo>
                <a:lnTo>
                  <a:pt x="39023" y="13969"/>
                </a:lnTo>
                <a:lnTo>
                  <a:pt x="38727" y="13961"/>
                </a:lnTo>
                <a:lnTo>
                  <a:pt x="38430" y="13953"/>
                </a:lnTo>
                <a:lnTo>
                  <a:pt x="38133" y="13953"/>
                </a:lnTo>
                <a:lnTo>
                  <a:pt x="37539" y="13961"/>
                </a:lnTo>
                <a:lnTo>
                  <a:pt x="36954" y="13993"/>
                </a:lnTo>
                <a:lnTo>
                  <a:pt x="36368" y="14041"/>
                </a:lnTo>
                <a:lnTo>
                  <a:pt x="35782" y="14097"/>
                </a:lnTo>
                <a:lnTo>
                  <a:pt x="35197" y="14177"/>
                </a:lnTo>
                <a:lnTo>
                  <a:pt x="34611" y="14266"/>
                </a:lnTo>
                <a:lnTo>
                  <a:pt x="34033" y="14378"/>
                </a:lnTo>
                <a:lnTo>
                  <a:pt x="33456" y="14490"/>
                </a:lnTo>
                <a:lnTo>
                  <a:pt x="32870" y="14627"/>
                </a:lnTo>
                <a:lnTo>
                  <a:pt x="32292" y="14763"/>
                </a:lnTo>
                <a:lnTo>
                  <a:pt x="31715" y="14915"/>
                </a:lnTo>
                <a:lnTo>
                  <a:pt x="31145" y="15076"/>
                </a:lnTo>
                <a:lnTo>
                  <a:pt x="30567" y="15252"/>
                </a:lnTo>
                <a:lnTo>
                  <a:pt x="29990" y="15429"/>
                </a:lnTo>
                <a:lnTo>
                  <a:pt x="29420" y="15613"/>
                </a:lnTo>
                <a:lnTo>
                  <a:pt x="28850" y="15806"/>
                </a:lnTo>
                <a:lnTo>
                  <a:pt x="28273" y="15999"/>
                </a:lnTo>
                <a:lnTo>
                  <a:pt x="27134" y="16408"/>
                </a:lnTo>
                <a:lnTo>
                  <a:pt x="25994" y="16825"/>
                </a:lnTo>
                <a:lnTo>
                  <a:pt x="23724" y="17667"/>
                </a:lnTo>
                <a:lnTo>
                  <a:pt x="22585" y="18077"/>
                </a:lnTo>
                <a:lnTo>
                  <a:pt x="22015" y="18277"/>
                </a:lnTo>
                <a:lnTo>
                  <a:pt x="21453" y="18470"/>
                </a:lnTo>
                <a:lnTo>
                  <a:pt x="20667" y="18726"/>
                </a:lnTo>
                <a:lnTo>
                  <a:pt x="20266" y="18847"/>
                </a:lnTo>
                <a:lnTo>
                  <a:pt x="19873" y="18959"/>
                </a:lnTo>
                <a:lnTo>
                  <a:pt x="19472" y="19071"/>
                </a:lnTo>
                <a:lnTo>
                  <a:pt x="19071" y="19168"/>
                </a:lnTo>
                <a:lnTo>
                  <a:pt x="18661" y="19256"/>
                </a:lnTo>
                <a:lnTo>
                  <a:pt x="18260" y="19336"/>
                </a:lnTo>
                <a:lnTo>
                  <a:pt x="17851" y="19400"/>
                </a:lnTo>
                <a:lnTo>
                  <a:pt x="17442" y="19448"/>
                </a:lnTo>
                <a:lnTo>
                  <a:pt x="17041" y="19489"/>
                </a:lnTo>
                <a:lnTo>
                  <a:pt x="16632" y="19505"/>
                </a:lnTo>
                <a:lnTo>
                  <a:pt x="16222" y="19513"/>
                </a:lnTo>
                <a:lnTo>
                  <a:pt x="16022" y="19505"/>
                </a:lnTo>
                <a:lnTo>
                  <a:pt x="15813" y="19497"/>
                </a:lnTo>
                <a:lnTo>
                  <a:pt x="15613" y="19481"/>
                </a:lnTo>
                <a:lnTo>
                  <a:pt x="15412" y="19456"/>
                </a:lnTo>
                <a:lnTo>
                  <a:pt x="15204" y="19432"/>
                </a:lnTo>
                <a:lnTo>
                  <a:pt x="15003" y="19400"/>
                </a:lnTo>
                <a:lnTo>
                  <a:pt x="14682" y="19336"/>
                </a:lnTo>
                <a:lnTo>
                  <a:pt x="14361" y="19264"/>
                </a:lnTo>
                <a:lnTo>
                  <a:pt x="14056" y="19168"/>
                </a:lnTo>
                <a:lnTo>
                  <a:pt x="13743" y="19071"/>
                </a:lnTo>
                <a:lnTo>
                  <a:pt x="13446" y="18959"/>
                </a:lnTo>
                <a:lnTo>
                  <a:pt x="13150" y="18831"/>
                </a:lnTo>
                <a:lnTo>
                  <a:pt x="12861" y="18694"/>
                </a:lnTo>
                <a:lnTo>
                  <a:pt x="12572" y="18550"/>
                </a:lnTo>
                <a:lnTo>
                  <a:pt x="12291" y="18389"/>
                </a:lnTo>
                <a:lnTo>
                  <a:pt x="12018" y="18221"/>
                </a:lnTo>
                <a:lnTo>
                  <a:pt x="11746" y="18044"/>
                </a:lnTo>
                <a:lnTo>
                  <a:pt x="11481" y="17852"/>
                </a:lnTo>
                <a:lnTo>
                  <a:pt x="11224" y="17659"/>
                </a:lnTo>
                <a:lnTo>
                  <a:pt x="10967" y="17451"/>
                </a:lnTo>
                <a:lnTo>
                  <a:pt x="10719" y="17242"/>
                </a:lnTo>
                <a:lnTo>
                  <a:pt x="10478" y="17017"/>
                </a:lnTo>
                <a:lnTo>
                  <a:pt x="10237" y="16793"/>
                </a:lnTo>
                <a:lnTo>
                  <a:pt x="10005" y="16560"/>
                </a:lnTo>
                <a:lnTo>
                  <a:pt x="9780" y="16311"/>
                </a:lnTo>
                <a:lnTo>
                  <a:pt x="9555" y="16071"/>
                </a:lnTo>
                <a:lnTo>
                  <a:pt x="9339" y="15814"/>
                </a:lnTo>
                <a:lnTo>
                  <a:pt x="9130" y="15557"/>
                </a:lnTo>
                <a:lnTo>
                  <a:pt x="8922" y="15293"/>
                </a:lnTo>
                <a:lnTo>
                  <a:pt x="8721" y="15020"/>
                </a:lnTo>
                <a:lnTo>
                  <a:pt x="8528" y="14747"/>
                </a:lnTo>
                <a:lnTo>
                  <a:pt x="8336" y="14474"/>
                </a:lnTo>
                <a:lnTo>
                  <a:pt x="8159" y="14193"/>
                </a:lnTo>
                <a:lnTo>
                  <a:pt x="7975" y="13905"/>
                </a:lnTo>
                <a:lnTo>
                  <a:pt x="7806" y="13624"/>
                </a:lnTo>
                <a:lnTo>
                  <a:pt x="7638" y="13335"/>
                </a:lnTo>
                <a:lnTo>
                  <a:pt x="7477" y="13046"/>
                </a:lnTo>
                <a:lnTo>
                  <a:pt x="7325" y="12757"/>
                </a:lnTo>
                <a:lnTo>
                  <a:pt x="7028" y="12172"/>
                </a:lnTo>
                <a:lnTo>
                  <a:pt x="6739" y="11578"/>
                </a:lnTo>
                <a:lnTo>
                  <a:pt x="6467" y="10976"/>
                </a:lnTo>
                <a:lnTo>
                  <a:pt x="6202" y="10375"/>
                </a:lnTo>
                <a:lnTo>
                  <a:pt x="5945" y="9765"/>
                </a:lnTo>
                <a:lnTo>
                  <a:pt x="5688" y="9155"/>
                </a:lnTo>
                <a:lnTo>
                  <a:pt x="5183" y="7944"/>
                </a:lnTo>
                <a:lnTo>
                  <a:pt x="4926" y="7334"/>
                </a:lnTo>
                <a:lnTo>
                  <a:pt x="4669" y="6732"/>
                </a:lnTo>
                <a:lnTo>
                  <a:pt x="4405" y="6130"/>
                </a:lnTo>
                <a:lnTo>
                  <a:pt x="4124" y="5529"/>
                </a:lnTo>
                <a:lnTo>
                  <a:pt x="3835" y="4943"/>
                </a:lnTo>
                <a:lnTo>
                  <a:pt x="3530" y="4357"/>
                </a:lnTo>
                <a:lnTo>
                  <a:pt x="3378" y="4069"/>
                </a:lnTo>
                <a:lnTo>
                  <a:pt x="3209" y="3788"/>
                </a:lnTo>
                <a:lnTo>
                  <a:pt x="3049" y="3507"/>
                </a:lnTo>
                <a:lnTo>
                  <a:pt x="2872" y="3226"/>
                </a:lnTo>
                <a:lnTo>
                  <a:pt x="2728" y="2993"/>
                </a:lnTo>
                <a:lnTo>
                  <a:pt x="2583" y="2769"/>
                </a:lnTo>
                <a:lnTo>
                  <a:pt x="2431" y="2544"/>
                </a:lnTo>
                <a:lnTo>
                  <a:pt x="2271" y="2328"/>
                </a:lnTo>
                <a:lnTo>
                  <a:pt x="2102" y="2111"/>
                </a:lnTo>
                <a:lnTo>
                  <a:pt x="1934" y="1894"/>
                </a:lnTo>
                <a:lnTo>
                  <a:pt x="1765" y="1686"/>
                </a:lnTo>
                <a:lnTo>
                  <a:pt x="1581" y="1477"/>
                </a:lnTo>
                <a:lnTo>
                  <a:pt x="1404" y="1269"/>
                </a:lnTo>
                <a:lnTo>
                  <a:pt x="1212" y="1076"/>
                </a:lnTo>
                <a:lnTo>
                  <a:pt x="1019" y="883"/>
                </a:lnTo>
                <a:lnTo>
                  <a:pt x="826" y="691"/>
                </a:lnTo>
                <a:lnTo>
                  <a:pt x="626" y="506"/>
                </a:lnTo>
                <a:lnTo>
                  <a:pt x="417" y="330"/>
                </a:lnTo>
                <a:lnTo>
                  <a:pt x="209" y="161"/>
                </a:lnTo>
                <a:lnTo>
                  <a:pt x="0" y="1"/>
                </a:lnTo>
                <a:close/>
              </a:path>
            </a:pathLst>
          </a:custGeom>
          <a:solidFill>
            <a:srgbClr val="FA7F51">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273297">
            <a:off x="6908037" y="3487363"/>
            <a:ext cx="3570223" cy="2228274"/>
          </a:xfrm>
          <a:custGeom>
            <a:avLst/>
            <a:gdLst/>
            <a:ahLst/>
            <a:cxnLst/>
            <a:rect l="l" t="t" r="r" b="b"/>
            <a:pathLst>
              <a:path w="55431" h="34596" extrusionOk="0">
                <a:moveTo>
                  <a:pt x="29982" y="0"/>
                </a:moveTo>
                <a:lnTo>
                  <a:pt x="29733" y="17"/>
                </a:lnTo>
                <a:lnTo>
                  <a:pt x="29485" y="41"/>
                </a:lnTo>
                <a:lnTo>
                  <a:pt x="29236" y="81"/>
                </a:lnTo>
                <a:lnTo>
                  <a:pt x="28995" y="129"/>
                </a:lnTo>
                <a:lnTo>
                  <a:pt x="28755" y="193"/>
                </a:lnTo>
                <a:lnTo>
                  <a:pt x="28514" y="265"/>
                </a:lnTo>
                <a:lnTo>
                  <a:pt x="28281" y="353"/>
                </a:lnTo>
                <a:lnTo>
                  <a:pt x="28057" y="450"/>
                </a:lnTo>
                <a:lnTo>
                  <a:pt x="27832" y="562"/>
                </a:lnTo>
                <a:lnTo>
                  <a:pt x="27615" y="682"/>
                </a:lnTo>
                <a:lnTo>
                  <a:pt x="27399" y="827"/>
                </a:lnTo>
                <a:lnTo>
                  <a:pt x="27190" y="979"/>
                </a:lnTo>
                <a:lnTo>
                  <a:pt x="26998" y="1140"/>
                </a:lnTo>
                <a:lnTo>
                  <a:pt x="26821" y="1308"/>
                </a:lnTo>
                <a:lnTo>
                  <a:pt x="26645" y="1485"/>
                </a:lnTo>
                <a:lnTo>
                  <a:pt x="26484" y="1669"/>
                </a:lnTo>
                <a:lnTo>
                  <a:pt x="26340" y="1854"/>
                </a:lnTo>
                <a:lnTo>
                  <a:pt x="26195" y="2054"/>
                </a:lnTo>
                <a:lnTo>
                  <a:pt x="26067" y="2255"/>
                </a:lnTo>
                <a:lnTo>
                  <a:pt x="25947" y="2464"/>
                </a:lnTo>
                <a:lnTo>
                  <a:pt x="25834" y="2680"/>
                </a:lnTo>
                <a:lnTo>
                  <a:pt x="25730" y="2905"/>
                </a:lnTo>
                <a:lnTo>
                  <a:pt x="25634" y="3129"/>
                </a:lnTo>
                <a:lnTo>
                  <a:pt x="25545" y="3362"/>
                </a:lnTo>
                <a:lnTo>
                  <a:pt x="25465" y="3595"/>
                </a:lnTo>
                <a:lnTo>
                  <a:pt x="25393" y="3835"/>
                </a:lnTo>
                <a:lnTo>
                  <a:pt x="25329" y="4076"/>
                </a:lnTo>
                <a:lnTo>
                  <a:pt x="25265" y="4325"/>
                </a:lnTo>
                <a:lnTo>
                  <a:pt x="25217" y="4574"/>
                </a:lnTo>
                <a:lnTo>
                  <a:pt x="25168" y="4822"/>
                </a:lnTo>
                <a:lnTo>
                  <a:pt x="25128" y="5079"/>
                </a:lnTo>
                <a:lnTo>
                  <a:pt x="25096" y="5336"/>
                </a:lnTo>
                <a:lnTo>
                  <a:pt x="25064" y="5592"/>
                </a:lnTo>
                <a:lnTo>
                  <a:pt x="25040" y="5849"/>
                </a:lnTo>
                <a:lnTo>
                  <a:pt x="25000" y="6371"/>
                </a:lnTo>
                <a:lnTo>
                  <a:pt x="24984" y="6892"/>
                </a:lnTo>
                <a:lnTo>
                  <a:pt x="24976" y="7414"/>
                </a:lnTo>
                <a:lnTo>
                  <a:pt x="24976" y="7927"/>
                </a:lnTo>
                <a:lnTo>
                  <a:pt x="24984" y="8441"/>
                </a:lnTo>
                <a:lnTo>
                  <a:pt x="25000" y="8946"/>
                </a:lnTo>
                <a:lnTo>
                  <a:pt x="25008" y="9459"/>
                </a:lnTo>
                <a:lnTo>
                  <a:pt x="25008" y="9981"/>
                </a:lnTo>
                <a:lnTo>
                  <a:pt x="24992" y="10502"/>
                </a:lnTo>
                <a:lnTo>
                  <a:pt x="24968" y="11024"/>
                </a:lnTo>
                <a:lnTo>
                  <a:pt x="24928" y="11537"/>
                </a:lnTo>
                <a:lnTo>
                  <a:pt x="24904" y="11794"/>
                </a:lnTo>
                <a:lnTo>
                  <a:pt x="24872" y="12051"/>
                </a:lnTo>
                <a:lnTo>
                  <a:pt x="24839" y="12308"/>
                </a:lnTo>
                <a:lnTo>
                  <a:pt x="24791" y="12556"/>
                </a:lnTo>
                <a:lnTo>
                  <a:pt x="24743" y="12805"/>
                </a:lnTo>
                <a:lnTo>
                  <a:pt x="24687" y="13054"/>
                </a:lnTo>
                <a:lnTo>
                  <a:pt x="24631" y="13294"/>
                </a:lnTo>
                <a:lnTo>
                  <a:pt x="24559" y="13535"/>
                </a:lnTo>
                <a:lnTo>
                  <a:pt x="24486" y="13768"/>
                </a:lnTo>
                <a:lnTo>
                  <a:pt x="24398" y="14000"/>
                </a:lnTo>
                <a:lnTo>
                  <a:pt x="24310" y="14225"/>
                </a:lnTo>
                <a:lnTo>
                  <a:pt x="24206" y="14450"/>
                </a:lnTo>
                <a:lnTo>
                  <a:pt x="24101" y="14666"/>
                </a:lnTo>
                <a:lnTo>
                  <a:pt x="23981" y="14875"/>
                </a:lnTo>
                <a:lnTo>
                  <a:pt x="23853" y="15084"/>
                </a:lnTo>
                <a:lnTo>
                  <a:pt x="23716" y="15284"/>
                </a:lnTo>
                <a:lnTo>
                  <a:pt x="23572" y="15477"/>
                </a:lnTo>
                <a:lnTo>
                  <a:pt x="23411" y="15669"/>
                </a:lnTo>
                <a:lnTo>
                  <a:pt x="23243" y="15854"/>
                </a:lnTo>
                <a:lnTo>
                  <a:pt x="23058" y="16022"/>
                </a:lnTo>
                <a:lnTo>
                  <a:pt x="22874" y="16191"/>
                </a:lnTo>
                <a:lnTo>
                  <a:pt x="22673" y="16351"/>
                </a:lnTo>
                <a:lnTo>
                  <a:pt x="22465" y="16496"/>
                </a:lnTo>
                <a:lnTo>
                  <a:pt x="22256" y="16624"/>
                </a:lnTo>
                <a:lnTo>
                  <a:pt x="22039" y="16744"/>
                </a:lnTo>
                <a:lnTo>
                  <a:pt x="21815" y="16857"/>
                </a:lnTo>
                <a:lnTo>
                  <a:pt x="21590" y="16961"/>
                </a:lnTo>
                <a:lnTo>
                  <a:pt x="21358" y="17049"/>
                </a:lnTo>
                <a:lnTo>
                  <a:pt x="21125" y="17129"/>
                </a:lnTo>
                <a:lnTo>
                  <a:pt x="20884" y="17194"/>
                </a:lnTo>
                <a:lnTo>
                  <a:pt x="20643" y="17258"/>
                </a:lnTo>
                <a:lnTo>
                  <a:pt x="20395" y="17306"/>
                </a:lnTo>
                <a:lnTo>
                  <a:pt x="20146" y="17346"/>
                </a:lnTo>
                <a:lnTo>
                  <a:pt x="19897" y="17378"/>
                </a:lnTo>
                <a:lnTo>
                  <a:pt x="19641" y="17402"/>
                </a:lnTo>
                <a:lnTo>
                  <a:pt x="19384" y="17418"/>
                </a:lnTo>
                <a:lnTo>
                  <a:pt x="19127" y="17426"/>
                </a:lnTo>
                <a:lnTo>
                  <a:pt x="18870" y="17426"/>
                </a:lnTo>
                <a:lnTo>
                  <a:pt x="18606" y="17418"/>
                </a:lnTo>
                <a:lnTo>
                  <a:pt x="18341" y="17410"/>
                </a:lnTo>
                <a:lnTo>
                  <a:pt x="18084" y="17386"/>
                </a:lnTo>
                <a:lnTo>
                  <a:pt x="17819" y="17362"/>
                </a:lnTo>
                <a:lnTo>
                  <a:pt x="17555" y="17330"/>
                </a:lnTo>
                <a:lnTo>
                  <a:pt x="17298" y="17290"/>
                </a:lnTo>
                <a:lnTo>
                  <a:pt x="17033" y="17250"/>
                </a:lnTo>
                <a:lnTo>
                  <a:pt x="16776" y="17202"/>
                </a:lnTo>
                <a:lnTo>
                  <a:pt x="16512" y="17145"/>
                </a:lnTo>
                <a:lnTo>
                  <a:pt x="16255" y="17089"/>
                </a:lnTo>
                <a:lnTo>
                  <a:pt x="15750" y="16961"/>
                </a:lnTo>
                <a:lnTo>
                  <a:pt x="15252" y="16816"/>
                </a:lnTo>
                <a:lnTo>
                  <a:pt x="14763" y="16664"/>
                </a:lnTo>
                <a:lnTo>
                  <a:pt x="14265" y="16504"/>
                </a:lnTo>
                <a:lnTo>
                  <a:pt x="13278" y="16167"/>
                </a:lnTo>
                <a:lnTo>
                  <a:pt x="12781" y="16006"/>
                </a:lnTo>
                <a:lnTo>
                  <a:pt x="12292" y="15846"/>
                </a:lnTo>
                <a:lnTo>
                  <a:pt x="11794" y="15693"/>
                </a:lnTo>
                <a:lnTo>
                  <a:pt x="11297" y="15557"/>
                </a:lnTo>
                <a:lnTo>
                  <a:pt x="10799" y="15429"/>
                </a:lnTo>
                <a:lnTo>
                  <a:pt x="10294" y="15316"/>
                </a:lnTo>
                <a:lnTo>
                  <a:pt x="10045" y="15268"/>
                </a:lnTo>
                <a:lnTo>
                  <a:pt x="9797" y="15228"/>
                </a:lnTo>
                <a:lnTo>
                  <a:pt x="9548" y="15188"/>
                </a:lnTo>
                <a:lnTo>
                  <a:pt x="9291" y="15156"/>
                </a:lnTo>
                <a:lnTo>
                  <a:pt x="9042" y="15132"/>
                </a:lnTo>
                <a:lnTo>
                  <a:pt x="8786" y="15108"/>
                </a:lnTo>
                <a:lnTo>
                  <a:pt x="8537" y="15100"/>
                </a:lnTo>
                <a:lnTo>
                  <a:pt x="8280" y="15092"/>
                </a:lnTo>
                <a:lnTo>
                  <a:pt x="8031" y="15100"/>
                </a:lnTo>
                <a:lnTo>
                  <a:pt x="7775" y="15108"/>
                </a:lnTo>
                <a:lnTo>
                  <a:pt x="7518" y="15132"/>
                </a:lnTo>
                <a:lnTo>
                  <a:pt x="7269" y="15156"/>
                </a:lnTo>
                <a:lnTo>
                  <a:pt x="7085" y="15188"/>
                </a:lnTo>
                <a:lnTo>
                  <a:pt x="6900" y="15220"/>
                </a:lnTo>
                <a:lnTo>
                  <a:pt x="6724" y="15252"/>
                </a:lnTo>
                <a:lnTo>
                  <a:pt x="6547" y="15292"/>
                </a:lnTo>
                <a:lnTo>
                  <a:pt x="6194" y="15388"/>
                </a:lnTo>
                <a:lnTo>
                  <a:pt x="5849" y="15501"/>
                </a:lnTo>
                <a:lnTo>
                  <a:pt x="5512" y="15629"/>
                </a:lnTo>
                <a:lnTo>
                  <a:pt x="5183" y="15782"/>
                </a:lnTo>
                <a:lnTo>
                  <a:pt x="4862" y="15942"/>
                </a:lnTo>
                <a:lnTo>
                  <a:pt x="4550" y="16118"/>
                </a:lnTo>
                <a:lnTo>
                  <a:pt x="4245" y="16311"/>
                </a:lnTo>
                <a:lnTo>
                  <a:pt x="3948" y="16520"/>
                </a:lnTo>
                <a:lnTo>
                  <a:pt x="3659" y="16736"/>
                </a:lnTo>
                <a:lnTo>
                  <a:pt x="3378" y="16969"/>
                </a:lnTo>
                <a:lnTo>
                  <a:pt x="3113" y="17218"/>
                </a:lnTo>
                <a:lnTo>
                  <a:pt x="2849" y="17474"/>
                </a:lnTo>
                <a:lnTo>
                  <a:pt x="2600" y="17747"/>
                </a:lnTo>
                <a:lnTo>
                  <a:pt x="2359" y="18020"/>
                </a:lnTo>
                <a:lnTo>
                  <a:pt x="2127" y="18309"/>
                </a:lnTo>
                <a:lnTo>
                  <a:pt x="1910" y="18614"/>
                </a:lnTo>
                <a:lnTo>
                  <a:pt x="1701" y="18918"/>
                </a:lnTo>
                <a:lnTo>
                  <a:pt x="1501" y="19231"/>
                </a:lnTo>
                <a:lnTo>
                  <a:pt x="1308" y="19552"/>
                </a:lnTo>
                <a:lnTo>
                  <a:pt x="1140" y="19889"/>
                </a:lnTo>
                <a:lnTo>
                  <a:pt x="971" y="20226"/>
                </a:lnTo>
                <a:lnTo>
                  <a:pt x="819" y="20563"/>
                </a:lnTo>
                <a:lnTo>
                  <a:pt x="683" y="20916"/>
                </a:lnTo>
                <a:lnTo>
                  <a:pt x="554" y="21261"/>
                </a:lnTo>
                <a:lnTo>
                  <a:pt x="442" y="21622"/>
                </a:lnTo>
                <a:lnTo>
                  <a:pt x="338" y="21983"/>
                </a:lnTo>
                <a:lnTo>
                  <a:pt x="249" y="22344"/>
                </a:lnTo>
                <a:lnTo>
                  <a:pt x="177" y="22705"/>
                </a:lnTo>
                <a:lnTo>
                  <a:pt x="113" y="23074"/>
                </a:lnTo>
                <a:lnTo>
                  <a:pt x="65" y="23443"/>
                </a:lnTo>
                <a:lnTo>
                  <a:pt x="33" y="23812"/>
                </a:lnTo>
                <a:lnTo>
                  <a:pt x="9" y="24173"/>
                </a:lnTo>
                <a:lnTo>
                  <a:pt x="1" y="24543"/>
                </a:lnTo>
                <a:lnTo>
                  <a:pt x="1" y="24912"/>
                </a:lnTo>
                <a:lnTo>
                  <a:pt x="9" y="25273"/>
                </a:lnTo>
                <a:lnTo>
                  <a:pt x="33" y="25642"/>
                </a:lnTo>
                <a:lnTo>
                  <a:pt x="65" y="26003"/>
                </a:lnTo>
                <a:lnTo>
                  <a:pt x="105" y="26372"/>
                </a:lnTo>
                <a:lnTo>
                  <a:pt x="153" y="26733"/>
                </a:lnTo>
                <a:lnTo>
                  <a:pt x="209" y="27094"/>
                </a:lnTo>
                <a:lnTo>
                  <a:pt x="281" y="27455"/>
                </a:lnTo>
                <a:lnTo>
                  <a:pt x="354" y="27808"/>
                </a:lnTo>
                <a:lnTo>
                  <a:pt x="442" y="28169"/>
                </a:lnTo>
                <a:lnTo>
                  <a:pt x="530" y="28522"/>
                </a:lnTo>
                <a:lnTo>
                  <a:pt x="634" y="28883"/>
                </a:lnTo>
                <a:lnTo>
                  <a:pt x="747" y="29236"/>
                </a:lnTo>
                <a:lnTo>
                  <a:pt x="859" y="29589"/>
                </a:lnTo>
                <a:lnTo>
                  <a:pt x="979" y="29934"/>
                </a:lnTo>
                <a:lnTo>
                  <a:pt x="1108" y="30287"/>
                </a:lnTo>
                <a:lnTo>
                  <a:pt x="1244" y="30632"/>
                </a:lnTo>
                <a:lnTo>
                  <a:pt x="1389" y="30977"/>
                </a:lnTo>
                <a:lnTo>
                  <a:pt x="1541" y="31314"/>
                </a:lnTo>
                <a:lnTo>
                  <a:pt x="1693" y="31659"/>
                </a:lnTo>
                <a:lnTo>
                  <a:pt x="1854" y="31996"/>
                </a:lnTo>
                <a:lnTo>
                  <a:pt x="2014" y="32325"/>
                </a:lnTo>
                <a:lnTo>
                  <a:pt x="2191" y="32662"/>
                </a:lnTo>
                <a:lnTo>
                  <a:pt x="2359" y="32991"/>
                </a:lnTo>
                <a:lnTo>
                  <a:pt x="2544" y="33320"/>
                </a:lnTo>
                <a:lnTo>
                  <a:pt x="2728" y="33640"/>
                </a:lnTo>
                <a:lnTo>
                  <a:pt x="2913" y="33961"/>
                </a:lnTo>
                <a:lnTo>
                  <a:pt x="3298" y="34595"/>
                </a:lnTo>
                <a:lnTo>
                  <a:pt x="55431" y="30151"/>
                </a:lnTo>
                <a:lnTo>
                  <a:pt x="55254" y="21349"/>
                </a:lnTo>
                <a:lnTo>
                  <a:pt x="55302" y="20924"/>
                </a:lnTo>
                <a:lnTo>
                  <a:pt x="55351" y="20499"/>
                </a:lnTo>
                <a:lnTo>
                  <a:pt x="55383" y="20066"/>
                </a:lnTo>
                <a:lnTo>
                  <a:pt x="55415" y="19624"/>
                </a:lnTo>
                <a:lnTo>
                  <a:pt x="55423" y="19191"/>
                </a:lnTo>
                <a:lnTo>
                  <a:pt x="55423" y="18758"/>
                </a:lnTo>
                <a:lnTo>
                  <a:pt x="55415" y="18541"/>
                </a:lnTo>
                <a:lnTo>
                  <a:pt x="55407" y="18325"/>
                </a:lnTo>
                <a:lnTo>
                  <a:pt x="55391" y="18116"/>
                </a:lnTo>
                <a:lnTo>
                  <a:pt x="55367" y="17908"/>
                </a:lnTo>
                <a:lnTo>
                  <a:pt x="55342" y="17699"/>
                </a:lnTo>
                <a:lnTo>
                  <a:pt x="55310" y="17490"/>
                </a:lnTo>
                <a:lnTo>
                  <a:pt x="55270" y="17282"/>
                </a:lnTo>
                <a:lnTo>
                  <a:pt x="55222" y="17081"/>
                </a:lnTo>
                <a:lnTo>
                  <a:pt x="55166" y="16881"/>
                </a:lnTo>
                <a:lnTo>
                  <a:pt x="55110" y="16688"/>
                </a:lnTo>
                <a:lnTo>
                  <a:pt x="55046" y="16496"/>
                </a:lnTo>
                <a:lnTo>
                  <a:pt x="54965" y="16311"/>
                </a:lnTo>
                <a:lnTo>
                  <a:pt x="54885" y="16127"/>
                </a:lnTo>
                <a:lnTo>
                  <a:pt x="54797" y="15942"/>
                </a:lnTo>
                <a:lnTo>
                  <a:pt x="54693" y="15773"/>
                </a:lnTo>
                <a:lnTo>
                  <a:pt x="54588" y="15605"/>
                </a:lnTo>
                <a:lnTo>
                  <a:pt x="54468" y="15437"/>
                </a:lnTo>
                <a:lnTo>
                  <a:pt x="54340" y="15276"/>
                </a:lnTo>
                <a:lnTo>
                  <a:pt x="54203" y="15124"/>
                </a:lnTo>
                <a:lnTo>
                  <a:pt x="54051" y="14971"/>
                </a:lnTo>
                <a:lnTo>
                  <a:pt x="53858" y="14803"/>
                </a:lnTo>
                <a:lnTo>
                  <a:pt x="53658" y="14650"/>
                </a:lnTo>
                <a:lnTo>
                  <a:pt x="53449" y="14506"/>
                </a:lnTo>
                <a:lnTo>
                  <a:pt x="53240" y="14378"/>
                </a:lnTo>
                <a:lnTo>
                  <a:pt x="53016" y="14265"/>
                </a:lnTo>
                <a:lnTo>
                  <a:pt x="52791" y="14169"/>
                </a:lnTo>
                <a:lnTo>
                  <a:pt x="52559" y="14081"/>
                </a:lnTo>
                <a:lnTo>
                  <a:pt x="52326" y="14008"/>
                </a:lnTo>
                <a:lnTo>
                  <a:pt x="52085" y="13936"/>
                </a:lnTo>
                <a:lnTo>
                  <a:pt x="51836" y="13880"/>
                </a:lnTo>
                <a:lnTo>
                  <a:pt x="51588" y="13832"/>
                </a:lnTo>
                <a:lnTo>
                  <a:pt x="51339" y="13792"/>
                </a:lnTo>
                <a:lnTo>
                  <a:pt x="51082" y="13760"/>
                </a:lnTo>
                <a:lnTo>
                  <a:pt x="50818" y="13736"/>
                </a:lnTo>
                <a:lnTo>
                  <a:pt x="50561" y="13712"/>
                </a:lnTo>
                <a:lnTo>
                  <a:pt x="50296" y="13696"/>
                </a:lnTo>
                <a:lnTo>
                  <a:pt x="49759" y="13672"/>
                </a:lnTo>
                <a:lnTo>
                  <a:pt x="49221" y="13655"/>
                </a:lnTo>
                <a:lnTo>
                  <a:pt x="48675" y="13639"/>
                </a:lnTo>
                <a:lnTo>
                  <a:pt x="48130" y="13623"/>
                </a:lnTo>
                <a:lnTo>
                  <a:pt x="47592" y="13591"/>
                </a:lnTo>
                <a:lnTo>
                  <a:pt x="47328" y="13567"/>
                </a:lnTo>
                <a:lnTo>
                  <a:pt x="47055" y="13543"/>
                </a:lnTo>
                <a:lnTo>
                  <a:pt x="46798" y="13511"/>
                </a:lnTo>
                <a:lnTo>
                  <a:pt x="46533" y="13463"/>
                </a:lnTo>
                <a:lnTo>
                  <a:pt x="46277" y="13415"/>
                </a:lnTo>
                <a:lnTo>
                  <a:pt x="46020" y="13359"/>
                </a:lnTo>
                <a:lnTo>
                  <a:pt x="45771" y="13294"/>
                </a:lnTo>
                <a:lnTo>
                  <a:pt x="45522" y="13222"/>
                </a:lnTo>
                <a:lnTo>
                  <a:pt x="45282" y="13134"/>
                </a:lnTo>
                <a:lnTo>
                  <a:pt x="45049" y="13046"/>
                </a:lnTo>
                <a:lnTo>
                  <a:pt x="44816" y="12949"/>
                </a:lnTo>
                <a:lnTo>
                  <a:pt x="44584" y="12837"/>
                </a:lnTo>
                <a:lnTo>
                  <a:pt x="44359" y="12725"/>
                </a:lnTo>
                <a:lnTo>
                  <a:pt x="44143" y="12604"/>
                </a:lnTo>
                <a:lnTo>
                  <a:pt x="43926" y="12468"/>
                </a:lnTo>
                <a:lnTo>
                  <a:pt x="43709" y="12332"/>
                </a:lnTo>
                <a:lnTo>
                  <a:pt x="43501" y="12195"/>
                </a:lnTo>
                <a:lnTo>
                  <a:pt x="43292" y="12043"/>
                </a:lnTo>
                <a:lnTo>
                  <a:pt x="43084" y="11890"/>
                </a:lnTo>
                <a:lnTo>
                  <a:pt x="42891" y="11730"/>
                </a:lnTo>
                <a:lnTo>
                  <a:pt x="42690" y="11561"/>
                </a:lnTo>
                <a:lnTo>
                  <a:pt x="42498" y="11393"/>
                </a:lnTo>
                <a:lnTo>
                  <a:pt x="42305" y="11216"/>
                </a:lnTo>
                <a:lnTo>
                  <a:pt x="42121" y="11032"/>
                </a:lnTo>
                <a:lnTo>
                  <a:pt x="41936" y="10847"/>
                </a:lnTo>
                <a:lnTo>
                  <a:pt x="41760" y="10663"/>
                </a:lnTo>
                <a:lnTo>
                  <a:pt x="41407" y="10278"/>
                </a:lnTo>
                <a:lnTo>
                  <a:pt x="41070" y="9877"/>
                </a:lnTo>
                <a:lnTo>
                  <a:pt x="40741" y="9468"/>
                </a:lnTo>
                <a:lnTo>
                  <a:pt x="40428" y="9050"/>
                </a:lnTo>
                <a:lnTo>
                  <a:pt x="40123" y="8625"/>
                </a:lnTo>
                <a:lnTo>
                  <a:pt x="39826" y="8200"/>
                </a:lnTo>
                <a:lnTo>
                  <a:pt x="39537" y="7767"/>
                </a:lnTo>
                <a:lnTo>
                  <a:pt x="39257" y="7333"/>
                </a:lnTo>
                <a:lnTo>
                  <a:pt x="38695" y="6459"/>
                </a:lnTo>
                <a:lnTo>
                  <a:pt x="38125" y="5592"/>
                </a:lnTo>
                <a:lnTo>
                  <a:pt x="37837" y="5159"/>
                </a:lnTo>
                <a:lnTo>
                  <a:pt x="37548" y="4734"/>
                </a:lnTo>
                <a:lnTo>
                  <a:pt x="37243" y="4317"/>
                </a:lnTo>
                <a:lnTo>
                  <a:pt x="36930" y="3908"/>
                </a:lnTo>
                <a:lnTo>
                  <a:pt x="36609" y="3506"/>
                </a:lnTo>
                <a:lnTo>
                  <a:pt x="36280" y="3113"/>
                </a:lnTo>
                <a:lnTo>
                  <a:pt x="36104" y="2929"/>
                </a:lnTo>
                <a:lnTo>
                  <a:pt x="35935" y="2736"/>
                </a:lnTo>
                <a:lnTo>
                  <a:pt x="35759" y="2552"/>
                </a:lnTo>
                <a:lnTo>
                  <a:pt x="35574" y="2375"/>
                </a:lnTo>
                <a:lnTo>
                  <a:pt x="35390" y="2199"/>
                </a:lnTo>
                <a:lnTo>
                  <a:pt x="35197" y="2022"/>
                </a:lnTo>
                <a:lnTo>
                  <a:pt x="35004" y="1862"/>
                </a:lnTo>
                <a:lnTo>
                  <a:pt x="34804" y="1693"/>
                </a:lnTo>
                <a:lnTo>
                  <a:pt x="34595" y="1533"/>
                </a:lnTo>
                <a:lnTo>
                  <a:pt x="34387" y="1380"/>
                </a:lnTo>
                <a:lnTo>
                  <a:pt x="34170" y="1236"/>
                </a:lnTo>
                <a:lnTo>
                  <a:pt x="33945" y="1100"/>
                </a:lnTo>
                <a:lnTo>
                  <a:pt x="33721" y="971"/>
                </a:lnTo>
                <a:lnTo>
                  <a:pt x="33488" y="843"/>
                </a:lnTo>
                <a:lnTo>
                  <a:pt x="33255" y="731"/>
                </a:lnTo>
                <a:lnTo>
                  <a:pt x="33015" y="618"/>
                </a:lnTo>
                <a:lnTo>
                  <a:pt x="32766" y="514"/>
                </a:lnTo>
                <a:lnTo>
                  <a:pt x="32525" y="426"/>
                </a:lnTo>
                <a:lnTo>
                  <a:pt x="32277" y="337"/>
                </a:lnTo>
                <a:lnTo>
                  <a:pt x="32020" y="265"/>
                </a:lnTo>
                <a:lnTo>
                  <a:pt x="31771" y="193"/>
                </a:lnTo>
                <a:lnTo>
                  <a:pt x="31514" y="137"/>
                </a:lnTo>
                <a:lnTo>
                  <a:pt x="31258" y="89"/>
                </a:lnTo>
                <a:lnTo>
                  <a:pt x="31001" y="57"/>
                </a:lnTo>
                <a:lnTo>
                  <a:pt x="30752" y="25"/>
                </a:lnTo>
                <a:lnTo>
                  <a:pt x="30496" y="9"/>
                </a:lnTo>
                <a:lnTo>
                  <a:pt x="30239" y="0"/>
                </a:lnTo>
                <a:close/>
              </a:path>
            </a:pathLst>
          </a:custGeom>
          <a:solidFill>
            <a:srgbClr val="51CDFA">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149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0"/>
        <p:cNvGrpSpPr/>
        <p:nvPr/>
      </p:nvGrpSpPr>
      <p:grpSpPr>
        <a:xfrm>
          <a:off x="0" y="0"/>
          <a:ext cx="0" cy="0"/>
          <a:chOff x="0" y="0"/>
          <a:chExt cx="0" cy="0"/>
        </a:xfrm>
      </p:grpSpPr>
      <p:sp>
        <p:nvSpPr>
          <p:cNvPr id="41" name="Google Shape;41;p8"/>
          <p:cNvSpPr txBox="1">
            <a:spLocks noGrp="1"/>
          </p:cNvSpPr>
          <p:nvPr>
            <p:ph type="ctrTitle"/>
          </p:nvPr>
        </p:nvSpPr>
        <p:spPr>
          <a:xfrm>
            <a:off x="713250" y="881375"/>
            <a:ext cx="4562100" cy="16902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600">
                <a:latin typeface="Fugaz One"/>
                <a:ea typeface="Fugaz One"/>
                <a:cs typeface="Fugaz One"/>
                <a:sym typeface="Fugaz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 name="Google Shape;42;p8"/>
          <p:cNvSpPr/>
          <p:nvPr/>
        </p:nvSpPr>
        <p:spPr>
          <a:xfrm rot="5400000">
            <a:off x="-532154" y="-2811"/>
            <a:ext cx="2901420" cy="2247341"/>
          </a:xfrm>
          <a:custGeom>
            <a:avLst/>
            <a:gdLst/>
            <a:ahLst/>
            <a:cxnLst/>
            <a:rect l="l" t="t" r="r" b="b"/>
            <a:pathLst>
              <a:path w="44118" h="34171" extrusionOk="0">
                <a:moveTo>
                  <a:pt x="72" y="1"/>
                </a:moveTo>
                <a:lnTo>
                  <a:pt x="0" y="34170"/>
                </a:lnTo>
                <a:lnTo>
                  <a:pt x="44118" y="34170"/>
                </a:lnTo>
                <a:lnTo>
                  <a:pt x="44118" y="33119"/>
                </a:lnTo>
                <a:lnTo>
                  <a:pt x="44110" y="33135"/>
                </a:lnTo>
                <a:lnTo>
                  <a:pt x="44094" y="33143"/>
                </a:lnTo>
                <a:lnTo>
                  <a:pt x="44070" y="33151"/>
                </a:lnTo>
                <a:lnTo>
                  <a:pt x="44038" y="33159"/>
                </a:lnTo>
                <a:lnTo>
                  <a:pt x="43941" y="33159"/>
                </a:lnTo>
                <a:lnTo>
                  <a:pt x="43821" y="33151"/>
                </a:lnTo>
                <a:lnTo>
                  <a:pt x="43677" y="33135"/>
                </a:lnTo>
                <a:lnTo>
                  <a:pt x="43516" y="33111"/>
                </a:lnTo>
                <a:lnTo>
                  <a:pt x="43155" y="33047"/>
                </a:lnTo>
                <a:lnTo>
                  <a:pt x="42786" y="32967"/>
                </a:lnTo>
                <a:lnTo>
                  <a:pt x="42457" y="32879"/>
                </a:lnTo>
                <a:lnTo>
                  <a:pt x="42192" y="32814"/>
                </a:lnTo>
                <a:lnTo>
                  <a:pt x="42056" y="32766"/>
                </a:lnTo>
                <a:lnTo>
                  <a:pt x="41936" y="32710"/>
                </a:lnTo>
                <a:lnTo>
                  <a:pt x="41823" y="32646"/>
                </a:lnTo>
                <a:lnTo>
                  <a:pt x="41703" y="32582"/>
                </a:lnTo>
                <a:lnTo>
                  <a:pt x="41599" y="32510"/>
                </a:lnTo>
                <a:lnTo>
                  <a:pt x="41382" y="32357"/>
                </a:lnTo>
                <a:lnTo>
                  <a:pt x="41182" y="32189"/>
                </a:lnTo>
                <a:lnTo>
                  <a:pt x="40997" y="32012"/>
                </a:lnTo>
                <a:lnTo>
                  <a:pt x="40812" y="31828"/>
                </a:lnTo>
                <a:lnTo>
                  <a:pt x="40636" y="31627"/>
                </a:lnTo>
                <a:lnTo>
                  <a:pt x="40476" y="31426"/>
                </a:lnTo>
                <a:lnTo>
                  <a:pt x="40275" y="31162"/>
                </a:lnTo>
                <a:lnTo>
                  <a:pt x="40074" y="30889"/>
                </a:lnTo>
                <a:lnTo>
                  <a:pt x="39882" y="30616"/>
                </a:lnTo>
                <a:lnTo>
                  <a:pt x="39697" y="30335"/>
                </a:lnTo>
                <a:lnTo>
                  <a:pt x="39328" y="29774"/>
                </a:lnTo>
                <a:lnTo>
                  <a:pt x="38967" y="29204"/>
                </a:lnTo>
                <a:lnTo>
                  <a:pt x="38638" y="28667"/>
                </a:lnTo>
                <a:lnTo>
                  <a:pt x="38301" y="28137"/>
                </a:lnTo>
                <a:lnTo>
                  <a:pt x="37956" y="27608"/>
                </a:lnTo>
                <a:lnTo>
                  <a:pt x="37603" y="27094"/>
                </a:lnTo>
                <a:lnTo>
                  <a:pt x="37419" y="26837"/>
                </a:lnTo>
                <a:lnTo>
                  <a:pt x="37234" y="26589"/>
                </a:lnTo>
                <a:lnTo>
                  <a:pt x="37042" y="26348"/>
                </a:lnTo>
                <a:lnTo>
                  <a:pt x="36841" y="26107"/>
                </a:lnTo>
                <a:lnTo>
                  <a:pt x="36641" y="25867"/>
                </a:lnTo>
                <a:lnTo>
                  <a:pt x="36424" y="25642"/>
                </a:lnTo>
                <a:lnTo>
                  <a:pt x="36207" y="25417"/>
                </a:lnTo>
                <a:lnTo>
                  <a:pt x="35983" y="25201"/>
                </a:lnTo>
                <a:lnTo>
                  <a:pt x="35814" y="25056"/>
                </a:lnTo>
                <a:lnTo>
                  <a:pt x="35638" y="24912"/>
                </a:lnTo>
                <a:lnTo>
                  <a:pt x="35461" y="24783"/>
                </a:lnTo>
                <a:lnTo>
                  <a:pt x="35285" y="24655"/>
                </a:lnTo>
                <a:lnTo>
                  <a:pt x="35100" y="24535"/>
                </a:lnTo>
                <a:lnTo>
                  <a:pt x="34916" y="24430"/>
                </a:lnTo>
                <a:lnTo>
                  <a:pt x="34723" y="24318"/>
                </a:lnTo>
                <a:lnTo>
                  <a:pt x="34531" y="24222"/>
                </a:lnTo>
                <a:lnTo>
                  <a:pt x="34330" y="24134"/>
                </a:lnTo>
                <a:lnTo>
                  <a:pt x="34129" y="24045"/>
                </a:lnTo>
                <a:lnTo>
                  <a:pt x="33929" y="23965"/>
                </a:lnTo>
                <a:lnTo>
                  <a:pt x="33728" y="23893"/>
                </a:lnTo>
                <a:lnTo>
                  <a:pt x="33520" y="23829"/>
                </a:lnTo>
                <a:lnTo>
                  <a:pt x="33311" y="23765"/>
                </a:lnTo>
                <a:lnTo>
                  <a:pt x="33102" y="23708"/>
                </a:lnTo>
                <a:lnTo>
                  <a:pt x="32886" y="23660"/>
                </a:lnTo>
                <a:lnTo>
                  <a:pt x="32677" y="23612"/>
                </a:lnTo>
                <a:lnTo>
                  <a:pt x="32461" y="23572"/>
                </a:lnTo>
                <a:lnTo>
                  <a:pt x="32244" y="23540"/>
                </a:lnTo>
                <a:lnTo>
                  <a:pt x="32027" y="23508"/>
                </a:lnTo>
                <a:lnTo>
                  <a:pt x="31594" y="23460"/>
                </a:lnTo>
                <a:lnTo>
                  <a:pt x="31153" y="23428"/>
                </a:lnTo>
                <a:lnTo>
                  <a:pt x="30712" y="23412"/>
                </a:lnTo>
                <a:lnTo>
                  <a:pt x="30270" y="23412"/>
                </a:lnTo>
                <a:lnTo>
                  <a:pt x="29837" y="23420"/>
                </a:lnTo>
                <a:lnTo>
                  <a:pt x="29404" y="23444"/>
                </a:lnTo>
                <a:lnTo>
                  <a:pt x="27815" y="23548"/>
                </a:lnTo>
                <a:lnTo>
                  <a:pt x="27422" y="23572"/>
                </a:lnTo>
                <a:lnTo>
                  <a:pt x="27029" y="23596"/>
                </a:lnTo>
                <a:lnTo>
                  <a:pt x="26628" y="23604"/>
                </a:lnTo>
                <a:lnTo>
                  <a:pt x="26235" y="23604"/>
                </a:lnTo>
                <a:lnTo>
                  <a:pt x="25842" y="23596"/>
                </a:lnTo>
                <a:lnTo>
                  <a:pt x="25449" y="23580"/>
                </a:lnTo>
                <a:lnTo>
                  <a:pt x="25056" y="23548"/>
                </a:lnTo>
                <a:lnTo>
                  <a:pt x="24670" y="23508"/>
                </a:lnTo>
                <a:lnTo>
                  <a:pt x="24285" y="23444"/>
                </a:lnTo>
                <a:lnTo>
                  <a:pt x="24093" y="23404"/>
                </a:lnTo>
                <a:lnTo>
                  <a:pt x="23908" y="23363"/>
                </a:lnTo>
                <a:lnTo>
                  <a:pt x="23716" y="23315"/>
                </a:lnTo>
                <a:lnTo>
                  <a:pt x="23531" y="23259"/>
                </a:lnTo>
                <a:lnTo>
                  <a:pt x="23347" y="23203"/>
                </a:lnTo>
                <a:lnTo>
                  <a:pt x="23154" y="23139"/>
                </a:lnTo>
                <a:lnTo>
                  <a:pt x="22833" y="23010"/>
                </a:lnTo>
                <a:lnTo>
                  <a:pt x="22520" y="22874"/>
                </a:lnTo>
                <a:lnTo>
                  <a:pt x="22207" y="22714"/>
                </a:lnTo>
                <a:lnTo>
                  <a:pt x="21911" y="22537"/>
                </a:lnTo>
                <a:lnTo>
                  <a:pt x="21622" y="22353"/>
                </a:lnTo>
                <a:lnTo>
                  <a:pt x="21341" y="22152"/>
                </a:lnTo>
                <a:lnTo>
                  <a:pt x="21068" y="21935"/>
                </a:lnTo>
                <a:lnTo>
                  <a:pt x="20803" y="21711"/>
                </a:lnTo>
                <a:lnTo>
                  <a:pt x="20555" y="21470"/>
                </a:lnTo>
                <a:lnTo>
                  <a:pt x="20314" y="21221"/>
                </a:lnTo>
                <a:lnTo>
                  <a:pt x="20081" y="20965"/>
                </a:lnTo>
                <a:lnTo>
                  <a:pt x="19857" y="20692"/>
                </a:lnTo>
                <a:lnTo>
                  <a:pt x="19648" y="20411"/>
                </a:lnTo>
                <a:lnTo>
                  <a:pt x="19456" y="20122"/>
                </a:lnTo>
                <a:lnTo>
                  <a:pt x="19271" y="19833"/>
                </a:lnTo>
                <a:lnTo>
                  <a:pt x="19094" y="19528"/>
                </a:lnTo>
                <a:lnTo>
                  <a:pt x="18958" y="19264"/>
                </a:lnTo>
                <a:lnTo>
                  <a:pt x="18830" y="18999"/>
                </a:lnTo>
                <a:lnTo>
                  <a:pt x="18717" y="18734"/>
                </a:lnTo>
                <a:lnTo>
                  <a:pt x="18605" y="18461"/>
                </a:lnTo>
                <a:lnTo>
                  <a:pt x="18517" y="18197"/>
                </a:lnTo>
                <a:lnTo>
                  <a:pt x="18429" y="17924"/>
                </a:lnTo>
                <a:lnTo>
                  <a:pt x="18348" y="17651"/>
                </a:lnTo>
                <a:lnTo>
                  <a:pt x="18276" y="17378"/>
                </a:lnTo>
                <a:lnTo>
                  <a:pt x="18220" y="17106"/>
                </a:lnTo>
                <a:lnTo>
                  <a:pt x="18164" y="16833"/>
                </a:lnTo>
                <a:lnTo>
                  <a:pt x="18116" y="16560"/>
                </a:lnTo>
                <a:lnTo>
                  <a:pt x="18068" y="16279"/>
                </a:lnTo>
                <a:lnTo>
                  <a:pt x="18035" y="16006"/>
                </a:lnTo>
                <a:lnTo>
                  <a:pt x="18003" y="15726"/>
                </a:lnTo>
                <a:lnTo>
                  <a:pt x="17947" y="15172"/>
                </a:lnTo>
                <a:lnTo>
                  <a:pt x="17907" y="14610"/>
                </a:lnTo>
                <a:lnTo>
                  <a:pt x="17875" y="14049"/>
                </a:lnTo>
                <a:lnTo>
                  <a:pt x="17827" y="12918"/>
                </a:lnTo>
                <a:lnTo>
                  <a:pt x="17795" y="12348"/>
                </a:lnTo>
                <a:lnTo>
                  <a:pt x="17755" y="11778"/>
                </a:lnTo>
                <a:lnTo>
                  <a:pt x="17707" y="11209"/>
                </a:lnTo>
                <a:lnTo>
                  <a:pt x="17674" y="10920"/>
                </a:lnTo>
                <a:lnTo>
                  <a:pt x="17642" y="10639"/>
                </a:lnTo>
                <a:lnTo>
                  <a:pt x="17578" y="10254"/>
                </a:lnTo>
                <a:lnTo>
                  <a:pt x="17498" y="9885"/>
                </a:lnTo>
                <a:lnTo>
                  <a:pt x="17402" y="9516"/>
                </a:lnTo>
                <a:lnTo>
                  <a:pt x="17289" y="9163"/>
                </a:lnTo>
                <a:lnTo>
                  <a:pt x="17153" y="8810"/>
                </a:lnTo>
                <a:lnTo>
                  <a:pt x="17009" y="8465"/>
                </a:lnTo>
                <a:lnTo>
                  <a:pt x="16848" y="8128"/>
                </a:lnTo>
                <a:lnTo>
                  <a:pt x="16672" y="7799"/>
                </a:lnTo>
                <a:lnTo>
                  <a:pt x="16479" y="7478"/>
                </a:lnTo>
                <a:lnTo>
                  <a:pt x="16270" y="7165"/>
                </a:lnTo>
                <a:lnTo>
                  <a:pt x="16046" y="6868"/>
                </a:lnTo>
                <a:lnTo>
                  <a:pt x="15813" y="6580"/>
                </a:lnTo>
                <a:lnTo>
                  <a:pt x="15572" y="6299"/>
                </a:lnTo>
                <a:lnTo>
                  <a:pt x="15316" y="6034"/>
                </a:lnTo>
                <a:lnTo>
                  <a:pt x="15043" y="5777"/>
                </a:lnTo>
                <a:lnTo>
                  <a:pt x="14762" y="5537"/>
                </a:lnTo>
                <a:lnTo>
                  <a:pt x="14473" y="5304"/>
                </a:lnTo>
                <a:lnTo>
                  <a:pt x="14168" y="5087"/>
                </a:lnTo>
                <a:lnTo>
                  <a:pt x="13856" y="4887"/>
                </a:lnTo>
                <a:lnTo>
                  <a:pt x="13535" y="4702"/>
                </a:lnTo>
                <a:lnTo>
                  <a:pt x="13206" y="4534"/>
                </a:lnTo>
                <a:lnTo>
                  <a:pt x="12869" y="4373"/>
                </a:lnTo>
                <a:lnTo>
                  <a:pt x="12524" y="4237"/>
                </a:lnTo>
                <a:lnTo>
                  <a:pt x="12179" y="4117"/>
                </a:lnTo>
                <a:lnTo>
                  <a:pt x="11818" y="4004"/>
                </a:lnTo>
                <a:lnTo>
                  <a:pt x="11449" y="3916"/>
                </a:lnTo>
                <a:lnTo>
                  <a:pt x="11080" y="3852"/>
                </a:lnTo>
                <a:lnTo>
                  <a:pt x="10895" y="3820"/>
                </a:lnTo>
                <a:lnTo>
                  <a:pt x="10711" y="3796"/>
                </a:lnTo>
                <a:lnTo>
                  <a:pt x="10518" y="3780"/>
                </a:lnTo>
                <a:lnTo>
                  <a:pt x="10325" y="3763"/>
                </a:lnTo>
                <a:lnTo>
                  <a:pt x="10133" y="3755"/>
                </a:lnTo>
                <a:lnTo>
                  <a:pt x="9748" y="3755"/>
                </a:lnTo>
                <a:lnTo>
                  <a:pt x="9555" y="3763"/>
                </a:lnTo>
                <a:lnTo>
                  <a:pt x="9363" y="3772"/>
                </a:lnTo>
                <a:lnTo>
                  <a:pt x="9162" y="3788"/>
                </a:lnTo>
                <a:lnTo>
                  <a:pt x="8889" y="3820"/>
                </a:lnTo>
                <a:lnTo>
                  <a:pt x="8625" y="3860"/>
                </a:lnTo>
                <a:lnTo>
                  <a:pt x="8352" y="3908"/>
                </a:lnTo>
                <a:lnTo>
                  <a:pt x="8087" y="3956"/>
                </a:lnTo>
                <a:lnTo>
                  <a:pt x="7550" y="4068"/>
                </a:lnTo>
                <a:lnTo>
                  <a:pt x="7020" y="4181"/>
                </a:lnTo>
                <a:lnTo>
                  <a:pt x="6483" y="4285"/>
                </a:lnTo>
                <a:lnTo>
                  <a:pt x="6218" y="4325"/>
                </a:lnTo>
                <a:lnTo>
                  <a:pt x="5945" y="4365"/>
                </a:lnTo>
                <a:lnTo>
                  <a:pt x="5680" y="4397"/>
                </a:lnTo>
                <a:lnTo>
                  <a:pt x="5407" y="4413"/>
                </a:lnTo>
                <a:lnTo>
                  <a:pt x="5143" y="4421"/>
                </a:lnTo>
                <a:lnTo>
                  <a:pt x="4870" y="4413"/>
                </a:lnTo>
                <a:lnTo>
                  <a:pt x="4645" y="4397"/>
                </a:lnTo>
                <a:lnTo>
                  <a:pt x="4429" y="4373"/>
                </a:lnTo>
                <a:lnTo>
                  <a:pt x="4212" y="4333"/>
                </a:lnTo>
                <a:lnTo>
                  <a:pt x="4003" y="4285"/>
                </a:lnTo>
                <a:lnTo>
                  <a:pt x="3795" y="4229"/>
                </a:lnTo>
                <a:lnTo>
                  <a:pt x="3586" y="4165"/>
                </a:lnTo>
                <a:lnTo>
                  <a:pt x="3386" y="4084"/>
                </a:lnTo>
                <a:lnTo>
                  <a:pt x="3185" y="4004"/>
                </a:lnTo>
                <a:lnTo>
                  <a:pt x="2985" y="3908"/>
                </a:lnTo>
                <a:lnTo>
                  <a:pt x="2792" y="3804"/>
                </a:lnTo>
                <a:lnTo>
                  <a:pt x="2607" y="3691"/>
                </a:lnTo>
                <a:lnTo>
                  <a:pt x="2423" y="3571"/>
                </a:lnTo>
                <a:lnTo>
                  <a:pt x="2246" y="3451"/>
                </a:lnTo>
                <a:lnTo>
                  <a:pt x="2070" y="3314"/>
                </a:lnTo>
                <a:lnTo>
                  <a:pt x="1901" y="3170"/>
                </a:lnTo>
                <a:lnTo>
                  <a:pt x="1741" y="3025"/>
                </a:lnTo>
                <a:lnTo>
                  <a:pt x="1581" y="2873"/>
                </a:lnTo>
                <a:lnTo>
                  <a:pt x="1436" y="2712"/>
                </a:lnTo>
                <a:lnTo>
                  <a:pt x="1292" y="2544"/>
                </a:lnTo>
                <a:lnTo>
                  <a:pt x="1147" y="2376"/>
                </a:lnTo>
                <a:lnTo>
                  <a:pt x="1019" y="2199"/>
                </a:lnTo>
                <a:lnTo>
                  <a:pt x="891" y="2015"/>
                </a:lnTo>
                <a:lnTo>
                  <a:pt x="778" y="1830"/>
                </a:lnTo>
                <a:lnTo>
                  <a:pt x="666" y="1637"/>
                </a:lnTo>
                <a:lnTo>
                  <a:pt x="562" y="1445"/>
                </a:lnTo>
                <a:lnTo>
                  <a:pt x="465" y="1252"/>
                </a:lnTo>
                <a:lnTo>
                  <a:pt x="377" y="1044"/>
                </a:lnTo>
                <a:lnTo>
                  <a:pt x="305" y="843"/>
                </a:lnTo>
                <a:lnTo>
                  <a:pt x="233" y="635"/>
                </a:lnTo>
                <a:lnTo>
                  <a:pt x="168" y="426"/>
                </a:lnTo>
                <a:lnTo>
                  <a:pt x="120" y="217"/>
                </a:lnTo>
                <a:lnTo>
                  <a:pt x="72" y="1"/>
                </a:lnTo>
                <a:close/>
              </a:path>
            </a:pathLst>
          </a:custGeom>
          <a:solidFill>
            <a:srgbClr val="FA7F51">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rot="-1874006">
            <a:off x="1605277" y="1011018"/>
            <a:ext cx="10789835" cy="7474115"/>
          </a:xfrm>
          <a:custGeom>
            <a:avLst/>
            <a:gdLst/>
            <a:ahLst/>
            <a:cxnLst/>
            <a:rect l="l" t="t" r="r" b="b"/>
            <a:pathLst>
              <a:path w="79548" h="55102" extrusionOk="0">
                <a:moveTo>
                  <a:pt x="35469" y="1"/>
                </a:moveTo>
                <a:lnTo>
                  <a:pt x="35116" y="9"/>
                </a:lnTo>
                <a:lnTo>
                  <a:pt x="34755" y="41"/>
                </a:lnTo>
                <a:lnTo>
                  <a:pt x="34394" y="81"/>
                </a:lnTo>
                <a:lnTo>
                  <a:pt x="34065" y="137"/>
                </a:lnTo>
                <a:lnTo>
                  <a:pt x="33745" y="209"/>
                </a:lnTo>
                <a:lnTo>
                  <a:pt x="33432" y="290"/>
                </a:lnTo>
                <a:lnTo>
                  <a:pt x="33127" y="394"/>
                </a:lnTo>
                <a:lnTo>
                  <a:pt x="32822" y="498"/>
                </a:lnTo>
                <a:lnTo>
                  <a:pt x="32525" y="619"/>
                </a:lnTo>
                <a:lnTo>
                  <a:pt x="32228" y="755"/>
                </a:lnTo>
                <a:lnTo>
                  <a:pt x="31939" y="899"/>
                </a:lnTo>
                <a:lnTo>
                  <a:pt x="31659" y="1060"/>
                </a:lnTo>
                <a:lnTo>
                  <a:pt x="31378" y="1220"/>
                </a:lnTo>
                <a:lnTo>
                  <a:pt x="31105" y="1397"/>
                </a:lnTo>
                <a:lnTo>
                  <a:pt x="30832" y="1581"/>
                </a:lnTo>
                <a:lnTo>
                  <a:pt x="30567" y="1774"/>
                </a:lnTo>
                <a:lnTo>
                  <a:pt x="30311" y="1974"/>
                </a:lnTo>
                <a:lnTo>
                  <a:pt x="30054" y="2183"/>
                </a:lnTo>
                <a:lnTo>
                  <a:pt x="29805" y="2400"/>
                </a:lnTo>
                <a:lnTo>
                  <a:pt x="29557" y="2624"/>
                </a:lnTo>
                <a:lnTo>
                  <a:pt x="29316" y="2857"/>
                </a:lnTo>
                <a:lnTo>
                  <a:pt x="29075" y="3090"/>
                </a:lnTo>
                <a:lnTo>
                  <a:pt x="28843" y="3338"/>
                </a:lnTo>
                <a:lnTo>
                  <a:pt x="28610" y="3579"/>
                </a:lnTo>
                <a:lnTo>
                  <a:pt x="28377" y="3836"/>
                </a:lnTo>
                <a:lnTo>
                  <a:pt x="28153" y="4084"/>
                </a:lnTo>
                <a:lnTo>
                  <a:pt x="27936" y="4349"/>
                </a:lnTo>
                <a:lnTo>
                  <a:pt x="27503" y="4871"/>
                </a:lnTo>
                <a:lnTo>
                  <a:pt x="27086" y="5408"/>
                </a:lnTo>
                <a:lnTo>
                  <a:pt x="26684" y="5946"/>
                </a:lnTo>
                <a:lnTo>
                  <a:pt x="26283" y="6483"/>
                </a:lnTo>
                <a:lnTo>
                  <a:pt x="25497" y="7566"/>
                </a:lnTo>
                <a:lnTo>
                  <a:pt x="25096" y="8104"/>
                </a:lnTo>
                <a:lnTo>
                  <a:pt x="24687" y="8649"/>
                </a:lnTo>
                <a:lnTo>
                  <a:pt x="24269" y="9179"/>
                </a:lnTo>
                <a:lnTo>
                  <a:pt x="23836" y="9692"/>
                </a:lnTo>
                <a:lnTo>
                  <a:pt x="23620" y="9949"/>
                </a:lnTo>
                <a:lnTo>
                  <a:pt x="23395" y="10198"/>
                </a:lnTo>
                <a:lnTo>
                  <a:pt x="23170" y="10447"/>
                </a:lnTo>
                <a:lnTo>
                  <a:pt x="22938" y="10687"/>
                </a:lnTo>
                <a:lnTo>
                  <a:pt x="22705" y="10920"/>
                </a:lnTo>
                <a:lnTo>
                  <a:pt x="22464" y="11153"/>
                </a:lnTo>
                <a:lnTo>
                  <a:pt x="22224" y="11377"/>
                </a:lnTo>
                <a:lnTo>
                  <a:pt x="21975" y="11594"/>
                </a:lnTo>
                <a:lnTo>
                  <a:pt x="21726" y="11802"/>
                </a:lnTo>
                <a:lnTo>
                  <a:pt x="21469" y="12003"/>
                </a:lnTo>
                <a:lnTo>
                  <a:pt x="21205" y="12204"/>
                </a:lnTo>
                <a:lnTo>
                  <a:pt x="20940" y="12388"/>
                </a:lnTo>
                <a:lnTo>
                  <a:pt x="20667" y="12565"/>
                </a:lnTo>
                <a:lnTo>
                  <a:pt x="20394" y="12733"/>
                </a:lnTo>
                <a:lnTo>
                  <a:pt x="20106" y="12894"/>
                </a:lnTo>
                <a:lnTo>
                  <a:pt x="19817" y="13038"/>
                </a:lnTo>
                <a:lnTo>
                  <a:pt x="19528" y="13174"/>
                </a:lnTo>
                <a:lnTo>
                  <a:pt x="19223" y="13303"/>
                </a:lnTo>
                <a:lnTo>
                  <a:pt x="18918" y="13415"/>
                </a:lnTo>
                <a:lnTo>
                  <a:pt x="18605" y="13519"/>
                </a:lnTo>
                <a:lnTo>
                  <a:pt x="18252" y="13616"/>
                </a:lnTo>
                <a:lnTo>
                  <a:pt x="17891" y="13704"/>
                </a:lnTo>
                <a:lnTo>
                  <a:pt x="17530" y="13768"/>
                </a:lnTo>
                <a:lnTo>
                  <a:pt x="17177" y="13824"/>
                </a:lnTo>
                <a:lnTo>
                  <a:pt x="16816" y="13864"/>
                </a:lnTo>
                <a:lnTo>
                  <a:pt x="16447" y="13888"/>
                </a:lnTo>
                <a:lnTo>
                  <a:pt x="16086" y="13904"/>
                </a:lnTo>
                <a:lnTo>
                  <a:pt x="15717" y="13912"/>
                </a:lnTo>
                <a:lnTo>
                  <a:pt x="15356" y="13912"/>
                </a:lnTo>
                <a:lnTo>
                  <a:pt x="14987" y="13896"/>
                </a:lnTo>
                <a:lnTo>
                  <a:pt x="14618" y="13880"/>
                </a:lnTo>
                <a:lnTo>
                  <a:pt x="14249" y="13856"/>
                </a:lnTo>
                <a:lnTo>
                  <a:pt x="13503" y="13792"/>
                </a:lnTo>
                <a:lnTo>
                  <a:pt x="12757" y="13720"/>
                </a:lnTo>
                <a:lnTo>
                  <a:pt x="12019" y="13640"/>
                </a:lnTo>
                <a:lnTo>
                  <a:pt x="11272" y="13567"/>
                </a:lnTo>
                <a:lnTo>
                  <a:pt x="10526" y="13511"/>
                </a:lnTo>
                <a:lnTo>
                  <a:pt x="10157" y="13487"/>
                </a:lnTo>
                <a:lnTo>
                  <a:pt x="9788" y="13471"/>
                </a:lnTo>
                <a:lnTo>
                  <a:pt x="9419" y="13463"/>
                </a:lnTo>
                <a:lnTo>
                  <a:pt x="9050" y="13455"/>
                </a:lnTo>
                <a:lnTo>
                  <a:pt x="8681" y="13463"/>
                </a:lnTo>
                <a:lnTo>
                  <a:pt x="8312" y="13487"/>
                </a:lnTo>
                <a:lnTo>
                  <a:pt x="7943" y="13511"/>
                </a:lnTo>
                <a:lnTo>
                  <a:pt x="7582" y="13559"/>
                </a:lnTo>
                <a:lnTo>
                  <a:pt x="7221" y="13616"/>
                </a:lnTo>
                <a:lnTo>
                  <a:pt x="6852" y="13680"/>
                </a:lnTo>
                <a:lnTo>
                  <a:pt x="6643" y="13728"/>
                </a:lnTo>
                <a:lnTo>
                  <a:pt x="6435" y="13784"/>
                </a:lnTo>
                <a:lnTo>
                  <a:pt x="6234" y="13848"/>
                </a:lnTo>
                <a:lnTo>
                  <a:pt x="6033" y="13912"/>
                </a:lnTo>
                <a:lnTo>
                  <a:pt x="5825" y="13985"/>
                </a:lnTo>
                <a:lnTo>
                  <a:pt x="5632" y="14057"/>
                </a:lnTo>
                <a:lnTo>
                  <a:pt x="5432" y="14137"/>
                </a:lnTo>
                <a:lnTo>
                  <a:pt x="5239" y="14225"/>
                </a:lnTo>
                <a:lnTo>
                  <a:pt x="5047" y="14314"/>
                </a:lnTo>
                <a:lnTo>
                  <a:pt x="4854" y="14410"/>
                </a:lnTo>
                <a:lnTo>
                  <a:pt x="4670" y="14514"/>
                </a:lnTo>
                <a:lnTo>
                  <a:pt x="4485" y="14618"/>
                </a:lnTo>
                <a:lnTo>
                  <a:pt x="4309" y="14731"/>
                </a:lnTo>
                <a:lnTo>
                  <a:pt x="4124" y="14843"/>
                </a:lnTo>
                <a:lnTo>
                  <a:pt x="3956" y="14963"/>
                </a:lnTo>
                <a:lnTo>
                  <a:pt x="3779" y="15092"/>
                </a:lnTo>
                <a:lnTo>
                  <a:pt x="3611" y="15220"/>
                </a:lnTo>
                <a:lnTo>
                  <a:pt x="3442" y="15349"/>
                </a:lnTo>
                <a:lnTo>
                  <a:pt x="3282" y="15485"/>
                </a:lnTo>
                <a:lnTo>
                  <a:pt x="3121" y="15629"/>
                </a:lnTo>
                <a:lnTo>
                  <a:pt x="2961" y="15774"/>
                </a:lnTo>
                <a:lnTo>
                  <a:pt x="2808" y="15918"/>
                </a:lnTo>
                <a:lnTo>
                  <a:pt x="2656" y="16071"/>
                </a:lnTo>
                <a:lnTo>
                  <a:pt x="2511" y="16231"/>
                </a:lnTo>
                <a:lnTo>
                  <a:pt x="2367" y="16384"/>
                </a:lnTo>
                <a:lnTo>
                  <a:pt x="2223" y="16552"/>
                </a:lnTo>
                <a:lnTo>
                  <a:pt x="2086" y="16712"/>
                </a:lnTo>
                <a:lnTo>
                  <a:pt x="1958" y="16881"/>
                </a:lnTo>
                <a:lnTo>
                  <a:pt x="1701" y="17226"/>
                </a:lnTo>
                <a:lnTo>
                  <a:pt x="1460" y="17579"/>
                </a:lnTo>
                <a:lnTo>
                  <a:pt x="1236" y="17948"/>
                </a:lnTo>
                <a:lnTo>
                  <a:pt x="1035" y="18325"/>
                </a:lnTo>
                <a:lnTo>
                  <a:pt x="939" y="18518"/>
                </a:lnTo>
                <a:lnTo>
                  <a:pt x="843" y="18710"/>
                </a:lnTo>
                <a:lnTo>
                  <a:pt x="754" y="18903"/>
                </a:lnTo>
                <a:lnTo>
                  <a:pt x="674" y="19103"/>
                </a:lnTo>
                <a:lnTo>
                  <a:pt x="594" y="19304"/>
                </a:lnTo>
                <a:lnTo>
                  <a:pt x="522" y="19504"/>
                </a:lnTo>
                <a:lnTo>
                  <a:pt x="449" y="19705"/>
                </a:lnTo>
                <a:lnTo>
                  <a:pt x="385" y="19906"/>
                </a:lnTo>
                <a:lnTo>
                  <a:pt x="321" y="20114"/>
                </a:lnTo>
                <a:lnTo>
                  <a:pt x="265" y="20315"/>
                </a:lnTo>
                <a:lnTo>
                  <a:pt x="217" y="20523"/>
                </a:lnTo>
                <a:lnTo>
                  <a:pt x="177" y="20732"/>
                </a:lnTo>
                <a:lnTo>
                  <a:pt x="137" y="20941"/>
                </a:lnTo>
                <a:lnTo>
                  <a:pt x="96" y="21149"/>
                </a:lnTo>
                <a:lnTo>
                  <a:pt x="72" y="21358"/>
                </a:lnTo>
                <a:lnTo>
                  <a:pt x="48" y="21574"/>
                </a:lnTo>
                <a:lnTo>
                  <a:pt x="24" y="21783"/>
                </a:lnTo>
                <a:lnTo>
                  <a:pt x="8" y="22000"/>
                </a:lnTo>
                <a:lnTo>
                  <a:pt x="0" y="22208"/>
                </a:lnTo>
                <a:lnTo>
                  <a:pt x="0" y="22425"/>
                </a:lnTo>
                <a:lnTo>
                  <a:pt x="0" y="22633"/>
                </a:lnTo>
                <a:lnTo>
                  <a:pt x="16" y="22850"/>
                </a:lnTo>
                <a:lnTo>
                  <a:pt x="24" y="23059"/>
                </a:lnTo>
                <a:lnTo>
                  <a:pt x="48" y="23267"/>
                </a:lnTo>
                <a:lnTo>
                  <a:pt x="72" y="23484"/>
                </a:lnTo>
                <a:lnTo>
                  <a:pt x="105" y="23692"/>
                </a:lnTo>
                <a:lnTo>
                  <a:pt x="145" y="23909"/>
                </a:lnTo>
                <a:lnTo>
                  <a:pt x="185" y="24118"/>
                </a:lnTo>
                <a:lnTo>
                  <a:pt x="32790" y="55102"/>
                </a:lnTo>
                <a:lnTo>
                  <a:pt x="79547" y="17282"/>
                </a:lnTo>
                <a:lnTo>
                  <a:pt x="79290" y="16953"/>
                </a:lnTo>
                <a:lnTo>
                  <a:pt x="79026" y="16616"/>
                </a:lnTo>
                <a:lnTo>
                  <a:pt x="78769" y="16295"/>
                </a:lnTo>
                <a:lnTo>
                  <a:pt x="78496" y="15974"/>
                </a:lnTo>
                <a:lnTo>
                  <a:pt x="78223" y="15653"/>
                </a:lnTo>
                <a:lnTo>
                  <a:pt x="77951" y="15333"/>
                </a:lnTo>
                <a:lnTo>
                  <a:pt x="77670" y="15020"/>
                </a:lnTo>
                <a:lnTo>
                  <a:pt x="77381" y="14715"/>
                </a:lnTo>
                <a:lnTo>
                  <a:pt x="77100" y="14410"/>
                </a:lnTo>
                <a:lnTo>
                  <a:pt x="76803" y="14105"/>
                </a:lnTo>
                <a:lnTo>
                  <a:pt x="76507" y="13808"/>
                </a:lnTo>
                <a:lnTo>
                  <a:pt x="76210" y="13519"/>
                </a:lnTo>
                <a:lnTo>
                  <a:pt x="75905" y="13222"/>
                </a:lnTo>
                <a:lnTo>
                  <a:pt x="75600" y="12942"/>
                </a:lnTo>
                <a:lnTo>
                  <a:pt x="75287" y="12661"/>
                </a:lnTo>
                <a:lnTo>
                  <a:pt x="74974" y="12380"/>
                </a:lnTo>
                <a:lnTo>
                  <a:pt x="74653" y="12099"/>
                </a:lnTo>
                <a:lnTo>
                  <a:pt x="74324" y="11827"/>
                </a:lnTo>
                <a:lnTo>
                  <a:pt x="73987" y="11554"/>
                </a:lnTo>
                <a:lnTo>
                  <a:pt x="73642" y="11297"/>
                </a:lnTo>
                <a:lnTo>
                  <a:pt x="73297" y="11040"/>
                </a:lnTo>
                <a:lnTo>
                  <a:pt x="72944" y="10792"/>
                </a:lnTo>
                <a:lnTo>
                  <a:pt x="72583" y="10559"/>
                </a:lnTo>
                <a:lnTo>
                  <a:pt x="72222" y="10334"/>
                </a:lnTo>
                <a:lnTo>
                  <a:pt x="71845" y="10126"/>
                </a:lnTo>
                <a:lnTo>
                  <a:pt x="71468" y="9925"/>
                </a:lnTo>
                <a:lnTo>
                  <a:pt x="71083" y="9749"/>
                </a:lnTo>
                <a:lnTo>
                  <a:pt x="70698" y="9580"/>
                </a:lnTo>
                <a:lnTo>
                  <a:pt x="70297" y="9428"/>
                </a:lnTo>
                <a:lnTo>
                  <a:pt x="70096" y="9363"/>
                </a:lnTo>
                <a:lnTo>
                  <a:pt x="69896" y="9299"/>
                </a:lnTo>
                <a:lnTo>
                  <a:pt x="69687" y="9243"/>
                </a:lnTo>
                <a:lnTo>
                  <a:pt x="69487" y="9187"/>
                </a:lnTo>
                <a:lnTo>
                  <a:pt x="69278" y="9139"/>
                </a:lnTo>
                <a:lnTo>
                  <a:pt x="69069" y="9099"/>
                </a:lnTo>
                <a:lnTo>
                  <a:pt x="68837" y="9059"/>
                </a:lnTo>
                <a:lnTo>
                  <a:pt x="68604" y="9027"/>
                </a:lnTo>
                <a:lnTo>
                  <a:pt x="68379" y="8994"/>
                </a:lnTo>
                <a:lnTo>
                  <a:pt x="68147" y="8978"/>
                </a:lnTo>
                <a:lnTo>
                  <a:pt x="67914" y="8962"/>
                </a:lnTo>
                <a:lnTo>
                  <a:pt x="67689" y="8954"/>
                </a:lnTo>
                <a:lnTo>
                  <a:pt x="67457" y="8946"/>
                </a:lnTo>
                <a:lnTo>
                  <a:pt x="67224" y="8954"/>
                </a:lnTo>
                <a:lnTo>
                  <a:pt x="66991" y="8954"/>
                </a:lnTo>
                <a:lnTo>
                  <a:pt x="66767" y="8970"/>
                </a:lnTo>
                <a:lnTo>
                  <a:pt x="66309" y="9010"/>
                </a:lnTo>
                <a:lnTo>
                  <a:pt x="65844" y="9059"/>
                </a:lnTo>
                <a:lnTo>
                  <a:pt x="65387" y="9131"/>
                </a:lnTo>
                <a:lnTo>
                  <a:pt x="64930" y="9219"/>
                </a:lnTo>
                <a:lnTo>
                  <a:pt x="64472" y="9315"/>
                </a:lnTo>
                <a:lnTo>
                  <a:pt x="64007" y="9420"/>
                </a:lnTo>
                <a:lnTo>
                  <a:pt x="63550" y="9540"/>
                </a:lnTo>
                <a:lnTo>
                  <a:pt x="63092" y="9660"/>
                </a:lnTo>
                <a:lnTo>
                  <a:pt x="62635" y="9797"/>
                </a:lnTo>
                <a:lnTo>
                  <a:pt x="61712" y="10061"/>
                </a:lnTo>
                <a:lnTo>
                  <a:pt x="60798" y="10334"/>
                </a:lnTo>
                <a:lnTo>
                  <a:pt x="59875" y="10599"/>
                </a:lnTo>
                <a:lnTo>
                  <a:pt x="59418" y="10727"/>
                </a:lnTo>
                <a:lnTo>
                  <a:pt x="58960" y="10840"/>
                </a:lnTo>
                <a:lnTo>
                  <a:pt x="58495" y="10944"/>
                </a:lnTo>
                <a:lnTo>
                  <a:pt x="58038" y="11040"/>
                </a:lnTo>
                <a:lnTo>
                  <a:pt x="57573" y="11120"/>
                </a:lnTo>
                <a:lnTo>
                  <a:pt x="57115" y="11193"/>
                </a:lnTo>
                <a:lnTo>
                  <a:pt x="56650" y="11241"/>
                </a:lnTo>
                <a:lnTo>
                  <a:pt x="56185" y="11281"/>
                </a:lnTo>
                <a:lnTo>
                  <a:pt x="55960" y="11289"/>
                </a:lnTo>
                <a:lnTo>
                  <a:pt x="55727" y="11297"/>
                </a:lnTo>
                <a:lnTo>
                  <a:pt x="55495" y="11297"/>
                </a:lnTo>
                <a:lnTo>
                  <a:pt x="55262" y="11289"/>
                </a:lnTo>
                <a:lnTo>
                  <a:pt x="55029" y="11281"/>
                </a:lnTo>
                <a:lnTo>
                  <a:pt x="54797" y="11265"/>
                </a:lnTo>
                <a:lnTo>
                  <a:pt x="54564" y="11241"/>
                </a:lnTo>
                <a:lnTo>
                  <a:pt x="54331" y="11209"/>
                </a:lnTo>
                <a:lnTo>
                  <a:pt x="53970" y="11153"/>
                </a:lnTo>
                <a:lnTo>
                  <a:pt x="53617" y="11080"/>
                </a:lnTo>
                <a:lnTo>
                  <a:pt x="53264" y="10992"/>
                </a:lnTo>
                <a:lnTo>
                  <a:pt x="52919" y="10896"/>
                </a:lnTo>
                <a:lnTo>
                  <a:pt x="52574" y="10784"/>
                </a:lnTo>
                <a:lnTo>
                  <a:pt x="52237" y="10655"/>
                </a:lnTo>
                <a:lnTo>
                  <a:pt x="51908" y="10519"/>
                </a:lnTo>
                <a:lnTo>
                  <a:pt x="51579" y="10374"/>
                </a:lnTo>
                <a:lnTo>
                  <a:pt x="51258" y="10214"/>
                </a:lnTo>
                <a:lnTo>
                  <a:pt x="50938" y="10045"/>
                </a:lnTo>
                <a:lnTo>
                  <a:pt x="50625" y="9869"/>
                </a:lnTo>
                <a:lnTo>
                  <a:pt x="50312" y="9684"/>
                </a:lnTo>
                <a:lnTo>
                  <a:pt x="50007" y="9492"/>
                </a:lnTo>
                <a:lnTo>
                  <a:pt x="49702" y="9283"/>
                </a:lnTo>
                <a:lnTo>
                  <a:pt x="49405" y="9075"/>
                </a:lnTo>
                <a:lnTo>
                  <a:pt x="49108" y="8858"/>
                </a:lnTo>
                <a:lnTo>
                  <a:pt x="48812" y="8633"/>
                </a:lnTo>
                <a:lnTo>
                  <a:pt x="48523" y="8409"/>
                </a:lnTo>
                <a:lnTo>
                  <a:pt x="48234" y="8168"/>
                </a:lnTo>
                <a:lnTo>
                  <a:pt x="47945" y="7935"/>
                </a:lnTo>
                <a:lnTo>
                  <a:pt x="47383" y="7438"/>
                </a:lnTo>
                <a:lnTo>
                  <a:pt x="46822" y="6941"/>
                </a:lnTo>
                <a:lnTo>
                  <a:pt x="46276" y="6427"/>
                </a:lnTo>
                <a:lnTo>
                  <a:pt x="45739" y="5906"/>
                </a:lnTo>
                <a:lnTo>
                  <a:pt x="44664" y="4879"/>
                </a:lnTo>
                <a:lnTo>
                  <a:pt x="44126" y="4373"/>
                </a:lnTo>
                <a:lnTo>
                  <a:pt x="43573" y="3876"/>
                </a:lnTo>
                <a:lnTo>
                  <a:pt x="43284" y="3627"/>
                </a:lnTo>
                <a:lnTo>
                  <a:pt x="42995" y="3386"/>
                </a:lnTo>
                <a:lnTo>
                  <a:pt x="42706" y="3146"/>
                </a:lnTo>
                <a:lnTo>
                  <a:pt x="42409" y="2905"/>
                </a:lnTo>
                <a:lnTo>
                  <a:pt x="42112" y="2672"/>
                </a:lnTo>
                <a:lnTo>
                  <a:pt x="41808" y="2448"/>
                </a:lnTo>
                <a:lnTo>
                  <a:pt x="41503" y="2231"/>
                </a:lnTo>
                <a:lnTo>
                  <a:pt x="41190" y="2023"/>
                </a:lnTo>
                <a:lnTo>
                  <a:pt x="40877" y="1814"/>
                </a:lnTo>
                <a:lnTo>
                  <a:pt x="40564" y="1613"/>
                </a:lnTo>
                <a:lnTo>
                  <a:pt x="40243" y="1429"/>
                </a:lnTo>
                <a:lnTo>
                  <a:pt x="39922" y="1244"/>
                </a:lnTo>
                <a:lnTo>
                  <a:pt x="39593" y="1076"/>
                </a:lnTo>
                <a:lnTo>
                  <a:pt x="39264" y="915"/>
                </a:lnTo>
                <a:lnTo>
                  <a:pt x="38935" y="771"/>
                </a:lnTo>
                <a:lnTo>
                  <a:pt x="38598" y="627"/>
                </a:lnTo>
                <a:lnTo>
                  <a:pt x="38261" y="506"/>
                </a:lnTo>
                <a:lnTo>
                  <a:pt x="37924" y="394"/>
                </a:lnTo>
                <a:lnTo>
                  <a:pt x="37579" y="290"/>
                </a:lnTo>
                <a:lnTo>
                  <a:pt x="37234" y="209"/>
                </a:lnTo>
                <a:lnTo>
                  <a:pt x="36889" y="137"/>
                </a:lnTo>
                <a:lnTo>
                  <a:pt x="36536" y="73"/>
                </a:lnTo>
                <a:lnTo>
                  <a:pt x="36183" y="33"/>
                </a:lnTo>
                <a:lnTo>
                  <a:pt x="35830" y="9"/>
                </a:lnTo>
                <a:lnTo>
                  <a:pt x="35469" y="1"/>
                </a:lnTo>
                <a:close/>
              </a:path>
            </a:pathLst>
          </a:custGeom>
          <a:solidFill>
            <a:srgbClr val="51CDFA">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7522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9150" y="539500"/>
            <a:ext cx="7685700" cy="4293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1pPr>
            <a:lvl2pPr lvl="1">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2pPr>
            <a:lvl3pPr lvl="2">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3pPr>
            <a:lvl4pPr lvl="3">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4pPr>
            <a:lvl5pPr lvl="4">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5pPr>
            <a:lvl6pPr lvl="5">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6pPr>
            <a:lvl7pPr lvl="6">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7pPr>
            <a:lvl8pPr lvl="7">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8pPr>
            <a:lvl9pPr lvl="8">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9pPr>
          </a:lstStyle>
          <a:p>
            <a:endParaRPr/>
          </a:p>
        </p:txBody>
      </p:sp>
      <p:sp>
        <p:nvSpPr>
          <p:cNvPr id="7" name="Google Shape;7;p1"/>
          <p:cNvSpPr txBox="1">
            <a:spLocks noGrp="1"/>
          </p:cNvSpPr>
          <p:nvPr>
            <p:ph type="body" idx="1"/>
          </p:nvPr>
        </p:nvSpPr>
        <p:spPr>
          <a:xfrm>
            <a:off x="729150" y="1152475"/>
            <a:ext cx="7701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71" r:id="rId2"/>
    <p:sldLayoutId id="2147483674" r:id="rId3"/>
    <p:sldLayoutId id="214748367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hyperlink" Target="https://drive.google.com/file/d/1vmbYidO_sJHE37yMsZ9yVJeQC7nVtCPJ/view?usp=sharing"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haelKim/15puzzle" TargetMode="External"/><Relationship Id="rId2" Type="http://schemas.openxmlformats.org/officeDocument/2006/relationships/hyperlink" Target="https://play.google.com/store/apps/details?id=com.NeatWits.CohesionFree&amp;hl=en&amp;gl=US" TargetMode="External"/><Relationship Id="rId1" Type="http://schemas.openxmlformats.org/officeDocument/2006/relationships/slideLayout" Target="../slideLayouts/slideLayout3.xml"/><Relationship Id="rId5" Type="http://schemas.openxmlformats.org/officeDocument/2006/relationships/hyperlink" Target="https://stackoverflow.com/questions" TargetMode="External"/><Relationship Id="rId4" Type="http://schemas.openxmlformats.org/officeDocument/2006/relationships/hyperlink" Target="http://sumitg.com/assets/n-puzzle.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41"/>
          <p:cNvSpPr txBox="1">
            <a:spLocks noGrp="1"/>
          </p:cNvSpPr>
          <p:nvPr>
            <p:ph type="ctrTitle"/>
          </p:nvPr>
        </p:nvSpPr>
        <p:spPr>
          <a:xfrm>
            <a:off x="1238674" y="1429678"/>
            <a:ext cx="2607677" cy="10707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Cohesion</a:t>
            </a:r>
            <a:endParaRPr dirty="0"/>
          </a:p>
        </p:txBody>
      </p:sp>
      <p:grpSp>
        <p:nvGrpSpPr>
          <p:cNvPr id="2" name="Group 1">
            <a:extLst>
              <a:ext uri="{FF2B5EF4-FFF2-40B4-BE49-F238E27FC236}">
                <a16:creationId xmlns:a16="http://schemas.microsoft.com/office/drawing/2014/main" id="{28B0F4C8-0BCD-F2BC-C5C0-29E97EEAA969}"/>
              </a:ext>
            </a:extLst>
          </p:cNvPr>
          <p:cNvGrpSpPr/>
          <p:nvPr/>
        </p:nvGrpSpPr>
        <p:grpSpPr>
          <a:xfrm>
            <a:off x="3124199" y="738500"/>
            <a:ext cx="7086601" cy="4514849"/>
            <a:chOff x="2781299" y="542000"/>
            <a:chExt cx="7086601" cy="4514849"/>
          </a:xfrm>
        </p:grpSpPr>
        <p:grpSp>
          <p:nvGrpSpPr>
            <p:cNvPr id="3" name="Google Shape;157;p28">
              <a:extLst>
                <a:ext uri="{FF2B5EF4-FFF2-40B4-BE49-F238E27FC236}">
                  <a16:creationId xmlns:a16="http://schemas.microsoft.com/office/drawing/2014/main" id="{49BD1169-AF54-4ACE-5A69-B52BB6E3D3AE}"/>
                </a:ext>
              </a:extLst>
            </p:cNvPr>
            <p:cNvGrpSpPr/>
            <p:nvPr/>
          </p:nvGrpSpPr>
          <p:grpSpPr>
            <a:xfrm>
              <a:off x="2781299" y="542000"/>
              <a:ext cx="7086601" cy="4514849"/>
              <a:chOff x="-10785516" y="5525468"/>
              <a:chExt cx="6561669" cy="4064402"/>
            </a:xfrm>
            <a:scene3d>
              <a:camera prst="orthographicFront">
                <a:rot lat="21372785" lon="18670310" rev="2800479"/>
              </a:camera>
              <a:lightRig rig="threePt" dir="t"/>
            </a:scene3d>
          </p:grpSpPr>
          <p:sp>
            <p:nvSpPr>
              <p:cNvPr id="13" name="Google Shape;158;p28">
                <a:extLst>
                  <a:ext uri="{FF2B5EF4-FFF2-40B4-BE49-F238E27FC236}">
                    <a16:creationId xmlns:a16="http://schemas.microsoft.com/office/drawing/2014/main" id="{DA105795-8FD3-2F2F-5A05-B9D5A5664CB3}"/>
                  </a:ext>
                </a:extLst>
              </p:cNvPr>
              <p:cNvSpPr/>
              <p:nvPr/>
            </p:nvSpPr>
            <p:spPr>
              <a:xfrm>
                <a:off x="-10529662" y="5642009"/>
                <a:ext cx="6058598" cy="3544643"/>
              </a:xfrm>
              <a:custGeom>
                <a:avLst/>
                <a:gdLst/>
                <a:ahLst/>
                <a:cxnLst/>
                <a:rect l="l" t="t" r="r" b="b"/>
                <a:pathLst>
                  <a:path w="119252" h="69773" extrusionOk="0">
                    <a:moveTo>
                      <a:pt x="59764" y="1"/>
                    </a:moveTo>
                    <a:lnTo>
                      <a:pt x="0" y="35253"/>
                    </a:lnTo>
                    <a:lnTo>
                      <a:pt x="59658" y="69773"/>
                    </a:lnTo>
                    <a:lnTo>
                      <a:pt x="119251" y="34350"/>
                    </a:lnTo>
                    <a:lnTo>
                      <a:pt x="5976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67;p28">
                <a:extLst>
                  <a:ext uri="{FF2B5EF4-FFF2-40B4-BE49-F238E27FC236}">
                    <a16:creationId xmlns:a16="http://schemas.microsoft.com/office/drawing/2014/main" id="{6E792D8E-1E8C-8683-DA7D-B566FD50BD0B}"/>
                  </a:ext>
                </a:extLst>
              </p:cNvPr>
              <p:cNvSpPr/>
              <p:nvPr/>
            </p:nvSpPr>
            <p:spPr>
              <a:xfrm>
                <a:off x="-9650888" y="700976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8;p28">
                <a:extLst>
                  <a:ext uri="{FF2B5EF4-FFF2-40B4-BE49-F238E27FC236}">
                    <a16:creationId xmlns:a16="http://schemas.microsoft.com/office/drawing/2014/main" id="{A0CFC9A9-17D0-05E2-D13F-A92B7EF3C2CA}"/>
                  </a:ext>
                </a:extLst>
              </p:cNvPr>
              <p:cNvSpPr/>
              <p:nvPr/>
            </p:nvSpPr>
            <p:spPr>
              <a:xfrm>
                <a:off x="-9499794" y="7097195"/>
                <a:ext cx="111263" cy="64824"/>
              </a:xfrm>
              <a:custGeom>
                <a:avLst/>
                <a:gdLst/>
                <a:ahLst/>
                <a:cxnLst/>
                <a:rect l="l" t="t" r="r" b="b"/>
                <a:pathLst>
                  <a:path w="2190" h="1276" fill="none" extrusionOk="0">
                    <a:moveTo>
                      <a:pt x="320" y="1085"/>
                    </a:moveTo>
                    <a:lnTo>
                      <a:pt x="320" y="1085"/>
                    </a:lnTo>
                    <a:lnTo>
                      <a:pt x="405" y="1127"/>
                    </a:lnTo>
                    <a:lnTo>
                      <a:pt x="490" y="1170"/>
                    </a:lnTo>
                    <a:lnTo>
                      <a:pt x="585" y="1201"/>
                    </a:lnTo>
                    <a:lnTo>
                      <a:pt x="681" y="1223"/>
                    </a:lnTo>
                    <a:lnTo>
                      <a:pt x="893" y="1265"/>
                    </a:lnTo>
                    <a:lnTo>
                      <a:pt x="1095" y="1276"/>
                    </a:lnTo>
                    <a:lnTo>
                      <a:pt x="1308" y="1265"/>
                    </a:lnTo>
                    <a:lnTo>
                      <a:pt x="1510" y="1223"/>
                    </a:lnTo>
                    <a:lnTo>
                      <a:pt x="1605" y="1201"/>
                    </a:lnTo>
                    <a:lnTo>
                      <a:pt x="1701" y="1170"/>
                    </a:lnTo>
                    <a:lnTo>
                      <a:pt x="1786" y="1127"/>
                    </a:lnTo>
                    <a:lnTo>
                      <a:pt x="1871" y="1085"/>
                    </a:lnTo>
                    <a:lnTo>
                      <a:pt x="1871" y="1085"/>
                    </a:lnTo>
                    <a:lnTo>
                      <a:pt x="1945" y="1042"/>
                    </a:lnTo>
                    <a:lnTo>
                      <a:pt x="2009" y="989"/>
                    </a:lnTo>
                    <a:lnTo>
                      <a:pt x="2062" y="936"/>
                    </a:lnTo>
                    <a:lnTo>
                      <a:pt x="2115" y="872"/>
                    </a:lnTo>
                    <a:lnTo>
                      <a:pt x="2147" y="819"/>
                    </a:lnTo>
                    <a:lnTo>
                      <a:pt x="2168" y="755"/>
                    </a:lnTo>
                    <a:lnTo>
                      <a:pt x="2190" y="702"/>
                    </a:lnTo>
                    <a:lnTo>
                      <a:pt x="2190" y="638"/>
                    </a:lnTo>
                    <a:lnTo>
                      <a:pt x="2190" y="575"/>
                    </a:lnTo>
                    <a:lnTo>
                      <a:pt x="2168" y="521"/>
                    </a:lnTo>
                    <a:lnTo>
                      <a:pt x="2147" y="458"/>
                    </a:lnTo>
                    <a:lnTo>
                      <a:pt x="2105" y="405"/>
                    </a:lnTo>
                    <a:lnTo>
                      <a:pt x="2062" y="341"/>
                    </a:lnTo>
                    <a:lnTo>
                      <a:pt x="2009" y="288"/>
                    </a:lnTo>
                    <a:lnTo>
                      <a:pt x="1945" y="235"/>
                    </a:lnTo>
                    <a:lnTo>
                      <a:pt x="1871" y="192"/>
                    </a:lnTo>
                    <a:lnTo>
                      <a:pt x="1871" y="192"/>
                    </a:lnTo>
                    <a:lnTo>
                      <a:pt x="1786" y="150"/>
                    </a:lnTo>
                    <a:lnTo>
                      <a:pt x="1690" y="107"/>
                    </a:lnTo>
                    <a:lnTo>
                      <a:pt x="1605" y="75"/>
                    </a:lnTo>
                    <a:lnTo>
                      <a:pt x="1499" y="54"/>
                    </a:lnTo>
                    <a:lnTo>
                      <a:pt x="1297" y="11"/>
                    </a:lnTo>
                    <a:lnTo>
                      <a:pt x="1095" y="1"/>
                    </a:lnTo>
                    <a:lnTo>
                      <a:pt x="883" y="11"/>
                    </a:lnTo>
                    <a:lnTo>
                      <a:pt x="681" y="54"/>
                    </a:lnTo>
                    <a:lnTo>
                      <a:pt x="585" y="75"/>
                    </a:lnTo>
                    <a:lnTo>
                      <a:pt x="490" y="107"/>
                    </a:lnTo>
                    <a:lnTo>
                      <a:pt x="405" y="150"/>
                    </a:lnTo>
                    <a:lnTo>
                      <a:pt x="320" y="192"/>
                    </a:lnTo>
                    <a:lnTo>
                      <a:pt x="320" y="192"/>
                    </a:lnTo>
                    <a:lnTo>
                      <a:pt x="245" y="235"/>
                    </a:lnTo>
                    <a:lnTo>
                      <a:pt x="182" y="288"/>
                    </a:lnTo>
                    <a:lnTo>
                      <a:pt x="118" y="341"/>
                    </a:lnTo>
                    <a:lnTo>
                      <a:pt x="75" y="394"/>
                    </a:lnTo>
                    <a:lnTo>
                      <a:pt x="43" y="458"/>
                    </a:lnTo>
                    <a:lnTo>
                      <a:pt x="22" y="521"/>
                    </a:lnTo>
                    <a:lnTo>
                      <a:pt x="1" y="575"/>
                    </a:lnTo>
                    <a:lnTo>
                      <a:pt x="1" y="638"/>
                    </a:lnTo>
                    <a:lnTo>
                      <a:pt x="1" y="702"/>
                    </a:lnTo>
                    <a:lnTo>
                      <a:pt x="22" y="755"/>
                    </a:lnTo>
                    <a:lnTo>
                      <a:pt x="43" y="819"/>
                    </a:lnTo>
                    <a:lnTo>
                      <a:pt x="75" y="872"/>
                    </a:lnTo>
                    <a:lnTo>
                      <a:pt x="128" y="936"/>
                    </a:lnTo>
                    <a:lnTo>
                      <a:pt x="182" y="989"/>
                    </a:lnTo>
                    <a:lnTo>
                      <a:pt x="245" y="1042"/>
                    </a:lnTo>
                    <a:lnTo>
                      <a:pt x="320" y="10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p28">
                <a:extLst>
                  <a:ext uri="{FF2B5EF4-FFF2-40B4-BE49-F238E27FC236}">
                    <a16:creationId xmlns:a16="http://schemas.microsoft.com/office/drawing/2014/main" id="{8457B241-337C-8F8D-FCA2-C4203B190772}"/>
                  </a:ext>
                </a:extLst>
              </p:cNvPr>
              <p:cNvSpPr/>
              <p:nvPr/>
            </p:nvSpPr>
            <p:spPr>
              <a:xfrm>
                <a:off x="-10693254" y="5578353"/>
                <a:ext cx="6377653" cy="3694104"/>
              </a:xfrm>
              <a:custGeom>
                <a:avLst/>
                <a:gdLst/>
                <a:ahLst/>
                <a:cxnLst/>
                <a:rect l="l" t="t" r="r" b="b"/>
                <a:pathLst>
                  <a:path w="125532" h="72715" extrusionOk="0">
                    <a:moveTo>
                      <a:pt x="62580" y="3134"/>
                    </a:moveTo>
                    <a:lnTo>
                      <a:pt x="120123" y="36358"/>
                    </a:lnTo>
                    <a:lnTo>
                      <a:pt x="62952" y="69581"/>
                    </a:lnTo>
                    <a:lnTo>
                      <a:pt x="5409" y="36358"/>
                    </a:lnTo>
                    <a:lnTo>
                      <a:pt x="62580" y="3134"/>
                    </a:lnTo>
                    <a:close/>
                    <a:moveTo>
                      <a:pt x="62559" y="0"/>
                    </a:moveTo>
                    <a:lnTo>
                      <a:pt x="1" y="36358"/>
                    </a:lnTo>
                    <a:lnTo>
                      <a:pt x="62973" y="72715"/>
                    </a:lnTo>
                    <a:lnTo>
                      <a:pt x="125531" y="36358"/>
                    </a:lnTo>
                    <a:lnTo>
                      <a:pt x="62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4;p28">
                <a:extLst>
                  <a:ext uri="{FF2B5EF4-FFF2-40B4-BE49-F238E27FC236}">
                    <a16:creationId xmlns:a16="http://schemas.microsoft.com/office/drawing/2014/main" id="{D4206A85-6BB8-39C8-A953-74EB16E29957}"/>
                  </a:ext>
                </a:extLst>
              </p:cNvPr>
              <p:cNvSpPr/>
              <p:nvPr/>
            </p:nvSpPr>
            <p:spPr>
              <a:xfrm>
                <a:off x="-10693254" y="5578353"/>
                <a:ext cx="6377653" cy="3694104"/>
              </a:xfrm>
              <a:custGeom>
                <a:avLst/>
                <a:gdLst/>
                <a:ahLst/>
                <a:cxnLst/>
                <a:rect l="l" t="t" r="r" b="b"/>
                <a:pathLst>
                  <a:path w="125532" h="72715" fill="none" extrusionOk="0">
                    <a:moveTo>
                      <a:pt x="62559" y="0"/>
                    </a:moveTo>
                    <a:lnTo>
                      <a:pt x="125531" y="36358"/>
                    </a:lnTo>
                    <a:lnTo>
                      <a:pt x="62973" y="72715"/>
                    </a:lnTo>
                    <a:lnTo>
                      <a:pt x="1" y="36358"/>
                    </a:lnTo>
                    <a:lnTo>
                      <a:pt x="625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2;p28">
                <a:extLst>
                  <a:ext uri="{FF2B5EF4-FFF2-40B4-BE49-F238E27FC236}">
                    <a16:creationId xmlns:a16="http://schemas.microsoft.com/office/drawing/2014/main" id="{241A2106-9F8A-42C4-B36F-B6FDA7775348}"/>
                  </a:ext>
                </a:extLst>
              </p:cNvPr>
              <p:cNvSpPr/>
              <p:nvPr/>
            </p:nvSpPr>
            <p:spPr>
              <a:xfrm>
                <a:off x="-8041792" y="6566106"/>
                <a:ext cx="111212" cy="64265"/>
              </a:xfrm>
              <a:custGeom>
                <a:avLst/>
                <a:gdLst/>
                <a:ahLst/>
                <a:cxnLst/>
                <a:rect l="l" t="t" r="r" b="b"/>
                <a:pathLst>
                  <a:path w="2189" h="1265" fill="none" extrusionOk="0">
                    <a:moveTo>
                      <a:pt x="319" y="1073"/>
                    </a:moveTo>
                    <a:lnTo>
                      <a:pt x="319" y="1073"/>
                    </a:lnTo>
                    <a:lnTo>
                      <a:pt x="404" y="1126"/>
                    </a:lnTo>
                    <a:lnTo>
                      <a:pt x="489" y="1158"/>
                    </a:lnTo>
                    <a:lnTo>
                      <a:pt x="584" y="1190"/>
                    </a:lnTo>
                    <a:lnTo>
                      <a:pt x="680" y="1222"/>
                    </a:lnTo>
                    <a:lnTo>
                      <a:pt x="882" y="1254"/>
                    </a:lnTo>
                    <a:lnTo>
                      <a:pt x="1094" y="1265"/>
                    </a:lnTo>
                    <a:lnTo>
                      <a:pt x="1307" y="1254"/>
                    </a:lnTo>
                    <a:lnTo>
                      <a:pt x="1509" y="1222"/>
                    </a:lnTo>
                    <a:lnTo>
                      <a:pt x="1604" y="1190"/>
                    </a:lnTo>
                    <a:lnTo>
                      <a:pt x="1700" y="1158"/>
                    </a:lnTo>
                    <a:lnTo>
                      <a:pt x="1785" y="1126"/>
                    </a:lnTo>
                    <a:lnTo>
                      <a:pt x="1870" y="1073"/>
                    </a:lnTo>
                    <a:lnTo>
                      <a:pt x="1870" y="1073"/>
                    </a:lnTo>
                    <a:lnTo>
                      <a:pt x="1944" y="1031"/>
                    </a:lnTo>
                    <a:lnTo>
                      <a:pt x="2008" y="978"/>
                    </a:lnTo>
                    <a:lnTo>
                      <a:pt x="2061" y="925"/>
                    </a:lnTo>
                    <a:lnTo>
                      <a:pt x="2104" y="871"/>
                    </a:lnTo>
                    <a:lnTo>
                      <a:pt x="2146" y="808"/>
                    </a:lnTo>
                    <a:lnTo>
                      <a:pt x="2168" y="755"/>
                    </a:lnTo>
                    <a:lnTo>
                      <a:pt x="2178" y="691"/>
                    </a:lnTo>
                    <a:lnTo>
                      <a:pt x="2189" y="627"/>
                    </a:lnTo>
                    <a:lnTo>
                      <a:pt x="2178" y="574"/>
                    </a:lnTo>
                    <a:lnTo>
                      <a:pt x="2168" y="510"/>
                    </a:lnTo>
                    <a:lnTo>
                      <a:pt x="2136" y="446"/>
                    </a:lnTo>
                    <a:lnTo>
                      <a:pt x="2104" y="393"/>
                    </a:lnTo>
                    <a:lnTo>
                      <a:pt x="2061" y="340"/>
                    </a:lnTo>
                    <a:lnTo>
                      <a:pt x="2008" y="276"/>
                    </a:lnTo>
                    <a:lnTo>
                      <a:pt x="1934" y="234"/>
                    </a:lnTo>
                    <a:lnTo>
                      <a:pt x="1859" y="181"/>
                    </a:lnTo>
                    <a:lnTo>
                      <a:pt x="1859" y="181"/>
                    </a:lnTo>
                    <a:lnTo>
                      <a:pt x="1785" y="138"/>
                    </a:lnTo>
                    <a:lnTo>
                      <a:pt x="1689" y="96"/>
                    </a:lnTo>
                    <a:lnTo>
                      <a:pt x="1594" y="64"/>
                    </a:lnTo>
                    <a:lnTo>
                      <a:pt x="1498" y="43"/>
                    </a:lnTo>
                    <a:lnTo>
                      <a:pt x="1296" y="11"/>
                    </a:lnTo>
                    <a:lnTo>
                      <a:pt x="1084" y="0"/>
                    </a:lnTo>
                    <a:lnTo>
                      <a:pt x="882" y="11"/>
                    </a:lnTo>
                    <a:lnTo>
                      <a:pt x="680" y="43"/>
                    </a:lnTo>
                    <a:lnTo>
                      <a:pt x="584" y="64"/>
                    </a:lnTo>
                    <a:lnTo>
                      <a:pt x="489" y="96"/>
                    </a:lnTo>
                    <a:lnTo>
                      <a:pt x="393" y="138"/>
                    </a:lnTo>
                    <a:lnTo>
                      <a:pt x="319" y="181"/>
                    </a:lnTo>
                    <a:lnTo>
                      <a:pt x="319" y="181"/>
                    </a:lnTo>
                    <a:lnTo>
                      <a:pt x="244" y="234"/>
                    </a:lnTo>
                    <a:lnTo>
                      <a:pt x="170" y="276"/>
                    </a:lnTo>
                    <a:lnTo>
                      <a:pt x="117" y="340"/>
                    </a:lnTo>
                    <a:lnTo>
                      <a:pt x="74" y="393"/>
                    </a:lnTo>
                    <a:lnTo>
                      <a:pt x="43" y="446"/>
                    </a:lnTo>
                    <a:lnTo>
                      <a:pt x="11" y="510"/>
                    </a:lnTo>
                    <a:lnTo>
                      <a:pt x="0" y="574"/>
                    </a:lnTo>
                    <a:lnTo>
                      <a:pt x="0" y="627"/>
                    </a:lnTo>
                    <a:lnTo>
                      <a:pt x="0" y="691"/>
                    </a:lnTo>
                    <a:lnTo>
                      <a:pt x="21" y="755"/>
                    </a:lnTo>
                    <a:lnTo>
                      <a:pt x="43" y="808"/>
                    </a:lnTo>
                    <a:lnTo>
                      <a:pt x="74" y="871"/>
                    </a:lnTo>
                    <a:lnTo>
                      <a:pt x="128" y="925"/>
                    </a:lnTo>
                    <a:lnTo>
                      <a:pt x="181" y="978"/>
                    </a:lnTo>
                    <a:lnTo>
                      <a:pt x="244" y="1031"/>
                    </a:lnTo>
                    <a:lnTo>
                      <a:pt x="319" y="10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3;p28">
                <a:extLst>
                  <a:ext uri="{FF2B5EF4-FFF2-40B4-BE49-F238E27FC236}">
                    <a16:creationId xmlns:a16="http://schemas.microsoft.com/office/drawing/2014/main" id="{DC19778E-0892-C783-52E0-87EB84C4AD7A}"/>
                  </a:ext>
                </a:extLst>
              </p:cNvPr>
              <p:cNvSpPr/>
              <p:nvPr/>
            </p:nvSpPr>
            <p:spPr>
              <a:xfrm>
                <a:off x="-9888401" y="7147388"/>
                <a:ext cx="414061" cy="239737"/>
              </a:xfrm>
              <a:custGeom>
                <a:avLst/>
                <a:gdLst/>
                <a:ahLst/>
                <a:cxnLst/>
                <a:rect l="l" t="t" r="r" b="b"/>
                <a:pathLst>
                  <a:path w="8150" h="4719" fill="none" extrusionOk="0">
                    <a:moveTo>
                      <a:pt x="4059" y="1"/>
                    </a:moveTo>
                    <a:lnTo>
                      <a:pt x="8149" y="2360"/>
                    </a:lnTo>
                    <a:lnTo>
                      <a:pt x="4091" y="4718"/>
                    </a:lnTo>
                    <a:lnTo>
                      <a:pt x="0" y="2360"/>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4;p28">
                <a:extLst>
                  <a:ext uri="{FF2B5EF4-FFF2-40B4-BE49-F238E27FC236}">
                    <a16:creationId xmlns:a16="http://schemas.microsoft.com/office/drawing/2014/main" id="{B6108B31-507C-C54E-FABC-8A883B5DFE3E}"/>
                  </a:ext>
                </a:extLst>
              </p:cNvPr>
              <p:cNvSpPr/>
              <p:nvPr/>
            </p:nvSpPr>
            <p:spPr>
              <a:xfrm>
                <a:off x="-9736748" y="7234870"/>
                <a:ext cx="111263" cy="64824"/>
              </a:xfrm>
              <a:custGeom>
                <a:avLst/>
                <a:gdLst/>
                <a:ahLst/>
                <a:cxnLst/>
                <a:rect l="l" t="t" r="r" b="b"/>
                <a:pathLst>
                  <a:path w="2190" h="1276" fill="none" extrusionOk="0">
                    <a:moveTo>
                      <a:pt x="319" y="1084"/>
                    </a:moveTo>
                    <a:lnTo>
                      <a:pt x="319" y="1084"/>
                    </a:lnTo>
                    <a:lnTo>
                      <a:pt x="404" y="1137"/>
                    </a:lnTo>
                    <a:lnTo>
                      <a:pt x="489" y="1169"/>
                    </a:lnTo>
                    <a:lnTo>
                      <a:pt x="585" y="1201"/>
                    </a:lnTo>
                    <a:lnTo>
                      <a:pt x="681" y="1233"/>
                    </a:lnTo>
                    <a:lnTo>
                      <a:pt x="883" y="1264"/>
                    </a:lnTo>
                    <a:lnTo>
                      <a:pt x="1095" y="1275"/>
                    </a:lnTo>
                    <a:lnTo>
                      <a:pt x="1308" y="1264"/>
                    </a:lnTo>
                    <a:lnTo>
                      <a:pt x="1509" y="1233"/>
                    </a:lnTo>
                    <a:lnTo>
                      <a:pt x="1605" y="1201"/>
                    </a:lnTo>
                    <a:lnTo>
                      <a:pt x="1701" y="1169"/>
                    </a:lnTo>
                    <a:lnTo>
                      <a:pt x="1786" y="1137"/>
                    </a:lnTo>
                    <a:lnTo>
                      <a:pt x="1871" y="1084"/>
                    </a:lnTo>
                    <a:lnTo>
                      <a:pt x="1871" y="1084"/>
                    </a:lnTo>
                    <a:lnTo>
                      <a:pt x="1945" y="1041"/>
                    </a:lnTo>
                    <a:lnTo>
                      <a:pt x="2009" y="988"/>
                    </a:lnTo>
                    <a:lnTo>
                      <a:pt x="2062" y="935"/>
                    </a:lnTo>
                    <a:lnTo>
                      <a:pt x="2104" y="882"/>
                    </a:lnTo>
                    <a:lnTo>
                      <a:pt x="2147" y="818"/>
                    </a:lnTo>
                    <a:lnTo>
                      <a:pt x="2168" y="765"/>
                    </a:lnTo>
                    <a:lnTo>
                      <a:pt x="2179" y="701"/>
                    </a:lnTo>
                    <a:lnTo>
                      <a:pt x="2189" y="638"/>
                    </a:lnTo>
                    <a:lnTo>
                      <a:pt x="2179" y="584"/>
                    </a:lnTo>
                    <a:lnTo>
                      <a:pt x="2168" y="521"/>
                    </a:lnTo>
                    <a:lnTo>
                      <a:pt x="2147" y="457"/>
                    </a:lnTo>
                    <a:lnTo>
                      <a:pt x="2104" y="404"/>
                    </a:lnTo>
                    <a:lnTo>
                      <a:pt x="2062" y="340"/>
                    </a:lnTo>
                    <a:lnTo>
                      <a:pt x="2009" y="287"/>
                    </a:lnTo>
                    <a:lnTo>
                      <a:pt x="1945" y="244"/>
                    </a:lnTo>
                    <a:lnTo>
                      <a:pt x="1860" y="191"/>
                    </a:lnTo>
                    <a:lnTo>
                      <a:pt x="1860" y="191"/>
                    </a:lnTo>
                    <a:lnTo>
                      <a:pt x="1786" y="149"/>
                    </a:lnTo>
                    <a:lnTo>
                      <a:pt x="1690" y="106"/>
                    </a:lnTo>
                    <a:lnTo>
                      <a:pt x="1594" y="74"/>
                    </a:lnTo>
                    <a:lnTo>
                      <a:pt x="1499" y="53"/>
                    </a:lnTo>
                    <a:lnTo>
                      <a:pt x="1297" y="21"/>
                    </a:lnTo>
                    <a:lnTo>
                      <a:pt x="1084" y="0"/>
                    </a:lnTo>
                    <a:lnTo>
                      <a:pt x="883" y="21"/>
                    </a:lnTo>
                    <a:lnTo>
                      <a:pt x="681" y="53"/>
                    </a:lnTo>
                    <a:lnTo>
                      <a:pt x="574" y="74"/>
                    </a:lnTo>
                    <a:lnTo>
                      <a:pt x="489" y="106"/>
                    </a:lnTo>
                    <a:lnTo>
                      <a:pt x="394" y="149"/>
                    </a:lnTo>
                    <a:lnTo>
                      <a:pt x="319" y="191"/>
                    </a:lnTo>
                    <a:lnTo>
                      <a:pt x="319" y="191"/>
                    </a:lnTo>
                    <a:lnTo>
                      <a:pt x="245" y="234"/>
                    </a:lnTo>
                    <a:lnTo>
                      <a:pt x="171" y="287"/>
                    </a:lnTo>
                    <a:lnTo>
                      <a:pt x="118" y="340"/>
                    </a:lnTo>
                    <a:lnTo>
                      <a:pt x="75" y="404"/>
                    </a:lnTo>
                    <a:lnTo>
                      <a:pt x="43" y="457"/>
                    </a:lnTo>
                    <a:lnTo>
                      <a:pt x="11" y="521"/>
                    </a:lnTo>
                    <a:lnTo>
                      <a:pt x="1" y="574"/>
                    </a:lnTo>
                    <a:lnTo>
                      <a:pt x="1" y="638"/>
                    </a:lnTo>
                    <a:lnTo>
                      <a:pt x="1" y="701"/>
                    </a:lnTo>
                    <a:lnTo>
                      <a:pt x="22" y="765"/>
                    </a:lnTo>
                    <a:lnTo>
                      <a:pt x="43" y="818"/>
                    </a:lnTo>
                    <a:lnTo>
                      <a:pt x="75" y="882"/>
                    </a:lnTo>
                    <a:lnTo>
                      <a:pt x="128" y="935"/>
                    </a:lnTo>
                    <a:lnTo>
                      <a:pt x="181" y="988"/>
                    </a:lnTo>
                    <a:lnTo>
                      <a:pt x="245" y="104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9;p28">
                <a:extLst>
                  <a:ext uri="{FF2B5EF4-FFF2-40B4-BE49-F238E27FC236}">
                    <a16:creationId xmlns:a16="http://schemas.microsoft.com/office/drawing/2014/main" id="{6C4EC1E1-61CE-6585-07CF-AF22E4FAA8A1}"/>
                  </a:ext>
                </a:extLst>
              </p:cNvPr>
              <p:cNvSpPr/>
              <p:nvPr/>
            </p:nvSpPr>
            <p:spPr>
              <a:xfrm>
                <a:off x="-7878809" y="7071845"/>
                <a:ext cx="649440" cy="376243"/>
              </a:xfrm>
              <a:custGeom>
                <a:avLst/>
                <a:gdLst/>
                <a:ahLst/>
                <a:cxnLst/>
                <a:rect l="l" t="t" r="r" b="b"/>
                <a:pathLst>
                  <a:path w="12783" h="7406" fill="none" extrusionOk="0">
                    <a:moveTo>
                      <a:pt x="10902" y="1084"/>
                    </a:moveTo>
                    <a:lnTo>
                      <a:pt x="10902" y="1084"/>
                    </a:lnTo>
                    <a:lnTo>
                      <a:pt x="11125" y="1222"/>
                    </a:lnTo>
                    <a:lnTo>
                      <a:pt x="11337" y="1360"/>
                    </a:lnTo>
                    <a:lnTo>
                      <a:pt x="11539" y="1509"/>
                    </a:lnTo>
                    <a:lnTo>
                      <a:pt x="11720" y="1658"/>
                    </a:lnTo>
                    <a:lnTo>
                      <a:pt x="11890" y="1817"/>
                    </a:lnTo>
                    <a:lnTo>
                      <a:pt x="12038" y="1977"/>
                    </a:lnTo>
                    <a:lnTo>
                      <a:pt x="12187" y="2136"/>
                    </a:lnTo>
                    <a:lnTo>
                      <a:pt x="12304" y="2306"/>
                    </a:lnTo>
                    <a:lnTo>
                      <a:pt x="12421" y="2476"/>
                    </a:lnTo>
                    <a:lnTo>
                      <a:pt x="12517" y="2646"/>
                    </a:lnTo>
                    <a:lnTo>
                      <a:pt x="12602" y="2816"/>
                    </a:lnTo>
                    <a:lnTo>
                      <a:pt x="12665" y="2997"/>
                    </a:lnTo>
                    <a:lnTo>
                      <a:pt x="12718" y="3167"/>
                    </a:lnTo>
                    <a:lnTo>
                      <a:pt x="12750" y="3347"/>
                    </a:lnTo>
                    <a:lnTo>
                      <a:pt x="12772" y="3528"/>
                    </a:lnTo>
                    <a:lnTo>
                      <a:pt x="12782" y="3698"/>
                    </a:lnTo>
                    <a:lnTo>
                      <a:pt x="12782" y="3878"/>
                    </a:lnTo>
                    <a:lnTo>
                      <a:pt x="12761" y="4059"/>
                    </a:lnTo>
                    <a:lnTo>
                      <a:pt x="12718" y="4229"/>
                    </a:lnTo>
                    <a:lnTo>
                      <a:pt x="12676" y="4410"/>
                    </a:lnTo>
                    <a:lnTo>
                      <a:pt x="12602" y="4580"/>
                    </a:lnTo>
                    <a:lnTo>
                      <a:pt x="12527" y="4750"/>
                    </a:lnTo>
                    <a:lnTo>
                      <a:pt x="12432" y="4930"/>
                    </a:lnTo>
                    <a:lnTo>
                      <a:pt x="12325" y="5090"/>
                    </a:lnTo>
                    <a:lnTo>
                      <a:pt x="12198" y="5260"/>
                    </a:lnTo>
                    <a:lnTo>
                      <a:pt x="12060" y="5419"/>
                    </a:lnTo>
                    <a:lnTo>
                      <a:pt x="11911" y="5578"/>
                    </a:lnTo>
                    <a:lnTo>
                      <a:pt x="11741" y="5738"/>
                    </a:lnTo>
                    <a:lnTo>
                      <a:pt x="11560" y="5887"/>
                    </a:lnTo>
                    <a:lnTo>
                      <a:pt x="11369" y="6035"/>
                    </a:lnTo>
                    <a:lnTo>
                      <a:pt x="11157" y="6184"/>
                    </a:lnTo>
                    <a:lnTo>
                      <a:pt x="10923" y="6322"/>
                    </a:lnTo>
                    <a:lnTo>
                      <a:pt x="10923" y="6322"/>
                    </a:lnTo>
                    <a:lnTo>
                      <a:pt x="10583" y="6503"/>
                    </a:lnTo>
                    <a:lnTo>
                      <a:pt x="10232" y="6673"/>
                    </a:lnTo>
                    <a:lnTo>
                      <a:pt x="9860" y="6821"/>
                    </a:lnTo>
                    <a:lnTo>
                      <a:pt x="9467" y="6949"/>
                    </a:lnTo>
                    <a:lnTo>
                      <a:pt x="9074" y="7066"/>
                    </a:lnTo>
                    <a:lnTo>
                      <a:pt x="8660" y="7172"/>
                    </a:lnTo>
                    <a:lnTo>
                      <a:pt x="8245" y="7246"/>
                    </a:lnTo>
                    <a:lnTo>
                      <a:pt x="7820" y="7310"/>
                    </a:lnTo>
                    <a:lnTo>
                      <a:pt x="7820" y="7310"/>
                    </a:lnTo>
                    <a:lnTo>
                      <a:pt x="7555" y="7342"/>
                    </a:lnTo>
                    <a:lnTo>
                      <a:pt x="7279" y="7374"/>
                    </a:lnTo>
                    <a:lnTo>
                      <a:pt x="7002" y="7385"/>
                    </a:lnTo>
                    <a:lnTo>
                      <a:pt x="6737" y="7395"/>
                    </a:lnTo>
                    <a:lnTo>
                      <a:pt x="6461" y="7406"/>
                    </a:lnTo>
                    <a:lnTo>
                      <a:pt x="6184" y="7406"/>
                    </a:lnTo>
                    <a:lnTo>
                      <a:pt x="5908" y="7395"/>
                    </a:lnTo>
                    <a:lnTo>
                      <a:pt x="5642" y="7374"/>
                    </a:lnTo>
                    <a:lnTo>
                      <a:pt x="5366" y="7353"/>
                    </a:lnTo>
                    <a:lnTo>
                      <a:pt x="5090" y="7321"/>
                    </a:lnTo>
                    <a:lnTo>
                      <a:pt x="4824" y="7289"/>
                    </a:lnTo>
                    <a:lnTo>
                      <a:pt x="4559" y="7246"/>
                    </a:lnTo>
                    <a:lnTo>
                      <a:pt x="4293" y="7193"/>
                    </a:lnTo>
                    <a:lnTo>
                      <a:pt x="4038" y="7140"/>
                    </a:lnTo>
                    <a:lnTo>
                      <a:pt x="3773" y="7076"/>
                    </a:lnTo>
                    <a:lnTo>
                      <a:pt x="3528" y="7002"/>
                    </a:lnTo>
                    <a:lnTo>
                      <a:pt x="3528" y="7002"/>
                    </a:lnTo>
                    <a:lnTo>
                      <a:pt x="3093" y="6864"/>
                    </a:lnTo>
                    <a:lnTo>
                      <a:pt x="2880" y="6790"/>
                    </a:lnTo>
                    <a:lnTo>
                      <a:pt x="2668" y="6705"/>
                    </a:lnTo>
                    <a:lnTo>
                      <a:pt x="2466" y="6620"/>
                    </a:lnTo>
                    <a:lnTo>
                      <a:pt x="2264" y="6524"/>
                    </a:lnTo>
                    <a:lnTo>
                      <a:pt x="2073" y="6428"/>
                    </a:lnTo>
                    <a:lnTo>
                      <a:pt x="1881" y="6322"/>
                    </a:lnTo>
                    <a:lnTo>
                      <a:pt x="1881" y="6322"/>
                    </a:lnTo>
                    <a:lnTo>
                      <a:pt x="1658" y="6184"/>
                    </a:lnTo>
                    <a:lnTo>
                      <a:pt x="1446" y="6035"/>
                    </a:lnTo>
                    <a:lnTo>
                      <a:pt x="1244" y="5887"/>
                    </a:lnTo>
                    <a:lnTo>
                      <a:pt x="1063" y="5738"/>
                    </a:lnTo>
                    <a:lnTo>
                      <a:pt x="893" y="5578"/>
                    </a:lnTo>
                    <a:lnTo>
                      <a:pt x="734" y="5419"/>
                    </a:lnTo>
                    <a:lnTo>
                      <a:pt x="596" y="5260"/>
                    </a:lnTo>
                    <a:lnTo>
                      <a:pt x="468" y="5090"/>
                    </a:lnTo>
                    <a:lnTo>
                      <a:pt x="362" y="4930"/>
                    </a:lnTo>
                    <a:lnTo>
                      <a:pt x="266" y="4760"/>
                    </a:lnTo>
                    <a:lnTo>
                      <a:pt x="181" y="4580"/>
                    </a:lnTo>
                    <a:lnTo>
                      <a:pt x="118" y="4410"/>
                    </a:lnTo>
                    <a:lnTo>
                      <a:pt x="64" y="4229"/>
                    </a:lnTo>
                    <a:lnTo>
                      <a:pt x="22" y="4059"/>
                    </a:lnTo>
                    <a:lnTo>
                      <a:pt x="1" y="3878"/>
                    </a:lnTo>
                    <a:lnTo>
                      <a:pt x="1" y="3698"/>
                    </a:lnTo>
                    <a:lnTo>
                      <a:pt x="1" y="3528"/>
                    </a:lnTo>
                    <a:lnTo>
                      <a:pt x="22" y="3347"/>
                    </a:lnTo>
                    <a:lnTo>
                      <a:pt x="54" y="3167"/>
                    </a:lnTo>
                    <a:lnTo>
                      <a:pt x="107" y="2997"/>
                    </a:lnTo>
                    <a:lnTo>
                      <a:pt x="171" y="2816"/>
                    </a:lnTo>
                    <a:lnTo>
                      <a:pt x="256" y="2646"/>
                    </a:lnTo>
                    <a:lnTo>
                      <a:pt x="351" y="2476"/>
                    </a:lnTo>
                    <a:lnTo>
                      <a:pt x="458" y="2306"/>
                    </a:lnTo>
                    <a:lnTo>
                      <a:pt x="574" y="2136"/>
                    </a:lnTo>
                    <a:lnTo>
                      <a:pt x="713" y="1977"/>
                    </a:lnTo>
                    <a:lnTo>
                      <a:pt x="872" y="1817"/>
                    </a:lnTo>
                    <a:lnTo>
                      <a:pt x="1042" y="1658"/>
                    </a:lnTo>
                    <a:lnTo>
                      <a:pt x="1223" y="1509"/>
                    </a:lnTo>
                    <a:lnTo>
                      <a:pt x="1414" y="1360"/>
                    </a:lnTo>
                    <a:lnTo>
                      <a:pt x="1626" y="1222"/>
                    </a:lnTo>
                    <a:lnTo>
                      <a:pt x="1849" y="1084"/>
                    </a:lnTo>
                    <a:lnTo>
                      <a:pt x="1849" y="1084"/>
                    </a:lnTo>
                    <a:lnTo>
                      <a:pt x="2094" y="946"/>
                    </a:lnTo>
                    <a:lnTo>
                      <a:pt x="2338" y="829"/>
                    </a:lnTo>
                    <a:lnTo>
                      <a:pt x="2593" y="712"/>
                    </a:lnTo>
                    <a:lnTo>
                      <a:pt x="2859" y="606"/>
                    </a:lnTo>
                    <a:lnTo>
                      <a:pt x="3124" y="510"/>
                    </a:lnTo>
                    <a:lnTo>
                      <a:pt x="3401" y="415"/>
                    </a:lnTo>
                    <a:lnTo>
                      <a:pt x="3677" y="340"/>
                    </a:lnTo>
                    <a:lnTo>
                      <a:pt x="3964" y="266"/>
                    </a:lnTo>
                    <a:lnTo>
                      <a:pt x="4251" y="202"/>
                    </a:lnTo>
                    <a:lnTo>
                      <a:pt x="4548" y="149"/>
                    </a:lnTo>
                    <a:lnTo>
                      <a:pt x="4846" y="107"/>
                    </a:lnTo>
                    <a:lnTo>
                      <a:pt x="5143" y="64"/>
                    </a:lnTo>
                    <a:lnTo>
                      <a:pt x="5451" y="32"/>
                    </a:lnTo>
                    <a:lnTo>
                      <a:pt x="5759" y="11"/>
                    </a:lnTo>
                    <a:lnTo>
                      <a:pt x="6067" y="0"/>
                    </a:lnTo>
                    <a:lnTo>
                      <a:pt x="6365" y="0"/>
                    </a:lnTo>
                    <a:lnTo>
                      <a:pt x="6673" y="0"/>
                    </a:lnTo>
                    <a:lnTo>
                      <a:pt x="6981" y="11"/>
                    </a:lnTo>
                    <a:lnTo>
                      <a:pt x="7289" y="32"/>
                    </a:lnTo>
                    <a:lnTo>
                      <a:pt x="7587" y="64"/>
                    </a:lnTo>
                    <a:lnTo>
                      <a:pt x="7895" y="107"/>
                    </a:lnTo>
                    <a:lnTo>
                      <a:pt x="8192" y="149"/>
                    </a:lnTo>
                    <a:lnTo>
                      <a:pt x="8490" y="202"/>
                    </a:lnTo>
                    <a:lnTo>
                      <a:pt x="8777" y="266"/>
                    </a:lnTo>
                    <a:lnTo>
                      <a:pt x="9064" y="340"/>
                    </a:lnTo>
                    <a:lnTo>
                      <a:pt x="9350" y="425"/>
                    </a:lnTo>
                    <a:lnTo>
                      <a:pt x="9627" y="510"/>
                    </a:lnTo>
                    <a:lnTo>
                      <a:pt x="9892" y="606"/>
                    </a:lnTo>
                    <a:lnTo>
                      <a:pt x="10158" y="712"/>
                    </a:lnTo>
                    <a:lnTo>
                      <a:pt x="10413" y="829"/>
                    </a:lnTo>
                    <a:lnTo>
                      <a:pt x="10657" y="946"/>
                    </a:lnTo>
                    <a:lnTo>
                      <a:pt x="10902" y="1084"/>
                    </a:lnTo>
                    <a:lnTo>
                      <a:pt x="10902"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1;p28">
                <a:extLst>
                  <a:ext uri="{FF2B5EF4-FFF2-40B4-BE49-F238E27FC236}">
                    <a16:creationId xmlns:a16="http://schemas.microsoft.com/office/drawing/2014/main" id="{71972449-362D-5420-CF49-3D73DAF6C04E}"/>
                  </a:ext>
                </a:extLst>
              </p:cNvPr>
              <p:cNvSpPr/>
              <p:nvPr/>
            </p:nvSpPr>
            <p:spPr>
              <a:xfrm>
                <a:off x="-9443654" y="7648860"/>
                <a:ext cx="111263" cy="64265"/>
              </a:xfrm>
              <a:custGeom>
                <a:avLst/>
                <a:gdLst/>
                <a:ahLst/>
                <a:cxnLst/>
                <a:rect l="l" t="t" r="r" b="b"/>
                <a:pathLst>
                  <a:path w="2190" h="1265" fill="none" extrusionOk="0">
                    <a:moveTo>
                      <a:pt x="330" y="1084"/>
                    </a:moveTo>
                    <a:lnTo>
                      <a:pt x="330" y="1084"/>
                    </a:lnTo>
                    <a:lnTo>
                      <a:pt x="405" y="1126"/>
                    </a:lnTo>
                    <a:lnTo>
                      <a:pt x="500" y="1158"/>
                    </a:lnTo>
                    <a:lnTo>
                      <a:pt x="596" y="1190"/>
                    </a:lnTo>
                    <a:lnTo>
                      <a:pt x="691" y="1222"/>
                    </a:lnTo>
                    <a:lnTo>
                      <a:pt x="893" y="1254"/>
                    </a:lnTo>
                    <a:lnTo>
                      <a:pt x="1106" y="1265"/>
                    </a:lnTo>
                    <a:lnTo>
                      <a:pt x="1308" y="1254"/>
                    </a:lnTo>
                    <a:lnTo>
                      <a:pt x="1510" y="1222"/>
                    </a:lnTo>
                    <a:lnTo>
                      <a:pt x="1616" y="1190"/>
                    </a:lnTo>
                    <a:lnTo>
                      <a:pt x="1701" y="1158"/>
                    </a:lnTo>
                    <a:lnTo>
                      <a:pt x="1796" y="1126"/>
                    </a:lnTo>
                    <a:lnTo>
                      <a:pt x="1871" y="1084"/>
                    </a:lnTo>
                    <a:lnTo>
                      <a:pt x="1871" y="1084"/>
                    </a:lnTo>
                    <a:lnTo>
                      <a:pt x="1956" y="1031"/>
                    </a:lnTo>
                    <a:lnTo>
                      <a:pt x="2020" y="978"/>
                    </a:lnTo>
                    <a:lnTo>
                      <a:pt x="2073" y="925"/>
                    </a:lnTo>
                    <a:lnTo>
                      <a:pt x="2115" y="871"/>
                    </a:lnTo>
                    <a:lnTo>
                      <a:pt x="2147" y="808"/>
                    </a:lnTo>
                    <a:lnTo>
                      <a:pt x="2179" y="755"/>
                    </a:lnTo>
                    <a:lnTo>
                      <a:pt x="2190" y="691"/>
                    </a:lnTo>
                    <a:lnTo>
                      <a:pt x="2190" y="627"/>
                    </a:lnTo>
                    <a:lnTo>
                      <a:pt x="2190" y="574"/>
                    </a:lnTo>
                    <a:lnTo>
                      <a:pt x="2168" y="510"/>
                    </a:lnTo>
                    <a:lnTo>
                      <a:pt x="2147" y="446"/>
                    </a:lnTo>
                    <a:lnTo>
                      <a:pt x="2115" y="393"/>
                    </a:lnTo>
                    <a:lnTo>
                      <a:pt x="2062" y="340"/>
                    </a:lnTo>
                    <a:lnTo>
                      <a:pt x="2009" y="276"/>
                    </a:lnTo>
                    <a:lnTo>
                      <a:pt x="1945" y="234"/>
                    </a:lnTo>
                    <a:lnTo>
                      <a:pt x="1871" y="181"/>
                    </a:lnTo>
                    <a:lnTo>
                      <a:pt x="1871" y="181"/>
                    </a:lnTo>
                    <a:lnTo>
                      <a:pt x="1786" y="138"/>
                    </a:lnTo>
                    <a:lnTo>
                      <a:pt x="1701" y="96"/>
                    </a:lnTo>
                    <a:lnTo>
                      <a:pt x="1605" y="64"/>
                    </a:lnTo>
                    <a:lnTo>
                      <a:pt x="1510" y="43"/>
                    </a:lnTo>
                    <a:lnTo>
                      <a:pt x="1308" y="11"/>
                    </a:lnTo>
                    <a:lnTo>
                      <a:pt x="1095" y="0"/>
                    </a:lnTo>
                    <a:lnTo>
                      <a:pt x="883" y="11"/>
                    </a:lnTo>
                    <a:lnTo>
                      <a:pt x="681" y="43"/>
                    </a:lnTo>
                    <a:lnTo>
                      <a:pt x="585" y="64"/>
                    </a:lnTo>
                    <a:lnTo>
                      <a:pt x="490" y="96"/>
                    </a:lnTo>
                    <a:lnTo>
                      <a:pt x="405" y="138"/>
                    </a:lnTo>
                    <a:lnTo>
                      <a:pt x="320" y="181"/>
                    </a:lnTo>
                    <a:lnTo>
                      <a:pt x="320" y="181"/>
                    </a:lnTo>
                    <a:lnTo>
                      <a:pt x="245" y="234"/>
                    </a:lnTo>
                    <a:lnTo>
                      <a:pt x="182" y="276"/>
                    </a:lnTo>
                    <a:lnTo>
                      <a:pt x="128" y="340"/>
                    </a:lnTo>
                    <a:lnTo>
                      <a:pt x="86" y="393"/>
                    </a:lnTo>
                    <a:lnTo>
                      <a:pt x="43" y="446"/>
                    </a:lnTo>
                    <a:lnTo>
                      <a:pt x="22" y="510"/>
                    </a:lnTo>
                    <a:lnTo>
                      <a:pt x="12" y="574"/>
                    </a:lnTo>
                    <a:lnTo>
                      <a:pt x="1" y="627"/>
                    </a:lnTo>
                    <a:lnTo>
                      <a:pt x="12" y="691"/>
                    </a:lnTo>
                    <a:lnTo>
                      <a:pt x="22" y="755"/>
                    </a:lnTo>
                    <a:lnTo>
                      <a:pt x="43" y="808"/>
                    </a:lnTo>
                    <a:lnTo>
                      <a:pt x="86" y="871"/>
                    </a:lnTo>
                    <a:lnTo>
                      <a:pt x="128" y="925"/>
                    </a:lnTo>
                    <a:lnTo>
                      <a:pt x="182" y="978"/>
                    </a:lnTo>
                    <a:lnTo>
                      <a:pt x="245" y="1031"/>
                    </a:lnTo>
                    <a:lnTo>
                      <a:pt x="330"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1;p28">
                <a:extLst>
                  <a:ext uri="{FF2B5EF4-FFF2-40B4-BE49-F238E27FC236}">
                    <a16:creationId xmlns:a16="http://schemas.microsoft.com/office/drawing/2014/main" id="{A88DF691-927D-AB60-0469-430FE74A1070}"/>
                  </a:ext>
                </a:extLst>
              </p:cNvPr>
              <p:cNvSpPr/>
              <p:nvPr/>
            </p:nvSpPr>
            <p:spPr>
              <a:xfrm>
                <a:off x="-8164892" y="8386156"/>
                <a:ext cx="649948" cy="376802"/>
              </a:xfrm>
              <a:custGeom>
                <a:avLst/>
                <a:gdLst/>
                <a:ahLst/>
                <a:cxnLst/>
                <a:rect l="l" t="t" r="r" b="b"/>
                <a:pathLst>
                  <a:path w="12793" h="7417" fill="none" extrusionOk="0">
                    <a:moveTo>
                      <a:pt x="10902" y="1095"/>
                    </a:moveTo>
                    <a:lnTo>
                      <a:pt x="10902" y="1095"/>
                    </a:lnTo>
                    <a:lnTo>
                      <a:pt x="11135" y="1233"/>
                    </a:lnTo>
                    <a:lnTo>
                      <a:pt x="11348" y="1371"/>
                    </a:lnTo>
                    <a:lnTo>
                      <a:pt x="11539" y="1520"/>
                    </a:lnTo>
                    <a:lnTo>
                      <a:pt x="11730" y="1668"/>
                    </a:lnTo>
                    <a:lnTo>
                      <a:pt x="11900" y="1828"/>
                    </a:lnTo>
                    <a:lnTo>
                      <a:pt x="12049" y="1987"/>
                    </a:lnTo>
                    <a:lnTo>
                      <a:pt x="12187" y="2147"/>
                    </a:lnTo>
                    <a:lnTo>
                      <a:pt x="12315" y="2317"/>
                    </a:lnTo>
                    <a:lnTo>
                      <a:pt x="12421" y="2487"/>
                    </a:lnTo>
                    <a:lnTo>
                      <a:pt x="12527" y="2657"/>
                    </a:lnTo>
                    <a:lnTo>
                      <a:pt x="12602" y="2827"/>
                    </a:lnTo>
                    <a:lnTo>
                      <a:pt x="12665" y="2997"/>
                    </a:lnTo>
                    <a:lnTo>
                      <a:pt x="12718" y="3177"/>
                    </a:lnTo>
                    <a:lnTo>
                      <a:pt x="12761" y="3358"/>
                    </a:lnTo>
                    <a:lnTo>
                      <a:pt x="12782" y="3528"/>
                    </a:lnTo>
                    <a:lnTo>
                      <a:pt x="12793" y="3708"/>
                    </a:lnTo>
                    <a:lnTo>
                      <a:pt x="12782" y="3889"/>
                    </a:lnTo>
                    <a:lnTo>
                      <a:pt x="12761" y="4059"/>
                    </a:lnTo>
                    <a:lnTo>
                      <a:pt x="12729" y="4240"/>
                    </a:lnTo>
                    <a:lnTo>
                      <a:pt x="12676" y="4420"/>
                    </a:lnTo>
                    <a:lnTo>
                      <a:pt x="12612" y="4590"/>
                    </a:lnTo>
                    <a:lnTo>
                      <a:pt x="12538" y="4760"/>
                    </a:lnTo>
                    <a:lnTo>
                      <a:pt x="12442" y="4930"/>
                    </a:lnTo>
                    <a:lnTo>
                      <a:pt x="12336" y="5100"/>
                    </a:lnTo>
                    <a:lnTo>
                      <a:pt x="12208" y="5270"/>
                    </a:lnTo>
                    <a:lnTo>
                      <a:pt x="12070" y="5430"/>
                    </a:lnTo>
                    <a:lnTo>
                      <a:pt x="11922" y="5589"/>
                    </a:lnTo>
                    <a:lnTo>
                      <a:pt x="11752" y="5748"/>
                    </a:lnTo>
                    <a:lnTo>
                      <a:pt x="11571" y="5897"/>
                    </a:lnTo>
                    <a:lnTo>
                      <a:pt x="11369" y="6046"/>
                    </a:lnTo>
                    <a:lnTo>
                      <a:pt x="11157" y="6195"/>
                    </a:lnTo>
                    <a:lnTo>
                      <a:pt x="10933" y="6333"/>
                    </a:lnTo>
                    <a:lnTo>
                      <a:pt x="10933" y="6333"/>
                    </a:lnTo>
                    <a:lnTo>
                      <a:pt x="10700" y="6460"/>
                    </a:lnTo>
                    <a:lnTo>
                      <a:pt x="10445" y="6577"/>
                    </a:lnTo>
                    <a:lnTo>
                      <a:pt x="10190" y="6694"/>
                    </a:lnTo>
                    <a:lnTo>
                      <a:pt x="9935" y="6800"/>
                    </a:lnTo>
                    <a:lnTo>
                      <a:pt x="9669" y="6896"/>
                    </a:lnTo>
                    <a:lnTo>
                      <a:pt x="9393" y="6991"/>
                    </a:lnTo>
                    <a:lnTo>
                      <a:pt x="9106" y="7066"/>
                    </a:lnTo>
                    <a:lnTo>
                      <a:pt x="8819" y="7140"/>
                    </a:lnTo>
                    <a:lnTo>
                      <a:pt x="8532" y="7204"/>
                    </a:lnTo>
                    <a:lnTo>
                      <a:pt x="8235" y="7257"/>
                    </a:lnTo>
                    <a:lnTo>
                      <a:pt x="7937" y="7310"/>
                    </a:lnTo>
                    <a:lnTo>
                      <a:pt x="7640" y="7342"/>
                    </a:lnTo>
                    <a:lnTo>
                      <a:pt x="7332" y="7374"/>
                    </a:lnTo>
                    <a:lnTo>
                      <a:pt x="7034" y="7395"/>
                    </a:lnTo>
                    <a:lnTo>
                      <a:pt x="6726" y="7406"/>
                    </a:lnTo>
                    <a:lnTo>
                      <a:pt x="6418" y="7416"/>
                    </a:lnTo>
                    <a:lnTo>
                      <a:pt x="6110" y="7406"/>
                    </a:lnTo>
                    <a:lnTo>
                      <a:pt x="5802" y="7395"/>
                    </a:lnTo>
                    <a:lnTo>
                      <a:pt x="5504" y="7374"/>
                    </a:lnTo>
                    <a:lnTo>
                      <a:pt x="5196" y="7342"/>
                    </a:lnTo>
                    <a:lnTo>
                      <a:pt x="4899" y="7310"/>
                    </a:lnTo>
                    <a:lnTo>
                      <a:pt x="4601" y="7257"/>
                    </a:lnTo>
                    <a:lnTo>
                      <a:pt x="4304" y="7204"/>
                    </a:lnTo>
                    <a:lnTo>
                      <a:pt x="4006" y="7140"/>
                    </a:lnTo>
                    <a:lnTo>
                      <a:pt x="3719" y="7066"/>
                    </a:lnTo>
                    <a:lnTo>
                      <a:pt x="3443" y="6991"/>
                    </a:lnTo>
                    <a:lnTo>
                      <a:pt x="3167" y="6896"/>
                    </a:lnTo>
                    <a:lnTo>
                      <a:pt x="2891" y="6800"/>
                    </a:lnTo>
                    <a:lnTo>
                      <a:pt x="2636" y="6694"/>
                    </a:lnTo>
                    <a:lnTo>
                      <a:pt x="2381" y="6577"/>
                    </a:lnTo>
                    <a:lnTo>
                      <a:pt x="2126" y="6460"/>
                    </a:lnTo>
                    <a:lnTo>
                      <a:pt x="1892" y="6333"/>
                    </a:lnTo>
                    <a:lnTo>
                      <a:pt x="1892" y="6333"/>
                    </a:lnTo>
                    <a:lnTo>
                      <a:pt x="1658" y="6195"/>
                    </a:lnTo>
                    <a:lnTo>
                      <a:pt x="1446" y="6046"/>
                    </a:lnTo>
                    <a:lnTo>
                      <a:pt x="1254" y="5897"/>
                    </a:lnTo>
                    <a:lnTo>
                      <a:pt x="1063" y="5748"/>
                    </a:lnTo>
                    <a:lnTo>
                      <a:pt x="893" y="5589"/>
                    </a:lnTo>
                    <a:lnTo>
                      <a:pt x="744" y="5430"/>
                    </a:lnTo>
                    <a:lnTo>
                      <a:pt x="606" y="5270"/>
                    </a:lnTo>
                    <a:lnTo>
                      <a:pt x="479" y="5100"/>
                    </a:lnTo>
                    <a:lnTo>
                      <a:pt x="373" y="4930"/>
                    </a:lnTo>
                    <a:lnTo>
                      <a:pt x="266" y="4760"/>
                    </a:lnTo>
                    <a:lnTo>
                      <a:pt x="192" y="4590"/>
                    </a:lnTo>
                    <a:lnTo>
                      <a:pt x="128" y="4420"/>
                    </a:lnTo>
                    <a:lnTo>
                      <a:pt x="75" y="4240"/>
                    </a:lnTo>
                    <a:lnTo>
                      <a:pt x="33" y="4059"/>
                    </a:lnTo>
                    <a:lnTo>
                      <a:pt x="11" y="3889"/>
                    </a:lnTo>
                    <a:lnTo>
                      <a:pt x="1" y="3708"/>
                    </a:lnTo>
                    <a:lnTo>
                      <a:pt x="11" y="3528"/>
                    </a:lnTo>
                    <a:lnTo>
                      <a:pt x="33" y="3358"/>
                    </a:lnTo>
                    <a:lnTo>
                      <a:pt x="64" y="3177"/>
                    </a:lnTo>
                    <a:lnTo>
                      <a:pt x="118" y="2997"/>
                    </a:lnTo>
                    <a:lnTo>
                      <a:pt x="181" y="2827"/>
                    </a:lnTo>
                    <a:lnTo>
                      <a:pt x="256" y="2657"/>
                    </a:lnTo>
                    <a:lnTo>
                      <a:pt x="351" y="2487"/>
                    </a:lnTo>
                    <a:lnTo>
                      <a:pt x="458" y="2317"/>
                    </a:lnTo>
                    <a:lnTo>
                      <a:pt x="585" y="2147"/>
                    </a:lnTo>
                    <a:lnTo>
                      <a:pt x="723" y="1987"/>
                    </a:lnTo>
                    <a:lnTo>
                      <a:pt x="872" y="1828"/>
                    </a:lnTo>
                    <a:lnTo>
                      <a:pt x="1042" y="1668"/>
                    </a:lnTo>
                    <a:lnTo>
                      <a:pt x="1223" y="1520"/>
                    </a:lnTo>
                    <a:lnTo>
                      <a:pt x="1424" y="1371"/>
                    </a:lnTo>
                    <a:lnTo>
                      <a:pt x="1637" y="1233"/>
                    </a:lnTo>
                    <a:lnTo>
                      <a:pt x="1860" y="1084"/>
                    </a:lnTo>
                    <a:lnTo>
                      <a:pt x="1860" y="1084"/>
                    </a:lnTo>
                    <a:lnTo>
                      <a:pt x="2168" y="925"/>
                    </a:lnTo>
                    <a:lnTo>
                      <a:pt x="2497" y="765"/>
                    </a:lnTo>
                    <a:lnTo>
                      <a:pt x="2827" y="627"/>
                    </a:lnTo>
                    <a:lnTo>
                      <a:pt x="3177" y="500"/>
                    </a:lnTo>
                    <a:lnTo>
                      <a:pt x="3539" y="393"/>
                    </a:lnTo>
                    <a:lnTo>
                      <a:pt x="3900" y="287"/>
                    </a:lnTo>
                    <a:lnTo>
                      <a:pt x="4282" y="213"/>
                    </a:lnTo>
                    <a:lnTo>
                      <a:pt x="4665" y="138"/>
                    </a:lnTo>
                    <a:lnTo>
                      <a:pt x="4665" y="138"/>
                    </a:lnTo>
                    <a:lnTo>
                      <a:pt x="4973" y="96"/>
                    </a:lnTo>
                    <a:lnTo>
                      <a:pt x="5292" y="54"/>
                    </a:lnTo>
                    <a:lnTo>
                      <a:pt x="5611" y="32"/>
                    </a:lnTo>
                    <a:lnTo>
                      <a:pt x="5929" y="11"/>
                    </a:lnTo>
                    <a:lnTo>
                      <a:pt x="6248" y="0"/>
                    </a:lnTo>
                    <a:lnTo>
                      <a:pt x="6567" y="11"/>
                    </a:lnTo>
                    <a:lnTo>
                      <a:pt x="6896" y="22"/>
                    </a:lnTo>
                    <a:lnTo>
                      <a:pt x="7215" y="32"/>
                    </a:lnTo>
                    <a:lnTo>
                      <a:pt x="7534" y="64"/>
                    </a:lnTo>
                    <a:lnTo>
                      <a:pt x="7852" y="107"/>
                    </a:lnTo>
                    <a:lnTo>
                      <a:pt x="8160" y="149"/>
                    </a:lnTo>
                    <a:lnTo>
                      <a:pt x="8469" y="213"/>
                    </a:lnTo>
                    <a:lnTo>
                      <a:pt x="8777" y="277"/>
                    </a:lnTo>
                    <a:lnTo>
                      <a:pt x="9074" y="351"/>
                    </a:lnTo>
                    <a:lnTo>
                      <a:pt x="9372" y="436"/>
                    </a:lnTo>
                    <a:lnTo>
                      <a:pt x="9658" y="532"/>
                    </a:lnTo>
                    <a:lnTo>
                      <a:pt x="9658" y="532"/>
                    </a:lnTo>
                    <a:lnTo>
                      <a:pt x="9988" y="648"/>
                    </a:lnTo>
                    <a:lnTo>
                      <a:pt x="10307" y="787"/>
                    </a:lnTo>
                    <a:lnTo>
                      <a:pt x="10615" y="935"/>
                    </a:lnTo>
                    <a:lnTo>
                      <a:pt x="10902" y="1095"/>
                    </a:lnTo>
                    <a:lnTo>
                      <a:pt x="10902" y="10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3;p28">
                <a:extLst>
                  <a:ext uri="{FF2B5EF4-FFF2-40B4-BE49-F238E27FC236}">
                    <a16:creationId xmlns:a16="http://schemas.microsoft.com/office/drawing/2014/main" id="{D8356925-9668-6287-B92A-C5603CBA6FFF}"/>
                  </a:ext>
                </a:extLst>
              </p:cNvPr>
              <p:cNvSpPr/>
              <p:nvPr/>
            </p:nvSpPr>
            <p:spPr>
              <a:xfrm>
                <a:off x="-10785008" y="5525468"/>
                <a:ext cx="6561161" cy="3799925"/>
              </a:xfrm>
              <a:custGeom>
                <a:avLst/>
                <a:gdLst/>
                <a:ahLst/>
                <a:cxnLst/>
                <a:rect l="l" t="t" r="r" b="b"/>
                <a:pathLst>
                  <a:path w="129144" h="74798" extrusionOk="0">
                    <a:moveTo>
                      <a:pt x="64365" y="1041"/>
                    </a:moveTo>
                    <a:lnTo>
                      <a:pt x="127337" y="37399"/>
                    </a:lnTo>
                    <a:lnTo>
                      <a:pt x="64779" y="73756"/>
                    </a:lnTo>
                    <a:lnTo>
                      <a:pt x="1807" y="37399"/>
                    </a:lnTo>
                    <a:lnTo>
                      <a:pt x="64365" y="1041"/>
                    </a:lnTo>
                    <a:close/>
                    <a:moveTo>
                      <a:pt x="64365" y="0"/>
                    </a:moveTo>
                    <a:lnTo>
                      <a:pt x="1" y="37399"/>
                    </a:lnTo>
                    <a:lnTo>
                      <a:pt x="64779" y="74797"/>
                    </a:lnTo>
                    <a:lnTo>
                      <a:pt x="129143" y="37399"/>
                    </a:lnTo>
                    <a:lnTo>
                      <a:pt x="6436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4;p28">
                <a:extLst>
                  <a:ext uri="{FF2B5EF4-FFF2-40B4-BE49-F238E27FC236}">
                    <a16:creationId xmlns:a16="http://schemas.microsoft.com/office/drawing/2014/main" id="{D83D9023-76D7-F9CE-E07E-4A62D9076032}"/>
                  </a:ext>
                </a:extLst>
              </p:cNvPr>
              <p:cNvSpPr/>
              <p:nvPr/>
            </p:nvSpPr>
            <p:spPr>
              <a:xfrm>
                <a:off x="-10693254" y="5578353"/>
                <a:ext cx="6377653" cy="3694104"/>
              </a:xfrm>
              <a:custGeom>
                <a:avLst/>
                <a:gdLst/>
                <a:ahLst/>
                <a:cxnLst/>
                <a:rect l="l" t="t" r="r" b="b"/>
                <a:pathLst>
                  <a:path w="125532" h="72715" fill="none" extrusionOk="0">
                    <a:moveTo>
                      <a:pt x="62973" y="72715"/>
                    </a:moveTo>
                    <a:lnTo>
                      <a:pt x="125531" y="36358"/>
                    </a:lnTo>
                    <a:lnTo>
                      <a:pt x="62559" y="0"/>
                    </a:lnTo>
                    <a:lnTo>
                      <a:pt x="1" y="36358"/>
                    </a:lnTo>
                    <a:lnTo>
                      <a:pt x="62973" y="727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1;p28">
                <a:extLst>
                  <a:ext uri="{FF2B5EF4-FFF2-40B4-BE49-F238E27FC236}">
                    <a16:creationId xmlns:a16="http://schemas.microsoft.com/office/drawing/2014/main" id="{C56069DB-A4E5-E0DD-6C7E-CFD0B82B996B}"/>
                  </a:ext>
                </a:extLst>
              </p:cNvPr>
              <p:cNvSpPr/>
              <p:nvPr/>
            </p:nvSpPr>
            <p:spPr>
              <a:xfrm>
                <a:off x="-6051608" y="7495538"/>
                <a:ext cx="413502" cy="239737"/>
              </a:xfrm>
              <a:custGeom>
                <a:avLst/>
                <a:gdLst/>
                <a:ahLst/>
                <a:cxnLst/>
                <a:rect l="l" t="t" r="r" b="b"/>
                <a:pathLst>
                  <a:path w="8139" h="4719"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2;p28">
                <a:extLst>
                  <a:ext uri="{FF2B5EF4-FFF2-40B4-BE49-F238E27FC236}">
                    <a16:creationId xmlns:a16="http://schemas.microsoft.com/office/drawing/2014/main" id="{F09357F8-8A60-8E21-C563-2D30448D62C4}"/>
                  </a:ext>
                </a:extLst>
              </p:cNvPr>
              <p:cNvSpPr/>
              <p:nvPr/>
            </p:nvSpPr>
            <p:spPr>
              <a:xfrm>
                <a:off x="-5900463" y="7582969"/>
                <a:ext cx="111212" cy="64824"/>
              </a:xfrm>
              <a:custGeom>
                <a:avLst/>
                <a:gdLst/>
                <a:ahLst/>
                <a:cxnLst/>
                <a:rect l="l" t="t" r="r" b="b"/>
                <a:pathLst>
                  <a:path w="2189" h="1276" fill="none" extrusionOk="0">
                    <a:moveTo>
                      <a:pt x="319" y="1085"/>
                    </a:moveTo>
                    <a:lnTo>
                      <a:pt x="319" y="1085"/>
                    </a:lnTo>
                    <a:lnTo>
                      <a:pt x="404" y="1127"/>
                    </a:lnTo>
                    <a:lnTo>
                      <a:pt x="499" y="1170"/>
                    </a:lnTo>
                    <a:lnTo>
                      <a:pt x="584" y="1202"/>
                    </a:lnTo>
                    <a:lnTo>
                      <a:pt x="680" y="1223"/>
                    </a:lnTo>
                    <a:lnTo>
                      <a:pt x="893" y="1265"/>
                    </a:lnTo>
                    <a:lnTo>
                      <a:pt x="1094" y="1276"/>
                    </a:lnTo>
                    <a:lnTo>
                      <a:pt x="1307" y="1265"/>
                    </a:lnTo>
                    <a:lnTo>
                      <a:pt x="1509" y="1223"/>
                    </a:lnTo>
                    <a:lnTo>
                      <a:pt x="1604" y="1202"/>
                    </a:lnTo>
                    <a:lnTo>
                      <a:pt x="1700" y="1170"/>
                    </a:lnTo>
                    <a:lnTo>
                      <a:pt x="1785" y="1127"/>
                    </a:lnTo>
                    <a:lnTo>
                      <a:pt x="1870" y="1085"/>
                    </a:lnTo>
                    <a:lnTo>
                      <a:pt x="1870" y="1085"/>
                    </a:lnTo>
                    <a:lnTo>
                      <a:pt x="1944" y="1042"/>
                    </a:lnTo>
                    <a:lnTo>
                      <a:pt x="2008" y="989"/>
                    </a:lnTo>
                    <a:lnTo>
                      <a:pt x="2072" y="936"/>
                    </a:lnTo>
                    <a:lnTo>
                      <a:pt x="2114" y="872"/>
                    </a:lnTo>
                    <a:lnTo>
                      <a:pt x="2146" y="819"/>
                    </a:lnTo>
                    <a:lnTo>
                      <a:pt x="2168" y="755"/>
                    </a:lnTo>
                    <a:lnTo>
                      <a:pt x="2189" y="702"/>
                    </a:lnTo>
                    <a:lnTo>
                      <a:pt x="2189" y="638"/>
                    </a:lnTo>
                    <a:lnTo>
                      <a:pt x="2189" y="575"/>
                    </a:lnTo>
                    <a:lnTo>
                      <a:pt x="2168" y="511"/>
                    </a:lnTo>
                    <a:lnTo>
                      <a:pt x="2146" y="458"/>
                    </a:lnTo>
                    <a:lnTo>
                      <a:pt x="2104" y="394"/>
                    </a:lnTo>
                    <a:lnTo>
                      <a:pt x="2061" y="341"/>
                    </a:lnTo>
                    <a:lnTo>
                      <a:pt x="2008" y="288"/>
                    </a:lnTo>
                    <a:lnTo>
                      <a:pt x="1944" y="235"/>
                    </a:lnTo>
                    <a:lnTo>
                      <a:pt x="1870" y="192"/>
                    </a:lnTo>
                    <a:lnTo>
                      <a:pt x="1870" y="192"/>
                    </a:lnTo>
                    <a:lnTo>
                      <a:pt x="1785" y="150"/>
                    </a:lnTo>
                    <a:lnTo>
                      <a:pt x="1689" y="107"/>
                    </a:lnTo>
                    <a:lnTo>
                      <a:pt x="1604" y="75"/>
                    </a:lnTo>
                    <a:lnTo>
                      <a:pt x="1509" y="54"/>
                    </a:lnTo>
                    <a:lnTo>
                      <a:pt x="1296" y="12"/>
                    </a:lnTo>
                    <a:lnTo>
                      <a:pt x="1094" y="1"/>
                    </a:lnTo>
                    <a:lnTo>
                      <a:pt x="882" y="12"/>
                    </a:lnTo>
                    <a:lnTo>
                      <a:pt x="680" y="54"/>
                    </a:lnTo>
                    <a:lnTo>
                      <a:pt x="584" y="75"/>
                    </a:lnTo>
                    <a:lnTo>
                      <a:pt x="489" y="107"/>
                    </a:lnTo>
                    <a:lnTo>
                      <a:pt x="404" y="150"/>
                    </a:lnTo>
                    <a:lnTo>
                      <a:pt x="319" y="192"/>
                    </a:lnTo>
                    <a:lnTo>
                      <a:pt x="319" y="192"/>
                    </a:lnTo>
                    <a:lnTo>
                      <a:pt x="244" y="235"/>
                    </a:lnTo>
                    <a:lnTo>
                      <a:pt x="181" y="288"/>
                    </a:lnTo>
                    <a:lnTo>
                      <a:pt x="128" y="341"/>
                    </a:lnTo>
                    <a:lnTo>
                      <a:pt x="74" y="394"/>
                    </a:lnTo>
                    <a:lnTo>
                      <a:pt x="43" y="458"/>
                    </a:lnTo>
                    <a:lnTo>
                      <a:pt x="21" y="511"/>
                    </a:lnTo>
                    <a:lnTo>
                      <a:pt x="0" y="575"/>
                    </a:lnTo>
                    <a:lnTo>
                      <a:pt x="0" y="638"/>
                    </a:lnTo>
                    <a:lnTo>
                      <a:pt x="0" y="702"/>
                    </a:lnTo>
                    <a:lnTo>
                      <a:pt x="21" y="755"/>
                    </a:lnTo>
                    <a:lnTo>
                      <a:pt x="43" y="819"/>
                    </a:lnTo>
                    <a:lnTo>
                      <a:pt x="85" y="872"/>
                    </a:lnTo>
                    <a:lnTo>
                      <a:pt x="128" y="936"/>
                    </a:lnTo>
                    <a:lnTo>
                      <a:pt x="181" y="989"/>
                    </a:lnTo>
                    <a:lnTo>
                      <a:pt x="244" y="1042"/>
                    </a:lnTo>
                    <a:lnTo>
                      <a:pt x="319" y="1085"/>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4;p28">
                <a:extLst>
                  <a:ext uri="{FF2B5EF4-FFF2-40B4-BE49-F238E27FC236}">
                    <a16:creationId xmlns:a16="http://schemas.microsoft.com/office/drawing/2014/main" id="{35692866-7FB8-4BA1-D601-83343F1A4CF5}"/>
                  </a:ext>
                </a:extLst>
              </p:cNvPr>
              <p:cNvSpPr/>
              <p:nvPr/>
            </p:nvSpPr>
            <p:spPr>
              <a:xfrm>
                <a:off x="-9156454" y="7814019"/>
                <a:ext cx="649948" cy="376243"/>
              </a:xfrm>
              <a:custGeom>
                <a:avLst/>
                <a:gdLst/>
                <a:ahLst/>
                <a:cxnLst/>
                <a:rect l="l" t="t" r="r" b="b"/>
                <a:pathLst>
                  <a:path w="12793" h="7406" fill="none" extrusionOk="0">
                    <a:moveTo>
                      <a:pt x="12644" y="4516"/>
                    </a:moveTo>
                    <a:lnTo>
                      <a:pt x="12644" y="4516"/>
                    </a:lnTo>
                    <a:lnTo>
                      <a:pt x="12590" y="4643"/>
                    </a:lnTo>
                    <a:lnTo>
                      <a:pt x="12527" y="4760"/>
                    </a:lnTo>
                    <a:lnTo>
                      <a:pt x="12463" y="4888"/>
                    </a:lnTo>
                    <a:lnTo>
                      <a:pt x="12389" y="5004"/>
                    </a:lnTo>
                    <a:lnTo>
                      <a:pt x="12314" y="5121"/>
                    </a:lnTo>
                    <a:lnTo>
                      <a:pt x="12219" y="5249"/>
                    </a:lnTo>
                    <a:lnTo>
                      <a:pt x="12123" y="5366"/>
                    </a:lnTo>
                    <a:lnTo>
                      <a:pt x="12027" y="5472"/>
                    </a:lnTo>
                    <a:lnTo>
                      <a:pt x="11910" y="5589"/>
                    </a:lnTo>
                    <a:lnTo>
                      <a:pt x="11794" y="5695"/>
                    </a:lnTo>
                    <a:lnTo>
                      <a:pt x="11539" y="5918"/>
                    </a:lnTo>
                    <a:lnTo>
                      <a:pt x="11252" y="6120"/>
                    </a:lnTo>
                    <a:lnTo>
                      <a:pt x="10933" y="6322"/>
                    </a:lnTo>
                    <a:lnTo>
                      <a:pt x="10933" y="6322"/>
                    </a:lnTo>
                    <a:lnTo>
                      <a:pt x="10699" y="6449"/>
                    </a:lnTo>
                    <a:lnTo>
                      <a:pt x="10444" y="6577"/>
                    </a:lnTo>
                    <a:lnTo>
                      <a:pt x="10189" y="6694"/>
                    </a:lnTo>
                    <a:lnTo>
                      <a:pt x="9934" y="6800"/>
                    </a:lnTo>
                    <a:lnTo>
                      <a:pt x="9669" y="6896"/>
                    </a:lnTo>
                    <a:lnTo>
                      <a:pt x="9392" y="6981"/>
                    </a:lnTo>
                    <a:lnTo>
                      <a:pt x="9106" y="7066"/>
                    </a:lnTo>
                    <a:lnTo>
                      <a:pt x="8819" y="7140"/>
                    </a:lnTo>
                    <a:lnTo>
                      <a:pt x="8532" y="7204"/>
                    </a:lnTo>
                    <a:lnTo>
                      <a:pt x="8234" y="7257"/>
                    </a:lnTo>
                    <a:lnTo>
                      <a:pt x="7937" y="7299"/>
                    </a:lnTo>
                    <a:lnTo>
                      <a:pt x="7639" y="7342"/>
                    </a:lnTo>
                    <a:lnTo>
                      <a:pt x="7331" y="7363"/>
                    </a:lnTo>
                    <a:lnTo>
                      <a:pt x="7034" y="7384"/>
                    </a:lnTo>
                    <a:lnTo>
                      <a:pt x="6726" y="7406"/>
                    </a:lnTo>
                    <a:lnTo>
                      <a:pt x="6417" y="7406"/>
                    </a:lnTo>
                    <a:lnTo>
                      <a:pt x="6109" y="7406"/>
                    </a:lnTo>
                    <a:lnTo>
                      <a:pt x="5801" y="7384"/>
                    </a:lnTo>
                    <a:lnTo>
                      <a:pt x="5504" y="7363"/>
                    </a:lnTo>
                    <a:lnTo>
                      <a:pt x="5196" y="7342"/>
                    </a:lnTo>
                    <a:lnTo>
                      <a:pt x="4898" y="7299"/>
                    </a:lnTo>
                    <a:lnTo>
                      <a:pt x="4601" y="7257"/>
                    </a:lnTo>
                    <a:lnTo>
                      <a:pt x="4303" y="7204"/>
                    </a:lnTo>
                    <a:lnTo>
                      <a:pt x="4006" y="7140"/>
                    </a:lnTo>
                    <a:lnTo>
                      <a:pt x="3719" y="7066"/>
                    </a:lnTo>
                    <a:lnTo>
                      <a:pt x="3443" y="6981"/>
                    </a:lnTo>
                    <a:lnTo>
                      <a:pt x="3166" y="6896"/>
                    </a:lnTo>
                    <a:lnTo>
                      <a:pt x="2890" y="6800"/>
                    </a:lnTo>
                    <a:lnTo>
                      <a:pt x="2635" y="6694"/>
                    </a:lnTo>
                    <a:lnTo>
                      <a:pt x="2380" y="6577"/>
                    </a:lnTo>
                    <a:lnTo>
                      <a:pt x="2125" y="6449"/>
                    </a:lnTo>
                    <a:lnTo>
                      <a:pt x="1891" y="6322"/>
                    </a:lnTo>
                    <a:lnTo>
                      <a:pt x="1891" y="6322"/>
                    </a:lnTo>
                    <a:lnTo>
                      <a:pt x="1658" y="6184"/>
                    </a:lnTo>
                    <a:lnTo>
                      <a:pt x="1445" y="6035"/>
                    </a:lnTo>
                    <a:lnTo>
                      <a:pt x="1254" y="5897"/>
                    </a:lnTo>
                    <a:lnTo>
                      <a:pt x="1063" y="5738"/>
                    </a:lnTo>
                    <a:lnTo>
                      <a:pt x="893" y="5589"/>
                    </a:lnTo>
                    <a:lnTo>
                      <a:pt x="744" y="5429"/>
                    </a:lnTo>
                    <a:lnTo>
                      <a:pt x="606" y="5259"/>
                    </a:lnTo>
                    <a:lnTo>
                      <a:pt x="478" y="5100"/>
                    </a:lnTo>
                    <a:lnTo>
                      <a:pt x="372" y="4930"/>
                    </a:lnTo>
                    <a:lnTo>
                      <a:pt x="266" y="4760"/>
                    </a:lnTo>
                    <a:lnTo>
                      <a:pt x="191" y="4580"/>
                    </a:lnTo>
                    <a:lnTo>
                      <a:pt x="128" y="4410"/>
                    </a:lnTo>
                    <a:lnTo>
                      <a:pt x="75" y="4229"/>
                    </a:lnTo>
                    <a:lnTo>
                      <a:pt x="32" y="4059"/>
                    </a:lnTo>
                    <a:lnTo>
                      <a:pt x="11" y="3878"/>
                    </a:lnTo>
                    <a:lnTo>
                      <a:pt x="0" y="3698"/>
                    </a:lnTo>
                    <a:lnTo>
                      <a:pt x="11" y="3528"/>
                    </a:lnTo>
                    <a:lnTo>
                      <a:pt x="32" y="3347"/>
                    </a:lnTo>
                    <a:lnTo>
                      <a:pt x="64" y="3166"/>
                    </a:lnTo>
                    <a:lnTo>
                      <a:pt x="117" y="2996"/>
                    </a:lnTo>
                    <a:lnTo>
                      <a:pt x="181" y="2816"/>
                    </a:lnTo>
                    <a:lnTo>
                      <a:pt x="255" y="2646"/>
                    </a:lnTo>
                    <a:lnTo>
                      <a:pt x="351" y="2476"/>
                    </a:lnTo>
                    <a:lnTo>
                      <a:pt x="457" y="2306"/>
                    </a:lnTo>
                    <a:lnTo>
                      <a:pt x="585" y="2146"/>
                    </a:lnTo>
                    <a:lnTo>
                      <a:pt x="723" y="1976"/>
                    </a:lnTo>
                    <a:lnTo>
                      <a:pt x="871" y="1817"/>
                    </a:lnTo>
                    <a:lnTo>
                      <a:pt x="1041" y="1668"/>
                    </a:lnTo>
                    <a:lnTo>
                      <a:pt x="1222" y="1509"/>
                    </a:lnTo>
                    <a:lnTo>
                      <a:pt x="1424" y="1360"/>
                    </a:lnTo>
                    <a:lnTo>
                      <a:pt x="1636" y="1222"/>
                    </a:lnTo>
                    <a:lnTo>
                      <a:pt x="1860" y="1084"/>
                    </a:lnTo>
                    <a:lnTo>
                      <a:pt x="1860" y="1084"/>
                    </a:lnTo>
                    <a:lnTo>
                      <a:pt x="2093" y="957"/>
                    </a:lnTo>
                    <a:lnTo>
                      <a:pt x="2348" y="829"/>
                    </a:lnTo>
                    <a:lnTo>
                      <a:pt x="2603" y="712"/>
                    </a:lnTo>
                    <a:lnTo>
                      <a:pt x="2858" y="606"/>
                    </a:lnTo>
                    <a:lnTo>
                      <a:pt x="3124" y="510"/>
                    </a:lnTo>
                    <a:lnTo>
                      <a:pt x="3400" y="425"/>
                    </a:lnTo>
                    <a:lnTo>
                      <a:pt x="3687" y="340"/>
                    </a:lnTo>
                    <a:lnTo>
                      <a:pt x="3974" y="266"/>
                    </a:lnTo>
                    <a:lnTo>
                      <a:pt x="4261" y="202"/>
                    </a:lnTo>
                    <a:lnTo>
                      <a:pt x="4558" y="149"/>
                    </a:lnTo>
                    <a:lnTo>
                      <a:pt x="4856" y="107"/>
                    </a:lnTo>
                    <a:lnTo>
                      <a:pt x="5153" y="64"/>
                    </a:lnTo>
                    <a:lnTo>
                      <a:pt x="5461" y="32"/>
                    </a:lnTo>
                    <a:lnTo>
                      <a:pt x="5759" y="11"/>
                    </a:lnTo>
                    <a:lnTo>
                      <a:pt x="6067" y="0"/>
                    </a:lnTo>
                    <a:lnTo>
                      <a:pt x="6375" y="0"/>
                    </a:lnTo>
                    <a:lnTo>
                      <a:pt x="6683" y="0"/>
                    </a:lnTo>
                    <a:lnTo>
                      <a:pt x="6991" y="11"/>
                    </a:lnTo>
                    <a:lnTo>
                      <a:pt x="7289" y="32"/>
                    </a:lnTo>
                    <a:lnTo>
                      <a:pt x="7597" y="64"/>
                    </a:lnTo>
                    <a:lnTo>
                      <a:pt x="7894" y="107"/>
                    </a:lnTo>
                    <a:lnTo>
                      <a:pt x="8192" y="149"/>
                    </a:lnTo>
                    <a:lnTo>
                      <a:pt x="8489" y="202"/>
                    </a:lnTo>
                    <a:lnTo>
                      <a:pt x="8787" y="266"/>
                    </a:lnTo>
                    <a:lnTo>
                      <a:pt x="9074" y="340"/>
                    </a:lnTo>
                    <a:lnTo>
                      <a:pt x="9350" y="425"/>
                    </a:lnTo>
                    <a:lnTo>
                      <a:pt x="9626" y="510"/>
                    </a:lnTo>
                    <a:lnTo>
                      <a:pt x="9902" y="606"/>
                    </a:lnTo>
                    <a:lnTo>
                      <a:pt x="10157" y="712"/>
                    </a:lnTo>
                    <a:lnTo>
                      <a:pt x="10412" y="829"/>
                    </a:lnTo>
                    <a:lnTo>
                      <a:pt x="10667" y="957"/>
                    </a:lnTo>
                    <a:lnTo>
                      <a:pt x="10901" y="1084"/>
                    </a:lnTo>
                    <a:lnTo>
                      <a:pt x="10901" y="1084"/>
                    </a:lnTo>
                    <a:lnTo>
                      <a:pt x="11082" y="1190"/>
                    </a:lnTo>
                    <a:lnTo>
                      <a:pt x="11252" y="1307"/>
                    </a:lnTo>
                    <a:lnTo>
                      <a:pt x="11422" y="1424"/>
                    </a:lnTo>
                    <a:lnTo>
                      <a:pt x="11570" y="1541"/>
                    </a:lnTo>
                    <a:lnTo>
                      <a:pt x="11719" y="1658"/>
                    </a:lnTo>
                    <a:lnTo>
                      <a:pt x="11857" y="1775"/>
                    </a:lnTo>
                    <a:lnTo>
                      <a:pt x="11974" y="1902"/>
                    </a:lnTo>
                    <a:lnTo>
                      <a:pt x="12091" y="2030"/>
                    </a:lnTo>
                    <a:lnTo>
                      <a:pt x="12091" y="2030"/>
                    </a:lnTo>
                    <a:lnTo>
                      <a:pt x="12219" y="2178"/>
                    </a:lnTo>
                    <a:lnTo>
                      <a:pt x="12325" y="2327"/>
                    </a:lnTo>
                    <a:lnTo>
                      <a:pt x="12431" y="2476"/>
                    </a:lnTo>
                    <a:lnTo>
                      <a:pt x="12516" y="2635"/>
                    </a:lnTo>
                    <a:lnTo>
                      <a:pt x="12590" y="2784"/>
                    </a:lnTo>
                    <a:lnTo>
                      <a:pt x="12654" y="2943"/>
                    </a:lnTo>
                    <a:lnTo>
                      <a:pt x="12697" y="3092"/>
                    </a:lnTo>
                    <a:lnTo>
                      <a:pt x="12739" y="3251"/>
                    </a:lnTo>
                    <a:lnTo>
                      <a:pt x="12771" y="3411"/>
                    </a:lnTo>
                    <a:lnTo>
                      <a:pt x="12782" y="3570"/>
                    </a:lnTo>
                    <a:lnTo>
                      <a:pt x="12792" y="3730"/>
                    </a:lnTo>
                    <a:lnTo>
                      <a:pt x="12782" y="3889"/>
                    </a:lnTo>
                    <a:lnTo>
                      <a:pt x="12760" y="4048"/>
                    </a:lnTo>
                    <a:lnTo>
                      <a:pt x="12739" y="4208"/>
                    </a:lnTo>
                    <a:lnTo>
                      <a:pt x="12697" y="4367"/>
                    </a:lnTo>
                    <a:lnTo>
                      <a:pt x="12644" y="4516"/>
                    </a:lnTo>
                    <a:lnTo>
                      <a:pt x="12644" y="4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52;p28">
                <a:extLst>
                  <a:ext uri="{FF2B5EF4-FFF2-40B4-BE49-F238E27FC236}">
                    <a16:creationId xmlns:a16="http://schemas.microsoft.com/office/drawing/2014/main" id="{8EC2C4A9-1E36-54D6-D1E9-1DDEAAE37435}"/>
                  </a:ext>
                </a:extLst>
              </p:cNvPr>
              <p:cNvSpPr/>
              <p:nvPr/>
            </p:nvSpPr>
            <p:spPr>
              <a:xfrm>
                <a:off x="-9262788" y="6959571"/>
                <a:ext cx="111212" cy="64824"/>
              </a:xfrm>
              <a:custGeom>
                <a:avLst/>
                <a:gdLst/>
                <a:ahLst/>
                <a:cxnLst/>
                <a:rect l="l" t="t" r="r" b="b"/>
                <a:pathLst>
                  <a:path w="2189" h="1276" fill="none" extrusionOk="0">
                    <a:moveTo>
                      <a:pt x="319" y="1084"/>
                    </a:moveTo>
                    <a:lnTo>
                      <a:pt x="319" y="1084"/>
                    </a:lnTo>
                    <a:lnTo>
                      <a:pt x="404" y="1127"/>
                    </a:lnTo>
                    <a:lnTo>
                      <a:pt x="500" y="1169"/>
                    </a:lnTo>
                    <a:lnTo>
                      <a:pt x="595" y="1201"/>
                    </a:lnTo>
                    <a:lnTo>
                      <a:pt x="691" y="1222"/>
                    </a:lnTo>
                    <a:lnTo>
                      <a:pt x="893" y="1254"/>
                    </a:lnTo>
                    <a:lnTo>
                      <a:pt x="1105" y="1276"/>
                    </a:lnTo>
                    <a:lnTo>
                      <a:pt x="1307" y="1254"/>
                    </a:lnTo>
                    <a:lnTo>
                      <a:pt x="1509" y="1222"/>
                    </a:lnTo>
                    <a:lnTo>
                      <a:pt x="1604" y="1201"/>
                    </a:lnTo>
                    <a:lnTo>
                      <a:pt x="1700" y="1169"/>
                    </a:lnTo>
                    <a:lnTo>
                      <a:pt x="1785" y="1127"/>
                    </a:lnTo>
                    <a:lnTo>
                      <a:pt x="1870" y="1084"/>
                    </a:lnTo>
                    <a:lnTo>
                      <a:pt x="1870" y="1084"/>
                    </a:lnTo>
                    <a:lnTo>
                      <a:pt x="1944" y="1031"/>
                    </a:lnTo>
                    <a:lnTo>
                      <a:pt x="2008" y="989"/>
                    </a:lnTo>
                    <a:lnTo>
                      <a:pt x="2072" y="936"/>
                    </a:lnTo>
                    <a:lnTo>
                      <a:pt x="2114" y="872"/>
                    </a:lnTo>
                    <a:lnTo>
                      <a:pt x="2146" y="819"/>
                    </a:lnTo>
                    <a:lnTo>
                      <a:pt x="2168" y="755"/>
                    </a:lnTo>
                    <a:lnTo>
                      <a:pt x="2189" y="702"/>
                    </a:lnTo>
                    <a:lnTo>
                      <a:pt x="2189" y="638"/>
                    </a:lnTo>
                    <a:lnTo>
                      <a:pt x="2189" y="574"/>
                    </a:lnTo>
                    <a:lnTo>
                      <a:pt x="2168" y="511"/>
                    </a:lnTo>
                    <a:lnTo>
                      <a:pt x="2146" y="457"/>
                    </a:lnTo>
                    <a:lnTo>
                      <a:pt x="2114" y="394"/>
                    </a:lnTo>
                    <a:lnTo>
                      <a:pt x="2061" y="341"/>
                    </a:lnTo>
                    <a:lnTo>
                      <a:pt x="2008" y="287"/>
                    </a:lnTo>
                    <a:lnTo>
                      <a:pt x="1944" y="234"/>
                    </a:lnTo>
                    <a:lnTo>
                      <a:pt x="1870" y="192"/>
                    </a:lnTo>
                    <a:lnTo>
                      <a:pt x="1870" y="192"/>
                    </a:lnTo>
                    <a:lnTo>
                      <a:pt x="1785" y="139"/>
                    </a:lnTo>
                    <a:lnTo>
                      <a:pt x="1700" y="107"/>
                    </a:lnTo>
                    <a:lnTo>
                      <a:pt x="1604" y="75"/>
                    </a:lnTo>
                    <a:lnTo>
                      <a:pt x="1509" y="43"/>
                    </a:lnTo>
                    <a:lnTo>
                      <a:pt x="1296" y="11"/>
                    </a:lnTo>
                    <a:lnTo>
                      <a:pt x="1094" y="1"/>
                    </a:lnTo>
                    <a:lnTo>
                      <a:pt x="882" y="11"/>
                    </a:lnTo>
                    <a:lnTo>
                      <a:pt x="680" y="43"/>
                    </a:lnTo>
                    <a:lnTo>
                      <a:pt x="584" y="75"/>
                    </a:lnTo>
                    <a:lnTo>
                      <a:pt x="489" y="107"/>
                    </a:lnTo>
                    <a:lnTo>
                      <a:pt x="404" y="139"/>
                    </a:lnTo>
                    <a:lnTo>
                      <a:pt x="319" y="192"/>
                    </a:lnTo>
                    <a:lnTo>
                      <a:pt x="319" y="192"/>
                    </a:lnTo>
                    <a:lnTo>
                      <a:pt x="245" y="234"/>
                    </a:lnTo>
                    <a:lnTo>
                      <a:pt x="181" y="287"/>
                    </a:lnTo>
                    <a:lnTo>
                      <a:pt x="128" y="341"/>
                    </a:lnTo>
                    <a:lnTo>
                      <a:pt x="75" y="394"/>
                    </a:lnTo>
                    <a:lnTo>
                      <a:pt x="43" y="457"/>
                    </a:lnTo>
                    <a:lnTo>
                      <a:pt x="21" y="511"/>
                    </a:lnTo>
                    <a:lnTo>
                      <a:pt x="0" y="574"/>
                    </a:lnTo>
                    <a:lnTo>
                      <a:pt x="0" y="638"/>
                    </a:lnTo>
                    <a:lnTo>
                      <a:pt x="11" y="691"/>
                    </a:lnTo>
                    <a:lnTo>
                      <a:pt x="21" y="755"/>
                    </a:lnTo>
                    <a:lnTo>
                      <a:pt x="43" y="819"/>
                    </a:lnTo>
                    <a:lnTo>
                      <a:pt x="85" y="872"/>
                    </a:lnTo>
                    <a:lnTo>
                      <a:pt x="128" y="936"/>
                    </a:lnTo>
                    <a:lnTo>
                      <a:pt x="181" y="989"/>
                    </a:lnTo>
                    <a:lnTo>
                      <a:pt x="245" y="103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1;p28">
                <a:extLst>
                  <a:ext uri="{FF2B5EF4-FFF2-40B4-BE49-F238E27FC236}">
                    <a16:creationId xmlns:a16="http://schemas.microsoft.com/office/drawing/2014/main" id="{ABFB8836-02C1-15B4-84D0-0F5FAAA9C704}"/>
                  </a:ext>
                </a:extLst>
              </p:cNvPr>
              <p:cNvSpPr/>
              <p:nvPr/>
            </p:nvSpPr>
            <p:spPr>
              <a:xfrm>
                <a:off x="-6290188" y="735791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2;p28">
                <a:extLst>
                  <a:ext uri="{FF2B5EF4-FFF2-40B4-BE49-F238E27FC236}">
                    <a16:creationId xmlns:a16="http://schemas.microsoft.com/office/drawing/2014/main" id="{5EE76D31-E481-4AD3-C7F6-842998DEEFFF}"/>
                  </a:ext>
                </a:extLst>
              </p:cNvPr>
              <p:cNvSpPr/>
              <p:nvPr/>
            </p:nvSpPr>
            <p:spPr>
              <a:xfrm>
                <a:off x="-6139043" y="7445345"/>
                <a:ext cx="111212" cy="64316"/>
              </a:xfrm>
              <a:custGeom>
                <a:avLst/>
                <a:gdLst/>
                <a:ahLst/>
                <a:cxnLst/>
                <a:rect l="l" t="t" r="r" b="b"/>
                <a:pathLst>
                  <a:path w="2189" h="1266" fill="none" extrusionOk="0">
                    <a:moveTo>
                      <a:pt x="319" y="1084"/>
                    </a:moveTo>
                    <a:lnTo>
                      <a:pt x="319" y="1084"/>
                    </a:lnTo>
                    <a:lnTo>
                      <a:pt x="404" y="1127"/>
                    </a:lnTo>
                    <a:lnTo>
                      <a:pt x="489" y="1169"/>
                    </a:lnTo>
                    <a:lnTo>
                      <a:pt x="584" y="1201"/>
                    </a:lnTo>
                    <a:lnTo>
                      <a:pt x="680" y="1223"/>
                    </a:lnTo>
                    <a:lnTo>
                      <a:pt x="892" y="1254"/>
                    </a:lnTo>
                    <a:lnTo>
                      <a:pt x="1094" y="1265"/>
                    </a:lnTo>
                    <a:lnTo>
                      <a:pt x="1307" y="1254"/>
                    </a:lnTo>
                    <a:lnTo>
                      <a:pt x="1509" y="1223"/>
                    </a:lnTo>
                    <a:lnTo>
                      <a:pt x="1604" y="1201"/>
                    </a:lnTo>
                    <a:lnTo>
                      <a:pt x="1700" y="1169"/>
                    </a:lnTo>
                    <a:lnTo>
                      <a:pt x="1785" y="1127"/>
                    </a:lnTo>
                    <a:lnTo>
                      <a:pt x="1870" y="1084"/>
                    </a:lnTo>
                    <a:lnTo>
                      <a:pt x="1870" y="1084"/>
                    </a:lnTo>
                    <a:lnTo>
                      <a:pt x="1944" y="1031"/>
                    </a:lnTo>
                    <a:lnTo>
                      <a:pt x="2008" y="978"/>
                    </a:lnTo>
                    <a:lnTo>
                      <a:pt x="2061" y="925"/>
                    </a:lnTo>
                    <a:lnTo>
                      <a:pt x="2114" y="872"/>
                    </a:lnTo>
                    <a:lnTo>
                      <a:pt x="2146" y="819"/>
                    </a:lnTo>
                    <a:lnTo>
                      <a:pt x="2167" y="755"/>
                    </a:lnTo>
                    <a:lnTo>
                      <a:pt x="2189" y="691"/>
                    </a:lnTo>
                    <a:lnTo>
                      <a:pt x="2189" y="638"/>
                    </a:lnTo>
                    <a:lnTo>
                      <a:pt x="2189" y="574"/>
                    </a:lnTo>
                    <a:lnTo>
                      <a:pt x="2167" y="511"/>
                    </a:lnTo>
                    <a:lnTo>
                      <a:pt x="2146" y="458"/>
                    </a:lnTo>
                    <a:lnTo>
                      <a:pt x="2104" y="394"/>
                    </a:lnTo>
                    <a:lnTo>
                      <a:pt x="2061" y="341"/>
                    </a:lnTo>
                    <a:lnTo>
                      <a:pt x="2008" y="288"/>
                    </a:lnTo>
                    <a:lnTo>
                      <a:pt x="1944" y="234"/>
                    </a:lnTo>
                    <a:lnTo>
                      <a:pt x="1870" y="181"/>
                    </a:lnTo>
                    <a:lnTo>
                      <a:pt x="1870" y="181"/>
                    </a:lnTo>
                    <a:lnTo>
                      <a:pt x="1785" y="139"/>
                    </a:lnTo>
                    <a:lnTo>
                      <a:pt x="1689" y="107"/>
                    </a:lnTo>
                    <a:lnTo>
                      <a:pt x="1604" y="75"/>
                    </a:lnTo>
                    <a:lnTo>
                      <a:pt x="1498" y="43"/>
                    </a:lnTo>
                    <a:lnTo>
                      <a:pt x="1296" y="11"/>
                    </a:lnTo>
                    <a:lnTo>
                      <a:pt x="1094" y="1"/>
                    </a:lnTo>
                    <a:lnTo>
                      <a:pt x="882" y="11"/>
                    </a:lnTo>
                    <a:lnTo>
                      <a:pt x="680" y="43"/>
                    </a:lnTo>
                    <a:lnTo>
                      <a:pt x="584" y="75"/>
                    </a:lnTo>
                    <a:lnTo>
                      <a:pt x="489" y="107"/>
                    </a:lnTo>
                    <a:lnTo>
                      <a:pt x="404" y="139"/>
                    </a:lnTo>
                    <a:lnTo>
                      <a:pt x="319" y="181"/>
                    </a:lnTo>
                    <a:lnTo>
                      <a:pt x="319" y="181"/>
                    </a:lnTo>
                    <a:lnTo>
                      <a:pt x="244" y="234"/>
                    </a:lnTo>
                    <a:lnTo>
                      <a:pt x="181" y="288"/>
                    </a:lnTo>
                    <a:lnTo>
                      <a:pt x="117" y="341"/>
                    </a:lnTo>
                    <a:lnTo>
                      <a:pt x="74" y="394"/>
                    </a:lnTo>
                    <a:lnTo>
                      <a:pt x="43" y="458"/>
                    </a:lnTo>
                    <a:lnTo>
                      <a:pt x="21" y="511"/>
                    </a:lnTo>
                    <a:lnTo>
                      <a:pt x="0" y="574"/>
                    </a:lnTo>
                    <a:lnTo>
                      <a:pt x="0" y="638"/>
                    </a:lnTo>
                    <a:lnTo>
                      <a:pt x="0" y="691"/>
                    </a:lnTo>
                    <a:lnTo>
                      <a:pt x="21" y="755"/>
                    </a:lnTo>
                    <a:lnTo>
                      <a:pt x="43" y="819"/>
                    </a:lnTo>
                    <a:lnTo>
                      <a:pt x="74" y="872"/>
                    </a:lnTo>
                    <a:lnTo>
                      <a:pt x="127" y="925"/>
                    </a:lnTo>
                    <a:lnTo>
                      <a:pt x="181" y="989"/>
                    </a:lnTo>
                    <a:lnTo>
                      <a:pt x="244" y="1031"/>
                    </a:lnTo>
                    <a:lnTo>
                      <a:pt x="319" y="1084"/>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67;p28">
                <a:extLst>
                  <a:ext uri="{FF2B5EF4-FFF2-40B4-BE49-F238E27FC236}">
                    <a16:creationId xmlns:a16="http://schemas.microsoft.com/office/drawing/2014/main" id="{D373A902-D35C-1FC7-B688-790C88A4B2E3}"/>
                  </a:ext>
                </a:extLst>
              </p:cNvPr>
              <p:cNvSpPr/>
              <p:nvPr/>
            </p:nvSpPr>
            <p:spPr>
              <a:xfrm>
                <a:off x="-7494470" y="7425379"/>
                <a:ext cx="3270623" cy="2164491"/>
              </a:xfrm>
              <a:custGeom>
                <a:avLst/>
                <a:gdLst/>
                <a:ahLst/>
                <a:cxnLst/>
                <a:rect l="l" t="t" r="r" b="b"/>
                <a:pathLst>
                  <a:path w="64376" h="42606" extrusionOk="0">
                    <a:moveTo>
                      <a:pt x="64375" y="1"/>
                    </a:moveTo>
                    <a:lnTo>
                      <a:pt x="11" y="37399"/>
                    </a:lnTo>
                    <a:lnTo>
                      <a:pt x="1" y="42605"/>
                    </a:lnTo>
                    <a:lnTo>
                      <a:pt x="1" y="42605"/>
                    </a:lnTo>
                    <a:lnTo>
                      <a:pt x="64354" y="5196"/>
                    </a:lnTo>
                    <a:lnTo>
                      <a:pt x="643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8;p28">
                <a:extLst>
                  <a:ext uri="{FF2B5EF4-FFF2-40B4-BE49-F238E27FC236}">
                    <a16:creationId xmlns:a16="http://schemas.microsoft.com/office/drawing/2014/main" id="{18205B0A-82FE-4C43-9224-808F197D731A}"/>
                  </a:ext>
                </a:extLst>
              </p:cNvPr>
              <p:cNvSpPr/>
              <p:nvPr/>
            </p:nvSpPr>
            <p:spPr>
              <a:xfrm>
                <a:off x="-10785516" y="7425379"/>
                <a:ext cx="3291656" cy="2164491"/>
              </a:xfrm>
              <a:custGeom>
                <a:avLst/>
                <a:gdLst/>
                <a:ahLst/>
                <a:cxnLst/>
                <a:rect l="l" t="t" r="r" b="b"/>
                <a:pathLst>
                  <a:path w="64790" h="42606" extrusionOk="0">
                    <a:moveTo>
                      <a:pt x="11" y="1"/>
                    </a:moveTo>
                    <a:lnTo>
                      <a:pt x="0" y="5196"/>
                    </a:lnTo>
                    <a:lnTo>
                      <a:pt x="64779" y="42605"/>
                    </a:lnTo>
                    <a:lnTo>
                      <a:pt x="64789" y="37399"/>
                    </a:lnTo>
                    <a:lnTo>
                      <a:pt x="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2D77273B-2099-F62B-4389-718BBA21AC3C}"/>
                </a:ext>
              </a:extLst>
            </p:cNvPr>
            <p:cNvSpPr/>
            <p:nvPr/>
          </p:nvSpPr>
          <p:spPr>
            <a:xfrm>
              <a:off x="7010449" y="1309667"/>
              <a:ext cx="682346" cy="648924"/>
            </a:xfrm>
            <a:prstGeom prst="rect">
              <a:avLst/>
            </a:prstGeom>
            <a:solidFill>
              <a:srgbClr val="FFF0AF"/>
            </a:solidFill>
            <a:ln>
              <a:noFill/>
            </a:ln>
            <a:effectLst>
              <a:glow rad="63500">
                <a:srgbClr val="FFFF00">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5" name="Rectangle 4">
              <a:extLst>
                <a:ext uri="{FF2B5EF4-FFF2-40B4-BE49-F238E27FC236}">
                  <a16:creationId xmlns:a16="http://schemas.microsoft.com/office/drawing/2014/main" id="{DAE6597E-6FD3-77EE-79C6-116E172F04F1}"/>
                </a:ext>
              </a:extLst>
            </p:cNvPr>
            <p:cNvSpPr/>
            <p:nvPr/>
          </p:nvSpPr>
          <p:spPr>
            <a:xfrm>
              <a:off x="5524691" y="1365202"/>
              <a:ext cx="701395" cy="616088"/>
            </a:xfrm>
            <a:prstGeom prst="rect">
              <a:avLst/>
            </a:prstGeom>
            <a:solidFill>
              <a:srgbClr val="AEFCB7"/>
            </a:solidFill>
            <a:ln>
              <a:noFill/>
            </a:ln>
            <a:effectLst>
              <a:glow rad="63500">
                <a:srgbClr val="5FF378">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6" name="Rectangle 5">
              <a:extLst>
                <a:ext uri="{FF2B5EF4-FFF2-40B4-BE49-F238E27FC236}">
                  <a16:creationId xmlns:a16="http://schemas.microsoft.com/office/drawing/2014/main" id="{D3AEA650-8A0F-2DBC-92D1-0633D00D9000}"/>
                </a:ext>
              </a:extLst>
            </p:cNvPr>
            <p:cNvSpPr/>
            <p:nvPr/>
          </p:nvSpPr>
          <p:spPr>
            <a:xfrm>
              <a:off x="6838307" y="3346690"/>
              <a:ext cx="761441" cy="621491"/>
            </a:xfrm>
            <a:prstGeom prst="rect">
              <a:avLst/>
            </a:prstGeom>
            <a:solidFill>
              <a:srgbClr val="FF7575"/>
            </a:solidFill>
            <a:ln>
              <a:noFill/>
            </a:ln>
            <a:effectLst>
              <a:glow rad="63500">
                <a:schemeClr val="accent2">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7" name="L-Shape 6">
              <a:extLst>
                <a:ext uri="{FF2B5EF4-FFF2-40B4-BE49-F238E27FC236}">
                  <a16:creationId xmlns:a16="http://schemas.microsoft.com/office/drawing/2014/main" id="{5E4764C5-C9D1-2BAC-9B0C-4EFE5E2CB355}"/>
                </a:ext>
              </a:extLst>
            </p:cNvPr>
            <p:cNvSpPr/>
            <p:nvPr/>
          </p:nvSpPr>
          <p:spPr>
            <a:xfrm>
              <a:off x="4807564" y="1374726"/>
              <a:ext cx="1442916" cy="1247843"/>
            </a:xfrm>
            <a:prstGeom prst="corner">
              <a:avLst>
                <a:gd name="adj1" fmla="val 49214"/>
                <a:gd name="adj2" fmla="val 53604"/>
              </a:avLst>
            </a:prstGeom>
            <a:solidFill>
              <a:srgbClr val="FF7575"/>
            </a:solidFill>
            <a:ln>
              <a:noFill/>
            </a:ln>
            <a:effectLst>
              <a:glow rad="63500">
                <a:schemeClr val="accent2">
                  <a:satMod val="175000"/>
                  <a:alpha val="40000"/>
                </a:schemeClr>
              </a:glow>
            </a:effectLst>
            <a:scene3d>
              <a:camera prst="orthographicFront">
                <a:rot lat="21003419" lon="303425" rev="21521261"/>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8" name="L-Shape 7">
              <a:extLst>
                <a:ext uri="{FF2B5EF4-FFF2-40B4-BE49-F238E27FC236}">
                  <a16:creationId xmlns:a16="http://schemas.microsoft.com/office/drawing/2014/main" id="{5EA71512-317F-2B9C-3F26-198AD32CABB1}"/>
                </a:ext>
              </a:extLst>
            </p:cNvPr>
            <p:cNvSpPr/>
            <p:nvPr/>
          </p:nvSpPr>
          <p:spPr>
            <a:xfrm rot="5400000">
              <a:off x="6227879" y="2605675"/>
              <a:ext cx="1349162" cy="1356799"/>
            </a:xfrm>
            <a:prstGeom prst="corner">
              <a:avLst>
                <a:gd name="adj1" fmla="val 45471"/>
                <a:gd name="adj2" fmla="val 50993"/>
              </a:avLst>
            </a:prstGeom>
            <a:solidFill>
              <a:srgbClr val="AEFCB7"/>
            </a:solidFill>
            <a:ln>
              <a:noFill/>
            </a:ln>
            <a:effectLst>
              <a:glow rad="63500">
                <a:srgbClr val="5FF378">
                  <a:alpha val="40000"/>
                </a:srgbClr>
              </a:glow>
            </a:effectLst>
            <a:scene3d>
              <a:camera prst="orthographicFront">
                <a:rot lat="607394" lon="919761" rev="31287"/>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cxnSp>
          <p:nvCxnSpPr>
            <p:cNvPr id="9" name="Straight Connector 8">
              <a:extLst>
                <a:ext uri="{FF2B5EF4-FFF2-40B4-BE49-F238E27FC236}">
                  <a16:creationId xmlns:a16="http://schemas.microsoft.com/office/drawing/2014/main" id="{F157E537-21BE-673C-FEC7-AE8AA9BDE0D1}"/>
                </a:ext>
              </a:extLst>
            </p:cNvPr>
            <p:cNvCxnSpPr>
              <a:cxnSpLocks/>
            </p:cNvCxnSpPr>
            <p:nvPr/>
          </p:nvCxnSpPr>
          <p:spPr>
            <a:xfrm flipH="1">
              <a:off x="5431367" y="2652473"/>
              <a:ext cx="68637" cy="1479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C8AA71-25EF-F503-BE14-84FC1481756A}"/>
                </a:ext>
              </a:extLst>
            </p:cNvPr>
            <p:cNvCxnSpPr>
              <a:cxnSpLocks/>
            </p:cNvCxnSpPr>
            <p:nvPr/>
          </p:nvCxnSpPr>
          <p:spPr>
            <a:xfrm>
              <a:off x="4714875" y="3324225"/>
              <a:ext cx="150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97375F0-4DE2-DBFF-3815-B54D946C76A7}"/>
                </a:ext>
              </a:extLst>
            </p:cNvPr>
            <p:cNvCxnSpPr>
              <a:cxnSpLocks/>
            </p:cNvCxnSpPr>
            <p:nvPr/>
          </p:nvCxnSpPr>
          <p:spPr>
            <a:xfrm flipV="1">
              <a:off x="6265380" y="1981290"/>
              <a:ext cx="754593" cy="79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990A52C-FEEC-D385-2704-B1BA51901491}"/>
                </a:ext>
              </a:extLst>
            </p:cNvPr>
            <p:cNvCxnSpPr>
              <a:cxnSpLocks/>
            </p:cNvCxnSpPr>
            <p:nvPr/>
          </p:nvCxnSpPr>
          <p:spPr>
            <a:xfrm flipH="1">
              <a:off x="7010448" y="2001571"/>
              <a:ext cx="9525" cy="6269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4" name="Picture 6">
            <a:extLst>
              <a:ext uri="{FF2B5EF4-FFF2-40B4-BE49-F238E27FC236}">
                <a16:creationId xmlns:a16="http://schemas.microsoft.com/office/drawing/2014/main" id="{B6DAE5DE-A125-7191-0D75-4473638B7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16" y="120722"/>
            <a:ext cx="1542374" cy="507270"/>
          </a:xfrm>
          <a:prstGeom prst="rect">
            <a:avLst/>
          </a:prstGeom>
          <a:noFill/>
          <a:extLst>
            <a:ext uri="{909E8E84-426E-40DD-AFC4-6F175D3DCCD1}">
              <a14:hiddenFill xmlns:a14="http://schemas.microsoft.com/office/drawing/2010/main">
                <a:solidFill>
                  <a:srgbClr val="FFFFFF"/>
                </a:solidFill>
              </a14:hiddenFill>
            </a:ext>
          </a:extLst>
        </p:spPr>
      </p:pic>
      <p:sp>
        <p:nvSpPr>
          <p:cNvPr id="35" name="Google Shape;276;p28">
            <a:extLst>
              <a:ext uri="{FF2B5EF4-FFF2-40B4-BE49-F238E27FC236}">
                <a16:creationId xmlns:a16="http://schemas.microsoft.com/office/drawing/2014/main" id="{A20BDE73-5489-AFCE-C8FF-780159F22805}"/>
              </a:ext>
            </a:extLst>
          </p:cNvPr>
          <p:cNvSpPr txBox="1">
            <a:spLocks/>
          </p:cNvSpPr>
          <p:nvPr/>
        </p:nvSpPr>
        <p:spPr>
          <a:xfrm>
            <a:off x="121016" y="3916231"/>
            <a:ext cx="2155459" cy="110654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PT" sz="1050" dirty="0">
                <a:solidFill>
                  <a:schemeClr val="tx1"/>
                </a:solidFill>
                <a:latin typeface="+mj-lt"/>
              </a:rPr>
              <a:t>          </a:t>
            </a:r>
            <a:r>
              <a:rPr lang="pt-PT" sz="1050" b="0" i="0" dirty="0">
                <a:solidFill>
                  <a:schemeClr val="tx1"/>
                </a:solidFill>
                <a:effectLst/>
                <a:latin typeface="+mj-lt"/>
              </a:rPr>
              <a:t>Artificial </a:t>
            </a:r>
            <a:r>
              <a:rPr lang="pt-PT" sz="1050" b="0" i="0" dirty="0" err="1">
                <a:solidFill>
                  <a:schemeClr val="tx1"/>
                </a:solidFill>
                <a:effectLst/>
                <a:latin typeface="+mj-lt"/>
              </a:rPr>
              <a:t>Intelligence</a:t>
            </a:r>
            <a:r>
              <a:rPr lang="pt-PT" sz="1050" dirty="0">
                <a:solidFill>
                  <a:schemeClr val="tx1"/>
                </a:solidFill>
                <a:latin typeface="+mj-lt"/>
              </a:rPr>
              <a:t> 2022/2023   </a:t>
            </a:r>
            <a:r>
              <a:rPr lang="pt-PT" sz="1050" b="0" i="0" dirty="0">
                <a:solidFill>
                  <a:schemeClr val="tx1"/>
                </a:solidFill>
                <a:effectLst/>
                <a:latin typeface="+mj-lt"/>
              </a:rPr>
              <a:t>3LEIC10</a:t>
            </a:r>
            <a:r>
              <a:rPr lang="pt-PT" sz="1050" dirty="0">
                <a:solidFill>
                  <a:schemeClr val="tx1"/>
                </a:solidFill>
                <a:latin typeface="+mj-lt"/>
              </a:rPr>
              <a:t>   </a:t>
            </a:r>
            <a:r>
              <a:rPr lang="pt-PT" sz="1050" b="0" i="0" dirty="0" err="1">
                <a:solidFill>
                  <a:schemeClr val="tx1"/>
                </a:solidFill>
                <a:effectLst/>
                <a:latin typeface="+mj-lt"/>
              </a:rPr>
              <a:t>Group</a:t>
            </a:r>
            <a:r>
              <a:rPr lang="pt-PT" sz="1050" b="0" i="0" dirty="0">
                <a:solidFill>
                  <a:schemeClr val="tx1"/>
                </a:solidFill>
                <a:effectLst/>
                <a:latin typeface="+mj-lt"/>
              </a:rPr>
              <a:t> 27</a:t>
            </a:r>
          </a:p>
          <a:p>
            <a:endParaRPr lang="pt-PT" sz="1050" dirty="0">
              <a:solidFill>
                <a:schemeClr val="tx1"/>
              </a:solidFill>
              <a:latin typeface="+mj-lt"/>
            </a:endParaRPr>
          </a:p>
          <a:p>
            <a:r>
              <a:rPr lang="pt-PT" sz="1050" dirty="0">
                <a:solidFill>
                  <a:schemeClr val="tx1"/>
                </a:solidFill>
                <a:latin typeface="+mj-lt"/>
              </a:rPr>
              <a:t>Daniela Tomás	     up202004946</a:t>
            </a:r>
          </a:p>
          <a:p>
            <a:r>
              <a:rPr lang="pt-PT" sz="1050" dirty="0">
                <a:solidFill>
                  <a:schemeClr val="tx1"/>
                </a:solidFill>
                <a:latin typeface="+mj-lt"/>
              </a:rPr>
              <a:t>Diogo Nunes	     up202007895</a:t>
            </a:r>
          </a:p>
          <a:p>
            <a:r>
              <a:rPr lang="pt-PT" sz="1050" dirty="0">
                <a:solidFill>
                  <a:schemeClr val="tx1"/>
                </a:solidFill>
                <a:latin typeface="+mj-lt"/>
              </a:rPr>
              <a:t>João Veloso	     up202005801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9"/>
          <p:cNvSpPr txBox="1">
            <a:spLocks noGrp="1"/>
          </p:cNvSpPr>
          <p:nvPr>
            <p:ph type="title"/>
          </p:nvPr>
        </p:nvSpPr>
        <p:spPr>
          <a:xfrm>
            <a:off x="729150" y="539500"/>
            <a:ext cx="7685700" cy="4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Specification</a:t>
            </a:r>
            <a:endParaRPr dirty="0"/>
          </a:p>
        </p:txBody>
      </p:sp>
      <p:sp>
        <p:nvSpPr>
          <p:cNvPr id="282" name="Google Shape;282;p29"/>
          <p:cNvSpPr txBox="1">
            <a:spLocks noGrp="1"/>
          </p:cNvSpPr>
          <p:nvPr>
            <p:ph type="body" idx="1"/>
          </p:nvPr>
        </p:nvSpPr>
        <p:spPr>
          <a:xfrm>
            <a:off x="897974" y="1361983"/>
            <a:ext cx="7600139" cy="87772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a:latin typeface="+mn-lt"/>
              </a:rPr>
              <a:t>Cohesion is a puzzle game where the player slides squares of different colors, and when two squares of the same color are placed next to each other, they bond together and become permanently attached. The puzzle is solved when all the squares of each color are connected.</a:t>
            </a:r>
            <a:endParaRPr sz="1200" dirty="0">
              <a:latin typeface="+mn-lt"/>
            </a:endParaRPr>
          </a:p>
        </p:txBody>
      </p:sp>
      <p:sp>
        <p:nvSpPr>
          <p:cNvPr id="283" name="Arrow: Right 282">
            <a:extLst>
              <a:ext uri="{FF2B5EF4-FFF2-40B4-BE49-F238E27FC236}">
                <a16:creationId xmlns:a16="http://schemas.microsoft.com/office/drawing/2014/main" id="{94A0FEBE-061C-EA98-3CF4-45A7BDBA770A}"/>
              </a:ext>
            </a:extLst>
          </p:cNvPr>
          <p:cNvSpPr/>
          <p:nvPr/>
        </p:nvSpPr>
        <p:spPr>
          <a:xfrm>
            <a:off x="3843264" y="2935216"/>
            <a:ext cx="1501507" cy="692947"/>
          </a:xfrm>
          <a:prstGeom prst="rightArrow">
            <a:avLst/>
          </a:prstGeom>
          <a:solidFill>
            <a:srgbClr val="6A6A6A"/>
          </a:solidFill>
          <a:ln>
            <a:noFill/>
          </a:ln>
          <a:effectLst>
            <a:glow rad="101600">
              <a:srgbClr val="D4D4D4">
                <a:alpha val="60000"/>
              </a:srgb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284" name="Group 283">
            <a:extLst>
              <a:ext uri="{FF2B5EF4-FFF2-40B4-BE49-F238E27FC236}">
                <a16:creationId xmlns:a16="http://schemas.microsoft.com/office/drawing/2014/main" id="{F4970F25-CE4C-EE0B-311E-829CC601DAAD}"/>
              </a:ext>
            </a:extLst>
          </p:cNvPr>
          <p:cNvGrpSpPr/>
          <p:nvPr/>
        </p:nvGrpSpPr>
        <p:grpSpPr>
          <a:xfrm>
            <a:off x="645887" y="2209839"/>
            <a:ext cx="3600451" cy="2342224"/>
            <a:chOff x="2781299" y="542000"/>
            <a:chExt cx="7086601" cy="4514849"/>
          </a:xfrm>
        </p:grpSpPr>
        <p:grpSp>
          <p:nvGrpSpPr>
            <p:cNvPr id="285" name="Google Shape;157;p28">
              <a:extLst>
                <a:ext uri="{FF2B5EF4-FFF2-40B4-BE49-F238E27FC236}">
                  <a16:creationId xmlns:a16="http://schemas.microsoft.com/office/drawing/2014/main" id="{94DA8334-9E0D-06BA-F0EE-B857063AEEC9}"/>
                </a:ext>
              </a:extLst>
            </p:cNvPr>
            <p:cNvGrpSpPr/>
            <p:nvPr/>
          </p:nvGrpSpPr>
          <p:grpSpPr>
            <a:xfrm>
              <a:off x="2781299" y="542000"/>
              <a:ext cx="7086601" cy="4514849"/>
              <a:chOff x="-10785516" y="5525468"/>
              <a:chExt cx="6561669" cy="4064402"/>
            </a:xfrm>
            <a:scene3d>
              <a:camera prst="orthographicFront">
                <a:rot lat="21372785" lon="18670310" rev="2800479"/>
              </a:camera>
              <a:lightRig rig="threePt" dir="t"/>
            </a:scene3d>
          </p:grpSpPr>
          <p:sp>
            <p:nvSpPr>
              <p:cNvPr id="295" name="Google Shape;158;p28">
                <a:extLst>
                  <a:ext uri="{FF2B5EF4-FFF2-40B4-BE49-F238E27FC236}">
                    <a16:creationId xmlns:a16="http://schemas.microsoft.com/office/drawing/2014/main" id="{A01289B3-7113-D068-8482-7127E5CDDD2B}"/>
                  </a:ext>
                </a:extLst>
              </p:cNvPr>
              <p:cNvSpPr/>
              <p:nvPr/>
            </p:nvSpPr>
            <p:spPr>
              <a:xfrm>
                <a:off x="-10529662" y="5642009"/>
                <a:ext cx="6058598" cy="3544643"/>
              </a:xfrm>
              <a:custGeom>
                <a:avLst/>
                <a:gdLst/>
                <a:ahLst/>
                <a:cxnLst/>
                <a:rect l="l" t="t" r="r" b="b"/>
                <a:pathLst>
                  <a:path w="119252" h="69773" extrusionOk="0">
                    <a:moveTo>
                      <a:pt x="59764" y="1"/>
                    </a:moveTo>
                    <a:lnTo>
                      <a:pt x="0" y="35253"/>
                    </a:lnTo>
                    <a:lnTo>
                      <a:pt x="59658" y="69773"/>
                    </a:lnTo>
                    <a:lnTo>
                      <a:pt x="119251" y="34350"/>
                    </a:lnTo>
                    <a:lnTo>
                      <a:pt x="5976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167;p28">
                <a:extLst>
                  <a:ext uri="{FF2B5EF4-FFF2-40B4-BE49-F238E27FC236}">
                    <a16:creationId xmlns:a16="http://schemas.microsoft.com/office/drawing/2014/main" id="{E7880A1F-B5C4-BE56-F95D-D1DCF145FDDA}"/>
                  </a:ext>
                </a:extLst>
              </p:cNvPr>
              <p:cNvSpPr/>
              <p:nvPr/>
            </p:nvSpPr>
            <p:spPr>
              <a:xfrm>
                <a:off x="-9650888" y="700976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8;p28">
                <a:extLst>
                  <a:ext uri="{FF2B5EF4-FFF2-40B4-BE49-F238E27FC236}">
                    <a16:creationId xmlns:a16="http://schemas.microsoft.com/office/drawing/2014/main" id="{F5A9AE7B-02F1-23A6-B593-0EF7001066CA}"/>
                  </a:ext>
                </a:extLst>
              </p:cNvPr>
              <p:cNvSpPr/>
              <p:nvPr/>
            </p:nvSpPr>
            <p:spPr>
              <a:xfrm>
                <a:off x="-9499794" y="7097195"/>
                <a:ext cx="111263" cy="64824"/>
              </a:xfrm>
              <a:custGeom>
                <a:avLst/>
                <a:gdLst/>
                <a:ahLst/>
                <a:cxnLst/>
                <a:rect l="l" t="t" r="r" b="b"/>
                <a:pathLst>
                  <a:path w="2190" h="1276" fill="none" extrusionOk="0">
                    <a:moveTo>
                      <a:pt x="320" y="1085"/>
                    </a:moveTo>
                    <a:lnTo>
                      <a:pt x="320" y="1085"/>
                    </a:lnTo>
                    <a:lnTo>
                      <a:pt x="405" y="1127"/>
                    </a:lnTo>
                    <a:lnTo>
                      <a:pt x="490" y="1170"/>
                    </a:lnTo>
                    <a:lnTo>
                      <a:pt x="585" y="1201"/>
                    </a:lnTo>
                    <a:lnTo>
                      <a:pt x="681" y="1223"/>
                    </a:lnTo>
                    <a:lnTo>
                      <a:pt x="893" y="1265"/>
                    </a:lnTo>
                    <a:lnTo>
                      <a:pt x="1095" y="1276"/>
                    </a:lnTo>
                    <a:lnTo>
                      <a:pt x="1308" y="1265"/>
                    </a:lnTo>
                    <a:lnTo>
                      <a:pt x="1510" y="1223"/>
                    </a:lnTo>
                    <a:lnTo>
                      <a:pt x="1605" y="1201"/>
                    </a:lnTo>
                    <a:lnTo>
                      <a:pt x="1701" y="1170"/>
                    </a:lnTo>
                    <a:lnTo>
                      <a:pt x="1786" y="1127"/>
                    </a:lnTo>
                    <a:lnTo>
                      <a:pt x="1871" y="1085"/>
                    </a:lnTo>
                    <a:lnTo>
                      <a:pt x="1871" y="1085"/>
                    </a:lnTo>
                    <a:lnTo>
                      <a:pt x="1945" y="1042"/>
                    </a:lnTo>
                    <a:lnTo>
                      <a:pt x="2009" y="989"/>
                    </a:lnTo>
                    <a:lnTo>
                      <a:pt x="2062" y="936"/>
                    </a:lnTo>
                    <a:lnTo>
                      <a:pt x="2115" y="872"/>
                    </a:lnTo>
                    <a:lnTo>
                      <a:pt x="2147" y="819"/>
                    </a:lnTo>
                    <a:lnTo>
                      <a:pt x="2168" y="755"/>
                    </a:lnTo>
                    <a:lnTo>
                      <a:pt x="2190" y="702"/>
                    </a:lnTo>
                    <a:lnTo>
                      <a:pt x="2190" y="638"/>
                    </a:lnTo>
                    <a:lnTo>
                      <a:pt x="2190" y="575"/>
                    </a:lnTo>
                    <a:lnTo>
                      <a:pt x="2168" y="521"/>
                    </a:lnTo>
                    <a:lnTo>
                      <a:pt x="2147" y="458"/>
                    </a:lnTo>
                    <a:lnTo>
                      <a:pt x="2105" y="405"/>
                    </a:lnTo>
                    <a:lnTo>
                      <a:pt x="2062" y="341"/>
                    </a:lnTo>
                    <a:lnTo>
                      <a:pt x="2009" y="288"/>
                    </a:lnTo>
                    <a:lnTo>
                      <a:pt x="1945" y="235"/>
                    </a:lnTo>
                    <a:lnTo>
                      <a:pt x="1871" y="192"/>
                    </a:lnTo>
                    <a:lnTo>
                      <a:pt x="1871" y="192"/>
                    </a:lnTo>
                    <a:lnTo>
                      <a:pt x="1786" y="150"/>
                    </a:lnTo>
                    <a:lnTo>
                      <a:pt x="1690" y="107"/>
                    </a:lnTo>
                    <a:lnTo>
                      <a:pt x="1605" y="75"/>
                    </a:lnTo>
                    <a:lnTo>
                      <a:pt x="1499" y="54"/>
                    </a:lnTo>
                    <a:lnTo>
                      <a:pt x="1297" y="11"/>
                    </a:lnTo>
                    <a:lnTo>
                      <a:pt x="1095" y="1"/>
                    </a:lnTo>
                    <a:lnTo>
                      <a:pt x="883" y="11"/>
                    </a:lnTo>
                    <a:lnTo>
                      <a:pt x="681" y="54"/>
                    </a:lnTo>
                    <a:lnTo>
                      <a:pt x="585" y="75"/>
                    </a:lnTo>
                    <a:lnTo>
                      <a:pt x="490" y="107"/>
                    </a:lnTo>
                    <a:lnTo>
                      <a:pt x="405" y="150"/>
                    </a:lnTo>
                    <a:lnTo>
                      <a:pt x="320" y="192"/>
                    </a:lnTo>
                    <a:lnTo>
                      <a:pt x="320" y="192"/>
                    </a:lnTo>
                    <a:lnTo>
                      <a:pt x="245" y="235"/>
                    </a:lnTo>
                    <a:lnTo>
                      <a:pt x="182" y="288"/>
                    </a:lnTo>
                    <a:lnTo>
                      <a:pt x="118" y="341"/>
                    </a:lnTo>
                    <a:lnTo>
                      <a:pt x="75" y="394"/>
                    </a:lnTo>
                    <a:lnTo>
                      <a:pt x="43" y="458"/>
                    </a:lnTo>
                    <a:lnTo>
                      <a:pt x="22" y="521"/>
                    </a:lnTo>
                    <a:lnTo>
                      <a:pt x="1" y="575"/>
                    </a:lnTo>
                    <a:lnTo>
                      <a:pt x="1" y="638"/>
                    </a:lnTo>
                    <a:lnTo>
                      <a:pt x="1" y="702"/>
                    </a:lnTo>
                    <a:lnTo>
                      <a:pt x="22" y="755"/>
                    </a:lnTo>
                    <a:lnTo>
                      <a:pt x="43" y="819"/>
                    </a:lnTo>
                    <a:lnTo>
                      <a:pt x="75" y="872"/>
                    </a:lnTo>
                    <a:lnTo>
                      <a:pt x="128" y="936"/>
                    </a:lnTo>
                    <a:lnTo>
                      <a:pt x="182" y="989"/>
                    </a:lnTo>
                    <a:lnTo>
                      <a:pt x="245" y="1042"/>
                    </a:lnTo>
                    <a:lnTo>
                      <a:pt x="320" y="10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73;p28">
                <a:extLst>
                  <a:ext uri="{FF2B5EF4-FFF2-40B4-BE49-F238E27FC236}">
                    <a16:creationId xmlns:a16="http://schemas.microsoft.com/office/drawing/2014/main" id="{454DD225-54D1-A3F6-EDBC-FCFF0E11575B}"/>
                  </a:ext>
                </a:extLst>
              </p:cNvPr>
              <p:cNvSpPr/>
              <p:nvPr/>
            </p:nvSpPr>
            <p:spPr>
              <a:xfrm>
                <a:off x="-10693254" y="5578353"/>
                <a:ext cx="6377653" cy="3694104"/>
              </a:xfrm>
              <a:custGeom>
                <a:avLst/>
                <a:gdLst/>
                <a:ahLst/>
                <a:cxnLst/>
                <a:rect l="l" t="t" r="r" b="b"/>
                <a:pathLst>
                  <a:path w="125532" h="72715" extrusionOk="0">
                    <a:moveTo>
                      <a:pt x="62580" y="3134"/>
                    </a:moveTo>
                    <a:lnTo>
                      <a:pt x="120123" y="36358"/>
                    </a:lnTo>
                    <a:lnTo>
                      <a:pt x="62952" y="69581"/>
                    </a:lnTo>
                    <a:lnTo>
                      <a:pt x="5409" y="36358"/>
                    </a:lnTo>
                    <a:lnTo>
                      <a:pt x="62580" y="3134"/>
                    </a:lnTo>
                    <a:close/>
                    <a:moveTo>
                      <a:pt x="62559" y="0"/>
                    </a:moveTo>
                    <a:lnTo>
                      <a:pt x="1" y="36358"/>
                    </a:lnTo>
                    <a:lnTo>
                      <a:pt x="62973" y="72715"/>
                    </a:lnTo>
                    <a:lnTo>
                      <a:pt x="125531" y="36358"/>
                    </a:lnTo>
                    <a:lnTo>
                      <a:pt x="62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74;p28">
                <a:extLst>
                  <a:ext uri="{FF2B5EF4-FFF2-40B4-BE49-F238E27FC236}">
                    <a16:creationId xmlns:a16="http://schemas.microsoft.com/office/drawing/2014/main" id="{B13E0E71-A1B1-9A4D-9C2C-EB35332D1BBD}"/>
                  </a:ext>
                </a:extLst>
              </p:cNvPr>
              <p:cNvSpPr/>
              <p:nvPr/>
            </p:nvSpPr>
            <p:spPr>
              <a:xfrm>
                <a:off x="-10693254" y="5578353"/>
                <a:ext cx="6377653" cy="3694104"/>
              </a:xfrm>
              <a:custGeom>
                <a:avLst/>
                <a:gdLst/>
                <a:ahLst/>
                <a:cxnLst/>
                <a:rect l="l" t="t" r="r" b="b"/>
                <a:pathLst>
                  <a:path w="125532" h="72715" fill="none" extrusionOk="0">
                    <a:moveTo>
                      <a:pt x="62559" y="0"/>
                    </a:moveTo>
                    <a:lnTo>
                      <a:pt x="125531" y="36358"/>
                    </a:lnTo>
                    <a:lnTo>
                      <a:pt x="62973" y="72715"/>
                    </a:lnTo>
                    <a:lnTo>
                      <a:pt x="1" y="36358"/>
                    </a:lnTo>
                    <a:lnTo>
                      <a:pt x="625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82;p28">
                <a:extLst>
                  <a:ext uri="{FF2B5EF4-FFF2-40B4-BE49-F238E27FC236}">
                    <a16:creationId xmlns:a16="http://schemas.microsoft.com/office/drawing/2014/main" id="{A83ABF53-76C3-1E74-914B-C55DE4C0FD7B}"/>
                  </a:ext>
                </a:extLst>
              </p:cNvPr>
              <p:cNvSpPr/>
              <p:nvPr/>
            </p:nvSpPr>
            <p:spPr>
              <a:xfrm>
                <a:off x="-8041792" y="6566106"/>
                <a:ext cx="111212" cy="64265"/>
              </a:xfrm>
              <a:custGeom>
                <a:avLst/>
                <a:gdLst/>
                <a:ahLst/>
                <a:cxnLst/>
                <a:rect l="l" t="t" r="r" b="b"/>
                <a:pathLst>
                  <a:path w="2189" h="1265" fill="none" extrusionOk="0">
                    <a:moveTo>
                      <a:pt x="319" y="1073"/>
                    </a:moveTo>
                    <a:lnTo>
                      <a:pt x="319" y="1073"/>
                    </a:lnTo>
                    <a:lnTo>
                      <a:pt x="404" y="1126"/>
                    </a:lnTo>
                    <a:lnTo>
                      <a:pt x="489" y="1158"/>
                    </a:lnTo>
                    <a:lnTo>
                      <a:pt x="584" y="1190"/>
                    </a:lnTo>
                    <a:lnTo>
                      <a:pt x="680" y="1222"/>
                    </a:lnTo>
                    <a:lnTo>
                      <a:pt x="882" y="1254"/>
                    </a:lnTo>
                    <a:lnTo>
                      <a:pt x="1094" y="1265"/>
                    </a:lnTo>
                    <a:lnTo>
                      <a:pt x="1307" y="1254"/>
                    </a:lnTo>
                    <a:lnTo>
                      <a:pt x="1509" y="1222"/>
                    </a:lnTo>
                    <a:lnTo>
                      <a:pt x="1604" y="1190"/>
                    </a:lnTo>
                    <a:lnTo>
                      <a:pt x="1700" y="1158"/>
                    </a:lnTo>
                    <a:lnTo>
                      <a:pt x="1785" y="1126"/>
                    </a:lnTo>
                    <a:lnTo>
                      <a:pt x="1870" y="1073"/>
                    </a:lnTo>
                    <a:lnTo>
                      <a:pt x="1870" y="1073"/>
                    </a:lnTo>
                    <a:lnTo>
                      <a:pt x="1944" y="1031"/>
                    </a:lnTo>
                    <a:lnTo>
                      <a:pt x="2008" y="978"/>
                    </a:lnTo>
                    <a:lnTo>
                      <a:pt x="2061" y="925"/>
                    </a:lnTo>
                    <a:lnTo>
                      <a:pt x="2104" y="871"/>
                    </a:lnTo>
                    <a:lnTo>
                      <a:pt x="2146" y="808"/>
                    </a:lnTo>
                    <a:lnTo>
                      <a:pt x="2168" y="755"/>
                    </a:lnTo>
                    <a:lnTo>
                      <a:pt x="2178" y="691"/>
                    </a:lnTo>
                    <a:lnTo>
                      <a:pt x="2189" y="627"/>
                    </a:lnTo>
                    <a:lnTo>
                      <a:pt x="2178" y="574"/>
                    </a:lnTo>
                    <a:lnTo>
                      <a:pt x="2168" y="510"/>
                    </a:lnTo>
                    <a:lnTo>
                      <a:pt x="2136" y="446"/>
                    </a:lnTo>
                    <a:lnTo>
                      <a:pt x="2104" y="393"/>
                    </a:lnTo>
                    <a:lnTo>
                      <a:pt x="2061" y="340"/>
                    </a:lnTo>
                    <a:lnTo>
                      <a:pt x="2008" y="276"/>
                    </a:lnTo>
                    <a:lnTo>
                      <a:pt x="1934" y="234"/>
                    </a:lnTo>
                    <a:lnTo>
                      <a:pt x="1859" y="181"/>
                    </a:lnTo>
                    <a:lnTo>
                      <a:pt x="1859" y="181"/>
                    </a:lnTo>
                    <a:lnTo>
                      <a:pt x="1785" y="138"/>
                    </a:lnTo>
                    <a:lnTo>
                      <a:pt x="1689" y="96"/>
                    </a:lnTo>
                    <a:lnTo>
                      <a:pt x="1594" y="64"/>
                    </a:lnTo>
                    <a:lnTo>
                      <a:pt x="1498" y="43"/>
                    </a:lnTo>
                    <a:lnTo>
                      <a:pt x="1296" y="11"/>
                    </a:lnTo>
                    <a:lnTo>
                      <a:pt x="1084" y="0"/>
                    </a:lnTo>
                    <a:lnTo>
                      <a:pt x="882" y="11"/>
                    </a:lnTo>
                    <a:lnTo>
                      <a:pt x="680" y="43"/>
                    </a:lnTo>
                    <a:lnTo>
                      <a:pt x="584" y="64"/>
                    </a:lnTo>
                    <a:lnTo>
                      <a:pt x="489" y="96"/>
                    </a:lnTo>
                    <a:lnTo>
                      <a:pt x="393" y="138"/>
                    </a:lnTo>
                    <a:lnTo>
                      <a:pt x="319" y="181"/>
                    </a:lnTo>
                    <a:lnTo>
                      <a:pt x="319" y="181"/>
                    </a:lnTo>
                    <a:lnTo>
                      <a:pt x="244" y="234"/>
                    </a:lnTo>
                    <a:lnTo>
                      <a:pt x="170" y="276"/>
                    </a:lnTo>
                    <a:lnTo>
                      <a:pt x="117" y="340"/>
                    </a:lnTo>
                    <a:lnTo>
                      <a:pt x="74" y="393"/>
                    </a:lnTo>
                    <a:lnTo>
                      <a:pt x="43" y="446"/>
                    </a:lnTo>
                    <a:lnTo>
                      <a:pt x="11" y="510"/>
                    </a:lnTo>
                    <a:lnTo>
                      <a:pt x="0" y="574"/>
                    </a:lnTo>
                    <a:lnTo>
                      <a:pt x="0" y="627"/>
                    </a:lnTo>
                    <a:lnTo>
                      <a:pt x="0" y="691"/>
                    </a:lnTo>
                    <a:lnTo>
                      <a:pt x="21" y="755"/>
                    </a:lnTo>
                    <a:lnTo>
                      <a:pt x="43" y="808"/>
                    </a:lnTo>
                    <a:lnTo>
                      <a:pt x="74" y="871"/>
                    </a:lnTo>
                    <a:lnTo>
                      <a:pt x="128" y="925"/>
                    </a:lnTo>
                    <a:lnTo>
                      <a:pt x="181" y="978"/>
                    </a:lnTo>
                    <a:lnTo>
                      <a:pt x="244" y="1031"/>
                    </a:lnTo>
                    <a:lnTo>
                      <a:pt x="319" y="10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03;p28">
                <a:extLst>
                  <a:ext uri="{FF2B5EF4-FFF2-40B4-BE49-F238E27FC236}">
                    <a16:creationId xmlns:a16="http://schemas.microsoft.com/office/drawing/2014/main" id="{6EEA0C13-CD76-C2BD-32BB-EBD0FF390B1D}"/>
                  </a:ext>
                </a:extLst>
              </p:cNvPr>
              <p:cNvSpPr/>
              <p:nvPr/>
            </p:nvSpPr>
            <p:spPr>
              <a:xfrm>
                <a:off x="-9888401" y="7147388"/>
                <a:ext cx="414061" cy="239737"/>
              </a:xfrm>
              <a:custGeom>
                <a:avLst/>
                <a:gdLst/>
                <a:ahLst/>
                <a:cxnLst/>
                <a:rect l="l" t="t" r="r" b="b"/>
                <a:pathLst>
                  <a:path w="8150" h="4719" fill="none" extrusionOk="0">
                    <a:moveTo>
                      <a:pt x="4059" y="1"/>
                    </a:moveTo>
                    <a:lnTo>
                      <a:pt x="8149" y="2360"/>
                    </a:lnTo>
                    <a:lnTo>
                      <a:pt x="4091" y="4718"/>
                    </a:lnTo>
                    <a:lnTo>
                      <a:pt x="0" y="2360"/>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04;p28">
                <a:extLst>
                  <a:ext uri="{FF2B5EF4-FFF2-40B4-BE49-F238E27FC236}">
                    <a16:creationId xmlns:a16="http://schemas.microsoft.com/office/drawing/2014/main" id="{EA56557D-1D20-34A5-11AB-136C14EBF462}"/>
                  </a:ext>
                </a:extLst>
              </p:cNvPr>
              <p:cNvSpPr/>
              <p:nvPr/>
            </p:nvSpPr>
            <p:spPr>
              <a:xfrm>
                <a:off x="-9736748" y="7234870"/>
                <a:ext cx="111263" cy="64824"/>
              </a:xfrm>
              <a:custGeom>
                <a:avLst/>
                <a:gdLst/>
                <a:ahLst/>
                <a:cxnLst/>
                <a:rect l="l" t="t" r="r" b="b"/>
                <a:pathLst>
                  <a:path w="2190" h="1276" fill="none" extrusionOk="0">
                    <a:moveTo>
                      <a:pt x="319" y="1084"/>
                    </a:moveTo>
                    <a:lnTo>
                      <a:pt x="319" y="1084"/>
                    </a:lnTo>
                    <a:lnTo>
                      <a:pt x="404" y="1137"/>
                    </a:lnTo>
                    <a:lnTo>
                      <a:pt x="489" y="1169"/>
                    </a:lnTo>
                    <a:lnTo>
                      <a:pt x="585" y="1201"/>
                    </a:lnTo>
                    <a:lnTo>
                      <a:pt x="681" y="1233"/>
                    </a:lnTo>
                    <a:lnTo>
                      <a:pt x="883" y="1264"/>
                    </a:lnTo>
                    <a:lnTo>
                      <a:pt x="1095" y="1275"/>
                    </a:lnTo>
                    <a:lnTo>
                      <a:pt x="1308" y="1264"/>
                    </a:lnTo>
                    <a:lnTo>
                      <a:pt x="1509" y="1233"/>
                    </a:lnTo>
                    <a:lnTo>
                      <a:pt x="1605" y="1201"/>
                    </a:lnTo>
                    <a:lnTo>
                      <a:pt x="1701" y="1169"/>
                    </a:lnTo>
                    <a:lnTo>
                      <a:pt x="1786" y="1137"/>
                    </a:lnTo>
                    <a:lnTo>
                      <a:pt x="1871" y="1084"/>
                    </a:lnTo>
                    <a:lnTo>
                      <a:pt x="1871" y="1084"/>
                    </a:lnTo>
                    <a:lnTo>
                      <a:pt x="1945" y="1041"/>
                    </a:lnTo>
                    <a:lnTo>
                      <a:pt x="2009" y="988"/>
                    </a:lnTo>
                    <a:lnTo>
                      <a:pt x="2062" y="935"/>
                    </a:lnTo>
                    <a:lnTo>
                      <a:pt x="2104" y="882"/>
                    </a:lnTo>
                    <a:lnTo>
                      <a:pt x="2147" y="818"/>
                    </a:lnTo>
                    <a:lnTo>
                      <a:pt x="2168" y="765"/>
                    </a:lnTo>
                    <a:lnTo>
                      <a:pt x="2179" y="701"/>
                    </a:lnTo>
                    <a:lnTo>
                      <a:pt x="2189" y="638"/>
                    </a:lnTo>
                    <a:lnTo>
                      <a:pt x="2179" y="584"/>
                    </a:lnTo>
                    <a:lnTo>
                      <a:pt x="2168" y="521"/>
                    </a:lnTo>
                    <a:lnTo>
                      <a:pt x="2147" y="457"/>
                    </a:lnTo>
                    <a:lnTo>
                      <a:pt x="2104" y="404"/>
                    </a:lnTo>
                    <a:lnTo>
                      <a:pt x="2062" y="340"/>
                    </a:lnTo>
                    <a:lnTo>
                      <a:pt x="2009" y="287"/>
                    </a:lnTo>
                    <a:lnTo>
                      <a:pt x="1945" y="244"/>
                    </a:lnTo>
                    <a:lnTo>
                      <a:pt x="1860" y="191"/>
                    </a:lnTo>
                    <a:lnTo>
                      <a:pt x="1860" y="191"/>
                    </a:lnTo>
                    <a:lnTo>
                      <a:pt x="1786" y="149"/>
                    </a:lnTo>
                    <a:lnTo>
                      <a:pt x="1690" y="106"/>
                    </a:lnTo>
                    <a:lnTo>
                      <a:pt x="1594" y="74"/>
                    </a:lnTo>
                    <a:lnTo>
                      <a:pt x="1499" y="53"/>
                    </a:lnTo>
                    <a:lnTo>
                      <a:pt x="1297" y="21"/>
                    </a:lnTo>
                    <a:lnTo>
                      <a:pt x="1084" y="0"/>
                    </a:lnTo>
                    <a:lnTo>
                      <a:pt x="883" y="21"/>
                    </a:lnTo>
                    <a:lnTo>
                      <a:pt x="681" y="53"/>
                    </a:lnTo>
                    <a:lnTo>
                      <a:pt x="574" y="74"/>
                    </a:lnTo>
                    <a:lnTo>
                      <a:pt x="489" y="106"/>
                    </a:lnTo>
                    <a:lnTo>
                      <a:pt x="394" y="149"/>
                    </a:lnTo>
                    <a:lnTo>
                      <a:pt x="319" y="191"/>
                    </a:lnTo>
                    <a:lnTo>
                      <a:pt x="319" y="191"/>
                    </a:lnTo>
                    <a:lnTo>
                      <a:pt x="245" y="234"/>
                    </a:lnTo>
                    <a:lnTo>
                      <a:pt x="171" y="287"/>
                    </a:lnTo>
                    <a:lnTo>
                      <a:pt x="118" y="340"/>
                    </a:lnTo>
                    <a:lnTo>
                      <a:pt x="75" y="404"/>
                    </a:lnTo>
                    <a:lnTo>
                      <a:pt x="43" y="457"/>
                    </a:lnTo>
                    <a:lnTo>
                      <a:pt x="11" y="521"/>
                    </a:lnTo>
                    <a:lnTo>
                      <a:pt x="1" y="574"/>
                    </a:lnTo>
                    <a:lnTo>
                      <a:pt x="1" y="638"/>
                    </a:lnTo>
                    <a:lnTo>
                      <a:pt x="1" y="701"/>
                    </a:lnTo>
                    <a:lnTo>
                      <a:pt x="22" y="765"/>
                    </a:lnTo>
                    <a:lnTo>
                      <a:pt x="43" y="818"/>
                    </a:lnTo>
                    <a:lnTo>
                      <a:pt x="75" y="882"/>
                    </a:lnTo>
                    <a:lnTo>
                      <a:pt x="128" y="935"/>
                    </a:lnTo>
                    <a:lnTo>
                      <a:pt x="181" y="988"/>
                    </a:lnTo>
                    <a:lnTo>
                      <a:pt x="245" y="104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09;p28">
                <a:extLst>
                  <a:ext uri="{FF2B5EF4-FFF2-40B4-BE49-F238E27FC236}">
                    <a16:creationId xmlns:a16="http://schemas.microsoft.com/office/drawing/2014/main" id="{5C8A9CFA-6998-71AD-0CE6-4B2207D07A22}"/>
                  </a:ext>
                </a:extLst>
              </p:cNvPr>
              <p:cNvSpPr/>
              <p:nvPr/>
            </p:nvSpPr>
            <p:spPr>
              <a:xfrm>
                <a:off x="-7878809" y="7071845"/>
                <a:ext cx="649440" cy="376243"/>
              </a:xfrm>
              <a:custGeom>
                <a:avLst/>
                <a:gdLst/>
                <a:ahLst/>
                <a:cxnLst/>
                <a:rect l="l" t="t" r="r" b="b"/>
                <a:pathLst>
                  <a:path w="12783" h="7406" fill="none" extrusionOk="0">
                    <a:moveTo>
                      <a:pt x="10902" y="1084"/>
                    </a:moveTo>
                    <a:lnTo>
                      <a:pt x="10902" y="1084"/>
                    </a:lnTo>
                    <a:lnTo>
                      <a:pt x="11125" y="1222"/>
                    </a:lnTo>
                    <a:lnTo>
                      <a:pt x="11337" y="1360"/>
                    </a:lnTo>
                    <a:lnTo>
                      <a:pt x="11539" y="1509"/>
                    </a:lnTo>
                    <a:lnTo>
                      <a:pt x="11720" y="1658"/>
                    </a:lnTo>
                    <a:lnTo>
                      <a:pt x="11890" y="1817"/>
                    </a:lnTo>
                    <a:lnTo>
                      <a:pt x="12038" y="1977"/>
                    </a:lnTo>
                    <a:lnTo>
                      <a:pt x="12187" y="2136"/>
                    </a:lnTo>
                    <a:lnTo>
                      <a:pt x="12304" y="2306"/>
                    </a:lnTo>
                    <a:lnTo>
                      <a:pt x="12421" y="2476"/>
                    </a:lnTo>
                    <a:lnTo>
                      <a:pt x="12517" y="2646"/>
                    </a:lnTo>
                    <a:lnTo>
                      <a:pt x="12602" y="2816"/>
                    </a:lnTo>
                    <a:lnTo>
                      <a:pt x="12665" y="2997"/>
                    </a:lnTo>
                    <a:lnTo>
                      <a:pt x="12718" y="3167"/>
                    </a:lnTo>
                    <a:lnTo>
                      <a:pt x="12750" y="3347"/>
                    </a:lnTo>
                    <a:lnTo>
                      <a:pt x="12772" y="3528"/>
                    </a:lnTo>
                    <a:lnTo>
                      <a:pt x="12782" y="3698"/>
                    </a:lnTo>
                    <a:lnTo>
                      <a:pt x="12782" y="3878"/>
                    </a:lnTo>
                    <a:lnTo>
                      <a:pt x="12761" y="4059"/>
                    </a:lnTo>
                    <a:lnTo>
                      <a:pt x="12718" y="4229"/>
                    </a:lnTo>
                    <a:lnTo>
                      <a:pt x="12676" y="4410"/>
                    </a:lnTo>
                    <a:lnTo>
                      <a:pt x="12602" y="4580"/>
                    </a:lnTo>
                    <a:lnTo>
                      <a:pt x="12527" y="4750"/>
                    </a:lnTo>
                    <a:lnTo>
                      <a:pt x="12432" y="4930"/>
                    </a:lnTo>
                    <a:lnTo>
                      <a:pt x="12325" y="5090"/>
                    </a:lnTo>
                    <a:lnTo>
                      <a:pt x="12198" y="5260"/>
                    </a:lnTo>
                    <a:lnTo>
                      <a:pt x="12060" y="5419"/>
                    </a:lnTo>
                    <a:lnTo>
                      <a:pt x="11911" y="5578"/>
                    </a:lnTo>
                    <a:lnTo>
                      <a:pt x="11741" y="5738"/>
                    </a:lnTo>
                    <a:lnTo>
                      <a:pt x="11560" y="5887"/>
                    </a:lnTo>
                    <a:lnTo>
                      <a:pt x="11369" y="6035"/>
                    </a:lnTo>
                    <a:lnTo>
                      <a:pt x="11157" y="6184"/>
                    </a:lnTo>
                    <a:lnTo>
                      <a:pt x="10923" y="6322"/>
                    </a:lnTo>
                    <a:lnTo>
                      <a:pt x="10923" y="6322"/>
                    </a:lnTo>
                    <a:lnTo>
                      <a:pt x="10583" y="6503"/>
                    </a:lnTo>
                    <a:lnTo>
                      <a:pt x="10232" y="6673"/>
                    </a:lnTo>
                    <a:lnTo>
                      <a:pt x="9860" y="6821"/>
                    </a:lnTo>
                    <a:lnTo>
                      <a:pt x="9467" y="6949"/>
                    </a:lnTo>
                    <a:lnTo>
                      <a:pt x="9074" y="7066"/>
                    </a:lnTo>
                    <a:lnTo>
                      <a:pt x="8660" y="7172"/>
                    </a:lnTo>
                    <a:lnTo>
                      <a:pt x="8245" y="7246"/>
                    </a:lnTo>
                    <a:lnTo>
                      <a:pt x="7820" y="7310"/>
                    </a:lnTo>
                    <a:lnTo>
                      <a:pt x="7820" y="7310"/>
                    </a:lnTo>
                    <a:lnTo>
                      <a:pt x="7555" y="7342"/>
                    </a:lnTo>
                    <a:lnTo>
                      <a:pt x="7279" y="7374"/>
                    </a:lnTo>
                    <a:lnTo>
                      <a:pt x="7002" y="7385"/>
                    </a:lnTo>
                    <a:lnTo>
                      <a:pt x="6737" y="7395"/>
                    </a:lnTo>
                    <a:lnTo>
                      <a:pt x="6461" y="7406"/>
                    </a:lnTo>
                    <a:lnTo>
                      <a:pt x="6184" y="7406"/>
                    </a:lnTo>
                    <a:lnTo>
                      <a:pt x="5908" y="7395"/>
                    </a:lnTo>
                    <a:lnTo>
                      <a:pt x="5642" y="7374"/>
                    </a:lnTo>
                    <a:lnTo>
                      <a:pt x="5366" y="7353"/>
                    </a:lnTo>
                    <a:lnTo>
                      <a:pt x="5090" y="7321"/>
                    </a:lnTo>
                    <a:lnTo>
                      <a:pt x="4824" y="7289"/>
                    </a:lnTo>
                    <a:lnTo>
                      <a:pt x="4559" y="7246"/>
                    </a:lnTo>
                    <a:lnTo>
                      <a:pt x="4293" y="7193"/>
                    </a:lnTo>
                    <a:lnTo>
                      <a:pt x="4038" y="7140"/>
                    </a:lnTo>
                    <a:lnTo>
                      <a:pt x="3773" y="7076"/>
                    </a:lnTo>
                    <a:lnTo>
                      <a:pt x="3528" y="7002"/>
                    </a:lnTo>
                    <a:lnTo>
                      <a:pt x="3528" y="7002"/>
                    </a:lnTo>
                    <a:lnTo>
                      <a:pt x="3093" y="6864"/>
                    </a:lnTo>
                    <a:lnTo>
                      <a:pt x="2880" y="6790"/>
                    </a:lnTo>
                    <a:lnTo>
                      <a:pt x="2668" y="6705"/>
                    </a:lnTo>
                    <a:lnTo>
                      <a:pt x="2466" y="6620"/>
                    </a:lnTo>
                    <a:lnTo>
                      <a:pt x="2264" y="6524"/>
                    </a:lnTo>
                    <a:lnTo>
                      <a:pt x="2073" y="6428"/>
                    </a:lnTo>
                    <a:lnTo>
                      <a:pt x="1881" y="6322"/>
                    </a:lnTo>
                    <a:lnTo>
                      <a:pt x="1881" y="6322"/>
                    </a:lnTo>
                    <a:lnTo>
                      <a:pt x="1658" y="6184"/>
                    </a:lnTo>
                    <a:lnTo>
                      <a:pt x="1446" y="6035"/>
                    </a:lnTo>
                    <a:lnTo>
                      <a:pt x="1244" y="5887"/>
                    </a:lnTo>
                    <a:lnTo>
                      <a:pt x="1063" y="5738"/>
                    </a:lnTo>
                    <a:lnTo>
                      <a:pt x="893" y="5578"/>
                    </a:lnTo>
                    <a:lnTo>
                      <a:pt x="734" y="5419"/>
                    </a:lnTo>
                    <a:lnTo>
                      <a:pt x="596" y="5260"/>
                    </a:lnTo>
                    <a:lnTo>
                      <a:pt x="468" y="5090"/>
                    </a:lnTo>
                    <a:lnTo>
                      <a:pt x="362" y="4930"/>
                    </a:lnTo>
                    <a:lnTo>
                      <a:pt x="266" y="4760"/>
                    </a:lnTo>
                    <a:lnTo>
                      <a:pt x="181" y="4580"/>
                    </a:lnTo>
                    <a:lnTo>
                      <a:pt x="118" y="4410"/>
                    </a:lnTo>
                    <a:lnTo>
                      <a:pt x="64" y="4229"/>
                    </a:lnTo>
                    <a:lnTo>
                      <a:pt x="22" y="4059"/>
                    </a:lnTo>
                    <a:lnTo>
                      <a:pt x="1" y="3878"/>
                    </a:lnTo>
                    <a:lnTo>
                      <a:pt x="1" y="3698"/>
                    </a:lnTo>
                    <a:lnTo>
                      <a:pt x="1" y="3528"/>
                    </a:lnTo>
                    <a:lnTo>
                      <a:pt x="22" y="3347"/>
                    </a:lnTo>
                    <a:lnTo>
                      <a:pt x="54" y="3167"/>
                    </a:lnTo>
                    <a:lnTo>
                      <a:pt x="107" y="2997"/>
                    </a:lnTo>
                    <a:lnTo>
                      <a:pt x="171" y="2816"/>
                    </a:lnTo>
                    <a:lnTo>
                      <a:pt x="256" y="2646"/>
                    </a:lnTo>
                    <a:lnTo>
                      <a:pt x="351" y="2476"/>
                    </a:lnTo>
                    <a:lnTo>
                      <a:pt x="458" y="2306"/>
                    </a:lnTo>
                    <a:lnTo>
                      <a:pt x="574" y="2136"/>
                    </a:lnTo>
                    <a:lnTo>
                      <a:pt x="713" y="1977"/>
                    </a:lnTo>
                    <a:lnTo>
                      <a:pt x="872" y="1817"/>
                    </a:lnTo>
                    <a:lnTo>
                      <a:pt x="1042" y="1658"/>
                    </a:lnTo>
                    <a:lnTo>
                      <a:pt x="1223" y="1509"/>
                    </a:lnTo>
                    <a:lnTo>
                      <a:pt x="1414" y="1360"/>
                    </a:lnTo>
                    <a:lnTo>
                      <a:pt x="1626" y="1222"/>
                    </a:lnTo>
                    <a:lnTo>
                      <a:pt x="1849" y="1084"/>
                    </a:lnTo>
                    <a:lnTo>
                      <a:pt x="1849" y="1084"/>
                    </a:lnTo>
                    <a:lnTo>
                      <a:pt x="2094" y="946"/>
                    </a:lnTo>
                    <a:lnTo>
                      <a:pt x="2338" y="829"/>
                    </a:lnTo>
                    <a:lnTo>
                      <a:pt x="2593" y="712"/>
                    </a:lnTo>
                    <a:lnTo>
                      <a:pt x="2859" y="606"/>
                    </a:lnTo>
                    <a:lnTo>
                      <a:pt x="3124" y="510"/>
                    </a:lnTo>
                    <a:lnTo>
                      <a:pt x="3401" y="415"/>
                    </a:lnTo>
                    <a:lnTo>
                      <a:pt x="3677" y="340"/>
                    </a:lnTo>
                    <a:lnTo>
                      <a:pt x="3964" y="266"/>
                    </a:lnTo>
                    <a:lnTo>
                      <a:pt x="4251" y="202"/>
                    </a:lnTo>
                    <a:lnTo>
                      <a:pt x="4548" y="149"/>
                    </a:lnTo>
                    <a:lnTo>
                      <a:pt x="4846" y="107"/>
                    </a:lnTo>
                    <a:lnTo>
                      <a:pt x="5143" y="64"/>
                    </a:lnTo>
                    <a:lnTo>
                      <a:pt x="5451" y="32"/>
                    </a:lnTo>
                    <a:lnTo>
                      <a:pt x="5759" y="11"/>
                    </a:lnTo>
                    <a:lnTo>
                      <a:pt x="6067" y="0"/>
                    </a:lnTo>
                    <a:lnTo>
                      <a:pt x="6365" y="0"/>
                    </a:lnTo>
                    <a:lnTo>
                      <a:pt x="6673" y="0"/>
                    </a:lnTo>
                    <a:lnTo>
                      <a:pt x="6981" y="11"/>
                    </a:lnTo>
                    <a:lnTo>
                      <a:pt x="7289" y="32"/>
                    </a:lnTo>
                    <a:lnTo>
                      <a:pt x="7587" y="64"/>
                    </a:lnTo>
                    <a:lnTo>
                      <a:pt x="7895" y="107"/>
                    </a:lnTo>
                    <a:lnTo>
                      <a:pt x="8192" y="149"/>
                    </a:lnTo>
                    <a:lnTo>
                      <a:pt x="8490" y="202"/>
                    </a:lnTo>
                    <a:lnTo>
                      <a:pt x="8777" y="266"/>
                    </a:lnTo>
                    <a:lnTo>
                      <a:pt x="9064" y="340"/>
                    </a:lnTo>
                    <a:lnTo>
                      <a:pt x="9350" y="425"/>
                    </a:lnTo>
                    <a:lnTo>
                      <a:pt x="9627" y="510"/>
                    </a:lnTo>
                    <a:lnTo>
                      <a:pt x="9892" y="606"/>
                    </a:lnTo>
                    <a:lnTo>
                      <a:pt x="10158" y="712"/>
                    </a:lnTo>
                    <a:lnTo>
                      <a:pt x="10413" y="829"/>
                    </a:lnTo>
                    <a:lnTo>
                      <a:pt x="10657" y="946"/>
                    </a:lnTo>
                    <a:lnTo>
                      <a:pt x="10902" y="1084"/>
                    </a:lnTo>
                    <a:lnTo>
                      <a:pt x="10902"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21;p28">
                <a:extLst>
                  <a:ext uri="{FF2B5EF4-FFF2-40B4-BE49-F238E27FC236}">
                    <a16:creationId xmlns:a16="http://schemas.microsoft.com/office/drawing/2014/main" id="{849F2BE4-1CD3-1598-907E-9DCF2F7F47FF}"/>
                  </a:ext>
                </a:extLst>
              </p:cNvPr>
              <p:cNvSpPr/>
              <p:nvPr/>
            </p:nvSpPr>
            <p:spPr>
              <a:xfrm>
                <a:off x="-9443654" y="7648860"/>
                <a:ext cx="111263" cy="64265"/>
              </a:xfrm>
              <a:custGeom>
                <a:avLst/>
                <a:gdLst/>
                <a:ahLst/>
                <a:cxnLst/>
                <a:rect l="l" t="t" r="r" b="b"/>
                <a:pathLst>
                  <a:path w="2190" h="1265" fill="none" extrusionOk="0">
                    <a:moveTo>
                      <a:pt x="330" y="1084"/>
                    </a:moveTo>
                    <a:lnTo>
                      <a:pt x="330" y="1084"/>
                    </a:lnTo>
                    <a:lnTo>
                      <a:pt x="405" y="1126"/>
                    </a:lnTo>
                    <a:lnTo>
                      <a:pt x="500" y="1158"/>
                    </a:lnTo>
                    <a:lnTo>
                      <a:pt x="596" y="1190"/>
                    </a:lnTo>
                    <a:lnTo>
                      <a:pt x="691" y="1222"/>
                    </a:lnTo>
                    <a:lnTo>
                      <a:pt x="893" y="1254"/>
                    </a:lnTo>
                    <a:lnTo>
                      <a:pt x="1106" y="1265"/>
                    </a:lnTo>
                    <a:lnTo>
                      <a:pt x="1308" y="1254"/>
                    </a:lnTo>
                    <a:lnTo>
                      <a:pt x="1510" y="1222"/>
                    </a:lnTo>
                    <a:lnTo>
                      <a:pt x="1616" y="1190"/>
                    </a:lnTo>
                    <a:lnTo>
                      <a:pt x="1701" y="1158"/>
                    </a:lnTo>
                    <a:lnTo>
                      <a:pt x="1796" y="1126"/>
                    </a:lnTo>
                    <a:lnTo>
                      <a:pt x="1871" y="1084"/>
                    </a:lnTo>
                    <a:lnTo>
                      <a:pt x="1871" y="1084"/>
                    </a:lnTo>
                    <a:lnTo>
                      <a:pt x="1956" y="1031"/>
                    </a:lnTo>
                    <a:lnTo>
                      <a:pt x="2020" y="978"/>
                    </a:lnTo>
                    <a:lnTo>
                      <a:pt x="2073" y="925"/>
                    </a:lnTo>
                    <a:lnTo>
                      <a:pt x="2115" y="871"/>
                    </a:lnTo>
                    <a:lnTo>
                      <a:pt x="2147" y="808"/>
                    </a:lnTo>
                    <a:lnTo>
                      <a:pt x="2179" y="755"/>
                    </a:lnTo>
                    <a:lnTo>
                      <a:pt x="2190" y="691"/>
                    </a:lnTo>
                    <a:lnTo>
                      <a:pt x="2190" y="627"/>
                    </a:lnTo>
                    <a:lnTo>
                      <a:pt x="2190" y="574"/>
                    </a:lnTo>
                    <a:lnTo>
                      <a:pt x="2168" y="510"/>
                    </a:lnTo>
                    <a:lnTo>
                      <a:pt x="2147" y="446"/>
                    </a:lnTo>
                    <a:lnTo>
                      <a:pt x="2115" y="393"/>
                    </a:lnTo>
                    <a:lnTo>
                      <a:pt x="2062" y="340"/>
                    </a:lnTo>
                    <a:lnTo>
                      <a:pt x="2009" y="276"/>
                    </a:lnTo>
                    <a:lnTo>
                      <a:pt x="1945" y="234"/>
                    </a:lnTo>
                    <a:lnTo>
                      <a:pt x="1871" y="181"/>
                    </a:lnTo>
                    <a:lnTo>
                      <a:pt x="1871" y="181"/>
                    </a:lnTo>
                    <a:lnTo>
                      <a:pt x="1786" y="138"/>
                    </a:lnTo>
                    <a:lnTo>
                      <a:pt x="1701" y="96"/>
                    </a:lnTo>
                    <a:lnTo>
                      <a:pt x="1605" y="64"/>
                    </a:lnTo>
                    <a:lnTo>
                      <a:pt x="1510" y="43"/>
                    </a:lnTo>
                    <a:lnTo>
                      <a:pt x="1308" y="11"/>
                    </a:lnTo>
                    <a:lnTo>
                      <a:pt x="1095" y="0"/>
                    </a:lnTo>
                    <a:lnTo>
                      <a:pt x="883" y="11"/>
                    </a:lnTo>
                    <a:lnTo>
                      <a:pt x="681" y="43"/>
                    </a:lnTo>
                    <a:lnTo>
                      <a:pt x="585" y="64"/>
                    </a:lnTo>
                    <a:lnTo>
                      <a:pt x="490" y="96"/>
                    </a:lnTo>
                    <a:lnTo>
                      <a:pt x="405" y="138"/>
                    </a:lnTo>
                    <a:lnTo>
                      <a:pt x="320" y="181"/>
                    </a:lnTo>
                    <a:lnTo>
                      <a:pt x="320" y="181"/>
                    </a:lnTo>
                    <a:lnTo>
                      <a:pt x="245" y="234"/>
                    </a:lnTo>
                    <a:lnTo>
                      <a:pt x="182" y="276"/>
                    </a:lnTo>
                    <a:lnTo>
                      <a:pt x="128" y="340"/>
                    </a:lnTo>
                    <a:lnTo>
                      <a:pt x="86" y="393"/>
                    </a:lnTo>
                    <a:lnTo>
                      <a:pt x="43" y="446"/>
                    </a:lnTo>
                    <a:lnTo>
                      <a:pt x="22" y="510"/>
                    </a:lnTo>
                    <a:lnTo>
                      <a:pt x="12" y="574"/>
                    </a:lnTo>
                    <a:lnTo>
                      <a:pt x="1" y="627"/>
                    </a:lnTo>
                    <a:lnTo>
                      <a:pt x="12" y="691"/>
                    </a:lnTo>
                    <a:lnTo>
                      <a:pt x="22" y="755"/>
                    </a:lnTo>
                    <a:lnTo>
                      <a:pt x="43" y="808"/>
                    </a:lnTo>
                    <a:lnTo>
                      <a:pt x="86" y="871"/>
                    </a:lnTo>
                    <a:lnTo>
                      <a:pt x="128" y="925"/>
                    </a:lnTo>
                    <a:lnTo>
                      <a:pt x="182" y="978"/>
                    </a:lnTo>
                    <a:lnTo>
                      <a:pt x="245" y="1031"/>
                    </a:lnTo>
                    <a:lnTo>
                      <a:pt x="330"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31;p28">
                <a:extLst>
                  <a:ext uri="{FF2B5EF4-FFF2-40B4-BE49-F238E27FC236}">
                    <a16:creationId xmlns:a16="http://schemas.microsoft.com/office/drawing/2014/main" id="{5E697F45-CEE4-C9F0-9E69-79DA6281C689}"/>
                  </a:ext>
                </a:extLst>
              </p:cNvPr>
              <p:cNvSpPr/>
              <p:nvPr/>
            </p:nvSpPr>
            <p:spPr>
              <a:xfrm>
                <a:off x="-8164892" y="8386156"/>
                <a:ext cx="649948" cy="376802"/>
              </a:xfrm>
              <a:custGeom>
                <a:avLst/>
                <a:gdLst/>
                <a:ahLst/>
                <a:cxnLst/>
                <a:rect l="l" t="t" r="r" b="b"/>
                <a:pathLst>
                  <a:path w="12793" h="7417" fill="none" extrusionOk="0">
                    <a:moveTo>
                      <a:pt x="10902" y="1095"/>
                    </a:moveTo>
                    <a:lnTo>
                      <a:pt x="10902" y="1095"/>
                    </a:lnTo>
                    <a:lnTo>
                      <a:pt x="11135" y="1233"/>
                    </a:lnTo>
                    <a:lnTo>
                      <a:pt x="11348" y="1371"/>
                    </a:lnTo>
                    <a:lnTo>
                      <a:pt x="11539" y="1520"/>
                    </a:lnTo>
                    <a:lnTo>
                      <a:pt x="11730" y="1668"/>
                    </a:lnTo>
                    <a:lnTo>
                      <a:pt x="11900" y="1828"/>
                    </a:lnTo>
                    <a:lnTo>
                      <a:pt x="12049" y="1987"/>
                    </a:lnTo>
                    <a:lnTo>
                      <a:pt x="12187" y="2147"/>
                    </a:lnTo>
                    <a:lnTo>
                      <a:pt x="12315" y="2317"/>
                    </a:lnTo>
                    <a:lnTo>
                      <a:pt x="12421" y="2487"/>
                    </a:lnTo>
                    <a:lnTo>
                      <a:pt x="12527" y="2657"/>
                    </a:lnTo>
                    <a:lnTo>
                      <a:pt x="12602" y="2827"/>
                    </a:lnTo>
                    <a:lnTo>
                      <a:pt x="12665" y="2997"/>
                    </a:lnTo>
                    <a:lnTo>
                      <a:pt x="12718" y="3177"/>
                    </a:lnTo>
                    <a:lnTo>
                      <a:pt x="12761" y="3358"/>
                    </a:lnTo>
                    <a:lnTo>
                      <a:pt x="12782" y="3528"/>
                    </a:lnTo>
                    <a:lnTo>
                      <a:pt x="12793" y="3708"/>
                    </a:lnTo>
                    <a:lnTo>
                      <a:pt x="12782" y="3889"/>
                    </a:lnTo>
                    <a:lnTo>
                      <a:pt x="12761" y="4059"/>
                    </a:lnTo>
                    <a:lnTo>
                      <a:pt x="12729" y="4240"/>
                    </a:lnTo>
                    <a:lnTo>
                      <a:pt x="12676" y="4420"/>
                    </a:lnTo>
                    <a:lnTo>
                      <a:pt x="12612" y="4590"/>
                    </a:lnTo>
                    <a:lnTo>
                      <a:pt x="12538" y="4760"/>
                    </a:lnTo>
                    <a:lnTo>
                      <a:pt x="12442" y="4930"/>
                    </a:lnTo>
                    <a:lnTo>
                      <a:pt x="12336" y="5100"/>
                    </a:lnTo>
                    <a:lnTo>
                      <a:pt x="12208" y="5270"/>
                    </a:lnTo>
                    <a:lnTo>
                      <a:pt x="12070" y="5430"/>
                    </a:lnTo>
                    <a:lnTo>
                      <a:pt x="11922" y="5589"/>
                    </a:lnTo>
                    <a:lnTo>
                      <a:pt x="11752" y="5748"/>
                    </a:lnTo>
                    <a:lnTo>
                      <a:pt x="11571" y="5897"/>
                    </a:lnTo>
                    <a:lnTo>
                      <a:pt x="11369" y="6046"/>
                    </a:lnTo>
                    <a:lnTo>
                      <a:pt x="11157" y="6195"/>
                    </a:lnTo>
                    <a:lnTo>
                      <a:pt x="10933" y="6333"/>
                    </a:lnTo>
                    <a:lnTo>
                      <a:pt x="10933" y="6333"/>
                    </a:lnTo>
                    <a:lnTo>
                      <a:pt x="10700" y="6460"/>
                    </a:lnTo>
                    <a:lnTo>
                      <a:pt x="10445" y="6577"/>
                    </a:lnTo>
                    <a:lnTo>
                      <a:pt x="10190" y="6694"/>
                    </a:lnTo>
                    <a:lnTo>
                      <a:pt x="9935" y="6800"/>
                    </a:lnTo>
                    <a:lnTo>
                      <a:pt x="9669" y="6896"/>
                    </a:lnTo>
                    <a:lnTo>
                      <a:pt x="9393" y="6991"/>
                    </a:lnTo>
                    <a:lnTo>
                      <a:pt x="9106" y="7066"/>
                    </a:lnTo>
                    <a:lnTo>
                      <a:pt x="8819" y="7140"/>
                    </a:lnTo>
                    <a:lnTo>
                      <a:pt x="8532" y="7204"/>
                    </a:lnTo>
                    <a:lnTo>
                      <a:pt x="8235" y="7257"/>
                    </a:lnTo>
                    <a:lnTo>
                      <a:pt x="7937" y="7310"/>
                    </a:lnTo>
                    <a:lnTo>
                      <a:pt x="7640" y="7342"/>
                    </a:lnTo>
                    <a:lnTo>
                      <a:pt x="7332" y="7374"/>
                    </a:lnTo>
                    <a:lnTo>
                      <a:pt x="7034" y="7395"/>
                    </a:lnTo>
                    <a:lnTo>
                      <a:pt x="6726" y="7406"/>
                    </a:lnTo>
                    <a:lnTo>
                      <a:pt x="6418" y="7416"/>
                    </a:lnTo>
                    <a:lnTo>
                      <a:pt x="6110" y="7406"/>
                    </a:lnTo>
                    <a:lnTo>
                      <a:pt x="5802" y="7395"/>
                    </a:lnTo>
                    <a:lnTo>
                      <a:pt x="5504" y="7374"/>
                    </a:lnTo>
                    <a:lnTo>
                      <a:pt x="5196" y="7342"/>
                    </a:lnTo>
                    <a:lnTo>
                      <a:pt x="4899" y="7310"/>
                    </a:lnTo>
                    <a:lnTo>
                      <a:pt x="4601" y="7257"/>
                    </a:lnTo>
                    <a:lnTo>
                      <a:pt x="4304" y="7204"/>
                    </a:lnTo>
                    <a:lnTo>
                      <a:pt x="4006" y="7140"/>
                    </a:lnTo>
                    <a:lnTo>
                      <a:pt x="3719" y="7066"/>
                    </a:lnTo>
                    <a:lnTo>
                      <a:pt x="3443" y="6991"/>
                    </a:lnTo>
                    <a:lnTo>
                      <a:pt x="3167" y="6896"/>
                    </a:lnTo>
                    <a:lnTo>
                      <a:pt x="2891" y="6800"/>
                    </a:lnTo>
                    <a:lnTo>
                      <a:pt x="2636" y="6694"/>
                    </a:lnTo>
                    <a:lnTo>
                      <a:pt x="2381" y="6577"/>
                    </a:lnTo>
                    <a:lnTo>
                      <a:pt x="2126" y="6460"/>
                    </a:lnTo>
                    <a:lnTo>
                      <a:pt x="1892" y="6333"/>
                    </a:lnTo>
                    <a:lnTo>
                      <a:pt x="1892" y="6333"/>
                    </a:lnTo>
                    <a:lnTo>
                      <a:pt x="1658" y="6195"/>
                    </a:lnTo>
                    <a:lnTo>
                      <a:pt x="1446" y="6046"/>
                    </a:lnTo>
                    <a:lnTo>
                      <a:pt x="1254" y="5897"/>
                    </a:lnTo>
                    <a:lnTo>
                      <a:pt x="1063" y="5748"/>
                    </a:lnTo>
                    <a:lnTo>
                      <a:pt x="893" y="5589"/>
                    </a:lnTo>
                    <a:lnTo>
                      <a:pt x="744" y="5430"/>
                    </a:lnTo>
                    <a:lnTo>
                      <a:pt x="606" y="5270"/>
                    </a:lnTo>
                    <a:lnTo>
                      <a:pt x="479" y="5100"/>
                    </a:lnTo>
                    <a:lnTo>
                      <a:pt x="373" y="4930"/>
                    </a:lnTo>
                    <a:lnTo>
                      <a:pt x="266" y="4760"/>
                    </a:lnTo>
                    <a:lnTo>
                      <a:pt x="192" y="4590"/>
                    </a:lnTo>
                    <a:lnTo>
                      <a:pt x="128" y="4420"/>
                    </a:lnTo>
                    <a:lnTo>
                      <a:pt x="75" y="4240"/>
                    </a:lnTo>
                    <a:lnTo>
                      <a:pt x="33" y="4059"/>
                    </a:lnTo>
                    <a:lnTo>
                      <a:pt x="11" y="3889"/>
                    </a:lnTo>
                    <a:lnTo>
                      <a:pt x="1" y="3708"/>
                    </a:lnTo>
                    <a:lnTo>
                      <a:pt x="11" y="3528"/>
                    </a:lnTo>
                    <a:lnTo>
                      <a:pt x="33" y="3358"/>
                    </a:lnTo>
                    <a:lnTo>
                      <a:pt x="64" y="3177"/>
                    </a:lnTo>
                    <a:lnTo>
                      <a:pt x="118" y="2997"/>
                    </a:lnTo>
                    <a:lnTo>
                      <a:pt x="181" y="2827"/>
                    </a:lnTo>
                    <a:lnTo>
                      <a:pt x="256" y="2657"/>
                    </a:lnTo>
                    <a:lnTo>
                      <a:pt x="351" y="2487"/>
                    </a:lnTo>
                    <a:lnTo>
                      <a:pt x="458" y="2317"/>
                    </a:lnTo>
                    <a:lnTo>
                      <a:pt x="585" y="2147"/>
                    </a:lnTo>
                    <a:lnTo>
                      <a:pt x="723" y="1987"/>
                    </a:lnTo>
                    <a:lnTo>
                      <a:pt x="872" y="1828"/>
                    </a:lnTo>
                    <a:lnTo>
                      <a:pt x="1042" y="1668"/>
                    </a:lnTo>
                    <a:lnTo>
                      <a:pt x="1223" y="1520"/>
                    </a:lnTo>
                    <a:lnTo>
                      <a:pt x="1424" y="1371"/>
                    </a:lnTo>
                    <a:lnTo>
                      <a:pt x="1637" y="1233"/>
                    </a:lnTo>
                    <a:lnTo>
                      <a:pt x="1860" y="1084"/>
                    </a:lnTo>
                    <a:lnTo>
                      <a:pt x="1860" y="1084"/>
                    </a:lnTo>
                    <a:lnTo>
                      <a:pt x="2168" y="925"/>
                    </a:lnTo>
                    <a:lnTo>
                      <a:pt x="2497" y="765"/>
                    </a:lnTo>
                    <a:lnTo>
                      <a:pt x="2827" y="627"/>
                    </a:lnTo>
                    <a:lnTo>
                      <a:pt x="3177" y="500"/>
                    </a:lnTo>
                    <a:lnTo>
                      <a:pt x="3539" y="393"/>
                    </a:lnTo>
                    <a:lnTo>
                      <a:pt x="3900" y="287"/>
                    </a:lnTo>
                    <a:lnTo>
                      <a:pt x="4282" y="213"/>
                    </a:lnTo>
                    <a:lnTo>
                      <a:pt x="4665" y="138"/>
                    </a:lnTo>
                    <a:lnTo>
                      <a:pt x="4665" y="138"/>
                    </a:lnTo>
                    <a:lnTo>
                      <a:pt x="4973" y="96"/>
                    </a:lnTo>
                    <a:lnTo>
                      <a:pt x="5292" y="54"/>
                    </a:lnTo>
                    <a:lnTo>
                      <a:pt x="5611" y="32"/>
                    </a:lnTo>
                    <a:lnTo>
                      <a:pt x="5929" y="11"/>
                    </a:lnTo>
                    <a:lnTo>
                      <a:pt x="6248" y="0"/>
                    </a:lnTo>
                    <a:lnTo>
                      <a:pt x="6567" y="11"/>
                    </a:lnTo>
                    <a:lnTo>
                      <a:pt x="6896" y="22"/>
                    </a:lnTo>
                    <a:lnTo>
                      <a:pt x="7215" y="32"/>
                    </a:lnTo>
                    <a:lnTo>
                      <a:pt x="7534" y="64"/>
                    </a:lnTo>
                    <a:lnTo>
                      <a:pt x="7852" y="107"/>
                    </a:lnTo>
                    <a:lnTo>
                      <a:pt x="8160" y="149"/>
                    </a:lnTo>
                    <a:lnTo>
                      <a:pt x="8469" y="213"/>
                    </a:lnTo>
                    <a:lnTo>
                      <a:pt x="8777" y="277"/>
                    </a:lnTo>
                    <a:lnTo>
                      <a:pt x="9074" y="351"/>
                    </a:lnTo>
                    <a:lnTo>
                      <a:pt x="9372" y="436"/>
                    </a:lnTo>
                    <a:lnTo>
                      <a:pt x="9658" y="532"/>
                    </a:lnTo>
                    <a:lnTo>
                      <a:pt x="9658" y="532"/>
                    </a:lnTo>
                    <a:lnTo>
                      <a:pt x="9988" y="648"/>
                    </a:lnTo>
                    <a:lnTo>
                      <a:pt x="10307" y="787"/>
                    </a:lnTo>
                    <a:lnTo>
                      <a:pt x="10615" y="935"/>
                    </a:lnTo>
                    <a:lnTo>
                      <a:pt x="10902" y="1095"/>
                    </a:lnTo>
                    <a:lnTo>
                      <a:pt x="10902" y="10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33;p28">
                <a:extLst>
                  <a:ext uri="{FF2B5EF4-FFF2-40B4-BE49-F238E27FC236}">
                    <a16:creationId xmlns:a16="http://schemas.microsoft.com/office/drawing/2014/main" id="{2146629D-DE34-1756-DB71-532CFD616175}"/>
                  </a:ext>
                </a:extLst>
              </p:cNvPr>
              <p:cNvSpPr/>
              <p:nvPr/>
            </p:nvSpPr>
            <p:spPr>
              <a:xfrm>
                <a:off x="-10785008" y="5525468"/>
                <a:ext cx="6561161" cy="3799925"/>
              </a:xfrm>
              <a:custGeom>
                <a:avLst/>
                <a:gdLst/>
                <a:ahLst/>
                <a:cxnLst/>
                <a:rect l="l" t="t" r="r" b="b"/>
                <a:pathLst>
                  <a:path w="129144" h="74798" extrusionOk="0">
                    <a:moveTo>
                      <a:pt x="64365" y="1041"/>
                    </a:moveTo>
                    <a:lnTo>
                      <a:pt x="127337" y="37399"/>
                    </a:lnTo>
                    <a:lnTo>
                      <a:pt x="64779" y="73756"/>
                    </a:lnTo>
                    <a:lnTo>
                      <a:pt x="1807" y="37399"/>
                    </a:lnTo>
                    <a:lnTo>
                      <a:pt x="64365" y="1041"/>
                    </a:lnTo>
                    <a:close/>
                    <a:moveTo>
                      <a:pt x="64365" y="0"/>
                    </a:moveTo>
                    <a:lnTo>
                      <a:pt x="1" y="37399"/>
                    </a:lnTo>
                    <a:lnTo>
                      <a:pt x="64779" y="74797"/>
                    </a:lnTo>
                    <a:lnTo>
                      <a:pt x="129143" y="37399"/>
                    </a:lnTo>
                    <a:lnTo>
                      <a:pt x="6436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34;p28">
                <a:extLst>
                  <a:ext uri="{FF2B5EF4-FFF2-40B4-BE49-F238E27FC236}">
                    <a16:creationId xmlns:a16="http://schemas.microsoft.com/office/drawing/2014/main" id="{F9A510A2-142A-3996-A76C-95373512E4F2}"/>
                  </a:ext>
                </a:extLst>
              </p:cNvPr>
              <p:cNvSpPr/>
              <p:nvPr/>
            </p:nvSpPr>
            <p:spPr>
              <a:xfrm>
                <a:off x="-10693254" y="5578353"/>
                <a:ext cx="6377653" cy="3694104"/>
              </a:xfrm>
              <a:custGeom>
                <a:avLst/>
                <a:gdLst/>
                <a:ahLst/>
                <a:cxnLst/>
                <a:rect l="l" t="t" r="r" b="b"/>
                <a:pathLst>
                  <a:path w="125532" h="72715" fill="none" extrusionOk="0">
                    <a:moveTo>
                      <a:pt x="62973" y="72715"/>
                    </a:moveTo>
                    <a:lnTo>
                      <a:pt x="125531" y="36358"/>
                    </a:lnTo>
                    <a:lnTo>
                      <a:pt x="62559" y="0"/>
                    </a:lnTo>
                    <a:lnTo>
                      <a:pt x="1" y="36358"/>
                    </a:lnTo>
                    <a:lnTo>
                      <a:pt x="62973" y="727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41;p28">
                <a:extLst>
                  <a:ext uri="{FF2B5EF4-FFF2-40B4-BE49-F238E27FC236}">
                    <a16:creationId xmlns:a16="http://schemas.microsoft.com/office/drawing/2014/main" id="{A69EC972-AE7B-2A8B-3152-1EFE4547A6F0}"/>
                  </a:ext>
                </a:extLst>
              </p:cNvPr>
              <p:cNvSpPr/>
              <p:nvPr/>
            </p:nvSpPr>
            <p:spPr>
              <a:xfrm>
                <a:off x="-6051608" y="7495538"/>
                <a:ext cx="413502" cy="239737"/>
              </a:xfrm>
              <a:custGeom>
                <a:avLst/>
                <a:gdLst/>
                <a:ahLst/>
                <a:cxnLst/>
                <a:rect l="l" t="t" r="r" b="b"/>
                <a:pathLst>
                  <a:path w="8139" h="4719"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42;p28">
                <a:extLst>
                  <a:ext uri="{FF2B5EF4-FFF2-40B4-BE49-F238E27FC236}">
                    <a16:creationId xmlns:a16="http://schemas.microsoft.com/office/drawing/2014/main" id="{01F24CA1-AB05-F798-5564-12744455E979}"/>
                  </a:ext>
                </a:extLst>
              </p:cNvPr>
              <p:cNvSpPr/>
              <p:nvPr/>
            </p:nvSpPr>
            <p:spPr>
              <a:xfrm>
                <a:off x="-5900463" y="7582969"/>
                <a:ext cx="111212" cy="64824"/>
              </a:xfrm>
              <a:custGeom>
                <a:avLst/>
                <a:gdLst/>
                <a:ahLst/>
                <a:cxnLst/>
                <a:rect l="l" t="t" r="r" b="b"/>
                <a:pathLst>
                  <a:path w="2189" h="1276" fill="none" extrusionOk="0">
                    <a:moveTo>
                      <a:pt x="319" y="1085"/>
                    </a:moveTo>
                    <a:lnTo>
                      <a:pt x="319" y="1085"/>
                    </a:lnTo>
                    <a:lnTo>
                      <a:pt x="404" y="1127"/>
                    </a:lnTo>
                    <a:lnTo>
                      <a:pt x="499" y="1170"/>
                    </a:lnTo>
                    <a:lnTo>
                      <a:pt x="584" y="1202"/>
                    </a:lnTo>
                    <a:lnTo>
                      <a:pt x="680" y="1223"/>
                    </a:lnTo>
                    <a:lnTo>
                      <a:pt x="893" y="1265"/>
                    </a:lnTo>
                    <a:lnTo>
                      <a:pt x="1094" y="1276"/>
                    </a:lnTo>
                    <a:lnTo>
                      <a:pt x="1307" y="1265"/>
                    </a:lnTo>
                    <a:lnTo>
                      <a:pt x="1509" y="1223"/>
                    </a:lnTo>
                    <a:lnTo>
                      <a:pt x="1604" y="1202"/>
                    </a:lnTo>
                    <a:lnTo>
                      <a:pt x="1700" y="1170"/>
                    </a:lnTo>
                    <a:lnTo>
                      <a:pt x="1785" y="1127"/>
                    </a:lnTo>
                    <a:lnTo>
                      <a:pt x="1870" y="1085"/>
                    </a:lnTo>
                    <a:lnTo>
                      <a:pt x="1870" y="1085"/>
                    </a:lnTo>
                    <a:lnTo>
                      <a:pt x="1944" y="1042"/>
                    </a:lnTo>
                    <a:lnTo>
                      <a:pt x="2008" y="989"/>
                    </a:lnTo>
                    <a:lnTo>
                      <a:pt x="2072" y="936"/>
                    </a:lnTo>
                    <a:lnTo>
                      <a:pt x="2114" y="872"/>
                    </a:lnTo>
                    <a:lnTo>
                      <a:pt x="2146" y="819"/>
                    </a:lnTo>
                    <a:lnTo>
                      <a:pt x="2168" y="755"/>
                    </a:lnTo>
                    <a:lnTo>
                      <a:pt x="2189" y="702"/>
                    </a:lnTo>
                    <a:lnTo>
                      <a:pt x="2189" y="638"/>
                    </a:lnTo>
                    <a:lnTo>
                      <a:pt x="2189" y="575"/>
                    </a:lnTo>
                    <a:lnTo>
                      <a:pt x="2168" y="511"/>
                    </a:lnTo>
                    <a:lnTo>
                      <a:pt x="2146" y="458"/>
                    </a:lnTo>
                    <a:lnTo>
                      <a:pt x="2104" y="394"/>
                    </a:lnTo>
                    <a:lnTo>
                      <a:pt x="2061" y="341"/>
                    </a:lnTo>
                    <a:lnTo>
                      <a:pt x="2008" y="288"/>
                    </a:lnTo>
                    <a:lnTo>
                      <a:pt x="1944" y="235"/>
                    </a:lnTo>
                    <a:lnTo>
                      <a:pt x="1870" y="192"/>
                    </a:lnTo>
                    <a:lnTo>
                      <a:pt x="1870" y="192"/>
                    </a:lnTo>
                    <a:lnTo>
                      <a:pt x="1785" y="150"/>
                    </a:lnTo>
                    <a:lnTo>
                      <a:pt x="1689" y="107"/>
                    </a:lnTo>
                    <a:lnTo>
                      <a:pt x="1604" y="75"/>
                    </a:lnTo>
                    <a:lnTo>
                      <a:pt x="1509" y="54"/>
                    </a:lnTo>
                    <a:lnTo>
                      <a:pt x="1296" y="12"/>
                    </a:lnTo>
                    <a:lnTo>
                      <a:pt x="1094" y="1"/>
                    </a:lnTo>
                    <a:lnTo>
                      <a:pt x="882" y="12"/>
                    </a:lnTo>
                    <a:lnTo>
                      <a:pt x="680" y="54"/>
                    </a:lnTo>
                    <a:lnTo>
                      <a:pt x="584" y="75"/>
                    </a:lnTo>
                    <a:lnTo>
                      <a:pt x="489" y="107"/>
                    </a:lnTo>
                    <a:lnTo>
                      <a:pt x="404" y="150"/>
                    </a:lnTo>
                    <a:lnTo>
                      <a:pt x="319" y="192"/>
                    </a:lnTo>
                    <a:lnTo>
                      <a:pt x="319" y="192"/>
                    </a:lnTo>
                    <a:lnTo>
                      <a:pt x="244" y="235"/>
                    </a:lnTo>
                    <a:lnTo>
                      <a:pt x="181" y="288"/>
                    </a:lnTo>
                    <a:lnTo>
                      <a:pt x="128" y="341"/>
                    </a:lnTo>
                    <a:lnTo>
                      <a:pt x="74" y="394"/>
                    </a:lnTo>
                    <a:lnTo>
                      <a:pt x="43" y="458"/>
                    </a:lnTo>
                    <a:lnTo>
                      <a:pt x="21" y="511"/>
                    </a:lnTo>
                    <a:lnTo>
                      <a:pt x="0" y="575"/>
                    </a:lnTo>
                    <a:lnTo>
                      <a:pt x="0" y="638"/>
                    </a:lnTo>
                    <a:lnTo>
                      <a:pt x="0" y="702"/>
                    </a:lnTo>
                    <a:lnTo>
                      <a:pt x="21" y="755"/>
                    </a:lnTo>
                    <a:lnTo>
                      <a:pt x="43" y="819"/>
                    </a:lnTo>
                    <a:lnTo>
                      <a:pt x="85" y="872"/>
                    </a:lnTo>
                    <a:lnTo>
                      <a:pt x="128" y="936"/>
                    </a:lnTo>
                    <a:lnTo>
                      <a:pt x="181" y="989"/>
                    </a:lnTo>
                    <a:lnTo>
                      <a:pt x="244" y="1042"/>
                    </a:lnTo>
                    <a:lnTo>
                      <a:pt x="319" y="1085"/>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44;p28">
                <a:extLst>
                  <a:ext uri="{FF2B5EF4-FFF2-40B4-BE49-F238E27FC236}">
                    <a16:creationId xmlns:a16="http://schemas.microsoft.com/office/drawing/2014/main" id="{02424831-D7D8-764E-DB3A-E25D9A473F34}"/>
                  </a:ext>
                </a:extLst>
              </p:cNvPr>
              <p:cNvSpPr/>
              <p:nvPr/>
            </p:nvSpPr>
            <p:spPr>
              <a:xfrm>
                <a:off x="-9156454" y="7814019"/>
                <a:ext cx="649948" cy="376243"/>
              </a:xfrm>
              <a:custGeom>
                <a:avLst/>
                <a:gdLst/>
                <a:ahLst/>
                <a:cxnLst/>
                <a:rect l="l" t="t" r="r" b="b"/>
                <a:pathLst>
                  <a:path w="12793" h="7406" fill="none" extrusionOk="0">
                    <a:moveTo>
                      <a:pt x="12644" y="4516"/>
                    </a:moveTo>
                    <a:lnTo>
                      <a:pt x="12644" y="4516"/>
                    </a:lnTo>
                    <a:lnTo>
                      <a:pt x="12590" y="4643"/>
                    </a:lnTo>
                    <a:lnTo>
                      <a:pt x="12527" y="4760"/>
                    </a:lnTo>
                    <a:lnTo>
                      <a:pt x="12463" y="4888"/>
                    </a:lnTo>
                    <a:lnTo>
                      <a:pt x="12389" y="5004"/>
                    </a:lnTo>
                    <a:lnTo>
                      <a:pt x="12314" y="5121"/>
                    </a:lnTo>
                    <a:lnTo>
                      <a:pt x="12219" y="5249"/>
                    </a:lnTo>
                    <a:lnTo>
                      <a:pt x="12123" y="5366"/>
                    </a:lnTo>
                    <a:lnTo>
                      <a:pt x="12027" y="5472"/>
                    </a:lnTo>
                    <a:lnTo>
                      <a:pt x="11910" y="5589"/>
                    </a:lnTo>
                    <a:lnTo>
                      <a:pt x="11794" y="5695"/>
                    </a:lnTo>
                    <a:lnTo>
                      <a:pt x="11539" y="5918"/>
                    </a:lnTo>
                    <a:lnTo>
                      <a:pt x="11252" y="6120"/>
                    </a:lnTo>
                    <a:lnTo>
                      <a:pt x="10933" y="6322"/>
                    </a:lnTo>
                    <a:lnTo>
                      <a:pt x="10933" y="6322"/>
                    </a:lnTo>
                    <a:lnTo>
                      <a:pt x="10699" y="6449"/>
                    </a:lnTo>
                    <a:lnTo>
                      <a:pt x="10444" y="6577"/>
                    </a:lnTo>
                    <a:lnTo>
                      <a:pt x="10189" y="6694"/>
                    </a:lnTo>
                    <a:lnTo>
                      <a:pt x="9934" y="6800"/>
                    </a:lnTo>
                    <a:lnTo>
                      <a:pt x="9669" y="6896"/>
                    </a:lnTo>
                    <a:lnTo>
                      <a:pt x="9392" y="6981"/>
                    </a:lnTo>
                    <a:lnTo>
                      <a:pt x="9106" y="7066"/>
                    </a:lnTo>
                    <a:lnTo>
                      <a:pt x="8819" y="7140"/>
                    </a:lnTo>
                    <a:lnTo>
                      <a:pt x="8532" y="7204"/>
                    </a:lnTo>
                    <a:lnTo>
                      <a:pt x="8234" y="7257"/>
                    </a:lnTo>
                    <a:lnTo>
                      <a:pt x="7937" y="7299"/>
                    </a:lnTo>
                    <a:lnTo>
                      <a:pt x="7639" y="7342"/>
                    </a:lnTo>
                    <a:lnTo>
                      <a:pt x="7331" y="7363"/>
                    </a:lnTo>
                    <a:lnTo>
                      <a:pt x="7034" y="7384"/>
                    </a:lnTo>
                    <a:lnTo>
                      <a:pt x="6726" y="7406"/>
                    </a:lnTo>
                    <a:lnTo>
                      <a:pt x="6417" y="7406"/>
                    </a:lnTo>
                    <a:lnTo>
                      <a:pt x="6109" y="7406"/>
                    </a:lnTo>
                    <a:lnTo>
                      <a:pt x="5801" y="7384"/>
                    </a:lnTo>
                    <a:lnTo>
                      <a:pt x="5504" y="7363"/>
                    </a:lnTo>
                    <a:lnTo>
                      <a:pt x="5196" y="7342"/>
                    </a:lnTo>
                    <a:lnTo>
                      <a:pt x="4898" y="7299"/>
                    </a:lnTo>
                    <a:lnTo>
                      <a:pt x="4601" y="7257"/>
                    </a:lnTo>
                    <a:lnTo>
                      <a:pt x="4303" y="7204"/>
                    </a:lnTo>
                    <a:lnTo>
                      <a:pt x="4006" y="7140"/>
                    </a:lnTo>
                    <a:lnTo>
                      <a:pt x="3719" y="7066"/>
                    </a:lnTo>
                    <a:lnTo>
                      <a:pt x="3443" y="6981"/>
                    </a:lnTo>
                    <a:lnTo>
                      <a:pt x="3166" y="6896"/>
                    </a:lnTo>
                    <a:lnTo>
                      <a:pt x="2890" y="6800"/>
                    </a:lnTo>
                    <a:lnTo>
                      <a:pt x="2635" y="6694"/>
                    </a:lnTo>
                    <a:lnTo>
                      <a:pt x="2380" y="6577"/>
                    </a:lnTo>
                    <a:lnTo>
                      <a:pt x="2125" y="6449"/>
                    </a:lnTo>
                    <a:lnTo>
                      <a:pt x="1891" y="6322"/>
                    </a:lnTo>
                    <a:lnTo>
                      <a:pt x="1891" y="6322"/>
                    </a:lnTo>
                    <a:lnTo>
                      <a:pt x="1658" y="6184"/>
                    </a:lnTo>
                    <a:lnTo>
                      <a:pt x="1445" y="6035"/>
                    </a:lnTo>
                    <a:lnTo>
                      <a:pt x="1254" y="5897"/>
                    </a:lnTo>
                    <a:lnTo>
                      <a:pt x="1063" y="5738"/>
                    </a:lnTo>
                    <a:lnTo>
                      <a:pt x="893" y="5589"/>
                    </a:lnTo>
                    <a:lnTo>
                      <a:pt x="744" y="5429"/>
                    </a:lnTo>
                    <a:lnTo>
                      <a:pt x="606" y="5259"/>
                    </a:lnTo>
                    <a:lnTo>
                      <a:pt x="478" y="5100"/>
                    </a:lnTo>
                    <a:lnTo>
                      <a:pt x="372" y="4930"/>
                    </a:lnTo>
                    <a:lnTo>
                      <a:pt x="266" y="4760"/>
                    </a:lnTo>
                    <a:lnTo>
                      <a:pt x="191" y="4580"/>
                    </a:lnTo>
                    <a:lnTo>
                      <a:pt x="128" y="4410"/>
                    </a:lnTo>
                    <a:lnTo>
                      <a:pt x="75" y="4229"/>
                    </a:lnTo>
                    <a:lnTo>
                      <a:pt x="32" y="4059"/>
                    </a:lnTo>
                    <a:lnTo>
                      <a:pt x="11" y="3878"/>
                    </a:lnTo>
                    <a:lnTo>
                      <a:pt x="0" y="3698"/>
                    </a:lnTo>
                    <a:lnTo>
                      <a:pt x="11" y="3528"/>
                    </a:lnTo>
                    <a:lnTo>
                      <a:pt x="32" y="3347"/>
                    </a:lnTo>
                    <a:lnTo>
                      <a:pt x="64" y="3166"/>
                    </a:lnTo>
                    <a:lnTo>
                      <a:pt x="117" y="2996"/>
                    </a:lnTo>
                    <a:lnTo>
                      <a:pt x="181" y="2816"/>
                    </a:lnTo>
                    <a:lnTo>
                      <a:pt x="255" y="2646"/>
                    </a:lnTo>
                    <a:lnTo>
                      <a:pt x="351" y="2476"/>
                    </a:lnTo>
                    <a:lnTo>
                      <a:pt x="457" y="2306"/>
                    </a:lnTo>
                    <a:lnTo>
                      <a:pt x="585" y="2146"/>
                    </a:lnTo>
                    <a:lnTo>
                      <a:pt x="723" y="1976"/>
                    </a:lnTo>
                    <a:lnTo>
                      <a:pt x="871" y="1817"/>
                    </a:lnTo>
                    <a:lnTo>
                      <a:pt x="1041" y="1668"/>
                    </a:lnTo>
                    <a:lnTo>
                      <a:pt x="1222" y="1509"/>
                    </a:lnTo>
                    <a:lnTo>
                      <a:pt x="1424" y="1360"/>
                    </a:lnTo>
                    <a:lnTo>
                      <a:pt x="1636" y="1222"/>
                    </a:lnTo>
                    <a:lnTo>
                      <a:pt x="1860" y="1084"/>
                    </a:lnTo>
                    <a:lnTo>
                      <a:pt x="1860" y="1084"/>
                    </a:lnTo>
                    <a:lnTo>
                      <a:pt x="2093" y="957"/>
                    </a:lnTo>
                    <a:lnTo>
                      <a:pt x="2348" y="829"/>
                    </a:lnTo>
                    <a:lnTo>
                      <a:pt x="2603" y="712"/>
                    </a:lnTo>
                    <a:lnTo>
                      <a:pt x="2858" y="606"/>
                    </a:lnTo>
                    <a:lnTo>
                      <a:pt x="3124" y="510"/>
                    </a:lnTo>
                    <a:lnTo>
                      <a:pt x="3400" y="425"/>
                    </a:lnTo>
                    <a:lnTo>
                      <a:pt x="3687" y="340"/>
                    </a:lnTo>
                    <a:lnTo>
                      <a:pt x="3974" y="266"/>
                    </a:lnTo>
                    <a:lnTo>
                      <a:pt x="4261" y="202"/>
                    </a:lnTo>
                    <a:lnTo>
                      <a:pt x="4558" y="149"/>
                    </a:lnTo>
                    <a:lnTo>
                      <a:pt x="4856" y="107"/>
                    </a:lnTo>
                    <a:lnTo>
                      <a:pt x="5153" y="64"/>
                    </a:lnTo>
                    <a:lnTo>
                      <a:pt x="5461" y="32"/>
                    </a:lnTo>
                    <a:lnTo>
                      <a:pt x="5759" y="11"/>
                    </a:lnTo>
                    <a:lnTo>
                      <a:pt x="6067" y="0"/>
                    </a:lnTo>
                    <a:lnTo>
                      <a:pt x="6375" y="0"/>
                    </a:lnTo>
                    <a:lnTo>
                      <a:pt x="6683" y="0"/>
                    </a:lnTo>
                    <a:lnTo>
                      <a:pt x="6991" y="11"/>
                    </a:lnTo>
                    <a:lnTo>
                      <a:pt x="7289" y="32"/>
                    </a:lnTo>
                    <a:lnTo>
                      <a:pt x="7597" y="64"/>
                    </a:lnTo>
                    <a:lnTo>
                      <a:pt x="7894" y="107"/>
                    </a:lnTo>
                    <a:lnTo>
                      <a:pt x="8192" y="149"/>
                    </a:lnTo>
                    <a:lnTo>
                      <a:pt x="8489" y="202"/>
                    </a:lnTo>
                    <a:lnTo>
                      <a:pt x="8787" y="266"/>
                    </a:lnTo>
                    <a:lnTo>
                      <a:pt x="9074" y="340"/>
                    </a:lnTo>
                    <a:lnTo>
                      <a:pt x="9350" y="425"/>
                    </a:lnTo>
                    <a:lnTo>
                      <a:pt x="9626" y="510"/>
                    </a:lnTo>
                    <a:lnTo>
                      <a:pt x="9902" y="606"/>
                    </a:lnTo>
                    <a:lnTo>
                      <a:pt x="10157" y="712"/>
                    </a:lnTo>
                    <a:lnTo>
                      <a:pt x="10412" y="829"/>
                    </a:lnTo>
                    <a:lnTo>
                      <a:pt x="10667" y="957"/>
                    </a:lnTo>
                    <a:lnTo>
                      <a:pt x="10901" y="1084"/>
                    </a:lnTo>
                    <a:lnTo>
                      <a:pt x="10901" y="1084"/>
                    </a:lnTo>
                    <a:lnTo>
                      <a:pt x="11082" y="1190"/>
                    </a:lnTo>
                    <a:lnTo>
                      <a:pt x="11252" y="1307"/>
                    </a:lnTo>
                    <a:lnTo>
                      <a:pt x="11422" y="1424"/>
                    </a:lnTo>
                    <a:lnTo>
                      <a:pt x="11570" y="1541"/>
                    </a:lnTo>
                    <a:lnTo>
                      <a:pt x="11719" y="1658"/>
                    </a:lnTo>
                    <a:lnTo>
                      <a:pt x="11857" y="1775"/>
                    </a:lnTo>
                    <a:lnTo>
                      <a:pt x="11974" y="1902"/>
                    </a:lnTo>
                    <a:lnTo>
                      <a:pt x="12091" y="2030"/>
                    </a:lnTo>
                    <a:lnTo>
                      <a:pt x="12091" y="2030"/>
                    </a:lnTo>
                    <a:lnTo>
                      <a:pt x="12219" y="2178"/>
                    </a:lnTo>
                    <a:lnTo>
                      <a:pt x="12325" y="2327"/>
                    </a:lnTo>
                    <a:lnTo>
                      <a:pt x="12431" y="2476"/>
                    </a:lnTo>
                    <a:lnTo>
                      <a:pt x="12516" y="2635"/>
                    </a:lnTo>
                    <a:lnTo>
                      <a:pt x="12590" y="2784"/>
                    </a:lnTo>
                    <a:lnTo>
                      <a:pt x="12654" y="2943"/>
                    </a:lnTo>
                    <a:lnTo>
                      <a:pt x="12697" y="3092"/>
                    </a:lnTo>
                    <a:lnTo>
                      <a:pt x="12739" y="3251"/>
                    </a:lnTo>
                    <a:lnTo>
                      <a:pt x="12771" y="3411"/>
                    </a:lnTo>
                    <a:lnTo>
                      <a:pt x="12782" y="3570"/>
                    </a:lnTo>
                    <a:lnTo>
                      <a:pt x="12792" y="3730"/>
                    </a:lnTo>
                    <a:lnTo>
                      <a:pt x="12782" y="3889"/>
                    </a:lnTo>
                    <a:lnTo>
                      <a:pt x="12760" y="4048"/>
                    </a:lnTo>
                    <a:lnTo>
                      <a:pt x="12739" y="4208"/>
                    </a:lnTo>
                    <a:lnTo>
                      <a:pt x="12697" y="4367"/>
                    </a:lnTo>
                    <a:lnTo>
                      <a:pt x="12644" y="4516"/>
                    </a:lnTo>
                    <a:lnTo>
                      <a:pt x="12644" y="4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252;p28">
                <a:extLst>
                  <a:ext uri="{FF2B5EF4-FFF2-40B4-BE49-F238E27FC236}">
                    <a16:creationId xmlns:a16="http://schemas.microsoft.com/office/drawing/2014/main" id="{08FE5F19-6892-D672-E094-E438397C84AF}"/>
                  </a:ext>
                </a:extLst>
              </p:cNvPr>
              <p:cNvSpPr/>
              <p:nvPr/>
            </p:nvSpPr>
            <p:spPr>
              <a:xfrm>
                <a:off x="-9262788" y="6959571"/>
                <a:ext cx="111212" cy="64824"/>
              </a:xfrm>
              <a:custGeom>
                <a:avLst/>
                <a:gdLst/>
                <a:ahLst/>
                <a:cxnLst/>
                <a:rect l="l" t="t" r="r" b="b"/>
                <a:pathLst>
                  <a:path w="2189" h="1276" fill="none" extrusionOk="0">
                    <a:moveTo>
                      <a:pt x="319" y="1084"/>
                    </a:moveTo>
                    <a:lnTo>
                      <a:pt x="319" y="1084"/>
                    </a:lnTo>
                    <a:lnTo>
                      <a:pt x="404" y="1127"/>
                    </a:lnTo>
                    <a:lnTo>
                      <a:pt x="500" y="1169"/>
                    </a:lnTo>
                    <a:lnTo>
                      <a:pt x="595" y="1201"/>
                    </a:lnTo>
                    <a:lnTo>
                      <a:pt x="691" y="1222"/>
                    </a:lnTo>
                    <a:lnTo>
                      <a:pt x="893" y="1254"/>
                    </a:lnTo>
                    <a:lnTo>
                      <a:pt x="1105" y="1276"/>
                    </a:lnTo>
                    <a:lnTo>
                      <a:pt x="1307" y="1254"/>
                    </a:lnTo>
                    <a:lnTo>
                      <a:pt x="1509" y="1222"/>
                    </a:lnTo>
                    <a:lnTo>
                      <a:pt x="1604" y="1201"/>
                    </a:lnTo>
                    <a:lnTo>
                      <a:pt x="1700" y="1169"/>
                    </a:lnTo>
                    <a:lnTo>
                      <a:pt x="1785" y="1127"/>
                    </a:lnTo>
                    <a:lnTo>
                      <a:pt x="1870" y="1084"/>
                    </a:lnTo>
                    <a:lnTo>
                      <a:pt x="1870" y="1084"/>
                    </a:lnTo>
                    <a:lnTo>
                      <a:pt x="1944" y="1031"/>
                    </a:lnTo>
                    <a:lnTo>
                      <a:pt x="2008" y="989"/>
                    </a:lnTo>
                    <a:lnTo>
                      <a:pt x="2072" y="936"/>
                    </a:lnTo>
                    <a:lnTo>
                      <a:pt x="2114" y="872"/>
                    </a:lnTo>
                    <a:lnTo>
                      <a:pt x="2146" y="819"/>
                    </a:lnTo>
                    <a:lnTo>
                      <a:pt x="2168" y="755"/>
                    </a:lnTo>
                    <a:lnTo>
                      <a:pt x="2189" y="702"/>
                    </a:lnTo>
                    <a:lnTo>
                      <a:pt x="2189" y="638"/>
                    </a:lnTo>
                    <a:lnTo>
                      <a:pt x="2189" y="574"/>
                    </a:lnTo>
                    <a:lnTo>
                      <a:pt x="2168" y="511"/>
                    </a:lnTo>
                    <a:lnTo>
                      <a:pt x="2146" y="457"/>
                    </a:lnTo>
                    <a:lnTo>
                      <a:pt x="2114" y="394"/>
                    </a:lnTo>
                    <a:lnTo>
                      <a:pt x="2061" y="341"/>
                    </a:lnTo>
                    <a:lnTo>
                      <a:pt x="2008" y="287"/>
                    </a:lnTo>
                    <a:lnTo>
                      <a:pt x="1944" y="234"/>
                    </a:lnTo>
                    <a:lnTo>
                      <a:pt x="1870" y="192"/>
                    </a:lnTo>
                    <a:lnTo>
                      <a:pt x="1870" y="192"/>
                    </a:lnTo>
                    <a:lnTo>
                      <a:pt x="1785" y="139"/>
                    </a:lnTo>
                    <a:lnTo>
                      <a:pt x="1700" y="107"/>
                    </a:lnTo>
                    <a:lnTo>
                      <a:pt x="1604" y="75"/>
                    </a:lnTo>
                    <a:lnTo>
                      <a:pt x="1509" y="43"/>
                    </a:lnTo>
                    <a:lnTo>
                      <a:pt x="1296" y="11"/>
                    </a:lnTo>
                    <a:lnTo>
                      <a:pt x="1094" y="1"/>
                    </a:lnTo>
                    <a:lnTo>
                      <a:pt x="882" y="11"/>
                    </a:lnTo>
                    <a:lnTo>
                      <a:pt x="680" y="43"/>
                    </a:lnTo>
                    <a:lnTo>
                      <a:pt x="584" y="75"/>
                    </a:lnTo>
                    <a:lnTo>
                      <a:pt x="489" y="107"/>
                    </a:lnTo>
                    <a:lnTo>
                      <a:pt x="404" y="139"/>
                    </a:lnTo>
                    <a:lnTo>
                      <a:pt x="319" y="192"/>
                    </a:lnTo>
                    <a:lnTo>
                      <a:pt x="319" y="192"/>
                    </a:lnTo>
                    <a:lnTo>
                      <a:pt x="245" y="234"/>
                    </a:lnTo>
                    <a:lnTo>
                      <a:pt x="181" y="287"/>
                    </a:lnTo>
                    <a:lnTo>
                      <a:pt x="128" y="341"/>
                    </a:lnTo>
                    <a:lnTo>
                      <a:pt x="75" y="394"/>
                    </a:lnTo>
                    <a:lnTo>
                      <a:pt x="43" y="457"/>
                    </a:lnTo>
                    <a:lnTo>
                      <a:pt x="21" y="511"/>
                    </a:lnTo>
                    <a:lnTo>
                      <a:pt x="0" y="574"/>
                    </a:lnTo>
                    <a:lnTo>
                      <a:pt x="0" y="638"/>
                    </a:lnTo>
                    <a:lnTo>
                      <a:pt x="11" y="691"/>
                    </a:lnTo>
                    <a:lnTo>
                      <a:pt x="21" y="755"/>
                    </a:lnTo>
                    <a:lnTo>
                      <a:pt x="43" y="819"/>
                    </a:lnTo>
                    <a:lnTo>
                      <a:pt x="85" y="872"/>
                    </a:lnTo>
                    <a:lnTo>
                      <a:pt x="128" y="936"/>
                    </a:lnTo>
                    <a:lnTo>
                      <a:pt x="181" y="989"/>
                    </a:lnTo>
                    <a:lnTo>
                      <a:pt x="245" y="103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61;p28">
                <a:extLst>
                  <a:ext uri="{FF2B5EF4-FFF2-40B4-BE49-F238E27FC236}">
                    <a16:creationId xmlns:a16="http://schemas.microsoft.com/office/drawing/2014/main" id="{B776B1C6-5ACE-072D-DC65-74F088B092D2}"/>
                  </a:ext>
                </a:extLst>
              </p:cNvPr>
              <p:cNvSpPr/>
              <p:nvPr/>
            </p:nvSpPr>
            <p:spPr>
              <a:xfrm>
                <a:off x="-6290188" y="735791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62;p28">
                <a:extLst>
                  <a:ext uri="{FF2B5EF4-FFF2-40B4-BE49-F238E27FC236}">
                    <a16:creationId xmlns:a16="http://schemas.microsoft.com/office/drawing/2014/main" id="{B1E430B3-2BCD-0C1D-E300-9D731A3CDA60}"/>
                  </a:ext>
                </a:extLst>
              </p:cNvPr>
              <p:cNvSpPr/>
              <p:nvPr/>
            </p:nvSpPr>
            <p:spPr>
              <a:xfrm>
                <a:off x="-6139043" y="7445345"/>
                <a:ext cx="111212" cy="64316"/>
              </a:xfrm>
              <a:custGeom>
                <a:avLst/>
                <a:gdLst/>
                <a:ahLst/>
                <a:cxnLst/>
                <a:rect l="l" t="t" r="r" b="b"/>
                <a:pathLst>
                  <a:path w="2189" h="1266" fill="none" extrusionOk="0">
                    <a:moveTo>
                      <a:pt x="319" y="1084"/>
                    </a:moveTo>
                    <a:lnTo>
                      <a:pt x="319" y="1084"/>
                    </a:lnTo>
                    <a:lnTo>
                      <a:pt x="404" y="1127"/>
                    </a:lnTo>
                    <a:lnTo>
                      <a:pt x="489" y="1169"/>
                    </a:lnTo>
                    <a:lnTo>
                      <a:pt x="584" y="1201"/>
                    </a:lnTo>
                    <a:lnTo>
                      <a:pt x="680" y="1223"/>
                    </a:lnTo>
                    <a:lnTo>
                      <a:pt x="892" y="1254"/>
                    </a:lnTo>
                    <a:lnTo>
                      <a:pt x="1094" y="1265"/>
                    </a:lnTo>
                    <a:lnTo>
                      <a:pt x="1307" y="1254"/>
                    </a:lnTo>
                    <a:lnTo>
                      <a:pt x="1509" y="1223"/>
                    </a:lnTo>
                    <a:lnTo>
                      <a:pt x="1604" y="1201"/>
                    </a:lnTo>
                    <a:lnTo>
                      <a:pt x="1700" y="1169"/>
                    </a:lnTo>
                    <a:lnTo>
                      <a:pt x="1785" y="1127"/>
                    </a:lnTo>
                    <a:lnTo>
                      <a:pt x="1870" y="1084"/>
                    </a:lnTo>
                    <a:lnTo>
                      <a:pt x="1870" y="1084"/>
                    </a:lnTo>
                    <a:lnTo>
                      <a:pt x="1944" y="1031"/>
                    </a:lnTo>
                    <a:lnTo>
                      <a:pt x="2008" y="978"/>
                    </a:lnTo>
                    <a:lnTo>
                      <a:pt x="2061" y="925"/>
                    </a:lnTo>
                    <a:lnTo>
                      <a:pt x="2114" y="872"/>
                    </a:lnTo>
                    <a:lnTo>
                      <a:pt x="2146" y="819"/>
                    </a:lnTo>
                    <a:lnTo>
                      <a:pt x="2167" y="755"/>
                    </a:lnTo>
                    <a:lnTo>
                      <a:pt x="2189" y="691"/>
                    </a:lnTo>
                    <a:lnTo>
                      <a:pt x="2189" y="638"/>
                    </a:lnTo>
                    <a:lnTo>
                      <a:pt x="2189" y="574"/>
                    </a:lnTo>
                    <a:lnTo>
                      <a:pt x="2167" y="511"/>
                    </a:lnTo>
                    <a:lnTo>
                      <a:pt x="2146" y="458"/>
                    </a:lnTo>
                    <a:lnTo>
                      <a:pt x="2104" y="394"/>
                    </a:lnTo>
                    <a:lnTo>
                      <a:pt x="2061" y="341"/>
                    </a:lnTo>
                    <a:lnTo>
                      <a:pt x="2008" y="288"/>
                    </a:lnTo>
                    <a:lnTo>
                      <a:pt x="1944" y="234"/>
                    </a:lnTo>
                    <a:lnTo>
                      <a:pt x="1870" y="181"/>
                    </a:lnTo>
                    <a:lnTo>
                      <a:pt x="1870" y="181"/>
                    </a:lnTo>
                    <a:lnTo>
                      <a:pt x="1785" y="139"/>
                    </a:lnTo>
                    <a:lnTo>
                      <a:pt x="1689" y="107"/>
                    </a:lnTo>
                    <a:lnTo>
                      <a:pt x="1604" y="75"/>
                    </a:lnTo>
                    <a:lnTo>
                      <a:pt x="1498" y="43"/>
                    </a:lnTo>
                    <a:lnTo>
                      <a:pt x="1296" y="11"/>
                    </a:lnTo>
                    <a:lnTo>
                      <a:pt x="1094" y="1"/>
                    </a:lnTo>
                    <a:lnTo>
                      <a:pt x="882" y="11"/>
                    </a:lnTo>
                    <a:lnTo>
                      <a:pt x="680" y="43"/>
                    </a:lnTo>
                    <a:lnTo>
                      <a:pt x="584" y="75"/>
                    </a:lnTo>
                    <a:lnTo>
                      <a:pt x="489" y="107"/>
                    </a:lnTo>
                    <a:lnTo>
                      <a:pt x="404" y="139"/>
                    </a:lnTo>
                    <a:lnTo>
                      <a:pt x="319" y="181"/>
                    </a:lnTo>
                    <a:lnTo>
                      <a:pt x="319" y="181"/>
                    </a:lnTo>
                    <a:lnTo>
                      <a:pt x="244" y="234"/>
                    </a:lnTo>
                    <a:lnTo>
                      <a:pt x="181" y="288"/>
                    </a:lnTo>
                    <a:lnTo>
                      <a:pt x="117" y="341"/>
                    </a:lnTo>
                    <a:lnTo>
                      <a:pt x="74" y="394"/>
                    </a:lnTo>
                    <a:lnTo>
                      <a:pt x="43" y="458"/>
                    </a:lnTo>
                    <a:lnTo>
                      <a:pt x="21" y="511"/>
                    </a:lnTo>
                    <a:lnTo>
                      <a:pt x="0" y="574"/>
                    </a:lnTo>
                    <a:lnTo>
                      <a:pt x="0" y="638"/>
                    </a:lnTo>
                    <a:lnTo>
                      <a:pt x="0" y="691"/>
                    </a:lnTo>
                    <a:lnTo>
                      <a:pt x="21" y="755"/>
                    </a:lnTo>
                    <a:lnTo>
                      <a:pt x="43" y="819"/>
                    </a:lnTo>
                    <a:lnTo>
                      <a:pt x="74" y="872"/>
                    </a:lnTo>
                    <a:lnTo>
                      <a:pt x="127" y="925"/>
                    </a:lnTo>
                    <a:lnTo>
                      <a:pt x="181" y="989"/>
                    </a:lnTo>
                    <a:lnTo>
                      <a:pt x="244" y="1031"/>
                    </a:lnTo>
                    <a:lnTo>
                      <a:pt x="319" y="1084"/>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267;p28">
                <a:extLst>
                  <a:ext uri="{FF2B5EF4-FFF2-40B4-BE49-F238E27FC236}">
                    <a16:creationId xmlns:a16="http://schemas.microsoft.com/office/drawing/2014/main" id="{387820C1-4931-5A72-6011-AB3CCFB2BAA5}"/>
                  </a:ext>
                </a:extLst>
              </p:cNvPr>
              <p:cNvSpPr/>
              <p:nvPr/>
            </p:nvSpPr>
            <p:spPr>
              <a:xfrm>
                <a:off x="-7494470" y="7425379"/>
                <a:ext cx="3270623" cy="2164491"/>
              </a:xfrm>
              <a:custGeom>
                <a:avLst/>
                <a:gdLst/>
                <a:ahLst/>
                <a:cxnLst/>
                <a:rect l="l" t="t" r="r" b="b"/>
                <a:pathLst>
                  <a:path w="64376" h="42606" extrusionOk="0">
                    <a:moveTo>
                      <a:pt x="64375" y="1"/>
                    </a:moveTo>
                    <a:lnTo>
                      <a:pt x="11" y="37399"/>
                    </a:lnTo>
                    <a:lnTo>
                      <a:pt x="1" y="42605"/>
                    </a:lnTo>
                    <a:lnTo>
                      <a:pt x="1" y="42605"/>
                    </a:lnTo>
                    <a:lnTo>
                      <a:pt x="64354" y="5196"/>
                    </a:lnTo>
                    <a:lnTo>
                      <a:pt x="643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68;p28">
                <a:extLst>
                  <a:ext uri="{FF2B5EF4-FFF2-40B4-BE49-F238E27FC236}">
                    <a16:creationId xmlns:a16="http://schemas.microsoft.com/office/drawing/2014/main" id="{23843742-557D-A6A9-2305-DC65418E5B88}"/>
                  </a:ext>
                </a:extLst>
              </p:cNvPr>
              <p:cNvSpPr/>
              <p:nvPr/>
            </p:nvSpPr>
            <p:spPr>
              <a:xfrm>
                <a:off x="-10785516" y="7425379"/>
                <a:ext cx="3291656" cy="2164491"/>
              </a:xfrm>
              <a:custGeom>
                <a:avLst/>
                <a:gdLst/>
                <a:ahLst/>
                <a:cxnLst/>
                <a:rect l="l" t="t" r="r" b="b"/>
                <a:pathLst>
                  <a:path w="64790" h="42606" extrusionOk="0">
                    <a:moveTo>
                      <a:pt x="11" y="1"/>
                    </a:moveTo>
                    <a:lnTo>
                      <a:pt x="0" y="5196"/>
                    </a:lnTo>
                    <a:lnTo>
                      <a:pt x="64779" y="42605"/>
                    </a:lnTo>
                    <a:lnTo>
                      <a:pt x="64789" y="37399"/>
                    </a:lnTo>
                    <a:lnTo>
                      <a:pt x="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Rectangle 285">
              <a:extLst>
                <a:ext uri="{FF2B5EF4-FFF2-40B4-BE49-F238E27FC236}">
                  <a16:creationId xmlns:a16="http://schemas.microsoft.com/office/drawing/2014/main" id="{00BC118A-2512-ED92-927D-775242BF08AE}"/>
                </a:ext>
              </a:extLst>
            </p:cNvPr>
            <p:cNvSpPr/>
            <p:nvPr/>
          </p:nvSpPr>
          <p:spPr>
            <a:xfrm>
              <a:off x="7010448" y="1309667"/>
              <a:ext cx="625804" cy="616089"/>
            </a:xfrm>
            <a:prstGeom prst="rect">
              <a:avLst/>
            </a:prstGeom>
            <a:solidFill>
              <a:srgbClr val="FFF0AF"/>
            </a:solidFill>
            <a:ln>
              <a:noFill/>
            </a:ln>
            <a:effectLst>
              <a:glow rad="63500">
                <a:srgbClr val="FFFF00">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87" name="Rectangle 286">
              <a:extLst>
                <a:ext uri="{FF2B5EF4-FFF2-40B4-BE49-F238E27FC236}">
                  <a16:creationId xmlns:a16="http://schemas.microsoft.com/office/drawing/2014/main" id="{28828299-70F6-601E-8ADC-46368A3DE47A}"/>
                </a:ext>
              </a:extLst>
            </p:cNvPr>
            <p:cNvSpPr/>
            <p:nvPr/>
          </p:nvSpPr>
          <p:spPr>
            <a:xfrm>
              <a:off x="5539559" y="1365203"/>
              <a:ext cx="701395" cy="616089"/>
            </a:xfrm>
            <a:prstGeom prst="rect">
              <a:avLst/>
            </a:prstGeom>
            <a:solidFill>
              <a:srgbClr val="AEFCB7"/>
            </a:solidFill>
            <a:ln>
              <a:noFill/>
            </a:ln>
            <a:effectLst>
              <a:glow rad="63500">
                <a:srgbClr val="5FF378">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88" name="Rectangle 287">
              <a:extLst>
                <a:ext uri="{FF2B5EF4-FFF2-40B4-BE49-F238E27FC236}">
                  <a16:creationId xmlns:a16="http://schemas.microsoft.com/office/drawing/2014/main" id="{BCACA1AB-D944-76A5-4504-FE823C68DA5C}"/>
                </a:ext>
              </a:extLst>
            </p:cNvPr>
            <p:cNvSpPr/>
            <p:nvPr/>
          </p:nvSpPr>
          <p:spPr>
            <a:xfrm>
              <a:off x="6838307" y="3346691"/>
              <a:ext cx="761441" cy="621492"/>
            </a:xfrm>
            <a:prstGeom prst="rect">
              <a:avLst/>
            </a:prstGeom>
            <a:solidFill>
              <a:srgbClr val="FF7575"/>
            </a:solidFill>
            <a:ln>
              <a:noFill/>
            </a:ln>
            <a:effectLst>
              <a:glow rad="63500">
                <a:schemeClr val="accent2">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89" name="L-Shape 288">
              <a:extLst>
                <a:ext uri="{FF2B5EF4-FFF2-40B4-BE49-F238E27FC236}">
                  <a16:creationId xmlns:a16="http://schemas.microsoft.com/office/drawing/2014/main" id="{AEEF600B-B18B-9733-F8E4-44FF81F9B721}"/>
                </a:ext>
              </a:extLst>
            </p:cNvPr>
            <p:cNvSpPr/>
            <p:nvPr/>
          </p:nvSpPr>
          <p:spPr>
            <a:xfrm>
              <a:off x="4807564" y="1374726"/>
              <a:ext cx="1442916" cy="1247843"/>
            </a:xfrm>
            <a:prstGeom prst="corner">
              <a:avLst>
                <a:gd name="adj1" fmla="val 49214"/>
                <a:gd name="adj2" fmla="val 53604"/>
              </a:avLst>
            </a:prstGeom>
            <a:solidFill>
              <a:srgbClr val="FF7575"/>
            </a:solidFill>
            <a:ln>
              <a:noFill/>
            </a:ln>
            <a:effectLst>
              <a:glow rad="63500">
                <a:schemeClr val="accent2">
                  <a:satMod val="175000"/>
                  <a:alpha val="40000"/>
                </a:schemeClr>
              </a:glow>
            </a:effectLst>
            <a:scene3d>
              <a:camera prst="orthographicFront">
                <a:rot lat="21003419" lon="303425" rev="21521261"/>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0" name="L-Shape 289">
              <a:extLst>
                <a:ext uri="{FF2B5EF4-FFF2-40B4-BE49-F238E27FC236}">
                  <a16:creationId xmlns:a16="http://schemas.microsoft.com/office/drawing/2014/main" id="{2D0ECDD6-6632-B47A-A43D-662110FF001A}"/>
                </a:ext>
              </a:extLst>
            </p:cNvPr>
            <p:cNvSpPr/>
            <p:nvPr/>
          </p:nvSpPr>
          <p:spPr>
            <a:xfrm rot="5400000">
              <a:off x="6234598" y="2598957"/>
              <a:ext cx="1335722" cy="1356800"/>
            </a:xfrm>
            <a:prstGeom prst="corner">
              <a:avLst>
                <a:gd name="adj1" fmla="val 45471"/>
                <a:gd name="adj2" fmla="val 50993"/>
              </a:avLst>
            </a:prstGeom>
            <a:solidFill>
              <a:srgbClr val="AEFCB7"/>
            </a:solidFill>
            <a:ln>
              <a:noFill/>
            </a:ln>
            <a:effectLst>
              <a:glow rad="63500">
                <a:srgbClr val="5FF378">
                  <a:alpha val="40000"/>
                </a:srgbClr>
              </a:glow>
            </a:effectLst>
            <a:scene3d>
              <a:camera prst="orthographicFront">
                <a:rot lat="607394" lon="919761" rev="31287"/>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cxnSp>
          <p:nvCxnSpPr>
            <p:cNvPr id="291" name="Straight Connector 290">
              <a:extLst>
                <a:ext uri="{FF2B5EF4-FFF2-40B4-BE49-F238E27FC236}">
                  <a16:creationId xmlns:a16="http://schemas.microsoft.com/office/drawing/2014/main" id="{5EB08168-2F7D-2B9B-38EF-0C68926F7933}"/>
                </a:ext>
              </a:extLst>
            </p:cNvPr>
            <p:cNvCxnSpPr>
              <a:cxnSpLocks/>
            </p:cNvCxnSpPr>
            <p:nvPr/>
          </p:nvCxnSpPr>
          <p:spPr>
            <a:xfrm flipH="1">
              <a:off x="5431367" y="2652473"/>
              <a:ext cx="68637" cy="1479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3DCBB36-C20A-675E-D323-824E2C8A9FC4}"/>
                </a:ext>
              </a:extLst>
            </p:cNvPr>
            <p:cNvCxnSpPr>
              <a:cxnSpLocks/>
            </p:cNvCxnSpPr>
            <p:nvPr/>
          </p:nvCxnSpPr>
          <p:spPr>
            <a:xfrm>
              <a:off x="4714875" y="3324225"/>
              <a:ext cx="150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D7F303B-6D26-C61A-7FA6-DAF462FFDEF0}"/>
                </a:ext>
              </a:extLst>
            </p:cNvPr>
            <p:cNvCxnSpPr>
              <a:cxnSpLocks/>
            </p:cNvCxnSpPr>
            <p:nvPr/>
          </p:nvCxnSpPr>
          <p:spPr>
            <a:xfrm flipV="1">
              <a:off x="6265380" y="1981290"/>
              <a:ext cx="754593" cy="79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890ADEB8-38C4-92E0-AFED-536FB08503EB}"/>
                </a:ext>
              </a:extLst>
            </p:cNvPr>
            <p:cNvCxnSpPr>
              <a:cxnSpLocks/>
            </p:cNvCxnSpPr>
            <p:nvPr/>
          </p:nvCxnSpPr>
          <p:spPr>
            <a:xfrm flipH="1">
              <a:off x="7010448" y="2001571"/>
              <a:ext cx="9525" cy="6269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A3A2A678-D609-A377-C68D-C9A48FC9BF33}"/>
              </a:ext>
            </a:extLst>
          </p:cNvPr>
          <p:cNvGrpSpPr/>
          <p:nvPr/>
        </p:nvGrpSpPr>
        <p:grpSpPr>
          <a:xfrm>
            <a:off x="4874013" y="2261776"/>
            <a:ext cx="3600451" cy="2342224"/>
            <a:chOff x="4271582" y="2341735"/>
            <a:chExt cx="3600451" cy="2342224"/>
          </a:xfrm>
        </p:grpSpPr>
        <p:grpSp>
          <p:nvGrpSpPr>
            <p:cNvPr id="438" name="Group 437">
              <a:extLst>
                <a:ext uri="{FF2B5EF4-FFF2-40B4-BE49-F238E27FC236}">
                  <a16:creationId xmlns:a16="http://schemas.microsoft.com/office/drawing/2014/main" id="{9C8E7C14-FA54-760D-B8F5-A3E200AFD4AD}"/>
                </a:ext>
              </a:extLst>
            </p:cNvPr>
            <p:cNvGrpSpPr/>
            <p:nvPr/>
          </p:nvGrpSpPr>
          <p:grpSpPr>
            <a:xfrm>
              <a:off x="4271582" y="2341735"/>
              <a:ext cx="3600451" cy="2342224"/>
              <a:chOff x="8563590" y="1816322"/>
              <a:chExt cx="3600451" cy="2342224"/>
            </a:xfrm>
          </p:grpSpPr>
          <p:grpSp>
            <p:nvGrpSpPr>
              <p:cNvPr id="403" name="Group 402">
                <a:extLst>
                  <a:ext uri="{FF2B5EF4-FFF2-40B4-BE49-F238E27FC236}">
                    <a16:creationId xmlns:a16="http://schemas.microsoft.com/office/drawing/2014/main" id="{076C741D-B1EB-66E8-B726-DCE890A22ECE}"/>
                  </a:ext>
                </a:extLst>
              </p:cNvPr>
              <p:cNvGrpSpPr/>
              <p:nvPr/>
            </p:nvGrpSpPr>
            <p:grpSpPr>
              <a:xfrm>
                <a:off x="8563590" y="1816322"/>
                <a:ext cx="3600451" cy="2342224"/>
                <a:chOff x="2781299" y="542000"/>
                <a:chExt cx="7086601" cy="4514849"/>
              </a:xfrm>
            </p:grpSpPr>
            <p:grpSp>
              <p:nvGrpSpPr>
                <p:cNvPr id="404" name="Google Shape;157;p28">
                  <a:extLst>
                    <a:ext uri="{FF2B5EF4-FFF2-40B4-BE49-F238E27FC236}">
                      <a16:creationId xmlns:a16="http://schemas.microsoft.com/office/drawing/2014/main" id="{EFDBC956-272F-8C4F-8404-71892983636F}"/>
                    </a:ext>
                  </a:extLst>
                </p:cNvPr>
                <p:cNvGrpSpPr/>
                <p:nvPr/>
              </p:nvGrpSpPr>
              <p:grpSpPr>
                <a:xfrm>
                  <a:off x="2781299" y="542000"/>
                  <a:ext cx="7086601" cy="4514849"/>
                  <a:chOff x="-10785516" y="5525468"/>
                  <a:chExt cx="6561669" cy="4064402"/>
                </a:xfrm>
                <a:scene3d>
                  <a:camera prst="orthographicFront">
                    <a:rot lat="21372785" lon="18670310" rev="2800479"/>
                  </a:camera>
                  <a:lightRig rig="threePt" dir="t"/>
                </a:scene3d>
              </p:grpSpPr>
              <p:sp>
                <p:nvSpPr>
                  <p:cNvPr id="414" name="Google Shape;158;p28">
                    <a:extLst>
                      <a:ext uri="{FF2B5EF4-FFF2-40B4-BE49-F238E27FC236}">
                        <a16:creationId xmlns:a16="http://schemas.microsoft.com/office/drawing/2014/main" id="{AE1633BA-CFD9-7276-41EA-189987E7A1DE}"/>
                      </a:ext>
                    </a:extLst>
                  </p:cNvPr>
                  <p:cNvSpPr/>
                  <p:nvPr/>
                </p:nvSpPr>
                <p:spPr>
                  <a:xfrm>
                    <a:off x="-10529662" y="5642009"/>
                    <a:ext cx="6058598" cy="3544643"/>
                  </a:xfrm>
                  <a:custGeom>
                    <a:avLst/>
                    <a:gdLst/>
                    <a:ahLst/>
                    <a:cxnLst/>
                    <a:rect l="l" t="t" r="r" b="b"/>
                    <a:pathLst>
                      <a:path w="119252" h="69773" extrusionOk="0">
                        <a:moveTo>
                          <a:pt x="59764" y="1"/>
                        </a:moveTo>
                        <a:lnTo>
                          <a:pt x="0" y="35253"/>
                        </a:lnTo>
                        <a:lnTo>
                          <a:pt x="59658" y="69773"/>
                        </a:lnTo>
                        <a:lnTo>
                          <a:pt x="119251" y="34350"/>
                        </a:lnTo>
                        <a:lnTo>
                          <a:pt x="5976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167;p28">
                    <a:extLst>
                      <a:ext uri="{FF2B5EF4-FFF2-40B4-BE49-F238E27FC236}">
                        <a16:creationId xmlns:a16="http://schemas.microsoft.com/office/drawing/2014/main" id="{8B525E0F-B937-3C37-4D75-52C9C75F8B73}"/>
                      </a:ext>
                    </a:extLst>
                  </p:cNvPr>
                  <p:cNvSpPr/>
                  <p:nvPr/>
                </p:nvSpPr>
                <p:spPr>
                  <a:xfrm>
                    <a:off x="-9650888" y="700976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68;p28">
                    <a:extLst>
                      <a:ext uri="{FF2B5EF4-FFF2-40B4-BE49-F238E27FC236}">
                        <a16:creationId xmlns:a16="http://schemas.microsoft.com/office/drawing/2014/main" id="{35DB3BB0-1117-008F-C27B-C85447A40E75}"/>
                      </a:ext>
                    </a:extLst>
                  </p:cNvPr>
                  <p:cNvSpPr/>
                  <p:nvPr/>
                </p:nvSpPr>
                <p:spPr>
                  <a:xfrm>
                    <a:off x="-9499794" y="7097195"/>
                    <a:ext cx="111263" cy="64824"/>
                  </a:xfrm>
                  <a:custGeom>
                    <a:avLst/>
                    <a:gdLst/>
                    <a:ahLst/>
                    <a:cxnLst/>
                    <a:rect l="l" t="t" r="r" b="b"/>
                    <a:pathLst>
                      <a:path w="2190" h="1276" fill="none" extrusionOk="0">
                        <a:moveTo>
                          <a:pt x="320" y="1085"/>
                        </a:moveTo>
                        <a:lnTo>
                          <a:pt x="320" y="1085"/>
                        </a:lnTo>
                        <a:lnTo>
                          <a:pt x="405" y="1127"/>
                        </a:lnTo>
                        <a:lnTo>
                          <a:pt x="490" y="1170"/>
                        </a:lnTo>
                        <a:lnTo>
                          <a:pt x="585" y="1201"/>
                        </a:lnTo>
                        <a:lnTo>
                          <a:pt x="681" y="1223"/>
                        </a:lnTo>
                        <a:lnTo>
                          <a:pt x="893" y="1265"/>
                        </a:lnTo>
                        <a:lnTo>
                          <a:pt x="1095" y="1276"/>
                        </a:lnTo>
                        <a:lnTo>
                          <a:pt x="1308" y="1265"/>
                        </a:lnTo>
                        <a:lnTo>
                          <a:pt x="1510" y="1223"/>
                        </a:lnTo>
                        <a:lnTo>
                          <a:pt x="1605" y="1201"/>
                        </a:lnTo>
                        <a:lnTo>
                          <a:pt x="1701" y="1170"/>
                        </a:lnTo>
                        <a:lnTo>
                          <a:pt x="1786" y="1127"/>
                        </a:lnTo>
                        <a:lnTo>
                          <a:pt x="1871" y="1085"/>
                        </a:lnTo>
                        <a:lnTo>
                          <a:pt x="1871" y="1085"/>
                        </a:lnTo>
                        <a:lnTo>
                          <a:pt x="1945" y="1042"/>
                        </a:lnTo>
                        <a:lnTo>
                          <a:pt x="2009" y="989"/>
                        </a:lnTo>
                        <a:lnTo>
                          <a:pt x="2062" y="936"/>
                        </a:lnTo>
                        <a:lnTo>
                          <a:pt x="2115" y="872"/>
                        </a:lnTo>
                        <a:lnTo>
                          <a:pt x="2147" y="819"/>
                        </a:lnTo>
                        <a:lnTo>
                          <a:pt x="2168" y="755"/>
                        </a:lnTo>
                        <a:lnTo>
                          <a:pt x="2190" y="702"/>
                        </a:lnTo>
                        <a:lnTo>
                          <a:pt x="2190" y="638"/>
                        </a:lnTo>
                        <a:lnTo>
                          <a:pt x="2190" y="575"/>
                        </a:lnTo>
                        <a:lnTo>
                          <a:pt x="2168" y="521"/>
                        </a:lnTo>
                        <a:lnTo>
                          <a:pt x="2147" y="458"/>
                        </a:lnTo>
                        <a:lnTo>
                          <a:pt x="2105" y="405"/>
                        </a:lnTo>
                        <a:lnTo>
                          <a:pt x="2062" y="341"/>
                        </a:lnTo>
                        <a:lnTo>
                          <a:pt x="2009" y="288"/>
                        </a:lnTo>
                        <a:lnTo>
                          <a:pt x="1945" y="235"/>
                        </a:lnTo>
                        <a:lnTo>
                          <a:pt x="1871" y="192"/>
                        </a:lnTo>
                        <a:lnTo>
                          <a:pt x="1871" y="192"/>
                        </a:lnTo>
                        <a:lnTo>
                          <a:pt x="1786" y="150"/>
                        </a:lnTo>
                        <a:lnTo>
                          <a:pt x="1690" y="107"/>
                        </a:lnTo>
                        <a:lnTo>
                          <a:pt x="1605" y="75"/>
                        </a:lnTo>
                        <a:lnTo>
                          <a:pt x="1499" y="54"/>
                        </a:lnTo>
                        <a:lnTo>
                          <a:pt x="1297" y="11"/>
                        </a:lnTo>
                        <a:lnTo>
                          <a:pt x="1095" y="1"/>
                        </a:lnTo>
                        <a:lnTo>
                          <a:pt x="883" y="11"/>
                        </a:lnTo>
                        <a:lnTo>
                          <a:pt x="681" y="54"/>
                        </a:lnTo>
                        <a:lnTo>
                          <a:pt x="585" y="75"/>
                        </a:lnTo>
                        <a:lnTo>
                          <a:pt x="490" y="107"/>
                        </a:lnTo>
                        <a:lnTo>
                          <a:pt x="405" y="150"/>
                        </a:lnTo>
                        <a:lnTo>
                          <a:pt x="320" y="192"/>
                        </a:lnTo>
                        <a:lnTo>
                          <a:pt x="320" y="192"/>
                        </a:lnTo>
                        <a:lnTo>
                          <a:pt x="245" y="235"/>
                        </a:lnTo>
                        <a:lnTo>
                          <a:pt x="182" y="288"/>
                        </a:lnTo>
                        <a:lnTo>
                          <a:pt x="118" y="341"/>
                        </a:lnTo>
                        <a:lnTo>
                          <a:pt x="75" y="394"/>
                        </a:lnTo>
                        <a:lnTo>
                          <a:pt x="43" y="458"/>
                        </a:lnTo>
                        <a:lnTo>
                          <a:pt x="22" y="521"/>
                        </a:lnTo>
                        <a:lnTo>
                          <a:pt x="1" y="575"/>
                        </a:lnTo>
                        <a:lnTo>
                          <a:pt x="1" y="638"/>
                        </a:lnTo>
                        <a:lnTo>
                          <a:pt x="1" y="702"/>
                        </a:lnTo>
                        <a:lnTo>
                          <a:pt x="22" y="755"/>
                        </a:lnTo>
                        <a:lnTo>
                          <a:pt x="43" y="819"/>
                        </a:lnTo>
                        <a:lnTo>
                          <a:pt x="75" y="872"/>
                        </a:lnTo>
                        <a:lnTo>
                          <a:pt x="128" y="936"/>
                        </a:lnTo>
                        <a:lnTo>
                          <a:pt x="182" y="989"/>
                        </a:lnTo>
                        <a:lnTo>
                          <a:pt x="245" y="1042"/>
                        </a:lnTo>
                        <a:lnTo>
                          <a:pt x="320" y="10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73;p28">
                    <a:extLst>
                      <a:ext uri="{FF2B5EF4-FFF2-40B4-BE49-F238E27FC236}">
                        <a16:creationId xmlns:a16="http://schemas.microsoft.com/office/drawing/2014/main" id="{36BC7F6B-FE71-FEA9-0003-1BD11171E965}"/>
                      </a:ext>
                    </a:extLst>
                  </p:cNvPr>
                  <p:cNvSpPr/>
                  <p:nvPr/>
                </p:nvSpPr>
                <p:spPr>
                  <a:xfrm>
                    <a:off x="-10693254" y="5578353"/>
                    <a:ext cx="6377653" cy="3694104"/>
                  </a:xfrm>
                  <a:custGeom>
                    <a:avLst/>
                    <a:gdLst/>
                    <a:ahLst/>
                    <a:cxnLst/>
                    <a:rect l="l" t="t" r="r" b="b"/>
                    <a:pathLst>
                      <a:path w="125532" h="72715" extrusionOk="0">
                        <a:moveTo>
                          <a:pt x="62580" y="3134"/>
                        </a:moveTo>
                        <a:lnTo>
                          <a:pt x="120123" y="36358"/>
                        </a:lnTo>
                        <a:lnTo>
                          <a:pt x="62952" y="69581"/>
                        </a:lnTo>
                        <a:lnTo>
                          <a:pt x="5409" y="36358"/>
                        </a:lnTo>
                        <a:lnTo>
                          <a:pt x="62580" y="3134"/>
                        </a:lnTo>
                        <a:close/>
                        <a:moveTo>
                          <a:pt x="62559" y="0"/>
                        </a:moveTo>
                        <a:lnTo>
                          <a:pt x="1" y="36358"/>
                        </a:lnTo>
                        <a:lnTo>
                          <a:pt x="62973" y="72715"/>
                        </a:lnTo>
                        <a:lnTo>
                          <a:pt x="125531" y="36358"/>
                        </a:lnTo>
                        <a:lnTo>
                          <a:pt x="62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74;p28">
                    <a:extLst>
                      <a:ext uri="{FF2B5EF4-FFF2-40B4-BE49-F238E27FC236}">
                        <a16:creationId xmlns:a16="http://schemas.microsoft.com/office/drawing/2014/main" id="{3397F863-AD5E-2E34-C090-9EF468809101}"/>
                      </a:ext>
                    </a:extLst>
                  </p:cNvPr>
                  <p:cNvSpPr/>
                  <p:nvPr/>
                </p:nvSpPr>
                <p:spPr>
                  <a:xfrm>
                    <a:off x="-10693254" y="5578353"/>
                    <a:ext cx="6377653" cy="3694104"/>
                  </a:xfrm>
                  <a:custGeom>
                    <a:avLst/>
                    <a:gdLst/>
                    <a:ahLst/>
                    <a:cxnLst/>
                    <a:rect l="l" t="t" r="r" b="b"/>
                    <a:pathLst>
                      <a:path w="125532" h="72715" fill="none" extrusionOk="0">
                        <a:moveTo>
                          <a:pt x="62559" y="0"/>
                        </a:moveTo>
                        <a:lnTo>
                          <a:pt x="125531" y="36358"/>
                        </a:lnTo>
                        <a:lnTo>
                          <a:pt x="62973" y="72715"/>
                        </a:lnTo>
                        <a:lnTo>
                          <a:pt x="1" y="36358"/>
                        </a:lnTo>
                        <a:lnTo>
                          <a:pt x="625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82;p28">
                    <a:extLst>
                      <a:ext uri="{FF2B5EF4-FFF2-40B4-BE49-F238E27FC236}">
                        <a16:creationId xmlns:a16="http://schemas.microsoft.com/office/drawing/2014/main" id="{FFE9213C-0836-D874-D91F-81D9D51F3097}"/>
                      </a:ext>
                    </a:extLst>
                  </p:cNvPr>
                  <p:cNvSpPr/>
                  <p:nvPr/>
                </p:nvSpPr>
                <p:spPr>
                  <a:xfrm>
                    <a:off x="-8041792" y="6566106"/>
                    <a:ext cx="111212" cy="64265"/>
                  </a:xfrm>
                  <a:custGeom>
                    <a:avLst/>
                    <a:gdLst/>
                    <a:ahLst/>
                    <a:cxnLst/>
                    <a:rect l="l" t="t" r="r" b="b"/>
                    <a:pathLst>
                      <a:path w="2189" h="1265" fill="none" extrusionOk="0">
                        <a:moveTo>
                          <a:pt x="319" y="1073"/>
                        </a:moveTo>
                        <a:lnTo>
                          <a:pt x="319" y="1073"/>
                        </a:lnTo>
                        <a:lnTo>
                          <a:pt x="404" y="1126"/>
                        </a:lnTo>
                        <a:lnTo>
                          <a:pt x="489" y="1158"/>
                        </a:lnTo>
                        <a:lnTo>
                          <a:pt x="584" y="1190"/>
                        </a:lnTo>
                        <a:lnTo>
                          <a:pt x="680" y="1222"/>
                        </a:lnTo>
                        <a:lnTo>
                          <a:pt x="882" y="1254"/>
                        </a:lnTo>
                        <a:lnTo>
                          <a:pt x="1094" y="1265"/>
                        </a:lnTo>
                        <a:lnTo>
                          <a:pt x="1307" y="1254"/>
                        </a:lnTo>
                        <a:lnTo>
                          <a:pt x="1509" y="1222"/>
                        </a:lnTo>
                        <a:lnTo>
                          <a:pt x="1604" y="1190"/>
                        </a:lnTo>
                        <a:lnTo>
                          <a:pt x="1700" y="1158"/>
                        </a:lnTo>
                        <a:lnTo>
                          <a:pt x="1785" y="1126"/>
                        </a:lnTo>
                        <a:lnTo>
                          <a:pt x="1870" y="1073"/>
                        </a:lnTo>
                        <a:lnTo>
                          <a:pt x="1870" y="1073"/>
                        </a:lnTo>
                        <a:lnTo>
                          <a:pt x="1944" y="1031"/>
                        </a:lnTo>
                        <a:lnTo>
                          <a:pt x="2008" y="978"/>
                        </a:lnTo>
                        <a:lnTo>
                          <a:pt x="2061" y="925"/>
                        </a:lnTo>
                        <a:lnTo>
                          <a:pt x="2104" y="871"/>
                        </a:lnTo>
                        <a:lnTo>
                          <a:pt x="2146" y="808"/>
                        </a:lnTo>
                        <a:lnTo>
                          <a:pt x="2168" y="755"/>
                        </a:lnTo>
                        <a:lnTo>
                          <a:pt x="2178" y="691"/>
                        </a:lnTo>
                        <a:lnTo>
                          <a:pt x="2189" y="627"/>
                        </a:lnTo>
                        <a:lnTo>
                          <a:pt x="2178" y="574"/>
                        </a:lnTo>
                        <a:lnTo>
                          <a:pt x="2168" y="510"/>
                        </a:lnTo>
                        <a:lnTo>
                          <a:pt x="2136" y="446"/>
                        </a:lnTo>
                        <a:lnTo>
                          <a:pt x="2104" y="393"/>
                        </a:lnTo>
                        <a:lnTo>
                          <a:pt x="2061" y="340"/>
                        </a:lnTo>
                        <a:lnTo>
                          <a:pt x="2008" y="276"/>
                        </a:lnTo>
                        <a:lnTo>
                          <a:pt x="1934" y="234"/>
                        </a:lnTo>
                        <a:lnTo>
                          <a:pt x="1859" y="181"/>
                        </a:lnTo>
                        <a:lnTo>
                          <a:pt x="1859" y="181"/>
                        </a:lnTo>
                        <a:lnTo>
                          <a:pt x="1785" y="138"/>
                        </a:lnTo>
                        <a:lnTo>
                          <a:pt x="1689" y="96"/>
                        </a:lnTo>
                        <a:lnTo>
                          <a:pt x="1594" y="64"/>
                        </a:lnTo>
                        <a:lnTo>
                          <a:pt x="1498" y="43"/>
                        </a:lnTo>
                        <a:lnTo>
                          <a:pt x="1296" y="11"/>
                        </a:lnTo>
                        <a:lnTo>
                          <a:pt x="1084" y="0"/>
                        </a:lnTo>
                        <a:lnTo>
                          <a:pt x="882" y="11"/>
                        </a:lnTo>
                        <a:lnTo>
                          <a:pt x="680" y="43"/>
                        </a:lnTo>
                        <a:lnTo>
                          <a:pt x="584" y="64"/>
                        </a:lnTo>
                        <a:lnTo>
                          <a:pt x="489" y="96"/>
                        </a:lnTo>
                        <a:lnTo>
                          <a:pt x="393" y="138"/>
                        </a:lnTo>
                        <a:lnTo>
                          <a:pt x="319" y="181"/>
                        </a:lnTo>
                        <a:lnTo>
                          <a:pt x="319" y="181"/>
                        </a:lnTo>
                        <a:lnTo>
                          <a:pt x="244" y="234"/>
                        </a:lnTo>
                        <a:lnTo>
                          <a:pt x="170" y="276"/>
                        </a:lnTo>
                        <a:lnTo>
                          <a:pt x="117" y="340"/>
                        </a:lnTo>
                        <a:lnTo>
                          <a:pt x="74" y="393"/>
                        </a:lnTo>
                        <a:lnTo>
                          <a:pt x="43" y="446"/>
                        </a:lnTo>
                        <a:lnTo>
                          <a:pt x="11" y="510"/>
                        </a:lnTo>
                        <a:lnTo>
                          <a:pt x="0" y="574"/>
                        </a:lnTo>
                        <a:lnTo>
                          <a:pt x="0" y="627"/>
                        </a:lnTo>
                        <a:lnTo>
                          <a:pt x="0" y="691"/>
                        </a:lnTo>
                        <a:lnTo>
                          <a:pt x="21" y="755"/>
                        </a:lnTo>
                        <a:lnTo>
                          <a:pt x="43" y="808"/>
                        </a:lnTo>
                        <a:lnTo>
                          <a:pt x="74" y="871"/>
                        </a:lnTo>
                        <a:lnTo>
                          <a:pt x="128" y="925"/>
                        </a:lnTo>
                        <a:lnTo>
                          <a:pt x="181" y="978"/>
                        </a:lnTo>
                        <a:lnTo>
                          <a:pt x="244" y="1031"/>
                        </a:lnTo>
                        <a:lnTo>
                          <a:pt x="319" y="10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03;p28">
                    <a:extLst>
                      <a:ext uri="{FF2B5EF4-FFF2-40B4-BE49-F238E27FC236}">
                        <a16:creationId xmlns:a16="http://schemas.microsoft.com/office/drawing/2014/main" id="{B0C3596A-E4AF-E36E-43B7-FA9E92B2AADD}"/>
                      </a:ext>
                    </a:extLst>
                  </p:cNvPr>
                  <p:cNvSpPr/>
                  <p:nvPr/>
                </p:nvSpPr>
                <p:spPr>
                  <a:xfrm>
                    <a:off x="-9888401" y="7147388"/>
                    <a:ext cx="414061" cy="239737"/>
                  </a:xfrm>
                  <a:custGeom>
                    <a:avLst/>
                    <a:gdLst/>
                    <a:ahLst/>
                    <a:cxnLst/>
                    <a:rect l="l" t="t" r="r" b="b"/>
                    <a:pathLst>
                      <a:path w="8150" h="4719" fill="none" extrusionOk="0">
                        <a:moveTo>
                          <a:pt x="4059" y="1"/>
                        </a:moveTo>
                        <a:lnTo>
                          <a:pt x="8149" y="2360"/>
                        </a:lnTo>
                        <a:lnTo>
                          <a:pt x="4091" y="4718"/>
                        </a:lnTo>
                        <a:lnTo>
                          <a:pt x="0" y="2360"/>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04;p28">
                    <a:extLst>
                      <a:ext uri="{FF2B5EF4-FFF2-40B4-BE49-F238E27FC236}">
                        <a16:creationId xmlns:a16="http://schemas.microsoft.com/office/drawing/2014/main" id="{D10B89B3-FB8C-F0D2-B647-AD83FC7DEB36}"/>
                      </a:ext>
                    </a:extLst>
                  </p:cNvPr>
                  <p:cNvSpPr/>
                  <p:nvPr/>
                </p:nvSpPr>
                <p:spPr>
                  <a:xfrm>
                    <a:off x="-9736748" y="7234870"/>
                    <a:ext cx="111263" cy="64824"/>
                  </a:xfrm>
                  <a:custGeom>
                    <a:avLst/>
                    <a:gdLst/>
                    <a:ahLst/>
                    <a:cxnLst/>
                    <a:rect l="l" t="t" r="r" b="b"/>
                    <a:pathLst>
                      <a:path w="2190" h="1276" fill="none" extrusionOk="0">
                        <a:moveTo>
                          <a:pt x="319" y="1084"/>
                        </a:moveTo>
                        <a:lnTo>
                          <a:pt x="319" y="1084"/>
                        </a:lnTo>
                        <a:lnTo>
                          <a:pt x="404" y="1137"/>
                        </a:lnTo>
                        <a:lnTo>
                          <a:pt x="489" y="1169"/>
                        </a:lnTo>
                        <a:lnTo>
                          <a:pt x="585" y="1201"/>
                        </a:lnTo>
                        <a:lnTo>
                          <a:pt x="681" y="1233"/>
                        </a:lnTo>
                        <a:lnTo>
                          <a:pt x="883" y="1264"/>
                        </a:lnTo>
                        <a:lnTo>
                          <a:pt x="1095" y="1275"/>
                        </a:lnTo>
                        <a:lnTo>
                          <a:pt x="1308" y="1264"/>
                        </a:lnTo>
                        <a:lnTo>
                          <a:pt x="1509" y="1233"/>
                        </a:lnTo>
                        <a:lnTo>
                          <a:pt x="1605" y="1201"/>
                        </a:lnTo>
                        <a:lnTo>
                          <a:pt x="1701" y="1169"/>
                        </a:lnTo>
                        <a:lnTo>
                          <a:pt x="1786" y="1137"/>
                        </a:lnTo>
                        <a:lnTo>
                          <a:pt x="1871" y="1084"/>
                        </a:lnTo>
                        <a:lnTo>
                          <a:pt x="1871" y="1084"/>
                        </a:lnTo>
                        <a:lnTo>
                          <a:pt x="1945" y="1041"/>
                        </a:lnTo>
                        <a:lnTo>
                          <a:pt x="2009" y="988"/>
                        </a:lnTo>
                        <a:lnTo>
                          <a:pt x="2062" y="935"/>
                        </a:lnTo>
                        <a:lnTo>
                          <a:pt x="2104" y="882"/>
                        </a:lnTo>
                        <a:lnTo>
                          <a:pt x="2147" y="818"/>
                        </a:lnTo>
                        <a:lnTo>
                          <a:pt x="2168" y="765"/>
                        </a:lnTo>
                        <a:lnTo>
                          <a:pt x="2179" y="701"/>
                        </a:lnTo>
                        <a:lnTo>
                          <a:pt x="2189" y="638"/>
                        </a:lnTo>
                        <a:lnTo>
                          <a:pt x="2179" y="584"/>
                        </a:lnTo>
                        <a:lnTo>
                          <a:pt x="2168" y="521"/>
                        </a:lnTo>
                        <a:lnTo>
                          <a:pt x="2147" y="457"/>
                        </a:lnTo>
                        <a:lnTo>
                          <a:pt x="2104" y="404"/>
                        </a:lnTo>
                        <a:lnTo>
                          <a:pt x="2062" y="340"/>
                        </a:lnTo>
                        <a:lnTo>
                          <a:pt x="2009" y="287"/>
                        </a:lnTo>
                        <a:lnTo>
                          <a:pt x="1945" y="244"/>
                        </a:lnTo>
                        <a:lnTo>
                          <a:pt x="1860" y="191"/>
                        </a:lnTo>
                        <a:lnTo>
                          <a:pt x="1860" y="191"/>
                        </a:lnTo>
                        <a:lnTo>
                          <a:pt x="1786" y="149"/>
                        </a:lnTo>
                        <a:lnTo>
                          <a:pt x="1690" y="106"/>
                        </a:lnTo>
                        <a:lnTo>
                          <a:pt x="1594" y="74"/>
                        </a:lnTo>
                        <a:lnTo>
                          <a:pt x="1499" y="53"/>
                        </a:lnTo>
                        <a:lnTo>
                          <a:pt x="1297" y="21"/>
                        </a:lnTo>
                        <a:lnTo>
                          <a:pt x="1084" y="0"/>
                        </a:lnTo>
                        <a:lnTo>
                          <a:pt x="883" y="21"/>
                        </a:lnTo>
                        <a:lnTo>
                          <a:pt x="681" y="53"/>
                        </a:lnTo>
                        <a:lnTo>
                          <a:pt x="574" y="74"/>
                        </a:lnTo>
                        <a:lnTo>
                          <a:pt x="489" y="106"/>
                        </a:lnTo>
                        <a:lnTo>
                          <a:pt x="394" y="149"/>
                        </a:lnTo>
                        <a:lnTo>
                          <a:pt x="319" y="191"/>
                        </a:lnTo>
                        <a:lnTo>
                          <a:pt x="319" y="191"/>
                        </a:lnTo>
                        <a:lnTo>
                          <a:pt x="245" y="234"/>
                        </a:lnTo>
                        <a:lnTo>
                          <a:pt x="171" y="287"/>
                        </a:lnTo>
                        <a:lnTo>
                          <a:pt x="118" y="340"/>
                        </a:lnTo>
                        <a:lnTo>
                          <a:pt x="75" y="404"/>
                        </a:lnTo>
                        <a:lnTo>
                          <a:pt x="43" y="457"/>
                        </a:lnTo>
                        <a:lnTo>
                          <a:pt x="11" y="521"/>
                        </a:lnTo>
                        <a:lnTo>
                          <a:pt x="1" y="574"/>
                        </a:lnTo>
                        <a:lnTo>
                          <a:pt x="1" y="638"/>
                        </a:lnTo>
                        <a:lnTo>
                          <a:pt x="1" y="701"/>
                        </a:lnTo>
                        <a:lnTo>
                          <a:pt x="22" y="765"/>
                        </a:lnTo>
                        <a:lnTo>
                          <a:pt x="43" y="818"/>
                        </a:lnTo>
                        <a:lnTo>
                          <a:pt x="75" y="882"/>
                        </a:lnTo>
                        <a:lnTo>
                          <a:pt x="128" y="935"/>
                        </a:lnTo>
                        <a:lnTo>
                          <a:pt x="181" y="988"/>
                        </a:lnTo>
                        <a:lnTo>
                          <a:pt x="245" y="104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09;p28">
                    <a:extLst>
                      <a:ext uri="{FF2B5EF4-FFF2-40B4-BE49-F238E27FC236}">
                        <a16:creationId xmlns:a16="http://schemas.microsoft.com/office/drawing/2014/main" id="{DF4F9A80-1208-C419-308E-4DF241CDAC45}"/>
                      </a:ext>
                    </a:extLst>
                  </p:cNvPr>
                  <p:cNvSpPr/>
                  <p:nvPr/>
                </p:nvSpPr>
                <p:spPr>
                  <a:xfrm>
                    <a:off x="-7878809" y="7071845"/>
                    <a:ext cx="649440" cy="376243"/>
                  </a:xfrm>
                  <a:custGeom>
                    <a:avLst/>
                    <a:gdLst/>
                    <a:ahLst/>
                    <a:cxnLst/>
                    <a:rect l="l" t="t" r="r" b="b"/>
                    <a:pathLst>
                      <a:path w="12783" h="7406" fill="none" extrusionOk="0">
                        <a:moveTo>
                          <a:pt x="10902" y="1084"/>
                        </a:moveTo>
                        <a:lnTo>
                          <a:pt x="10902" y="1084"/>
                        </a:lnTo>
                        <a:lnTo>
                          <a:pt x="11125" y="1222"/>
                        </a:lnTo>
                        <a:lnTo>
                          <a:pt x="11337" y="1360"/>
                        </a:lnTo>
                        <a:lnTo>
                          <a:pt x="11539" y="1509"/>
                        </a:lnTo>
                        <a:lnTo>
                          <a:pt x="11720" y="1658"/>
                        </a:lnTo>
                        <a:lnTo>
                          <a:pt x="11890" y="1817"/>
                        </a:lnTo>
                        <a:lnTo>
                          <a:pt x="12038" y="1977"/>
                        </a:lnTo>
                        <a:lnTo>
                          <a:pt x="12187" y="2136"/>
                        </a:lnTo>
                        <a:lnTo>
                          <a:pt x="12304" y="2306"/>
                        </a:lnTo>
                        <a:lnTo>
                          <a:pt x="12421" y="2476"/>
                        </a:lnTo>
                        <a:lnTo>
                          <a:pt x="12517" y="2646"/>
                        </a:lnTo>
                        <a:lnTo>
                          <a:pt x="12602" y="2816"/>
                        </a:lnTo>
                        <a:lnTo>
                          <a:pt x="12665" y="2997"/>
                        </a:lnTo>
                        <a:lnTo>
                          <a:pt x="12718" y="3167"/>
                        </a:lnTo>
                        <a:lnTo>
                          <a:pt x="12750" y="3347"/>
                        </a:lnTo>
                        <a:lnTo>
                          <a:pt x="12772" y="3528"/>
                        </a:lnTo>
                        <a:lnTo>
                          <a:pt x="12782" y="3698"/>
                        </a:lnTo>
                        <a:lnTo>
                          <a:pt x="12782" y="3878"/>
                        </a:lnTo>
                        <a:lnTo>
                          <a:pt x="12761" y="4059"/>
                        </a:lnTo>
                        <a:lnTo>
                          <a:pt x="12718" y="4229"/>
                        </a:lnTo>
                        <a:lnTo>
                          <a:pt x="12676" y="4410"/>
                        </a:lnTo>
                        <a:lnTo>
                          <a:pt x="12602" y="4580"/>
                        </a:lnTo>
                        <a:lnTo>
                          <a:pt x="12527" y="4750"/>
                        </a:lnTo>
                        <a:lnTo>
                          <a:pt x="12432" y="4930"/>
                        </a:lnTo>
                        <a:lnTo>
                          <a:pt x="12325" y="5090"/>
                        </a:lnTo>
                        <a:lnTo>
                          <a:pt x="12198" y="5260"/>
                        </a:lnTo>
                        <a:lnTo>
                          <a:pt x="12060" y="5419"/>
                        </a:lnTo>
                        <a:lnTo>
                          <a:pt x="11911" y="5578"/>
                        </a:lnTo>
                        <a:lnTo>
                          <a:pt x="11741" y="5738"/>
                        </a:lnTo>
                        <a:lnTo>
                          <a:pt x="11560" y="5887"/>
                        </a:lnTo>
                        <a:lnTo>
                          <a:pt x="11369" y="6035"/>
                        </a:lnTo>
                        <a:lnTo>
                          <a:pt x="11157" y="6184"/>
                        </a:lnTo>
                        <a:lnTo>
                          <a:pt x="10923" y="6322"/>
                        </a:lnTo>
                        <a:lnTo>
                          <a:pt x="10923" y="6322"/>
                        </a:lnTo>
                        <a:lnTo>
                          <a:pt x="10583" y="6503"/>
                        </a:lnTo>
                        <a:lnTo>
                          <a:pt x="10232" y="6673"/>
                        </a:lnTo>
                        <a:lnTo>
                          <a:pt x="9860" y="6821"/>
                        </a:lnTo>
                        <a:lnTo>
                          <a:pt x="9467" y="6949"/>
                        </a:lnTo>
                        <a:lnTo>
                          <a:pt x="9074" y="7066"/>
                        </a:lnTo>
                        <a:lnTo>
                          <a:pt x="8660" y="7172"/>
                        </a:lnTo>
                        <a:lnTo>
                          <a:pt x="8245" y="7246"/>
                        </a:lnTo>
                        <a:lnTo>
                          <a:pt x="7820" y="7310"/>
                        </a:lnTo>
                        <a:lnTo>
                          <a:pt x="7820" y="7310"/>
                        </a:lnTo>
                        <a:lnTo>
                          <a:pt x="7555" y="7342"/>
                        </a:lnTo>
                        <a:lnTo>
                          <a:pt x="7279" y="7374"/>
                        </a:lnTo>
                        <a:lnTo>
                          <a:pt x="7002" y="7385"/>
                        </a:lnTo>
                        <a:lnTo>
                          <a:pt x="6737" y="7395"/>
                        </a:lnTo>
                        <a:lnTo>
                          <a:pt x="6461" y="7406"/>
                        </a:lnTo>
                        <a:lnTo>
                          <a:pt x="6184" y="7406"/>
                        </a:lnTo>
                        <a:lnTo>
                          <a:pt x="5908" y="7395"/>
                        </a:lnTo>
                        <a:lnTo>
                          <a:pt x="5642" y="7374"/>
                        </a:lnTo>
                        <a:lnTo>
                          <a:pt x="5366" y="7353"/>
                        </a:lnTo>
                        <a:lnTo>
                          <a:pt x="5090" y="7321"/>
                        </a:lnTo>
                        <a:lnTo>
                          <a:pt x="4824" y="7289"/>
                        </a:lnTo>
                        <a:lnTo>
                          <a:pt x="4559" y="7246"/>
                        </a:lnTo>
                        <a:lnTo>
                          <a:pt x="4293" y="7193"/>
                        </a:lnTo>
                        <a:lnTo>
                          <a:pt x="4038" y="7140"/>
                        </a:lnTo>
                        <a:lnTo>
                          <a:pt x="3773" y="7076"/>
                        </a:lnTo>
                        <a:lnTo>
                          <a:pt x="3528" y="7002"/>
                        </a:lnTo>
                        <a:lnTo>
                          <a:pt x="3528" y="7002"/>
                        </a:lnTo>
                        <a:lnTo>
                          <a:pt x="3093" y="6864"/>
                        </a:lnTo>
                        <a:lnTo>
                          <a:pt x="2880" y="6790"/>
                        </a:lnTo>
                        <a:lnTo>
                          <a:pt x="2668" y="6705"/>
                        </a:lnTo>
                        <a:lnTo>
                          <a:pt x="2466" y="6620"/>
                        </a:lnTo>
                        <a:lnTo>
                          <a:pt x="2264" y="6524"/>
                        </a:lnTo>
                        <a:lnTo>
                          <a:pt x="2073" y="6428"/>
                        </a:lnTo>
                        <a:lnTo>
                          <a:pt x="1881" y="6322"/>
                        </a:lnTo>
                        <a:lnTo>
                          <a:pt x="1881" y="6322"/>
                        </a:lnTo>
                        <a:lnTo>
                          <a:pt x="1658" y="6184"/>
                        </a:lnTo>
                        <a:lnTo>
                          <a:pt x="1446" y="6035"/>
                        </a:lnTo>
                        <a:lnTo>
                          <a:pt x="1244" y="5887"/>
                        </a:lnTo>
                        <a:lnTo>
                          <a:pt x="1063" y="5738"/>
                        </a:lnTo>
                        <a:lnTo>
                          <a:pt x="893" y="5578"/>
                        </a:lnTo>
                        <a:lnTo>
                          <a:pt x="734" y="5419"/>
                        </a:lnTo>
                        <a:lnTo>
                          <a:pt x="596" y="5260"/>
                        </a:lnTo>
                        <a:lnTo>
                          <a:pt x="468" y="5090"/>
                        </a:lnTo>
                        <a:lnTo>
                          <a:pt x="362" y="4930"/>
                        </a:lnTo>
                        <a:lnTo>
                          <a:pt x="266" y="4760"/>
                        </a:lnTo>
                        <a:lnTo>
                          <a:pt x="181" y="4580"/>
                        </a:lnTo>
                        <a:lnTo>
                          <a:pt x="118" y="4410"/>
                        </a:lnTo>
                        <a:lnTo>
                          <a:pt x="64" y="4229"/>
                        </a:lnTo>
                        <a:lnTo>
                          <a:pt x="22" y="4059"/>
                        </a:lnTo>
                        <a:lnTo>
                          <a:pt x="1" y="3878"/>
                        </a:lnTo>
                        <a:lnTo>
                          <a:pt x="1" y="3698"/>
                        </a:lnTo>
                        <a:lnTo>
                          <a:pt x="1" y="3528"/>
                        </a:lnTo>
                        <a:lnTo>
                          <a:pt x="22" y="3347"/>
                        </a:lnTo>
                        <a:lnTo>
                          <a:pt x="54" y="3167"/>
                        </a:lnTo>
                        <a:lnTo>
                          <a:pt x="107" y="2997"/>
                        </a:lnTo>
                        <a:lnTo>
                          <a:pt x="171" y="2816"/>
                        </a:lnTo>
                        <a:lnTo>
                          <a:pt x="256" y="2646"/>
                        </a:lnTo>
                        <a:lnTo>
                          <a:pt x="351" y="2476"/>
                        </a:lnTo>
                        <a:lnTo>
                          <a:pt x="458" y="2306"/>
                        </a:lnTo>
                        <a:lnTo>
                          <a:pt x="574" y="2136"/>
                        </a:lnTo>
                        <a:lnTo>
                          <a:pt x="713" y="1977"/>
                        </a:lnTo>
                        <a:lnTo>
                          <a:pt x="872" y="1817"/>
                        </a:lnTo>
                        <a:lnTo>
                          <a:pt x="1042" y="1658"/>
                        </a:lnTo>
                        <a:lnTo>
                          <a:pt x="1223" y="1509"/>
                        </a:lnTo>
                        <a:lnTo>
                          <a:pt x="1414" y="1360"/>
                        </a:lnTo>
                        <a:lnTo>
                          <a:pt x="1626" y="1222"/>
                        </a:lnTo>
                        <a:lnTo>
                          <a:pt x="1849" y="1084"/>
                        </a:lnTo>
                        <a:lnTo>
                          <a:pt x="1849" y="1084"/>
                        </a:lnTo>
                        <a:lnTo>
                          <a:pt x="2094" y="946"/>
                        </a:lnTo>
                        <a:lnTo>
                          <a:pt x="2338" y="829"/>
                        </a:lnTo>
                        <a:lnTo>
                          <a:pt x="2593" y="712"/>
                        </a:lnTo>
                        <a:lnTo>
                          <a:pt x="2859" y="606"/>
                        </a:lnTo>
                        <a:lnTo>
                          <a:pt x="3124" y="510"/>
                        </a:lnTo>
                        <a:lnTo>
                          <a:pt x="3401" y="415"/>
                        </a:lnTo>
                        <a:lnTo>
                          <a:pt x="3677" y="340"/>
                        </a:lnTo>
                        <a:lnTo>
                          <a:pt x="3964" y="266"/>
                        </a:lnTo>
                        <a:lnTo>
                          <a:pt x="4251" y="202"/>
                        </a:lnTo>
                        <a:lnTo>
                          <a:pt x="4548" y="149"/>
                        </a:lnTo>
                        <a:lnTo>
                          <a:pt x="4846" y="107"/>
                        </a:lnTo>
                        <a:lnTo>
                          <a:pt x="5143" y="64"/>
                        </a:lnTo>
                        <a:lnTo>
                          <a:pt x="5451" y="32"/>
                        </a:lnTo>
                        <a:lnTo>
                          <a:pt x="5759" y="11"/>
                        </a:lnTo>
                        <a:lnTo>
                          <a:pt x="6067" y="0"/>
                        </a:lnTo>
                        <a:lnTo>
                          <a:pt x="6365" y="0"/>
                        </a:lnTo>
                        <a:lnTo>
                          <a:pt x="6673" y="0"/>
                        </a:lnTo>
                        <a:lnTo>
                          <a:pt x="6981" y="11"/>
                        </a:lnTo>
                        <a:lnTo>
                          <a:pt x="7289" y="32"/>
                        </a:lnTo>
                        <a:lnTo>
                          <a:pt x="7587" y="64"/>
                        </a:lnTo>
                        <a:lnTo>
                          <a:pt x="7895" y="107"/>
                        </a:lnTo>
                        <a:lnTo>
                          <a:pt x="8192" y="149"/>
                        </a:lnTo>
                        <a:lnTo>
                          <a:pt x="8490" y="202"/>
                        </a:lnTo>
                        <a:lnTo>
                          <a:pt x="8777" y="266"/>
                        </a:lnTo>
                        <a:lnTo>
                          <a:pt x="9064" y="340"/>
                        </a:lnTo>
                        <a:lnTo>
                          <a:pt x="9350" y="425"/>
                        </a:lnTo>
                        <a:lnTo>
                          <a:pt x="9627" y="510"/>
                        </a:lnTo>
                        <a:lnTo>
                          <a:pt x="9892" y="606"/>
                        </a:lnTo>
                        <a:lnTo>
                          <a:pt x="10158" y="712"/>
                        </a:lnTo>
                        <a:lnTo>
                          <a:pt x="10413" y="829"/>
                        </a:lnTo>
                        <a:lnTo>
                          <a:pt x="10657" y="946"/>
                        </a:lnTo>
                        <a:lnTo>
                          <a:pt x="10902" y="1084"/>
                        </a:lnTo>
                        <a:lnTo>
                          <a:pt x="10902"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21;p28">
                    <a:extLst>
                      <a:ext uri="{FF2B5EF4-FFF2-40B4-BE49-F238E27FC236}">
                        <a16:creationId xmlns:a16="http://schemas.microsoft.com/office/drawing/2014/main" id="{0077AD99-D4D6-DA05-44B3-3C8FE84117B8}"/>
                      </a:ext>
                    </a:extLst>
                  </p:cNvPr>
                  <p:cNvSpPr/>
                  <p:nvPr/>
                </p:nvSpPr>
                <p:spPr>
                  <a:xfrm>
                    <a:off x="-9443654" y="7648860"/>
                    <a:ext cx="111263" cy="64265"/>
                  </a:xfrm>
                  <a:custGeom>
                    <a:avLst/>
                    <a:gdLst/>
                    <a:ahLst/>
                    <a:cxnLst/>
                    <a:rect l="l" t="t" r="r" b="b"/>
                    <a:pathLst>
                      <a:path w="2190" h="1265" fill="none" extrusionOk="0">
                        <a:moveTo>
                          <a:pt x="330" y="1084"/>
                        </a:moveTo>
                        <a:lnTo>
                          <a:pt x="330" y="1084"/>
                        </a:lnTo>
                        <a:lnTo>
                          <a:pt x="405" y="1126"/>
                        </a:lnTo>
                        <a:lnTo>
                          <a:pt x="500" y="1158"/>
                        </a:lnTo>
                        <a:lnTo>
                          <a:pt x="596" y="1190"/>
                        </a:lnTo>
                        <a:lnTo>
                          <a:pt x="691" y="1222"/>
                        </a:lnTo>
                        <a:lnTo>
                          <a:pt x="893" y="1254"/>
                        </a:lnTo>
                        <a:lnTo>
                          <a:pt x="1106" y="1265"/>
                        </a:lnTo>
                        <a:lnTo>
                          <a:pt x="1308" y="1254"/>
                        </a:lnTo>
                        <a:lnTo>
                          <a:pt x="1510" y="1222"/>
                        </a:lnTo>
                        <a:lnTo>
                          <a:pt x="1616" y="1190"/>
                        </a:lnTo>
                        <a:lnTo>
                          <a:pt x="1701" y="1158"/>
                        </a:lnTo>
                        <a:lnTo>
                          <a:pt x="1796" y="1126"/>
                        </a:lnTo>
                        <a:lnTo>
                          <a:pt x="1871" y="1084"/>
                        </a:lnTo>
                        <a:lnTo>
                          <a:pt x="1871" y="1084"/>
                        </a:lnTo>
                        <a:lnTo>
                          <a:pt x="1956" y="1031"/>
                        </a:lnTo>
                        <a:lnTo>
                          <a:pt x="2020" y="978"/>
                        </a:lnTo>
                        <a:lnTo>
                          <a:pt x="2073" y="925"/>
                        </a:lnTo>
                        <a:lnTo>
                          <a:pt x="2115" y="871"/>
                        </a:lnTo>
                        <a:lnTo>
                          <a:pt x="2147" y="808"/>
                        </a:lnTo>
                        <a:lnTo>
                          <a:pt x="2179" y="755"/>
                        </a:lnTo>
                        <a:lnTo>
                          <a:pt x="2190" y="691"/>
                        </a:lnTo>
                        <a:lnTo>
                          <a:pt x="2190" y="627"/>
                        </a:lnTo>
                        <a:lnTo>
                          <a:pt x="2190" y="574"/>
                        </a:lnTo>
                        <a:lnTo>
                          <a:pt x="2168" y="510"/>
                        </a:lnTo>
                        <a:lnTo>
                          <a:pt x="2147" y="446"/>
                        </a:lnTo>
                        <a:lnTo>
                          <a:pt x="2115" y="393"/>
                        </a:lnTo>
                        <a:lnTo>
                          <a:pt x="2062" y="340"/>
                        </a:lnTo>
                        <a:lnTo>
                          <a:pt x="2009" y="276"/>
                        </a:lnTo>
                        <a:lnTo>
                          <a:pt x="1945" y="234"/>
                        </a:lnTo>
                        <a:lnTo>
                          <a:pt x="1871" y="181"/>
                        </a:lnTo>
                        <a:lnTo>
                          <a:pt x="1871" y="181"/>
                        </a:lnTo>
                        <a:lnTo>
                          <a:pt x="1786" y="138"/>
                        </a:lnTo>
                        <a:lnTo>
                          <a:pt x="1701" y="96"/>
                        </a:lnTo>
                        <a:lnTo>
                          <a:pt x="1605" y="64"/>
                        </a:lnTo>
                        <a:lnTo>
                          <a:pt x="1510" y="43"/>
                        </a:lnTo>
                        <a:lnTo>
                          <a:pt x="1308" y="11"/>
                        </a:lnTo>
                        <a:lnTo>
                          <a:pt x="1095" y="0"/>
                        </a:lnTo>
                        <a:lnTo>
                          <a:pt x="883" y="11"/>
                        </a:lnTo>
                        <a:lnTo>
                          <a:pt x="681" y="43"/>
                        </a:lnTo>
                        <a:lnTo>
                          <a:pt x="585" y="64"/>
                        </a:lnTo>
                        <a:lnTo>
                          <a:pt x="490" y="96"/>
                        </a:lnTo>
                        <a:lnTo>
                          <a:pt x="405" y="138"/>
                        </a:lnTo>
                        <a:lnTo>
                          <a:pt x="320" y="181"/>
                        </a:lnTo>
                        <a:lnTo>
                          <a:pt x="320" y="181"/>
                        </a:lnTo>
                        <a:lnTo>
                          <a:pt x="245" y="234"/>
                        </a:lnTo>
                        <a:lnTo>
                          <a:pt x="182" y="276"/>
                        </a:lnTo>
                        <a:lnTo>
                          <a:pt x="128" y="340"/>
                        </a:lnTo>
                        <a:lnTo>
                          <a:pt x="86" y="393"/>
                        </a:lnTo>
                        <a:lnTo>
                          <a:pt x="43" y="446"/>
                        </a:lnTo>
                        <a:lnTo>
                          <a:pt x="22" y="510"/>
                        </a:lnTo>
                        <a:lnTo>
                          <a:pt x="12" y="574"/>
                        </a:lnTo>
                        <a:lnTo>
                          <a:pt x="1" y="627"/>
                        </a:lnTo>
                        <a:lnTo>
                          <a:pt x="12" y="691"/>
                        </a:lnTo>
                        <a:lnTo>
                          <a:pt x="22" y="755"/>
                        </a:lnTo>
                        <a:lnTo>
                          <a:pt x="43" y="808"/>
                        </a:lnTo>
                        <a:lnTo>
                          <a:pt x="86" y="871"/>
                        </a:lnTo>
                        <a:lnTo>
                          <a:pt x="128" y="925"/>
                        </a:lnTo>
                        <a:lnTo>
                          <a:pt x="182" y="978"/>
                        </a:lnTo>
                        <a:lnTo>
                          <a:pt x="245" y="1031"/>
                        </a:lnTo>
                        <a:lnTo>
                          <a:pt x="330"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31;p28">
                    <a:extLst>
                      <a:ext uri="{FF2B5EF4-FFF2-40B4-BE49-F238E27FC236}">
                        <a16:creationId xmlns:a16="http://schemas.microsoft.com/office/drawing/2014/main" id="{6AD5BEEE-6837-85D9-FE7C-F1E701E7B05D}"/>
                      </a:ext>
                    </a:extLst>
                  </p:cNvPr>
                  <p:cNvSpPr/>
                  <p:nvPr/>
                </p:nvSpPr>
                <p:spPr>
                  <a:xfrm>
                    <a:off x="-8164892" y="8386156"/>
                    <a:ext cx="649948" cy="376802"/>
                  </a:xfrm>
                  <a:custGeom>
                    <a:avLst/>
                    <a:gdLst/>
                    <a:ahLst/>
                    <a:cxnLst/>
                    <a:rect l="l" t="t" r="r" b="b"/>
                    <a:pathLst>
                      <a:path w="12793" h="7417" fill="none" extrusionOk="0">
                        <a:moveTo>
                          <a:pt x="10902" y="1095"/>
                        </a:moveTo>
                        <a:lnTo>
                          <a:pt x="10902" y="1095"/>
                        </a:lnTo>
                        <a:lnTo>
                          <a:pt x="11135" y="1233"/>
                        </a:lnTo>
                        <a:lnTo>
                          <a:pt x="11348" y="1371"/>
                        </a:lnTo>
                        <a:lnTo>
                          <a:pt x="11539" y="1520"/>
                        </a:lnTo>
                        <a:lnTo>
                          <a:pt x="11730" y="1668"/>
                        </a:lnTo>
                        <a:lnTo>
                          <a:pt x="11900" y="1828"/>
                        </a:lnTo>
                        <a:lnTo>
                          <a:pt x="12049" y="1987"/>
                        </a:lnTo>
                        <a:lnTo>
                          <a:pt x="12187" y="2147"/>
                        </a:lnTo>
                        <a:lnTo>
                          <a:pt x="12315" y="2317"/>
                        </a:lnTo>
                        <a:lnTo>
                          <a:pt x="12421" y="2487"/>
                        </a:lnTo>
                        <a:lnTo>
                          <a:pt x="12527" y="2657"/>
                        </a:lnTo>
                        <a:lnTo>
                          <a:pt x="12602" y="2827"/>
                        </a:lnTo>
                        <a:lnTo>
                          <a:pt x="12665" y="2997"/>
                        </a:lnTo>
                        <a:lnTo>
                          <a:pt x="12718" y="3177"/>
                        </a:lnTo>
                        <a:lnTo>
                          <a:pt x="12761" y="3358"/>
                        </a:lnTo>
                        <a:lnTo>
                          <a:pt x="12782" y="3528"/>
                        </a:lnTo>
                        <a:lnTo>
                          <a:pt x="12793" y="3708"/>
                        </a:lnTo>
                        <a:lnTo>
                          <a:pt x="12782" y="3889"/>
                        </a:lnTo>
                        <a:lnTo>
                          <a:pt x="12761" y="4059"/>
                        </a:lnTo>
                        <a:lnTo>
                          <a:pt x="12729" y="4240"/>
                        </a:lnTo>
                        <a:lnTo>
                          <a:pt x="12676" y="4420"/>
                        </a:lnTo>
                        <a:lnTo>
                          <a:pt x="12612" y="4590"/>
                        </a:lnTo>
                        <a:lnTo>
                          <a:pt x="12538" y="4760"/>
                        </a:lnTo>
                        <a:lnTo>
                          <a:pt x="12442" y="4930"/>
                        </a:lnTo>
                        <a:lnTo>
                          <a:pt x="12336" y="5100"/>
                        </a:lnTo>
                        <a:lnTo>
                          <a:pt x="12208" y="5270"/>
                        </a:lnTo>
                        <a:lnTo>
                          <a:pt x="12070" y="5430"/>
                        </a:lnTo>
                        <a:lnTo>
                          <a:pt x="11922" y="5589"/>
                        </a:lnTo>
                        <a:lnTo>
                          <a:pt x="11752" y="5748"/>
                        </a:lnTo>
                        <a:lnTo>
                          <a:pt x="11571" y="5897"/>
                        </a:lnTo>
                        <a:lnTo>
                          <a:pt x="11369" y="6046"/>
                        </a:lnTo>
                        <a:lnTo>
                          <a:pt x="11157" y="6195"/>
                        </a:lnTo>
                        <a:lnTo>
                          <a:pt x="10933" y="6333"/>
                        </a:lnTo>
                        <a:lnTo>
                          <a:pt x="10933" y="6333"/>
                        </a:lnTo>
                        <a:lnTo>
                          <a:pt x="10700" y="6460"/>
                        </a:lnTo>
                        <a:lnTo>
                          <a:pt x="10445" y="6577"/>
                        </a:lnTo>
                        <a:lnTo>
                          <a:pt x="10190" y="6694"/>
                        </a:lnTo>
                        <a:lnTo>
                          <a:pt x="9935" y="6800"/>
                        </a:lnTo>
                        <a:lnTo>
                          <a:pt x="9669" y="6896"/>
                        </a:lnTo>
                        <a:lnTo>
                          <a:pt x="9393" y="6991"/>
                        </a:lnTo>
                        <a:lnTo>
                          <a:pt x="9106" y="7066"/>
                        </a:lnTo>
                        <a:lnTo>
                          <a:pt x="8819" y="7140"/>
                        </a:lnTo>
                        <a:lnTo>
                          <a:pt x="8532" y="7204"/>
                        </a:lnTo>
                        <a:lnTo>
                          <a:pt x="8235" y="7257"/>
                        </a:lnTo>
                        <a:lnTo>
                          <a:pt x="7937" y="7310"/>
                        </a:lnTo>
                        <a:lnTo>
                          <a:pt x="7640" y="7342"/>
                        </a:lnTo>
                        <a:lnTo>
                          <a:pt x="7332" y="7374"/>
                        </a:lnTo>
                        <a:lnTo>
                          <a:pt x="7034" y="7395"/>
                        </a:lnTo>
                        <a:lnTo>
                          <a:pt x="6726" y="7406"/>
                        </a:lnTo>
                        <a:lnTo>
                          <a:pt x="6418" y="7416"/>
                        </a:lnTo>
                        <a:lnTo>
                          <a:pt x="6110" y="7406"/>
                        </a:lnTo>
                        <a:lnTo>
                          <a:pt x="5802" y="7395"/>
                        </a:lnTo>
                        <a:lnTo>
                          <a:pt x="5504" y="7374"/>
                        </a:lnTo>
                        <a:lnTo>
                          <a:pt x="5196" y="7342"/>
                        </a:lnTo>
                        <a:lnTo>
                          <a:pt x="4899" y="7310"/>
                        </a:lnTo>
                        <a:lnTo>
                          <a:pt x="4601" y="7257"/>
                        </a:lnTo>
                        <a:lnTo>
                          <a:pt x="4304" y="7204"/>
                        </a:lnTo>
                        <a:lnTo>
                          <a:pt x="4006" y="7140"/>
                        </a:lnTo>
                        <a:lnTo>
                          <a:pt x="3719" y="7066"/>
                        </a:lnTo>
                        <a:lnTo>
                          <a:pt x="3443" y="6991"/>
                        </a:lnTo>
                        <a:lnTo>
                          <a:pt x="3167" y="6896"/>
                        </a:lnTo>
                        <a:lnTo>
                          <a:pt x="2891" y="6800"/>
                        </a:lnTo>
                        <a:lnTo>
                          <a:pt x="2636" y="6694"/>
                        </a:lnTo>
                        <a:lnTo>
                          <a:pt x="2381" y="6577"/>
                        </a:lnTo>
                        <a:lnTo>
                          <a:pt x="2126" y="6460"/>
                        </a:lnTo>
                        <a:lnTo>
                          <a:pt x="1892" y="6333"/>
                        </a:lnTo>
                        <a:lnTo>
                          <a:pt x="1892" y="6333"/>
                        </a:lnTo>
                        <a:lnTo>
                          <a:pt x="1658" y="6195"/>
                        </a:lnTo>
                        <a:lnTo>
                          <a:pt x="1446" y="6046"/>
                        </a:lnTo>
                        <a:lnTo>
                          <a:pt x="1254" y="5897"/>
                        </a:lnTo>
                        <a:lnTo>
                          <a:pt x="1063" y="5748"/>
                        </a:lnTo>
                        <a:lnTo>
                          <a:pt x="893" y="5589"/>
                        </a:lnTo>
                        <a:lnTo>
                          <a:pt x="744" y="5430"/>
                        </a:lnTo>
                        <a:lnTo>
                          <a:pt x="606" y="5270"/>
                        </a:lnTo>
                        <a:lnTo>
                          <a:pt x="479" y="5100"/>
                        </a:lnTo>
                        <a:lnTo>
                          <a:pt x="373" y="4930"/>
                        </a:lnTo>
                        <a:lnTo>
                          <a:pt x="266" y="4760"/>
                        </a:lnTo>
                        <a:lnTo>
                          <a:pt x="192" y="4590"/>
                        </a:lnTo>
                        <a:lnTo>
                          <a:pt x="128" y="4420"/>
                        </a:lnTo>
                        <a:lnTo>
                          <a:pt x="75" y="4240"/>
                        </a:lnTo>
                        <a:lnTo>
                          <a:pt x="33" y="4059"/>
                        </a:lnTo>
                        <a:lnTo>
                          <a:pt x="11" y="3889"/>
                        </a:lnTo>
                        <a:lnTo>
                          <a:pt x="1" y="3708"/>
                        </a:lnTo>
                        <a:lnTo>
                          <a:pt x="11" y="3528"/>
                        </a:lnTo>
                        <a:lnTo>
                          <a:pt x="33" y="3358"/>
                        </a:lnTo>
                        <a:lnTo>
                          <a:pt x="64" y="3177"/>
                        </a:lnTo>
                        <a:lnTo>
                          <a:pt x="118" y="2997"/>
                        </a:lnTo>
                        <a:lnTo>
                          <a:pt x="181" y="2827"/>
                        </a:lnTo>
                        <a:lnTo>
                          <a:pt x="256" y="2657"/>
                        </a:lnTo>
                        <a:lnTo>
                          <a:pt x="351" y="2487"/>
                        </a:lnTo>
                        <a:lnTo>
                          <a:pt x="458" y="2317"/>
                        </a:lnTo>
                        <a:lnTo>
                          <a:pt x="585" y="2147"/>
                        </a:lnTo>
                        <a:lnTo>
                          <a:pt x="723" y="1987"/>
                        </a:lnTo>
                        <a:lnTo>
                          <a:pt x="872" y="1828"/>
                        </a:lnTo>
                        <a:lnTo>
                          <a:pt x="1042" y="1668"/>
                        </a:lnTo>
                        <a:lnTo>
                          <a:pt x="1223" y="1520"/>
                        </a:lnTo>
                        <a:lnTo>
                          <a:pt x="1424" y="1371"/>
                        </a:lnTo>
                        <a:lnTo>
                          <a:pt x="1637" y="1233"/>
                        </a:lnTo>
                        <a:lnTo>
                          <a:pt x="1860" y="1084"/>
                        </a:lnTo>
                        <a:lnTo>
                          <a:pt x="1860" y="1084"/>
                        </a:lnTo>
                        <a:lnTo>
                          <a:pt x="2168" y="925"/>
                        </a:lnTo>
                        <a:lnTo>
                          <a:pt x="2497" y="765"/>
                        </a:lnTo>
                        <a:lnTo>
                          <a:pt x="2827" y="627"/>
                        </a:lnTo>
                        <a:lnTo>
                          <a:pt x="3177" y="500"/>
                        </a:lnTo>
                        <a:lnTo>
                          <a:pt x="3539" y="393"/>
                        </a:lnTo>
                        <a:lnTo>
                          <a:pt x="3900" y="287"/>
                        </a:lnTo>
                        <a:lnTo>
                          <a:pt x="4282" y="213"/>
                        </a:lnTo>
                        <a:lnTo>
                          <a:pt x="4665" y="138"/>
                        </a:lnTo>
                        <a:lnTo>
                          <a:pt x="4665" y="138"/>
                        </a:lnTo>
                        <a:lnTo>
                          <a:pt x="4973" y="96"/>
                        </a:lnTo>
                        <a:lnTo>
                          <a:pt x="5292" y="54"/>
                        </a:lnTo>
                        <a:lnTo>
                          <a:pt x="5611" y="32"/>
                        </a:lnTo>
                        <a:lnTo>
                          <a:pt x="5929" y="11"/>
                        </a:lnTo>
                        <a:lnTo>
                          <a:pt x="6248" y="0"/>
                        </a:lnTo>
                        <a:lnTo>
                          <a:pt x="6567" y="11"/>
                        </a:lnTo>
                        <a:lnTo>
                          <a:pt x="6896" y="22"/>
                        </a:lnTo>
                        <a:lnTo>
                          <a:pt x="7215" y="32"/>
                        </a:lnTo>
                        <a:lnTo>
                          <a:pt x="7534" y="64"/>
                        </a:lnTo>
                        <a:lnTo>
                          <a:pt x="7852" y="107"/>
                        </a:lnTo>
                        <a:lnTo>
                          <a:pt x="8160" y="149"/>
                        </a:lnTo>
                        <a:lnTo>
                          <a:pt x="8469" y="213"/>
                        </a:lnTo>
                        <a:lnTo>
                          <a:pt x="8777" y="277"/>
                        </a:lnTo>
                        <a:lnTo>
                          <a:pt x="9074" y="351"/>
                        </a:lnTo>
                        <a:lnTo>
                          <a:pt x="9372" y="436"/>
                        </a:lnTo>
                        <a:lnTo>
                          <a:pt x="9658" y="532"/>
                        </a:lnTo>
                        <a:lnTo>
                          <a:pt x="9658" y="532"/>
                        </a:lnTo>
                        <a:lnTo>
                          <a:pt x="9988" y="648"/>
                        </a:lnTo>
                        <a:lnTo>
                          <a:pt x="10307" y="787"/>
                        </a:lnTo>
                        <a:lnTo>
                          <a:pt x="10615" y="935"/>
                        </a:lnTo>
                        <a:lnTo>
                          <a:pt x="10902" y="1095"/>
                        </a:lnTo>
                        <a:lnTo>
                          <a:pt x="10902" y="10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33;p28">
                    <a:extLst>
                      <a:ext uri="{FF2B5EF4-FFF2-40B4-BE49-F238E27FC236}">
                        <a16:creationId xmlns:a16="http://schemas.microsoft.com/office/drawing/2014/main" id="{621343AB-71B3-2807-3ED1-4E85C09D4608}"/>
                      </a:ext>
                    </a:extLst>
                  </p:cNvPr>
                  <p:cNvSpPr/>
                  <p:nvPr/>
                </p:nvSpPr>
                <p:spPr>
                  <a:xfrm>
                    <a:off x="-10785008" y="5525468"/>
                    <a:ext cx="6561161" cy="3799925"/>
                  </a:xfrm>
                  <a:custGeom>
                    <a:avLst/>
                    <a:gdLst/>
                    <a:ahLst/>
                    <a:cxnLst/>
                    <a:rect l="l" t="t" r="r" b="b"/>
                    <a:pathLst>
                      <a:path w="129144" h="74798" extrusionOk="0">
                        <a:moveTo>
                          <a:pt x="64365" y="1041"/>
                        </a:moveTo>
                        <a:lnTo>
                          <a:pt x="127337" y="37399"/>
                        </a:lnTo>
                        <a:lnTo>
                          <a:pt x="64779" y="73756"/>
                        </a:lnTo>
                        <a:lnTo>
                          <a:pt x="1807" y="37399"/>
                        </a:lnTo>
                        <a:lnTo>
                          <a:pt x="64365" y="1041"/>
                        </a:lnTo>
                        <a:close/>
                        <a:moveTo>
                          <a:pt x="64365" y="0"/>
                        </a:moveTo>
                        <a:lnTo>
                          <a:pt x="1" y="37399"/>
                        </a:lnTo>
                        <a:lnTo>
                          <a:pt x="64779" y="74797"/>
                        </a:lnTo>
                        <a:lnTo>
                          <a:pt x="129143" y="37399"/>
                        </a:lnTo>
                        <a:lnTo>
                          <a:pt x="6436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34;p28">
                    <a:extLst>
                      <a:ext uri="{FF2B5EF4-FFF2-40B4-BE49-F238E27FC236}">
                        <a16:creationId xmlns:a16="http://schemas.microsoft.com/office/drawing/2014/main" id="{449F7C25-F461-8F4C-AA0B-73678FD9877F}"/>
                      </a:ext>
                    </a:extLst>
                  </p:cNvPr>
                  <p:cNvSpPr/>
                  <p:nvPr/>
                </p:nvSpPr>
                <p:spPr>
                  <a:xfrm>
                    <a:off x="-10693254" y="5578353"/>
                    <a:ext cx="6377653" cy="3694104"/>
                  </a:xfrm>
                  <a:custGeom>
                    <a:avLst/>
                    <a:gdLst/>
                    <a:ahLst/>
                    <a:cxnLst/>
                    <a:rect l="l" t="t" r="r" b="b"/>
                    <a:pathLst>
                      <a:path w="125532" h="72715" fill="none" extrusionOk="0">
                        <a:moveTo>
                          <a:pt x="62973" y="72715"/>
                        </a:moveTo>
                        <a:lnTo>
                          <a:pt x="125531" y="36358"/>
                        </a:lnTo>
                        <a:lnTo>
                          <a:pt x="62559" y="0"/>
                        </a:lnTo>
                        <a:lnTo>
                          <a:pt x="1" y="36358"/>
                        </a:lnTo>
                        <a:lnTo>
                          <a:pt x="62973" y="727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41;p28">
                    <a:extLst>
                      <a:ext uri="{FF2B5EF4-FFF2-40B4-BE49-F238E27FC236}">
                        <a16:creationId xmlns:a16="http://schemas.microsoft.com/office/drawing/2014/main" id="{9DAD2F65-C808-A65E-6FE3-CB0F0ECCF930}"/>
                      </a:ext>
                    </a:extLst>
                  </p:cNvPr>
                  <p:cNvSpPr/>
                  <p:nvPr/>
                </p:nvSpPr>
                <p:spPr>
                  <a:xfrm>
                    <a:off x="-6051608" y="7495538"/>
                    <a:ext cx="413502" cy="239737"/>
                  </a:xfrm>
                  <a:custGeom>
                    <a:avLst/>
                    <a:gdLst/>
                    <a:ahLst/>
                    <a:cxnLst/>
                    <a:rect l="l" t="t" r="r" b="b"/>
                    <a:pathLst>
                      <a:path w="8139" h="4719"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42;p28">
                    <a:extLst>
                      <a:ext uri="{FF2B5EF4-FFF2-40B4-BE49-F238E27FC236}">
                        <a16:creationId xmlns:a16="http://schemas.microsoft.com/office/drawing/2014/main" id="{433D1F5F-7AA2-420E-6F47-1C224FD996A9}"/>
                      </a:ext>
                    </a:extLst>
                  </p:cNvPr>
                  <p:cNvSpPr/>
                  <p:nvPr/>
                </p:nvSpPr>
                <p:spPr>
                  <a:xfrm>
                    <a:off x="-5900463" y="7582969"/>
                    <a:ext cx="111212" cy="64824"/>
                  </a:xfrm>
                  <a:custGeom>
                    <a:avLst/>
                    <a:gdLst/>
                    <a:ahLst/>
                    <a:cxnLst/>
                    <a:rect l="l" t="t" r="r" b="b"/>
                    <a:pathLst>
                      <a:path w="2189" h="1276" fill="none" extrusionOk="0">
                        <a:moveTo>
                          <a:pt x="319" y="1085"/>
                        </a:moveTo>
                        <a:lnTo>
                          <a:pt x="319" y="1085"/>
                        </a:lnTo>
                        <a:lnTo>
                          <a:pt x="404" y="1127"/>
                        </a:lnTo>
                        <a:lnTo>
                          <a:pt x="499" y="1170"/>
                        </a:lnTo>
                        <a:lnTo>
                          <a:pt x="584" y="1202"/>
                        </a:lnTo>
                        <a:lnTo>
                          <a:pt x="680" y="1223"/>
                        </a:lnTo>
                        <a:lnTo>
                          <a:pt x="893" y="1265"/>
                        </a:lnTo>
                        <a:lnTo>
                          <a:pt x="1094" y="1276"/>
                        </a:lnTo>
                        <a:lnTo>
                          <a:pt x="1307" y="1265"/>
                        </a:lnTo>
                        <a:lnTo>
                          <a:pt x="1509" y="1223"/>
                        </a:lnTo>
                        <a:lnTo>
                          <a:pt x="1604" y="1202"/>
                        </a:lnTo>
                        <a:lnTo>
                          <a:pt x="1700" y="1170"/>
                        </a:lnTo>
                        <a:lnTo>
                          <a:pt x="1785" y="1127"/>
                        </a:lnTo>
                        <a:lnTo>
                          <a:pt x="1870" y="1085"/>
                        </a:lnTo>
                        <a:lnTo>
                          <a:pt x="1870" y="1085"/>
                        </a:lnTo>
                        <a:lnTo>
                          <a:pt x="1944" y="1042"/>
                        </a:lnTo>
                        <a:lnTo>
                          <a:pt x="2008" y="989"/>
                        </a:lnTo>
                        <a:lnTo>
                          <a:pt x="2072" y="936"/>
                        </a:lnTo>
                        <a:lnTo>
                          <a:pt x="2114" y="872"/>
                        </a:lnTo>
                        <a:lnTo>
                          <a:pt x="2146" y="819"/>
                        </a:lnTo>
                        <a:lnTo>
                          <a:pt x="2168" y="755"/>
                        </a:lnTo>
                        <a:lnTo>
                          <a:pt x="2189" y="702"/>
                        </a:lnTo>
                        <a:lnTo>
                          <a:pt x="2189" y="638"/>
                        </a:lnTo>
                        <a:lnTo>
                          <a:pt x="2189" y="575"/>
                        </a:lnTo>
                        <a:lnTo>
                          <a:pt x="2168" y="511"/>
                        </a:lnTo>
                        <a:lnTo>
                          <a:pt x="2146" y="458"/>
                        </a:lnTo>
                        <a:lnTo>
                          <a:pt x="2104" y="394"/>
                        </a:lnTo>
                        <a:lnTo>
                          <a:pt x="2061" y="341"/>
                        </a:lnTo>
                        <a:lnTo>
                          <a:pt x="2008" y="288"/>
                        </a:lnTo>
                        <a:lnTo>
                          <a:pt x="1944" y="235"/>
                        </a:lnTo>
                        <a:lnTo>
                          <a:pt x="1870" y="192"/>
                        </a:lnTo>
                        <a:lnTo>
                          <a:pt x="1870" y="192"/>
                        </a:lnTo>
                        <a:lnTo>
                          <a:pt x="1785" y="150"/>
                        </a:lnTo>
                        <a:lnTo>
                          <a:pt x="1689" y="107"/>
                        </a:lnTo>
                        <a:lnTo>
                          <a:pt x="1604" y="75"/>
                        </a:lnTo>
                        <a:lnTo>
                          <a:pt x="1509" y="54"/>
                        </a:lnTo>
                        <a:lnTo>
                          <a:pt x="1296" y="12"/>
                        </a:lnTo>
                        <a:lnTo>
                          <a:pt x="1094" y="1"/>
                        </a:lnTo>
                        <a:lnTo>
                          <a:pt x="882" y="12"/>
                        </a:lnTo>
                        <a:lnTo>
                          <a:pt x="680" y="54"/>
                        </a:lnTo>
                        <a:lnTo>
                          <a:pt x="584" y="75"/>
                        </a:lnTo>
                        <a:lnTo>
                          <a:pt x="489" y="107"/>
                        </a:lnTo>
                        <a:lnTo>
                          <a:pt x="404" y="150"/>
                        </a:lnTo>
                        <a:lnTo>
                          <a:pt x="319" y="192"/>
                        </a:lnTo>
                        <a:lnTo>
                          <a:pt x="319" y="192"/>
                        </a:lnTo>
                        <a:lnTo>
                          <a:pt x="244" y="235"/>
                        </a:lnTo>
                        <a:lnTo>
                          <a:pt x="181" y="288"/>
                        </a:lnTo>
                        <a:lnTo>
                          <a:pt x="128" y="341"/>
                        </a:lnTo>
                        <a:lnTo>
                          <a:pt x="74" y="394"/>
                        </a:lnTo>
                        <a:lnTo>
                          <a:pt x="43" y="458"/>
                        </a:lnTo>
                        <a:lnTo>
                          <a:pt x="21" y="511"/>
                        </a:lnTo>
                        <a:lnTo>
                          <a:pt x="0" y="575"/>
                        </a:lnTo>
                        <a:lnTo>
                          <a:pt x="0" y="638"/>
                        </a:lnTo>
                        <a:lnTo>
                          <a:pt x="0" y="702"/>
                        </a:lnTo>
                        <a:lnTo>
                          <a:pt x="21" y="755"/>
                        </a:lnTo>
                        <a:lnTo>
                          <a:pt x="43" y="819"/>
                        </a:lnTo>
                        <a:lnTo>
                          <a:pt x="85" y="872"/>
                        </a:lnTo>
                        <a:lnTo>
                          <a:pt x="128" y="936"/>
                        </a:lnTo>
                        <a:lnTo>
                          <a:pt x="181" y="989"/>
                        </a:lnTo>
                        <a:lnTo>
                          <a:pt x="244" y="1042"/>
                        </a:lnTo>
                        <a:lnTo>
                          <a:pt x="319" y="1085"/>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44;p28">
                    <a:extLst>
                      <a:ext uri="{FF2B5EF4-FFF2-40B4-BE49-F238E27FC236}">
                        <a16:creationId xmlns:a16="http://schemas.microsoft.com/office/drawing/2014/main" id="{96183AF8-B11D-ACF6-762D-2D364BB7C0EE}"/>
                      </a:ext>
                    </a:extLst>
                  </p:cNvPr>
                  <p:cNvSpPr/>
                  <p:nvPr/>
                </p:nvSpPr>
                <p:spPr>
                  <a:xfrm>
                    <a:off x="-9156454" y="7814019"/>
                    <a:ext cx="649948" cy="376243"/>
                  </a:xfrm>
                  <a:custGeom>
                    <a:avLst/>
                    <a:gdLst/>
                    <a:ahLst/>
                    <a:cxnLst/>
                    <a:rect l="l" t="t" r="r" b="b"/>
                    <a:pathLst>
                      <a:path w="12793" h="7406" fill="none" extrusionOk="0">
                        <a:moveTo>
                          <a:pt x="12644" y="4516"/>
                        </a:moveTo>
                        <a:lnTo>
                          <a:pt x="12644" y="4516"/>
                        </a:lnTo>
                        <a:lnTo>
                          <a:pt x="12590" y="4643"/>
                        </a:lnTo>
                        <a:lnTo>
                          <a:pt x="12527" y="4760"/>
                        </a:lnTo>
                        <a:lnTo>
                          <a:pt x="12463" y="4888"/>
                        </a:lnTo>
                        <a:lnTo>
                          <a:pt x="12389" y="5004"/>
                        </a:lnTo>
                        <a:lnTo>
                          <a:pt x="12314" y="5121"/>
                        </a:lnTo>
                        <a:lnTo>
                          <a:pt x="12219" y="5249"/>
                        </a:lnTo>
                        <a:lnTo>
                          <a:pt x="12123" y="5366"/>
                        </a:lnTo>
                        <a:lnTo>
                          <a:pt x="12027" y="5472"/>
                        </a:lnTo>
                        <a:lnTo>
                          <a:pt x="11910" y="5589"/>
                        </a:lnTo>
                        <a:lnTo>
                          <a:pt x="11794" y="5695"/>
                        </a:lnTo>
                        <a:lnTo>
                          <a:pt x="11539" y="5918"/>
                        </a:lnTo>
                        <a:lnTo>
                          <a:pt x="11252" y="6120"/>
                        </a:lnTo>
                        <a:lnTo>
                          <a:pt x="10933" y="6322"/>
                        </a:lnTo>
                        <a:lnTo>
                          <a:pt x="10933" y="6322"/>
                        </a:lnTo>
                        <a:lnTo>
                          <a:pt x="10699" y="6449"/>
                        </a:lnTo>
                        <a:lnTo>
                          <a:pt x="10444" y="6577"/>
                        </a:lnTo>
                        <a:lnTo>
                          <a:pt x="10189" y="6694"/>
                        </a:lnTo>
                        <a:lnTo>
                          <a:pt x="9934" y="6800"/>
                        </a:lnTo>
                        <a:lnTo>
                          <a:pt x="9669" y="6896"/>
                        </a:lnTo>
                        <a:lnTo>
                          <a:pt x="9392" y="6981"/>
                        </a:lnTo>
                        <a:lnTo>
                          <a:pt x="9106" y="7066"/>
                        </a:lnTo>
                        <a:lnTo>
                          <a:pt x="8819" y="7140"/>
                        </a:lnTo>
                        <a:lnTo>
                          <a:pt x="8532" y="7204"/>
                        </a:lnTo>
                        <a:lnTo>
                          <a:pt x="8234" y="7257"/>
                        </a:lnTo>
                        <a:lnTo>
                          <a:pt x="7937" y="7299"/>
                        </a:lnTo>
                        <a:lnTo>
                          <a:pt x="7639" y="7342"/>
                        </a:lnTo>
                        <a:lnTo>
                          <a:pt x="7331" y="7363"/>
                        </a:lnTo>
                        <a:lnTo>
                          <a:pt x="7034" y="7384"/>
                        </a:lnTo>
                        <a:lnTo>
                          <a:pt x="6726" y="7406"/>
                        </a:lnTo>
                        <a:lnTo>
                          <a:pt x="6417" y="7406"/>
                        </a:lnTo>
                        <a:lnTo>
                          <a:pt x="6109" y="7406"/>
                        </a:lnTo>
                        <a:lnTo>
                          <a:pt x="5801" y="7384"/>
                        </a:lnTo>
                        <a:lnTo>
                          <a:pt x="5504" y="7363"/>
                        </a:lnTo>
                        <a:lnTo>
                          <a:pt x="5196" y="7342"/>
                        </a:lnTo>
                        <a:lnTo>
                          <a:pt x="4898" y="7299"/>
                        </a:lnTo>
                        <a:lnTo>
                          <a:pt x="4601" y="7257"/>
                        </a:lnTo>
                        <a:lnTo>
                          <a:pt x="4303" y="7204"/>
                        </a:lnTo>
                        <a:lnTo>
                          <a:pt x="4006" y="7140"/>
                        </a:lnTo>
                        <a:lnTo>
                          <a:pt x="3719" y="7066"/>
                        </a:lnTo>
                        <a:lnTo>
                          <a:pt x="3443" y="6981"/>
                        </a:lnTo>
                        <a:lnTo>
                          <a:pt x="3166" y="6896"/>
                        </a:lnTo>
                        <a:lnTo>
                          <a:pt x="2890" y="6800"/>
                        </a:lnTo>
                        <a:lnTo>
                          <a:pt x="2635" y="6694"/>
                        </a:lnTo>
                        <a:lnTo>
                          <a:pt x="2380" y="6577"/>
                        </a:lnTo>
                        <a:lnTo>
                          <a:pt x="2125" y="6449"/>
                        </a:lnTo>
                        <a:lnTo>
                          <a:pt x="1891" y="6322"/>
                        </a:lnTo>
                        <a:lnTo>
                          <a:pt x="1891" y="6322"/>
                        </a:lnTo>
                        <a:lnTo>
                          <a:pt x="1658" y="6184"/>
                        </a:lnTo>
                        <a:lnTo>
                          <a:pt x="1445" y="6035"/>
                        </a:lnTo>
                        <a:lnTo>
                          <a:pt x="1254" y="5897"/>
                        </a:lnTo>
                        <a:lnTo>
                          <a:pt x="1063" y="5738"/>
                        </a:lnTo>
                        <a:lnTo>
                          <a:pt x="893" y="5589"/>
                        </a:lnTo>
                        <a:lnTo>
                          <a:pt x="744" y="5429"/>
                        </a:lnTo>
                        <a:lnTo>
                          <a:pt x="606" y="5259"/>
                        </a:lnTo>
                        <a:lnTo>
                          <a:pt x="478" y="5100"/>
                        </a:lnTo>
                        <a:lnTo>
                          <a:pt x="372" y="4930"/>
                        </a:lnTo>
                        <a:lnTo>
                          <a:pt x="266" y="4760"/>
                        </a:lnTo>
                        <a:lnTo>
                          <a:pt x="191" y="4580"/>
                        </a:lnTo>
                        <a:lnTo>
                          <a:pt x="128" y="4410"/>
                        </a:lnTo>
                        <a:lnTo>
                          <a:pt x="75" y="4229"/>
                        </a:lnTo>
                        <a:lnTo>
                          <a:pt x="32" y="4059"/>
                        </a:lnTo>
                        <a:lnTo>
                          <a:pt x="11" y="3878"/>
                        </a:lnTo>
                        <a:lnTo>
                          <a:pt x="0" y="3698"/>
                        </a:lnTo>
                        <a:lnTo>
                          <a:pt x="11" y="3528"/>
                        </a:lnTo>
                        <a:lnTo>
                          <a:pt x="32" y="3347"/>
                        </a:lnTo>
                        <a:lnTo>
                          <a:pt x="64" y="3166"/>
                        </a:lnTo>
                        <a:lnTo>
                          <a:pt x="117" y="2996"/>
                        </a:lnTo>
                        <a:lnTo>
                          <a:pt x="181" y="2816"/>
                        </a:lnTo>
                        <a:lnTo>
                          <a:pt x="255" y="2646"/>
                        </a:lnTo>
                        <a:lnTo>
                          <a:pt x="351" y="2476"/>
                        </a:lnTo>
                        <a:lnTo>
                          <a:pt x="457" y="2306"/>
                        </a:lnTo>
                        <a:lnTo>
                          <a:pt x="585" y="2146"/>
                        </a:lnTo>
                        <a:lnTo>
                          <a:pt x="723" y="1976"/>
                        </a:lnTo>
                        <a:lnTo>
                          <a:pt x="871" y="1817"/>
                        </a:lnTo>
                        <a:lnTo>
                          <a:pt x="1041" y="1668"/>
                        </a:lnTo>
                        <a:lnTo>
                          <a:pt x="1222" y="1509"/>
                        </a:lnTo>
                        <a:lnTo>
                          <a:pt x="1424" y="1360"/>
                        </a:lnTo>
                        <a:lnTo>
                          <a:pt x="1636" y="1222"/>
                        </a:lnTo>
                        <a:lnTo>
                          <a:pt x="1860" y="1084"/>
                        </a:lnTo>
                        <a:lnTo>
                          <a:pt x="1860" y="1084"/>
                        </a:lnTo>
                        <a:lnTo>
                          <a:pt x="2093" y="957"/>
                        </a:lnTo>
                        <a:lnTo>
                          <a:pt x="2348" y="829"/>
                        </a:lnTo>
                        <a:lnTo>
                          <a:pt x="2603" y="712"/>
                        </a:lnTo>
                        <a:lnTo>
                          <a:pt x="2858" y="606"/>
                        </a:lnTo>
                        <a:lnTo>
                          <a:pt x="3124" y="510"/>
                        </a:lnTo>
                        <a:lnTo>
                          <a:pt x="3400" y="425"/>
                        </a:lnTo>
                        <a:lnTo>
                          <a:pt x="3687" y="340"/>
                        </a:lnTo>
                        <a:lnTo>
                          <a:pt x="3974" y="266"/>
                        </a:lnTo>
                        <a:lnTo>
                          <a:pt x="4261" y="202"/>
                        </a:lnTo>
                        <a:lnTo>
                          <a:pt x="4558" y="149"/>
                        </a:lnTo>
                        <a:lnTo>
                          <a:pt x="4856" y="107"/>
                        </a:lnTo>
                        <a:lnTo>
                          <a:pt x="5153" y="64"/>
                        </a:lnTo>
                        <a:lnTo>
                          <a:pt x="5461" y="32"/>
                        </a:lnTo>
                        <a:lnTo>
                          <a:pt x="5759" y="11"/>
                        </a:lnTo>
                        <a:lnTo>
                          <a:pt x="6067" y="0"/>
                        </a:lnTo>
                        <a:lnTo>
                          <a:pt x="6375" y="0"/>
                        </a:lnTo>
                        <a:lnTo>
                          <a:pt x="6683" y="0"/>
                        </a:lnTo>
                        <a:lnTo>
                          <a:pt x="6991" y="11"/>
                        </a:lnTo>
                        <a:lnTo>
                          <a:pt x="7289" y="32"/>
                        </a:lnTo>
                        <a:lnTo>
                          <a:pt x="7597" y="64"/>
                        </a:lnTo>
                        <a:lnTo>
                          <a:pt x="7894" y="107"/>
                        </a:lnTo>
                        <a:lnTo>
                          <a:pt x="8192" y="149"/>
                        </a:lnTo>
                        <a:lnTo>
                          <a:pt x="8489" y="202"/>
                        </a:lnTo>
                        <a:lnTo>
                          <a:pt x="8787" y="266"/>
                        </a:lnTo>
                        <a:lnTo>
                          <a:pt x="9074" y="340"/>
                        </a:lnTo>
                        <a:lnTo>
                          <a:pt x="9350" y="425"/>
                        </a:lnTo>
                        <a:lnTo>
                          <a:pt x="9626" y="510"/>
                        </a:lnTo>
                        <a:lnTo>
                          <a:pt x="9902" y="606"/>
                        </a:lnTo>
                        <a:lnTo>
                          <a:pt x="10157" y="712"/>
                        </a:lnTo>
                        <a:lnTo>
                          <a:pt x="10412" y="829"/>
                        </a:lnTo>
                        <a:lnTo>
                          <a:pt x="10667" y="957"/>
                        </a:lnTo>
                        <a:lnTo>
                          <a:pt x="10901" y="1084"/>
                        </a:lnTo>
                        <a:lnTo>
                          <a:pt x="10901" y="1084"/>
                        </a:lnTo>
                        <a:lnTo>
                          <a:pt x="11082" y="1190"/>
                        </a:lnTo>
                        <a:lnTo>
                          <a:pt x="11252" y="1307"/>
                        </a:lnTo>
                        <a:lnTo>
                          <a:pt x="11422" y="1424"/>
                        </a:lnTo>
                        <a:lnTo>
                          <a:pt x="11570" y="1541"/>
                        </a:lnTo>
                        <a:lnTo>
                          <a:pt x="11719" y="1658"/>
                        </a:lnTo>
                        <a:lnTo>
                          <a:pt x="11857" y="1775"/>
                        </a:lnTo>
                        <a:lnTo>
                          <a:pt x="11974" y="1902"/>
                        </a:lnTo>
                        <a:lnTo>
                          <a:pt x="12091" y="2030"/>
                        </a:lnTo>
                        <a:lnTo>
                          <a:pt x="12091" y="2030"/>
                        </a:lnTo>
                        <a:lnTo>
                          <a:pt x="12219" y="2178"/>
                        </a:lnTo>
                        <a:lnTo>
                          <a:pt x="12325" y="2327"/>
                        </a:lnTo>
                        <a:lnTo>
                          <a:pt x="12431" y="2476"/>
                        </a:lnTo>
                        <a:lnTo>
                          <a:pt x="12516" y="2635"/>
                        </a:lnTo>
                        <a:lnTo>
                          <a:pt x="12590" y="2784"/>
                        </a:lnTo>
                        <a:lnTo>
                          <a:pt x="12654" y="2943"/>
                        </a:lnTo>
                        <a:lnTo>
                          <a:pt x="12697" y="3092"/>
                        </a:lnTo>
                        <a:lnTo>
                          <a:pt x="12739" y="3251"/>
                        </a:lnTo>
                        <a:lnTo>
                          <a:pt x="12771" y="3411"/>
                        </a:lnTo>
                        <a:lnTo>
                          <a:pt x="12782" y="3570"/>
                        </a:lnTo>
                        <a:lnTo>
                          <a:pt x="12792" y="3730"/>
                        </a:lnTo>
                        <a:lnTo>
                          <a:pt x="12782" y="3889"/>
                        </a:lnTo>
                        <a:lnTo>
                          <a:pt x="12760" y="4048"/>
                        </a:lnTo>
                        <a:lnTo>
                          <a:pt x="12739" y="4208"/>
                        </a:lnTo>
                        <a:lnTo>
                          <a:pt x="12697" y="4367"/>
                        </a:lnTo>
                        <a:lnTo>
                          <a:pt x="12644" y="4516"/>
                        </a:lnTo>
                        <a:lnTo>
                          <a:pt x="12644" y="4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252;p28">
                    <a:extLst>
                      <a:ext uri="{FF2B5EF4-FFF2-40B4-BE49-F238E27FC236}">
                        <a16:creationId xmlns:a16="http://schemas.microsoft.com/office/drawing/2014/main" id="{1EF7FE06-8DE2-A1B0-5AAF-09DD9B4C008B}"/>
                      </a:ext>
                    </a:extLst>
                  </p:cNvPr>
                  <p:cNvSpPr/>
                  <p:nvPr/>
                </p:nvSpPr>
                <p:spPr>
                  <a:xfrm>
                    <a:off x="-9262788" y="6959571"/>
                    <a:ext cx="111212" cy="64824"/>
                  </a:xfrm>
                  <a:custGeom>
                    <a:avLst/>
                    <a:gdLst/>
                    <a:ahLst/>
                    <a:cxnLst/>
                    <a:rect l="l" t="t" r="r" b="b"/>
                    <a:pathLst>
                      <a:path w="2189" h="1276" fill="none" extrusionOk="0">
                        <a:moveTo>
                          <a:pt x="319" y="1084"/>
                        </a:moveTo>
                        <a:lnTo>
                          <a:pt x="319" y="1084"/>
                        </a:lnTo>
                        <a:lnTo>
                          <a:pt x="404" y="1127"/>
                        </a:lnTo>
                        <a:lnTo>
                          <a:pt x="500" y="1169"/>
                        </a:lnTo>
                        <a:lnTo>
                          <a:pt x="595" y="1201"/>
                        </a:lnTo>
                        <a:lnTo>
                          <a:pt x="691" y="1222"/>
                        </a:lnTo>
                        <a:lnTo>
                          <a:pt x="893" y="1254"/>
                        </a:lnTo>
                        <a:lnTo>
                          <a:pt x="1105" y="1276"/>
                        </a:lnTo>
                        <a:lnTo>
                          <a:pt x="1307" y="1254"/>
                        </a:lnTo>
                        <a:lnTo>
                          <a:pt x="1509" y="1222"/>
                        </a:lnTo>
                        <a:lnTo>
                          <a:pt x="1604" y="1201"/>
                        </a:lnTo>
                        <a:lnTo>
                          <a:pt x="1700" y="1169"/>
                        </a:lnTo>
                        <a:lnTo>
                          <a:pt x="1785" y="1127"/>
                        </a:lnTo>
                        <a:lnTo>
                          <a:pt x="1870" y="1084"/>
                        </a:lnTo>
                        <a:lnTo>
                          <a:pt x="1870" y="1084"/>
                        </a:lnTo>
                        <a:lnTo>
                          <a:pt x="1944" y="1031"/>
                        </a:lnTo>
                        <a:lnTo>
                          <a:pt x="2008" y="989"/>
                        </a:lnTo>
                        <a:lnTo>
                          <a:pt x="2072" y="936"/>
                        </a:lnTo>
                        <a:lnTo>
                          <a:pt x="2114" y="872"/>
                        </a:lnTo>
                        <a:lnTo>
                          <a:pt x="2146" y="819"/>
                        </a:lnTo>
                        <a:lnTo>
                          <a:pt x="2168" y="755"/>
                        </a:lnTo>
                        <a:lnTo>
                          <a:pt x="2189" y="702"/>
                        </a:lnTo>
                        <a:lnTo>
                          <a:pt x="2189" y="638"/>
                        </a:lnTo>
                        <a:lnTo>
                          <a:pt x="2189" y="574"/>
                        </a:lnTo>
                        <a:lnTo>
                          <a:pt x="2168" y="511"/>
                        </a:lnTo>
                        <a:lnTo>
                          <a:pt x="2146" y="457"/>
                        </a:lnTo>
                        <a:lnTo>
                          <a:pt x="2114" y="394"/>
                        </a:lnTo>
                        <a:lnTo>
                          <a:pt x="2061" y="341"/>
                        </a:lnTo>
                        <a:lnTo>
                          <a:pt x="2008" y="287"/>
                        </a:lnTo>
                        <a:lnTo>
                          <a:pt x="1944" y="234"/>
                        </a:lnTo>
                        <a:lnTo>
                          <a:pt x="1870" y="192"/>
                        </a:lnTo>
                        <a:lnTo>
                          <a:pt x="1870" y="192"/>
                        </a:lnTo>
                        <a:lnTo>
                          <a:pt x="1785" y="139"/>
                        </a:lnTo>
                        <a:lnTo>
                          <a:pt x="1700" y="107"/>
                        </a:lnTo>
                        <a:lnTo>
                          <a:pt x="1604" y="75"/>
                        </a:lnTo>
                        <a:lnTo>
                          <a:pt x="1509" y="43"/>
                        </a:lnTo>
                        <a:lnTo>
                          <a:pt x="1296" y="11"/>
                        </a:lnTo>
                        <a:lnTo>
                          <a:pt x="1094" y="1"/>
                        </a:lnTo>
                        <a:lnTo>
                          <a:pt x="882" y="11"/>
                        </a:lnTo>
                        <a:lnTo>
                          <a:pt x="680" y="43"/>
                        </a:lnTo>
                        <a:lnTo>
                          <a:pt x="584" y="75"/>
                        </a:lnTo>
                        <a:lnTo>
                          <a:pt x="489" y="107"/>
                        </a:lnTo>
                        <a:lnTo>
                          <a:pt x="404" y="139"/>
                        </a:lnTo>
                        <a:lnTo>
                          <a:pt x="319" y="192"/>
                        </a:lnTo>
                        <a:lnTo>
                          <a:pt x="319" y="192"/>
                        </a:lnTo>
                        <a:lnTo>
                          <a:pt x="245" y="234"/>
                        </a:lnTo>
                        <a:lnTo>
                          <a:pt x="181" y="287"/>
                        </a:lnTo>
                        <a:lnTo>
                          <a:pt x="128" y="341"/>
                        </a:lnTo>
                        <a:lnTo>
                          <a:pt x="75" y="394"/>
                        </a:lnTo>
                        <a:lnTo>
                          <a:pt x="43" y="457"/>
                        </a:lnTo>
                        <a:lnTo>
                          <a:pt x="21" y="511"/>
                        </a:lnTo>
                        <a:lnTo>
                          <a:pt x="0" y="574"/>
                        </a:lnTo>
                        <a:lnTo>
                          <a:pt x="0" y="638"/>
                        </a:lnTo>
                        <a:lnTo>
                          <a:pt x="11" y="691"/>
                        </a:lnTo>
                        <a:lnTo>
                          <a:pt x="21" y="755"/>
                        </a:lnTo>
                        <a:lnTo>
                          <a:pt x="43" y="819"/>
                        </a:lnTo>
                        <a:lnTo>
                          <a:pt x="85" y="872"/>
                        </a:lnTo>
                        <a:lnTo>
                          <a:pt x="128" y="936"/>
                        </a:lnTo>
                        <a:lnTo>
                          <a:pt x="181" y="989"/>
                        </a:lnTo>
                        <a:lnTo>
                          <a:pt x="245" y="103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61;p28">
                    <a:extLst>
                      <a:ext uri="{FF2B5EF4-FFF2-40B4-BE49-F238E27FC236}">
                        <a16:creationId xmlns:a16="http://schemas.microsoft.com/office/drawing/2014/main" id="{E27DBC4C-55CD-6EF9-C7DD-E7D7BCF02E57}"/>
                      </a:ext>
                    </a:extLst>
                  </p:cNvPr>
                  <p:cNvSpPr/>
                  <p:nvPr/>
                </p:nvSpPr>
                <p:spPr>
                  <a:xfrm>
                    <a:off x="-6290188" y="735791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62;p28">
                    <a:extLst>
                      <a:ext uri="{FF2B5EF4-FFF2-40B4-BE49-F238E27FC236}">
                        <a16:creationId xmlns:a16="http://schemas.microsoft.com/office/drawing/2014/main" id="{6CF82CD9-078B-094B-E1A7-29417A7E3FB6}"/>
                      </a:ext>
                    </a:extLst>
                  </p:cNvPr>
                  <p:cNvSpPr/>
                  <p:nvPr/>
                </p:nvSpPr>
                <p:spPr>
                  <a:xfrm>
                    <a:off x="-6139043" y="7445345"/>
                    <a:ext cx="111212" cy="64316"/>
                  </a:xfrm>
                  <a:custGeom>
                    <a:avLst/>
                    <a:gdLst/>
                    <a:ahLst/>
                    <a:cxnLst/>
                    <a:rect l="l" t="t" r="r" b="b"/>
                    <a:pathLst>
                      <a:path w="2189" h="1266" fill="none" extrusionOk="0">
                        <a:moveTo>
                          <a:pt x="319" y="1084"/>
                        </a:moveTo>
                        <a:lnTo>
                          <a:pt x="319" y="1084"/>
                        </a:lnTo>
                        <a:lnTo>
                          <a:pt x="404" y="1127"/>
                        </a:lnTo>
                        <a:lnTo>
                          <a:pt x="489" y="1169"/>
                        </a:lnTo>
                        <a:lnTo>
                          <a:pt x="584" y="1201"/>
                        </a:lnTo>
                        <a:lnTo>
                          <a:pt x="680" y="1223"/>
                        </a:lnTo>
                        <a:lnTo>
                          <a:pt x="892" y="1254"/>
                        </a:lnTo>
                        <a:lnTo>
                          <a:pt x="1094" y="1265"/>
                        </a:lnTo>
                        <a:lnTo>
                          <a:pt x="1307" y="1254"/>
                        </a:lnTo>
                        <a:lnTo>
                          <a:pt x="1509" y="1223"/>
                        </a:lnTo>
                        <a:lnTo>
                          <a:pt x="1604" y="1201"/>
                        </a:lnTo>
                        <a:lnTo>
                          <a:pt x="1700" y="1169"/>
                        </a:lnTo>
                        <a:lnTo>
                          <a:pt x="1785" y="1127"/>
                        </a:lnTo>
                        <a:lnTo>
                          <a:pt x="1870" y="1084"/>
                        </a:lnTo>
                        <a:lnTo>
                          <a:pt x="1870" y="1084"/>
                        </a:lnTo>
                        <a:lnTo>
                          <a:pt x="1944" y="1031"/>
                        </a:lnTo>
                        <a:lnTo>
                          <a:pt x="2008" y="978"/>
                        </a:lnTo>
                        <a:lnTo>
                          <a:pt x="2061" y="925"/>
                        </a:lnTo>
                        <a:lnTo>
                          <a:pt x="2114" y="872"/>
                        </a:lnTo>
                        <a:lnTo>
                          <a:pt x="2146" y="819"/>
                        </a:lnTo>
                        <a:lnTo>
                          <a:pt x="2167" y="755"/>
                        </a:lnTo>
                        <a:lnTo>
                          <a:pt x="2189" y="691"/>
                        </a:lnTo>
                        <a:lnTo>
                          <a:pt x="2189" y="638"/>
                        </a:lnTo>
                        <a:lnTo>
                          <a:pt x="2189" y="574"/>
                        </a:lnTo>
                        <a:lnTo>
                          <a:pt x="2167" y="511"/>
                        </a:lnTo>
                        <a:lnTo>
                          <a:pt x="2146" y="458"/>
                        </a:lnTo>
                        <a:lnTo>
                          <a:pt x="2104" y="394"/>
                        </a:lnTo>
                        <a:lnTo>
                          <a:pt x="2061" y="341"/>
                        </a:lnTo>
                        <a:lnTo>
                          <a:pt x="2008" y="288"/>
                        </a:lnTo>
                        <a:lnTo>
                          <a:pt x="1944" y="234"/>
                        </a:lnTo>
                        <a:lnTo>
                          <a:pt x="1870" y="181"/>
                        </a:lnTo>
                        <a:lnTo>
                          <a:pt x="1870" y="181"/>
                        </a:lnTo>
                        <a:lnTo>
                          <a:pt x="1785" y="139"/>
                        </a:lnTo>
                        <a:lnTo>
                          <a:pt x="1689" y="107"/>
                        </a:lnTo>
                        <a:lnTo>
                          <a:pt x="1604" y="75"/>
                        </a:lnTo>
                        <a:lnTo>
                          <a:pt x="1498" y="43"/>
                        </a:lnTo>
                        <a:lnTo>
                          <a:pt x="1296" y="11"/>
                        </a:lnTo>
                        <a:lnTo>
                          <a:pt x="1094" y="1"/>
                        </a:lnTo>
                        <a:lnTo>
                          <a:pt x="882" y="11"/>
                        </a:lnTo>
                        <a:lnTo>
                          <a:pt x="680" y="43"/>
                        </a:lnTo>
                        <a:lnTo>
                          <a:pt x="584" y="75"/>
                        </a:lnTo>
                        <a:lnTo>
                          <a:pt x="489" y="107"/>
                        </a:lnTo>
                        <a:lnTo>
                          <a:pt x="404" y="139"/>
                        </a:lnTo>
                        <a:lnTo>
                          <a:pt x="319" y="181"/>
                        </a:lnTo>
                        <a:lnTo>
                          <a:pt x="319" y="181"/>
                        </a:lnTo>
                        <a:lnTo>
                          <a:pt x="244" y="234"/>
                        </a:lnTo>
                        <a:lnTo>
                          <a:pt x="181" y="288"/>
                        </a:lnTo>
                        <a:lnTo>
                          <a:pt x="117" y="341"/>
                        </a:lnTo>
                        <a:lnTo>
                          <a:pt x="74" y="394"/>
                        </a:lnTo>
                        <a:lnTo>
                          <a:pt x="43" y="458"/>
                        </a:lnTo>
                        <a:lnTo>
                          <a:pt x="21" y="511"/>
                        </a:lnTo>
                        <a:lnTo>
                          <a:pt x="0" y="574"/>
                        </a:lnTo>
                        <a:lnTo>
                          <a:pt x="0" y="638"/>
                        </a:lnTo>
                        <a:lnTo>
                          <a:pt x="0" y="691"/>
                        </a:lnTo>
                        <a:lnTo>
                          <a:pt x="21" y="755"/>
                        </a:lnTo>
                        <a:lnTo>
                          <a:pt x="43" y="819"/>
                        </a:lnTo>
                        <a:lnTo>
                          <a:pt x="74" y="872"/>
                        </a:lnTo>
                        <a:lnTo>
                          <a:pt x="127" y="925"/>
                        </a:lnTo>
                        <a:lnTo>
                          <a:pt x="181" y="989"/>
                        </a:lnTo>
                        <a:lnTo>
                          <a:pt x="244" y="1031"/>
                        </a:lnTo>
                        <a:lnTo>
                          <a:pt x="319" y="1084"/>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267;p28">
                    <a:extLst>
                      <a:ext uri="{FF2B5EF4-FFF2-40B4-BE49-F238E27FC236}">
                        <a16:creationId xmlns:a16="http://schemas.microsoft.com/office/drawing/2014/main" id="{3DA996E6-54AD-4776-DDCB-CDBDFA12B54D}"/>
                      </a:ext>
                    </a:extLst>
                  </p:cNvPr>
                  <p:cNvSpPr/>
                  <p:nvPr/>
                </p:nvSpPr>
                <p:spPr>
                  <a:xfrm>
                    <a:off x="-7494470" y="7425379"/>
                    <a:ext cx="3270623" cy="2164491"/>
                  </a:xfrm>
                  <a:custGeom>
                    <a:avLst/>
                    <a:gdLst/>
                    <a:ahLst/>
                    <a:cxnLst/>
                    <a:rect l="l" t="t" r="r" b="b"/>
                    <a:pathLst>
                      <a:path w="64376" h="42606" extrusionOk="0">
                        <a:moveTo>
                          <a:pt x="64375" y="1"/>
                        </a:moveTo>
                        <a:lnTo>
                          <a:pt x="11" y="37399"/>
                        </a:lnTo>
                        <a:lnTo>
                          <a:pt x="1" y="42605"/>
                        </a:lnTo>
                        <a:lnTo>
                          <a:pt x="1" y="42605"/>
                        </a:lnTo>
                        <a:lnTo>
                          <a:pt x="64354" y="5196"/>
                        </a:lnTo>
                        <a:lnTo>
                          <a:pt x="643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68;p28">
                    <a:extLst>
                      <a:ext uri="{FF2B5EF4-FFF2-40B4-BE49-F238E27FC236}">
                        <a16:creationId xmlns:a16="http://schemas.microsoft.com/office/drawing/2014/main" id="{A4216A23-4C2C-598A-DAD3-AB50A48F3566}"/>
                      </a:ext>
                    </a:extLst>
                  </p:cNvPr>
                  <p:cNvSpPr/>
                  <p:nvPr/>
                </p:nvSpPr>
                <p:spPr>
                  <a:xfrm>
                    <a:off x="-10785516" y="7425379"/>
                    <a:ext cx="3291656" cy="2164491"/>
                  </a:xfrm>
                  <a:custGeom>
                    <a:avLst/>
                    <a:gdLst/>
                    <a:ahLst/>
                    <a:cxnLst/>
                    <a:rect l="l" t="t" r="r" b="b"/>
                    <a:pathLst>
                      <a:path w="64790" h="42606" extrusionOk="0">
                        <a:moveTo>
                          <a:pt x="11" y="1"/>
                        </a:moveTo>
                        <a:lnTo>
                          <a:pt x="0" y="5196"/>
                        </a:lnTo>
                        <a:lnTo>
                          <a:pt x="64779" y="42605"/>
                        </a:lnTo>
                        <a:lnTo>
                          <a:pt x="64789" y="37399"/>
                        </a:lnTo>
                        <a:lnTo>
                          <a:pt x="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Rectangle 404">
                  <a:extLst>
                    <a:ext uri="{FF2B5EF4-FFF2-40B4-BE49-F238E27FC236}">
                      <a16:creationId xmlns:a16="http://schemas.microsoft.com/office/drawing/2014/main" id="{759E147C-3833-8AA3-BDD0-731FF834643C}"/>
                    </a:ext>
                  </a:extLst>
                </p:cNvPr>
                <p:cNvSpPr/>
                <p:nvPr/>
              </p:nvSpPr>
              <p:spPr>
                <a:xfrm>
                  <a:off x="7010448" y="1328538"/>
                  <a:ext cx="625804" cy="597218"/>
                </a:xfrm>
                <a:prstGeom prst="rect">
                  <a:avLst/>
                </a:prstGeom>
                <a:solidFill>
                  <a:srgbClr val="FFF0AF"/>
                </a:solidFill>
                <a:ln>
                  <a:noFill/>
                </a:ln>
                <a:effectLst>
                  <a:glow rad="63500">
                    <a:srgbClr val="FFFF00">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06" name="Rectangle 405">
                  <a:extLst>
                    <a:ext uri="{FF2B5EF4-FFF2-40B4-BE49-F238E27FC236}">
                      <a16:creationId xmlns:a16="http://schemas.microsoft.com/office/drawing/2014/main" id="{DA6E35F6-E707-321B-6E48-2040AD068C41}"/>
                    </a:ext>
                  </a:extLst>
                </p:cNvPr>
                <p:cNvSpPr/>
                <p:nvPr/>
              </p:nvSpPr>
              <p:spPr>
                <a:xfrm>
                  <a:off x="6271239" y="1347093"/>
                  <a:ext cx="701395" cy="616089"/>
                </a:xfrm>
                <a:prstGeom prst="rect">
                  <a:avLst/>
                </a:prstGeom>
                <a:solidFill>
                  <a:srgbClr val="AEFCB7"/>
                </a:solidFill>
                <a:ln>
                  <a:noFill/>
                </a:ln>
                <a:effectLst>
                  <a:glow rad="63500">
                    <a:srgbClr val="5FF378">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07" name="Rectangle 406">
                  <a:extLst>
                    <a:ext uri="{FF2B5EF4-FFF2-40B4-BE49-F238E27FC236}">
                      <a16:creationId xmlns:a16="http://schemas.microsoft.com/office/drawing/2014/main" id="{E5FA7502-6827-0CDC-358C-B27D9093BEA7}"/>
                    </a:ext>
                  </a:extLst>
                </p:cNvPr>
                <p:cNvSpPr/>
                <p:nvPr/>
              </p:nvSpPr>
              <p:spPr>
                <a:xfrm>
                  <a:off x="5526214" y="2648623"/>
                  <a:ext cx="761441" cy="621492"/>
                </a:xfrm>
                <a:prstGeom prst="rect">
                  <a:avLst/>
                </a:prstGeom>
                <a:solidFill>
                  <a:srgbClr val="FF7575"/>
                </a:solidFill>
                <a:ln>
                  <a:noFill/>
                </a:ln>
                <a:effectLst>
                  <a:glow rad="63500">
                    <a:schemeClr val="accent2">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08" name="L-Shape 407">
                  <a:extLst>
                    <a:ext uri="{FF2B5EF4-FFF2-40B4-BE49-F238E27FC236}">
                      <a16:creationId xmlns:a16="http://schemas.microsoft.com/office/drawing/2014/main" id="{E07A99D0-8C28-AAC3-66E8-409A791AF046}"/>
                    </a:ext>
                  </a:extLst>
                </p:cNvPr>
                <p:cNvSpPr/>
                <p:nvPr/>
              </p:nvSpPr>
              <p:spPr>
                <a:xfrm>
                  <a:off x="4807564" y="1374726"/>
                  <a:ext cx="1442916" cy="1247843"/>
                </a:xfrm>
                <a:prstGeom prst="corner">
                  <a:avLst>
                    <a:gd name="adj1" fmla="val 49214"/>
                    <a:gd name="adj2" fmla="val 53604"/>
                  </a:avLst>
                </a:prstGeom>
                <a:solidFill>
                  <a:srgbClr val="FF7575"/>
                </a:solidFill>
                <a:ln>
                  <a:noFill/>
                </a:ln>
                <a:effectLst>
                  <a:glow rad="63500">
                    <a:schemeClr val="accent2">
                      <a:satMod val="175000"/>
                      <a:alpha val="40000"/>
                    </a:schemeClr>
                  </a:glow>
                </a:effectLst>
                <a:scene3d>
                  <a:camera prst="orthographicFront">
                    <a:rot lat="21003419" lon="303425" rev="21521261"/>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09" name="L-Shape 408">
                  <a:extLst>
                    <a:ext uri="{FF2B5EF4-FFF2-40B4-BE49-F238E27FC236}">
                      <a16:creationId xmlns:a16="http://schemas.microsoft.com/office/drawing/2014/main" id="{63CF4EFA-5E84-7B80-4C6C-4B28D48D2323}"/>
                    </a:ext>
                  </a:extLst>
                </p:cNvPr>
                <p:cNvSpPr/>
                <p:nvPr/>
              </p:nvSpPr>
              <p:spPr>
                <a:xfrm rot="5400000">
                  <a:off x="6265740" y="1900851"/>
                  <a:ext cx="1276196" cy="1356800"/>
                </a:xfrm>
                <a:prstGeom prst="corner">
                  <a:avLst>
                    <a:gd name="adj1" fmla="val 55542"/>
                    <a:gd name="adj2" fmla="val 50993"/>
                  </a:avLst>
                </a:prstGeom>
                <a:solidFill>
                  <a:srgbClr val="AEFCB7"/>
                </a:solidFill>
                <a:ln>
                  <a:noFill/>
                </a:ln>
                <a:effectLst>
                  <a:glow rad="63500">
                    <a:srgbClr val="5FF378">
                      <a:alpha val="40000"/>
                    </a:srgbClr>
                  </a:glow>
                </a:effectLst>
                <a:scene3d>
                  <a:camera prst="orthographicFront">
                    <a:rot lat="607394" lon="919761" rev="31287"/>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cxnSp>
              <p:nvCxnSpPr>
                <p:cNvPr id="410" name="Straight Connector 409">
                  <a:extLst>
                    <a:ext uri="{FF2B5EF4-FFF2-40B4-BE49-F238E27FC236}">
                      <a16:creationId xmlns:a16="http://schemas.microsoft.com/office/drawing/2014/main" id="{07B07B6B-DE34-8110-11F0-2E4DD81F776E}"/>
                    </a:ext>
                  </a:extLst>
                </p:cNvPr>
                <p:cNvCxnSpPr>
                  <a:cxnSpLocks/>
                </p:cNvCxnSpPr>
                <p:nvPr/>
              </p:nvCxnSpPr>
              <p:spPr>
                <a:xfrm flipH="1">
                  <a:off x="5478887" y="3285010"/>
                  <a:ext cx="33592" cy="8725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6DA4ED7-8B32-B984-D1AF-9B2E6EF1EAC6}"/>
                    </a:ext>
                  </a:extLst>
                </p:cNvPr>
                <p:cNvCxnSpPr>
                  <a:cxnSpLocks/>
                </p:cNvCxnSpPr>
                <p:nvPr/>
              </p:nvCxnSpPr>
              <p:spPr>
                <a:xfrm flipV="1">
                  <a:off x="4716252" y="3285010"/>
                  <a:ext cx="796228" cy="157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3BCAB9A1-D498-E90F-B8CD-39776638132A}"/>
                    </a:ext>
                  </a:extLst>
                </p:cNvPr>
                <p:cNvCxnSpPr>
                  <a:cxnSpLocks/>
                </p:cNvCxnSpPr>
                <p:nvPr/>
              </p:nvCxnSpPr>
              <p:spPr>
                <a:xfrm flipV="1">
                  <a:off x="6964255" y="3276095"/>
                  <a:ext cx="724056" cy="89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2CAC45F0-07D9-A576-3491-1C9045360A0D}"/>
                    </a:ext>
                  </a:extLst>
                </p:cNvPr>
                <p:cNvCxnSpPr>
                  <a:cxnSpLocks/>
                </p:cNvCxnSpPr>
                <p:nvPr/>
              </p:nvCxnSpPr>
              <p:spPr>
                <a:xfrm flipH="1">
                  <a:off x="6941487" y="3280684"/>
                  <a:ext cx="11121" cy="721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7" name="Straight Connector 436">
                <a:extLst>
                  <a:ext uri="{FF2B5EF4-FFF2-40B4-BE49-F238E27FC236}">
                    <a16:creationId xmlns:a16="http://schemas.microsoft.com/office/drawing/2014/main" id="{9152300B-E420-319C-A4F2-7262795A0AD0}"/>
                  </a:ext>
                </a:extLst>
              </p:cNvPr>
              <p:cNvCxnSpPr>
                <a:cxnSpLocks/>
              </p:cNvCxnSpPr>
              <p:nvPr/>
            </p:nvCxnSpPr>
            <p:spPr>
              <a:xfrm flipH="1">
                <a:off x="10313435" y="3231620"/>
                <a:ext cx="12723" cy="3988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4" name="Rectangle 33">
              <a:extLst>
                <a:ext uri="{FF2B5EF4-FFF2-40B4-BE49-F238E27FC236}">
                  <a16:creationId xmlns:a16="http://schemas.microsoft.com/office/drawing/2014/main" id="{F9139A1D-55F9-8644-FEFC-C7467D312707}"/>
                </a:ext>
              </a:extLst>
            </p:cNvPr>
            <p:cNvSpPr/>
            <p:nvPr/>
          </p:nvSpPr>
          <p:spPr>
            <a:xfrm>
              <a:off x="6052446" y="3067586"/>
              <a:ext cx="356355" cy="58505"/>
            </a:xfrm>
            <a:prstGeom prst="rect">
              <a:avLst/>
            </a:prstGeom>
            <a:solidFill>
              <a:srgbClr val="AEF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5" name="Rectangle 34">
              <a:extLst>
                <a:ext uri="{FF2B5EF4-FFF2-40B4-BE49-F238E27FC236}">
                  <a16:creationId xmlns:a16="http://schemas.microsoft.com/office/drawing/2014/main" id="{7ABEDD67-6C14-EB88-3A40-A849DAFD70EE}"/>
                </a:ext>
              </a:extLst>
            </p:cNvPr>
            <p:cNvSpPr/>
            <p:nvPr/>
          </p:nvSpPr>
          <p:spPr>
            <a:xfrm rot="5400000">
              <a:off x="5762214" y="3271932"/>
              <a:ext cx="158356" cy="323478"/>
            </a:xfrm>
            <a:prstGeom prst="rect">
              <a:avLst/>
            </a:prstGeom>
            <a:solidFill>
              <a:srgbClr val="FF757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D0B3-5405-B0BC-8D27-2C6991E19DA0}"/>
              </a:ext>
            </a:extLst>
          </p:cNvPr>
          <p:cNvSpPr>
            <a:spLocks noGrp="1"/>
          </p:cNvSpPr>
          <p:nvPr>
            <p:ph type="title"/>
          </p:nvPr>
        </p:nvSpPr>
        <p:spPr/>
        <p:txBody>
          <a:bodyPr/>
          <a:lstStyle/>
          <a:p>
            <a:r>
              <a:rPr lang="pt-PT" dirty="0" err="1"/>
              <a:t>Formulation</a:t>
            </a:r>
            <a:r>
              <a:rPr lang="pt-PT" dirty="0"/>
              <a:t> </a:t>
            </a:r>
            <a:r>
              <a:rPr lang="pt-PT" dirty="0" err="1"/>
              <a:t>of</a:t>
            </a:r>
            <a:r>
              <a:rPr lang="pt-PT" dirty="0"/>
              <a:t> </a:t>
            </a:r>
            <a:r>
              <a:rPr lang="pt-PT" dirty="0" err="1"/>
              <a:t>the</a:t>
            </a:r>
            <a:r>
              <a:rPr lang="pt-PT" dirty="0"/>
              <a:t> </a:t>
            </a:r>
            <a:r>
              <a:rPr lang="pt-PT" dirty="0" err="1"/>
              <a:t>problem</a:t>
            </a:r>
            <a:endParaRPr lang="pt-PT" dirty="0"/>
          </a:p>
        </p:txBody>
      </p:sp>
      <p:sp>
        <p:nvSpPr>
          <p:cNvPr id="4" name="Text Placeholder 2">
            <a:extLst>
              <a:ext uri="{FF2B5EF4-FFF2-40B4-BE49-F238E27FC236}">
                <a16:creationId xmlns:a16="http://schemas.microsoft.com/office/drawing/2014/main" id="{B96F0C1B-E96E-3C56-9388-B722AA31330B}"/>
              </a:ext>
            </a:extLst>
          </p:cNvPr>
          <p:cNvSpPr>
            <a:spLocks noGrp="1"/>
          </p:cNvSpPr>
          <p:nvPr>
            <p:ph type="body" idx="1"/>
          </p:nvPr>
        </p:nvSpPr>
        <p:spPr>
          <a:xfrm>
            <a:off x="224053" y="1182518"/>
            <a:ext cx="7756552" cy="1356898"/>
          </a:xfrm>
        </p:spPr>
        <p:txBody>
          <a:bodyPr/>
          <a:lstStyle/>
          <a:p>
            <a:pPr algn="just">
              <a:lnSpc>
                <a:spcPct val="150000"/>
              </a:lnSpc>
              <a:buFont typeface="Arial" panose="020B0604020202020204" pitchFamily="34" charset="0"/>
              <a:buChar char="•"/>
            </a:pPr>
            <a:r>
              <a:rPr lang="pt-PT" sz="1200" b="1" i="0" dirty="0" err="1">
                <a:solidFill>
                  <a:schemeClr val="tx1"/>
                </a:solidFill>
                <a:effectLst/>
                <a:latin typeface="+mn-lt"/>
              </a:rPr>
              <a:t>State</a:t>
            </a:r>
            <a:r>
              <a:rPr lang="pt-PT" sz="1200" b="1" i="0" dirty="0">
                <a:solidFill>
                  <a:schemeClr val="tx1"/>
                </a:solidFill>
                <a:effectLst/>
                <a:latin typeface="+mn-lt"/>
              </a:rPr>
              <a:t> </a:t>
            </a:r>
            <a:r>
              <a:rPr lang="pt-PT" sz="1200" b="1" i="0" dirty="0" err="1">
                <a:solidFill>
                  <a:schemeClr val="tx1"/>
                </a:solidFill>
                <a:effectLst/>
                <a:latin typeface="+mn-lt"/>
              </a:rPr>
              <a:t>Representation</a:t>
            </a:r>
            <a:r>
              <a:rPr lang="pt-PT" sz="1200" b="1" i="0" dirty="0">
                <a:solidFill>
                  <a:schemeClr val="tx1"/>
                </a:solidFill>
                <a:effectLst/>
                <a:latin typeface="+mn-lt"/>
              </a:rPr>
              <a:t>: </a:t>
            </a:r>
            <a:r>
              <a:rPr lang="pt-PT" sz="1200" dirty="0" err="1">
                <a:latin typeface="+mn-lt"/>
              </a:rPr>
              <a:t>M</a:t>
            </a:r>
            <a:r>
              <a:rPr lang="pt-PT" sz="1200" i="0" dirty="0" err="1">
                <a:solidFill>
                  <a:schemeClr val="tx1"/>
                </a:solidFill>
                <a:effectLst/>
                <a:latin typeface="+mn-lt"/>
              </a:rPr>
              <a:t>atrix</a:t>
            </a:r>
            <a:r>
              <a:rPr lang="pt-PT" sz="1200" i="0" dirty="0">
                <a:solidFill>
                  <a:schemeClr val="tx1"/>
                </a:solidFill>
                <a:effectLst/>
                <a:latin typeface="+mn-lt"/>
              </a:rPr>
              <a:t> </a:t>
            </a:r>
            <a:r>
              <a:rPr lang="pt-PT" sz="1200" i="0" dirty="0" err="1">
                <a:solidFill>
                  <a:schemeClr val="tx1"/>
                </a:solidFill>
                <a:effectLst/>
                <a:latin typeface="+mn-lt"/>
              </a:rPr>
              <a:t>MxN</a:t>
            </a:r>
            <a:r>
              <a:rPr lang="pt-PT" sz="1200" i="0" dirty="0">
                <a:solidFill>
                  <a:schemeClr val="tx1"/>
                </a:solidFill>
                <a:effectLst/>
                <a:latin typeface="+mn-lt"/>
              </a:rPr>
              <a:t> </a:t>
            </a:r>
            <a:r>
              <a:rPr lang="pt-PT" sz="1200" i="0" dirty="0" err="1">
                <a:solidFill>
                  <a:schemeClr val="tx1"/>
                </a:solidFill>
                <a:effectLst/>
                <a:latin typeface="+mn-lt"/>
              </a:rPr>
              <a:t>composed</a:t>
            </a:r>
            <a:r>
              <a:rPr lang="pt-PT" sz="1200" i="0" dirty="0">
                <a:solidFill>
                  <a:schemeClr val="tx1"/>
                </a:solidFill>
                <a:effectLst/>
                <a:latin typeface="+mn-lt"/>
              </a:rPr>
              <a:t> </a:t>
            </a:r>
            <a:r>
              <a:rPr lang="pt-PT" sz="1200" i="0" dirty="0" err="1">
                <a:solidFill>
                  <a:schemeClr val="tx1"/>
                </a:solidFill>
                <a:effectLst/>
                <a:latin typeface="+mn-lt"/>
              </a:rPr>
              <a:t>of</a:t>
            </a:r>
            <a:r>
              <a:rPr lang="pt-PT" sz="1200" i="0" dirty="0">
                <a:solidFill>
                  <a:schemeClr val="tx1"/>
                </a:solidFill>
                <a:effectLst/>
                <a:latin typeface="+mn-lt"/>
              </a:rPr>
              <a:t> </a:t>
            </a:r>
            <a:r>
              <a:rPr lang="pt-PT" sz="1200" i="0" dirty="0" err="1">
                <a:solidFill>
                  <a:schemeClr val="tx1"/>
                </a:solidFill>
                <a:effectLst/>
                <a:latin typeface="+mn-lt"/>
              </a:rPr>
              <a:t>squares</a:t>
            </a:r>
            <a:r>
              <a:rPr lang="pt-PT" sz="1200" i="0" dirty="0">
                <a:solidFill>
                  <a:schemeClr val="tx1"/>
                </a:solidFill>
                <a:effectLst/>
                <a:latin typeface="+mn-lt"/>
              </a:rPr>
              <a:t> </a:t>
            </a:r>
            <a:r>
              <a:rPr lang="pt-PT" sz="1200" i="0" dirty="0" err="1">
                <a:solidFill>
                  <a:schemeClr val="tx1"/>
                </a:solidFill>
                <a:effectLst/>
                <a:latin typeface="+mn-lt"/>
              </a:rPr>
              <a:t>with</a:t>
            </a:r>
            <a:r>
              <a:rPr lang="pt-PT" sz="1200" i="0" dirty="0">
                <a:solidFill>
                  <a:schemeClr val="tx1"/>
                </a:solidFill>
                <a:effectLst/>
                <a:latin typeface="+mn-lt"/>
              </a:rPr>
              <a:t> </a:t>
            </a:r>
            <a:r>
              <a:rPr lang="pt-PT" sz="1200" i="0" dirty="0" err="1">
                <a:solidFill>
                  <a:schemeClr val="tx1"/>
                </a:solidFill>
                <a:effectLst/>
                <a:latin typeface="+mn-lt"/>
              </a:rPr>
              <a:t>different</a:t>
            </a:r>
            <a:r>
              <a:rPr lang="pt-PT" sz="1200" i="0" dirty="0">
                <a:solidFill>
                  <a:schemeClr val="tx1"/>
                </a:solidFill>
                <a:effectLst/>
                <a:latin typeface="+mn-lt"/>
              </a:rPr>
              <a:t> </a:t>
            </a:r>
            <a:r>
              <a:rPr lang="pt-PT" sz="1200" i="0" dirty="0" err="1">
                <a:solidFill>
                  <a:schemeClr val="tx1"/>
                </a:solidFill>
                <a:effectLst/>
                <a:latin typeface="+mn-lt"/>
              </a:rPr>
              <a:t>colors</a:t>
            </a:r>
            <a:endParaRPr lang="pt-PT" sz="1200" dirty="0">
              <a:solidFill>
                <a:schemeClr val="tx1"/>
              </a:solidFill>
              <a:latin typeface="+mn-lt"/>
            </a:endParaRPr>
          </a:p>
          <a:p>
            <a:pPr algn="just">
              <a:lnSpc>
                <a:spcPct val="150000"/>
              </a:lnSpc>
              <a:buFont typeface="Arial" panose="020B0604020202020204" pitchFamily="34" charset="0"/>
              <a:buChar char="•"/>
            </a:pPr>
            <a:r>
              <a:rPr lang="pt-PT" sz="1200" b="1" i="0" dirty="0" err="1">
                <a:solidFill>
                  <a:schemeClr val="tx1"/>
                </a:solidFill>
                <a:effectLst/>
                <a:latin typeface="+mn-lt"/>
              </a:rPr>
              <a:t>Initial</a:t>
            </a:r>
            <a:r>
              <a:rPr lang="pt-PT" sz="1200" b="1" i="0" dirty="0">
                <a:solidFill>
                  <a:schemeClr val="tx1"/>
                </a:solidFill>
                <a:effectLst/>
                <a:latin typeface="+mn-lt"/>
              </a:rPr>
              <a:t> </a:t>
            </a:r>
            <a:r>
              <a:rPr lang="pt-PT" sz="1200" b="1" dirty="0" err="1">
                <a:solidFill>
                  <a:schemeClr val="tx1"/>
                </a:solidFill>
                <a:latin typeface="+mn-lt"/>
              </a:rPr>
              <a:t>S</a:t>
            </a:r>
            <a:r>
              <a:rPr lang="pt-PT" sz="1200" b="1" i="0" dirty="0" err="1">
                <a:solidFill>
                  <a:schemeClr val="tx1"/>
                </a:solidFill>
                <a:effectLst/>
                <a:latin typeface="+mn-lt"/>
              </a:rPr>
              <a:t>tate</a:t>
            </a:r>
            <a:r>
              <a:rPr lang="pt-PT" sz="1200" b="1" i="0" dirty="0">
                <a:solidFill>
                  <a:schemeClr val="tx1"/>
                </a:solidFill>
                <a:effectLst/>
                <a:latin typeface="+mn-lt"/>
              </a:rPr>
              <a:t>: </a:t>
            </a:r>
            <a:r>
              <a:rPr lang="pt-PT" sz="1200" dirty="0" err="1">
                <a:solidFill>
                  <a:schemeClr val="tx1"/>
                </a:solidFill>
                <a:latin typeface="+mn-lt"/>
              </a:rPr>
              <a:t>Generated</a:t>
            </a:r>
            <a:r>
              <a:rPr lang="pt-PT" sz="1200" dirty="0">
                <a:solidFill>
                  <a:schemeClr val="tx1"/>
                </a:solidFill>
                <a:latin typeface="+mn-lt"/>
              </a:rPr>
              <a:t> </a:t>
            </a:r>
            <a:r>
              <a:rPr lang="pt-PT" sz="1200" dirty="0" err="1">
                <a:solidFill>
                  <a:schemeClr val="tx1"/>
                </a:solidFill>
                <a:latin typeface="+mn-lt"/>
              </a:rPr>
              <a:t>board</a:t>
            </a:r>
            <a:r>
              <a:rPr lang="pt-PT" sz="1200" dirty="0">
                <a:solidFill>
                  <a:schemeClr val="tx1"/>
                </a:solidFill>
                <a:latin typeface="+mn-lt"/>
              </a:rPr>
              <a:t> </a:t>
            </a:r>
            <a:r>
              <a:rPr lang="pt-PT" sz="1200" dirty="0" err="1">
                <a:solidFill>
                  <a:schemeClr val="tx1"/>
                </a:solidFill>
                <a:latin typeface="+mn-lt"/>
              </a:rPr>
              <a:t>and</a:t>
            </a:r>
            <a:r>
              <a:rPr lang="pt-PT" sz="1200" dirty="0">
                <a:solidFill>
                  <a:schemeClr val="tx1"/>
                </a:solidFill>
                <a:latin typeface="+mn-lt"/>
              </a:rPr>
              <a:t> </a:t>
            </a:r>
            <a:r>
              <a:rPr lang="pt-PT" sz="1200" dirty="0" err="1">
                <a:solidFill>
                  <a:schemeClr val="tx1"/>
                </a:solidFill>
                <a:latin typeface="+mn-lt"/>
              </a:rPr>
              <a:t>squares</a:t>
            </a:r>
            <a:endParaRPr lang="pt-PT" sz="1200" dirty="0">
              <a:solidFill>
                <a:schemeClr val="tx1"/>
              </a:solidFill>
              <a:latin typeface="+mn-lt"/>
            </a:endParaRPr>
          </a:p>
          <a:p>
            <a:pPr algn="just">
              <a:lnSpc>
                <a:spcPct val="150000"/>
              </a:lnSpc>
              <a:buFont typeface="Arial" panose="020B0604020202020204" pitchFamily="34" charset="0"/>
              <a:buChar char="•"/>
            </a:pPr>
            <a:r>
              <a:rPr lang="pt-PT" sz="1200" b="1" i="0" dirty="0" err="1">
                <a:solidFill>
                  <a:schemeClr val="tx1"/>
                </a:solidFill>
                <a:effectLst/>
                <a:latin typeface="+mn-lt"/>
              </a:rPr>
              <a:t>Objective</a:t>
            </a:r>
            <a:r>
              <a:rPr lang="pt-PT" sz="1200" b="1" i="0" dirty="0">
                <a:solidFill>
                  <a:schemeClr val="tx1"/>
                </a:solidFill>
                <a:effectLst/>
                <a:latin typeface="+mn-lt"/>
              </a:rPr>
              <a:t> </a:t>
            </a:r>
            <a:r>
              <a:rPr lang="pt-PT" sz="1200" b="1" dirty="0" err="1">
                <a:solidFill>
                  <a:schemeClr val="tx1"/>
                </a:solidFill>
                <a:latin typeface="+mn-lt"/>
              </a:rPr>
              <a:t>T</a:t>
            </a:r>
            <a:r>
              <a:rPr lang="pt-PT" sz="1200" b="1" i="0" dirty="0" err="1">
                <a:solidFill>
                  <a:schemeClr val="tx1"/>
                </a:solidFill>
                <a:effectLst/>
                <a:latin typeface="+mn-lt"/>
              </a:rPr>
              <a:t>est</a:t>
            </a:r>
            <a:r>
              <a:rPr lang="pt-PT" sz="1200" b="1" i="0" dirty="0">
                <a:solidFill>
                  <a:schemeClr val="tx1"/>
                </a:solidFill>
                <a:effectLst/>
                <a:latin typeface="+mn-lt"/>
              </a:rPr>
              <a:t>: </a:t>
            </a:r>
            <a:r>
              <a:rPr lang="pt-PT" sz="1200" dirty="0" err="1">
                <a:solidFill>
                  <a:schemeClr val="tx1"/>
                </a:solidFill>
                <a:latin typeface="+mn-lt"/>
              </a:rPr>
              <a:t>Check</a:t>
            </a:r>
            <a:r>
              <a:rPr lang="pt-PT" sz="1200" dirty="0">
                <a:solidFill>
                  <a:schemeClr val="tx1"/>
                </a:solidFill>
                <a:latin typeface="+mn-lt"/>
              </a:rPr>
              <a:t> </a:t>
            </a:r>
            <a:r>
              <a:rPr lang="pt-PT" sz="1200" dirty="0" err="1">
                <a:solidFill>
                  <a:schemeClr val="tx1"/>
                </a:solidFill>
                <a:latin typeface="+mn-lt"/>
              </a:rPr>
              <a:t>wether</a:t>
            </a:r>
            <a:r>
              <a:rPr lang="pt-PT" sz="1200" dirty="0">
                <a:solidFill>
                  <a:schemeClr val="tx1"/>
                </a:solidFill>
                <a:latin typeface="+mn-lt"/>
              </a:rPr>
              <a:t> </a:t>
            </a:r>
            <a:r>
              <a:rPr lang="pt-PT" sz="1200" dirty="0" err="1">
                <a:solidFill>
                  <a:schemeClr val="tx1"/>
                </a:solidFill>
                <a:latin typeface="+mn-lt"/>
              </a:rPr>
              <a:t>all</a:t>
            </a:r>
            <a:r>
              <a:rPr lang="pt-PT" sz="1200" dirty="0">
                <a:solidFill>
                  <a:schemeClr val="tx1"/>
                </a:solidFill>
                <a:latin typeface="+mn-lt"/>
              </a:rPr>
              <a:t> </a:t>
            </a:r>
            <a:r>
              <a:rPr lang="pt-PT" sz="1200" dirty="0" err="1">
                <a:solidFill>
                  <a:schemeClr val="tx1"/>
                </a:solidFill>
                <a:latin typeface="+mn-lt"/>
              </a:rPr>
              <a:t>the</a:t>
            </a:r>
            <a:r>
              <a:rPr lang="pt-PT" sz="1200" dirty="0">
                <a:solidFill>
                  <a:schemeClr val="tx1"/>
                </a:solidFill>
                <a:latin typeface="+mn-lt"/>
              </a:rPr>
              <a:t> </a:t>
            </a:r>
            <a:r>
              <a:rPr lang="pt-PT" sz="1200" dirty="0" err="1">
                <a:solidFill>
                  <a:schemeClr val="tx1"/>
                </a:solidFill>
                <a:latin typeface="+mn-lt"/>
              </a:rPr>
              <a:t>squares</a:t>
            </a:r>
            <a:r>
              <a:rPr lang="pt-PT" sz="1200" dirty="0">
                <a:solidFill>
                  <a:schemeClr val="tx1"/>
                </a:solidFill>
                <a:latin typeface="+mn-lt"/>
              </a:rPr>
              <a:t> are </a:t>
            </a:r>
            <a:r>
              <a:rPr lang="pt-PT" sz="1200" dirty="0" err="1">
                <a:solidFill>
                  <a:schemeClr val="tx1"/>
                </a:solidFill>
                <a:latin typeface="+mn-lt"/>
              </a:rPr>
              <a:t>connected</a:t>
            </a:r>
            <a:r>
              <a:rPr lang="pt-PT" sz="1200" dirty="0">
                <a:solidFill>
                  <a:schemeClr val="tx1"/>
                </a:solidFill>
                <a:latin typeface="+mn-lt"/>
              </a:rPr>
              <a:t> to </a:t>
            </a:r>
            <a:r>
              <a:rPr lang="pt-PT" sz="1200" dirty="0" err="1">
                <a:solidFill>
                  <a:schemeClr val="tx1"/>
                </a:solidFill>
                <a:latin typeface="+mn-lt"/>
              </a:rPr>
              <a:t>all</a:t>
            </a:r>
            <a:r>
              <a:rPr lang="pt-PT" sz="1200" dirty="0">
                <a:solidFill>
                  <a:schemeClr val="tx1"/>
                </a:solidFill>
                <a:latin typeface="+mn-lt"/>
              </a:rPr>
              <a:t> </a:t>
            </a:r>
            <a:r>
              <a:rPr lang="pt-PT" sz="1200" dirty="0" err="1">
                <a:solidFill>
                  <a:schemeClr val="tx1"/>
                </a:solidFill>
                <a:latin typeface="+mn-lt"/>
              </a:rPr>
              <a:t>other</a:t>
            </a:r>
            <a:r>
              <a:rPr lang="pt-PT" sz="1200" dirty="0">
                <a:solidFill>
                  <a:schemeClr val="tx1"/>
                </a:solidFill>
                <a:latin typeface="+mn-lt"/>
              </a:rPr>
              <a:t> </a:t>
            </a:r>
            <a:r>
              <a:rPr lang="pt-PT" sz="1200" dirty="0" err="1">
                <a:solidFill>
                  <a:schemeClr val="tx1"/>
                </a:solidFill>
                <a:latin typeface="+mn-lt"/>
              </a:rPr>
              <a:t>squares</a:t>
            </a:r>
            <a:r>
              <a:rPr lang="pt-PT" sz="1200" dirty="0">
                <a:solidFill>
                  <a:schemeClr val="tx1"/>
                </a:solidFill>
                <a:latin typeface="+mn-lt"/>
              </a:rPr>
              <a:t> </a:t>
            </a:r>
            <a:r>
              <a:rPr lang="pt-PT" sz="1200" dirty="0" err="1">
                <a:solidFill>
                  <a:schemeClr val="tx1"/>
                </a:solidFill>
                <a:latin typeface="+mn-lt"/>
              </a:rPr>
              <a:t>of</a:t>
            </a:r>
            <a:r>
              <a:rPr lang="pt-PT" sz="1200" dirty="0">
                <a:solidFill>
                  <a:schemeClr val="tx1"/>
                </a:solidFill>
                <a:latin typeface="+mn-lt"/>
              </a:rPr>
              <a:t> </a:t>
            </a:r>
            <a:r>
              <a:rPr lang="pt-PT" sz="1200" dirty="0" err="1">
                <a:solidFill>
                  <a:schemeClr val="tx1"/>
                </a:solidFill>
                <a:latin typeface="+mn-lt"/>
              </a:rPr>
              <a:t>the</a:t>
            </a:r>
            <a:r>
              <a:rPr lang="pt-PT" sz="1200" dirty="0">
                <a:solidFill>
                  <a:schemeClr val="tx1"/>
                </a:solidFill>
                <a:latin typeface="+mn-lt"/>
              </a:rPr>
              <a:t> </a:t>
            </a:r>
            <a:r>
              <a:rPr lang="pt-PT" sz="1200" dirty="0" err="1">
                <a:solidFill>
                  <a:schemeClr val="tx1"/>
                </a:solidFill>
                <a:latin typeface="+mn-lt"/>
              </a:rPr>
              <a:t>same</a:t>
            </a:r>
            <a:r>
              <a:rPr lang="pt-PT" sz="1200" dirty="0">
                <a:solidFill>
                  <a:schemeClr val="tx1"/>
                </a:solidFill>
                <a:latin typeface="+mn-lt"/>
              </a:rPr>
              <a:t> color</a:t>
            </a:r>
          </a:p>
          <a:p>
            <a:pPr algn="just">
              <a:lnSpc>
                <a:spcPct val="150000"/>
              </a:lnSpc>
              <a:buFont typeface="Arial" panose="020B0604020202020204" pitchFamily="34" charset="0"/>
              <a:buChar char="•"/>
            </a:pPr>
            <a:r>
              <a:rPr lang="pt-PT" sz="1200" b="1" dirty="0" err="1">
                <a:solidFill>
                  <a:schemeClr val="tx1"/>
                </a:solidFill>
                <a:latin typeface="+mn-lt"/>
              </a:rPr>
              <a:t>Operators</a:t>
            </a:r>
            <a:r>
              <a:rPr lang="pt-PT" sz="1200" b="1" dirty="0">
                <a:solidFill>
                  <a:schemeClr val="tx1"/>
                </a:solidFill>
                <a:latin typeface="+mn-lt"/>
              </a:rPr>
              <a:t>:</a:t>
            </a:r>
          </a:p>
        </p:txBody>
      </p:sp>
      <p:graphicFrame>
        <p:nvGraphicFramePr>
          <p:cNvPr id="5" name="Google Shape;1722;p45">
            <a:extLst>
              <a:ext uri="{FF2B5EF4-FFF2-40B4-BE49-F238E27FC236}">
                <a16:creationId xmlns:a16="http://schemas.microsoft.com/office/drawing/2014/main" id="{F3EFC792-22F4-6AE5-E7D2-6826BEB05877}"/>
              </a:ext>
            </a:extLst>
          </p:cNvPr>
          <p:cNvGraphicFramePr/>
          <p:nvPr>
            <p:extLst>
              <p:ext uri="{D42A27DB-BD31-4B8C-83A1-F6EECF244321}">
                <p14:modId xmlns:p14="http://schemas.microsoft.com/office/powerpoint/2010/main" val="3308448572"/>
              </p:ext>
            </p:extLst>
          </p:nvPr>
        </p:nvGraphicFramePr>
        <p:xfrm>
          <a:off x="658298" y="2443622"/>
          <a:ext cx="7827404" cy="2042010"/>
        </p:xfrm>
        <a:graphic>
          <a:graphicData uri="http://schemas.openxmlformats.org/drawingml/2006/table">
            <a:tbl>
              <a:tblPr>
                <a:noFill/>
                <a:tableStyleId>{988FD9D6-4D42-4AF2-B077-7E200D6ED753}</a:tableStyleId>
              </a:tblPr>
              <a:tblGrid>
                <a:gridCol w="1204807">
                  <a:extLst>
                    <a:ext uri="{9D8B030D-6E8A-4147-A177-3AD203B41FA5}">
                      <a16:colId xmlns:a16="http://schemas.microsoft.com/office/drawing/2014/main" val="20000"/>
                    </a:ext>
                  </a:extLst>
                </a:gridCol>
                <a:gridCol w="3126906">
                  <a:extLst>
                    <a:ext uri="{9D8B030D-6E8A-4147-A177-3AD203B41FA5}">
                      <a16:colId xmlns:a16="http://schemas.microsoft.com/office/drawing/2014/main" val="20001"/>
                    </a:ext>
                  </a:extLst>
                </a:gridCol>
                <a:gridCol w="2885772">
                  <a:extLst>
                    <a:ext uri="{9D8B030D-6E8A-4147-A177-3AD203B41FA5}">
                      <a16:colId xmlns:a16="http://schemas.microsoft.com/office/drawing/2014/main" val="20002"/>
                    </a:ext>
                  </a:extLst>
                </a:gridCol>
                <a:gridCol w="609919">
                  <a:extLst>
                    <a:ext uri="{9D8B030D-6E8A-4147-A177-3AD203B41FA5}">
                      <a16:colId xmlns:a16="http://schemas.microsoft.com/office/drawing/2014/main" val="20003"/>
                    </a:ext>
                  </a:extLst>
                </a:gridCol>
              </a:tblGrid>
              <a:tr h="302681">
                <a:tc>
                  <a:txBody>
                    <a:bodyPr/>
                    <a:lstStyle/>
                    <a:p>
                      <a:pPr marL="0" lvl="0" indent="0" algn="ctr" rtl="0">
                        <a:spcBef>
                          <a:spcPts val="0"/>
                        </a:spcBef>
                        <a:spcAft>
                          <a:spcPts val="0"/>
                        </a:spcAft>
                        <a:buNone/>
                      </a:pPr>
                      <a:r>
                        <a:rPr lang="pt-PT" sz="1000" b="0" dirty="0" err="1">
                          <a:solidFill>
                            <a:schemeClr val="tx1"/>
                          </a:solidFill>
                          <a:latin typeface="+mj-lt"/>
                          <a:ea typeface="Fugaz One"/>
                          <a:cs typeface="Fugaz One"/>
                          <a:sym typeface="Fugaz One"/>
                        </a:rPr>
                        <a:t>Names</a:t>
                      </a:r>
                      <a:endParaRPr sz="1000" b="0" dirty="0">
                        <a:solidFill>
                          <a:schemeClr val="tx1"/>
                        </a:solidFill>
                        <a:latin typeface="+mj-lt"/>
                        <a:ea typeface="Fugaz One"/>
                        <a:cs typeface="Fugaz One"/>
                        <a:sym typeface="Fugaz One"/>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Preconditions</a:t>
                      </a:r>
                      <a:endParaRPr sz="1000" b="0" dirty="0">
                        <a:solidFill>
                          <a:schemeClr val="tx1"/>
                        </a:solidFill>
                        <a:latin typeface="+mj-lt"/>
                        <a:ea typeface="Fugaz One"/>
                        <a:cs typeface="Fugaz One"/>
                        <a:sym typeface="Fugaz One"/>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Effects</a:t>
                      </a:r>
                      <a:endParaRPr sz="1000" b="0" dirty="0">
                        <a:solidFill>
                          <a:schemeClr val="tx1"/>
                        </a:solidFill>
                        <a:latin typeface="+mj-lt"/>
                        <a:ea typeface="Fugaz One"/>
                        <a:cs typeface="Fugaz One"/>
                        <a:sym typeface="Fugaz One"/>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Costs</a:t>
                      </a:r>
                      <a:endParaRPr sz="1000" b="0" dirty="0">
                        <a:solidFill>
                          <a:schemeClr val="tx1"/>
                        </a:solidFill>
                        <a:latin typeface="+mj-lt"/>
                        <a:ea typeface="Fugaz One"/>
                        <a:cs typeface="Fugaz One"/>
                        <a:sym typeface="Fugaz One"/>
                      </a:endParaRPr>
                    </a:p>
                  </a:txBody>
                  <a:tcPr marL="91425" marR="91425" marT="91425" marB="91425" anchor="ctr">
                    <a:lnL w="1905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85238">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moveUp</a:t>
                      </a:r>
                      <a:endParaRPr sz="1000" b="0" dirty="0">
                        <a:solidFill>
                          <a:schemeClr val="tx1"/>
                        </a:solidFill>
                        <a:latin typeface="+mj-lt"/>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just" rtl="0">
                        <a:spcBef>
                          <a:spcPts val="0"/>
                        </a:spcBef>
                        <a:spcAft>
                          <a:spcPts val="0"/>
                        </a:spcAft>
                        <a:buNone/>
                      </a:pPr>
                      <a:r>
                        <a:rPr lang="en-US" sz="800" b="0" i="0" u="none" strike="noStrike" cap="none" dirty="0">
                          <a:solidFill>
                            <a:srgbClr val="000000"/>
                          </a:solidFill>
                          <a:effectLst/>
                          <a:latin typeface="Arial"/>
                          <a:ea typeface="Arial"/>
                          <a:cs typeface="Arial"/>
                          <a:sym typeface="Arial"/>
                        </a:rPr>
                        <a:t>There is an empty space above the square and all attached pieces of the same color will remain connected after the move</a:t>
                      </a:r>
                      <a:endParaRPr sz="500" dirty="0">
                        <a:solidFill>
                          <a:schemeClr val="dk1"/>
                        </a:solidFill>
                        <a:latin typeface="+mj-lt"/>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FEFEF"/>
                    </a:solidFill>
                  </a:tcPr>
                </a:tc>
                <a:tc>
                  <a:txBody>
                    <a:bodyPr/>
                    <a:lstStyle/>
                    <a:p>
                      <a:pPr marL="0" lvl="0" indent="0" algn="just" rtl="0">
                        <a:spcBef>
                          <a:spcPts val="0"/>
                        </a:spcBef>
                        <a:spcAft>
                          <a:spcPts val="0"/>
                        </a:spcAft>
                        <a:buNone/>
                      </a:pPr>
                      <a:r>
                        <a:rPr lang="en-US" sz="800" b="0" i="0" u="none" strike="noStrike" cap="none" dirty="0">
                          <a:solidFill>
                            <a:srgbClr val="000000"/>
                          </a:solidFill>
                          <a:effectLst/>
                          <a:latin typeface="Arial"/>
                          <a:ea typeface="Arial"/>
                          <a:cs typeface="Arial"/>
                          <a:sym typeface="Arial"/>
                        </a:rPr>
                        <a:t>The square and all attached pieces move up by one position</a:t>
                      </a:r>
                      <a:endParaRPr sz="700" dirty="0">
                        <a:solidFill>
                          <a:schemeClr val="dk1"/>
                        </a:solidFill>
                        <a:latin typeface="+mj-lt"/>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800" dirty="0">
                          <a:solidFill>
                            <a:schemeClr val="dk1"/>
                          </a:solidFill>
                          <a:latin typeface="+mj-lt"/>
                          <a:ea typeface="Roboto"/>
                          <a:cs typeface="Roboto"/>
                          <a:sym typeface="Roboto"/>
                        </a:rPr>
                        <a:t>1</a:t>
                      </a:r>
                      <a:endParaRPr sz="800" dirty="0">
                        <a:solidFill>
                          <a:schemeClr val="dk1"/>
                        </a:solidFill>
                        <a:latin typeface="+mj-lt"/>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385238">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moveDown</a:t>
                      </a:r>
                      <a:endParaRPr sz="1000" b="0" dirty="0">
                        <a:solidFill>
                          <a:schemeClr val="tx1"/>
                        </a:solidFill>
                        <a:latin typeface="+mj-lt"/>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6"/>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There is an empty space below the square and all attached pieces of the same color will remain connected after the move</a:t>
                      </a:r>
                      <a:endParaRPr lang="en-US" sz="500" b="0" i="0" u="none" strike="noStrike" cap="none" dirty="0">
                        <a:solidFill>
                          <a:schemeClr val="dk1"/>
                        </a:solidFill>
                        <a:latin typeface="Arial"/>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 square and all attached pieces move down by one position</a:t>
                      </a:r>
                      <a:endParaRPr lang="en-US" sz="700" b="0" i="0" u="none" strike="noStrike" cap="none" dirty="0">
                        <a:solidFill>
                          <a:schemeClr val="dk1"/>
                        </a:solidFill>
                        <a:latin typeface="Arial"/>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pt-PT" sz="800" dirty="0">
                          <a:solidFill>
                            <a:schemeClr val="dk1"/>
                          </a:solidFill>
                          <a:latin typeface="+mj-lt"/>
                          <a:ea typeface="Roboto"/>
                          <a:cs typeface="Roboto"/>
                          <a:sym typeface="Roboto"/>
                        </a:rPr>
                        <a:t>1</a:t>
                      </a:r>
                      <a:endParaRPr sz="800" dirty="0">
                        <a:solidFill>
                          <a:schemeClr val="dk1"/>
                        </a:solidFill>
                        <a:latin typeface="+mj-lt"/>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385238">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moveLeft</a:t>
                      </a:r>
                      <a:endParaRPr sz="1000" b="0" dirty="0">
                        <a:solidFill>
                          <a:schemeClr val="tx1"/>
                        </a:solidFill>
                        <a:latin typeface="+mj-lt"/>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6"/>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There is an empty space left to the square and all attached pieces of the same color will remain connected after the move</a:t>
                      </a:r>
                      <a:endParaRPr lang="en-US" sz="500" b="0" i="0" u="none" strike="noStrike" cap="none" dirty="0">
                        <a:solidFill>
                          <a:schemeClr val="dk1"/>
                        </a:solidFill>
                        <a:latin typeface="Arial"/>
                        <a:ea typeface="Roboto"/>
                        <a:cs typeface="Roboto"/>
                        <a:sym typeface="Roboto"/>
                      </a:endParaRPr>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 square and all attached pieces move left by one position</a:t>
                      </a:r>
                      <a:endParaRPr lang="en-US" sz="700" b="0" i="0" u="none" strike="noStrike" cap="none" dirty="0">
                        <a:solidFill>
                          <a:schemeClr val="dk1"/>
                        </a:solidFill>
                        <a:latin typeface="Arial"/>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pt-PT" sz="800" dirty="0">
                          <a:solidFill>
                            <a:schemeClr val="dk1"/>
                          </a:solidFill>
                          <a:latin typeface="+mj-lt"/>
                          <a:ea typeface="Roboto"/>
                          <a:cs typeface="Roboto"/>
                          <a:sym typeface="Roboto"/>
                        </a:rPr>
                        <a:t>1</a:t>
                      </a:r>
                      <a:endParaRPr sz="800" dirty="0">
                        <a:solidFill>
                          <a:schemeClr val="dk1"/>
                        </a:solidFill>
                        <a:latin typeface="+mj-lt"/>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extLst>
                  <a:ext uri="{0D108BD9-81ED-4DB2-BD59-A6C34878D82A}">
                    <a16:rowId xmlns:a16="http://schemas.microsoft.com/office/drawing/2014/main" val="10003"/>
                  </a:ext>
                </a:extLst>
              </a:tr>
              <a:tr h="385238">
                <a:tc>
                  <a:txBody>
                    <a:bodyPr/>
                    <a:lstStyle/>
                    <a:p>
                      <a:pPr marL="0" lvl="0" indent="0" algn="ctr" rtl="0">
                        <a:spcBef>
                          <a:spcPts val="0"/>
                        </a:spcBef>
                        <a:spcAft>
                          <a:spcPts val="0"/>
                        </a:spcAft>
                        <a:buNone/>
                      </a:pPr>
                      <a:r>
                        <a:rPr lang="en" sz="1000" b="0" dirty="0">
                          <a:solidFill>
                            <a:schemeClr val="tx1"/>
                          </a:solidFill>
                          <a:latin typeface="+mj-lt"/>
                          <a:ea typeface="Roboto"/>
                          <a:cs typeface="Roboto"/>
                          <a:sym typeface="Roboto"/>
                        </a:rPr>
                        <a:t>moveRight</a:t>
                      </a:r>
                      <a:endParaRPr sz="1000" b="0" dirty="0">
                        <a:solidFill>
                          <a:schemeClr val="tx1"/>
                        </a:solidFill>
                        <a:latin typeface="+mj-lt"/>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6"/>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There is an empty space right to the square and all attached pieces of the same color will remain connected after the move</a:t>
                      </a:r>
                      <a:endParaRPr lang="en-US" sz="500" b="0" i="0" u="none" strike="noStrike" cap="none" dirty="0">
                        <a:solidFill>
                          <a:schemeClr val="dk1"/>
                        </a:solidFill>
                        <a:latin typeface="Arial"/>
                        <a:ea typeface="Roboto"/>
                        <a:cs typeface="Roboto"/>
                        <a:sym typeface="Roboto"/>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 square and all attached pieces move right by one position</a:t>
                      </a:r>
                      <a:endParaRPr lang="en-US" sz="700" b="0" i="0" u="none" strike="noStrike" cap="none" dirty="0">
                        <a:solidFill>
                          <a:schemeClr val="dk1"/>
                        </a:solidFill>
                        <a:latin typeface="Arial"/>
                        <a:ea typeface="Roboto"/>
                        <a:cs typeface="Roboto"/>
                        <a:sym typeface="Roboto"/>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pt-PT" sz="800" dirty="0">
                          <a:solidFill>
                            <a:schemeClr val="dk1"/>
                          </a:solidFill>
                          <a:latin typeface="+mj-lt"/>
                          <a:ea typeface="Roboto"/>
                          <a:cs typeface="Roboto"/>
                          <a:sym typeface="Roboto"/>
                        </a:rPr>
                        <a:t>1</a:t>
                      </a:r>
                      <a:endParaRPr sz="800" dirty="0">
                        <a:solidFill>
                          <a:schemeClr val="dk1"/>
                        </a:solidFill>
                        <a:latin typeface="+mj-lt"/>
                        <a:ea typeface="Roboto"/>
                        <a:cs typeface="Roboto"/>
                        <a:sym typeface="Roboto"/>
                      </a:endParaRPr>
                    </a:p>
                  </a:txBody>
                  <a:tcPr marL="91425" marR="91425" marT="91425" marB="91425" anchor="ctr">
                    <a:lnL w="19050" cap="flat" cmpd="sng" algn="ctr">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extLst>
                  <a:ext uri="{0D108BD9-81ED-4DB2-BD59-A6C34878D82A}">
                    <a16:rowId xmlns:a16="http://schemas.microsoft.com/office/drawing/2014/main" val="419987123"/>
                  </a:ext>
                </a:extLst>
              </a:tr>
            </a:tbl>
          </a:graphicData>
        </a:graphic>
      </p:graphicFrame>
    </p:spTree>
    <p:extLst>
      <p:ext uri="{BB962C8B-B14F-4D97-AF65-F5344CB8AC3E}">
        <p14:creationId xmlns:p14="http://schemas.microsoft.com/office/powerpoint/2010/main" val="198990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D0B3-5405-B0BC-8D27-2C6991E19DA0}"/>
              </a:ext>
            </a:extLst>
          </p:cNvPr>
          <p:cNvSpPr>
            <a:spLocks noGrp="1"/>
          </p:cNvSpPr>
          <p:nvPr>
            <p:ph type="title"/>
          </p:nvPr>
        </p:nvSpPr>
        <p:spPr/>
        <p:txBody>
          <a:bodyPr/>
          <a:lstStyle/>
          <a:p>
            <a:r>
              <a:rPr lang="pt-PT" dirty="0" err="1"/>
              <a:t>Formulation</a:t>
            </a:r>
            <a:r>
              <a:rPr lang="pt-PT" dirty="0"/>
              <a:t> </a:t>
            </a:r>
            <a:r>
              <a:rPr lang="pt-PT" dirty="0" err="1"/>
              <a:t>of</a:t>
            </a:r>
            <a:r>
              <a:rPr lang="pt-PT" dirty="0"/>
              <a:t> </a:t>
            </a:r>
            <a:r>
              <a:rPr lang="pt-PT" dirty="0" err="1"/>
              <a:t>the</a:t>
            </a:r>
            <a:r>
              <a:rPr lang="pt-PT" dirty="0"/>
              <a:t> </a:t>
            </a:r>
            <a:r>
              <a:rPr lang="pt-PT"/>
              <a:t>problem </a:t>
            </a:r>
            <a:r>
              <a:rPr lang="pt-PT" dirty="0"/>
              <a:t>(</a:t>
            </a:r>
            <a:r>
              <a:rPr lang="pt-PT" dirty="0" err="1"/>
              <a:t>cont</a:t>
            </a:r>
            <a:r>
              <a:rPr lang="pt-PT" dirty="0"/>
              <a:t>.)</a:t>
            </a:r>
          </a:p>
        </p:txBody>
      </p:sp>
      <p:sp>
        <p:nvSpPr>
          <p:cNvPr id="4" name="Text Placeholder 2">
            <a:extLst>
              <a:ext uri="{FF2B5EF4-FFF2-40B4-BE49-F238E27FC236}">
                <a16:creationId xmlns:a16="http://schemas.microsoft.com/office/drawing/2014/main" id="{B96F0C1B-E96E-3C56-9388-B722AA31330B}"/>
              </a:ext>
            </a:extLst>
          </p:cNvPr>
          <p:cNvSpPr>
            <a:spLocks noGrp="1"/>
          </p:cNvSpPr>
          <p:nvPr>
            <p:ph type="body" idx="1"/>
          </p:nvPr>
        </p:nvSpPr>
        <p:spPr>
          <a:xfrm>
            <a:off x="224053" y="1182518"/>
            <a:ext cx="8414850" cy="2579585"/>
          </a:xfrm>
        </p:spPr>
        <p:txBody>
          <a:bodyPr/>
          <a:lstStyle/>
          <a:p>
            <a:pPr algn="just">
              <a:lnSpc>
                <a:spcPct val="150000"/>
              </a:lnSpc>
              <a:buFont typeface="Arial" panose="020B0604020202020204" pitchFamily="34" charset="0"/>
              <a:buChar char="•"/>
            </a:pPr>
            <a:r>
              <a:rPr lang="pt-PT" sz="1200" b="1" i="0" dirty="0" err="1">
                <a:solidFill>
                  <a:schemeClr val="tx1"/>
                </a:solidFill>
                <a:effectLst/>
                <a:latin typeface="+mn-lt"/>
              </a:rPr>
              <a:t>Heuristics</a:t>
            </a:r>
            <a:r>
              <a:rPr lang="pt-PT" sz="1200" b="1" i="0" dirty="0">
                <a:solidFill>
                  <a:schemeClr val="tx1"/>
                </a:solidFill>
                <a:effectLst/>
                <a:latin typeface="+mn-lt"/>
              </a:rPr>
              <a:t>:</a:t>
            </a:r>
          </a:p>
          <a:p>
            <a:pPr marL="720000" lvl="1" algn="just">
              <a:lnSpc>
                <a:spcPct val="150000"/>
              </a:lnSpc>
              <a:spcBef>
                <a:spcPts val="600"/>
              </a:spcBef>
              <a:buFont typeface="Arial" panose="020B0604020202020204" pitchFamily="34" charset="0"/>
              <a:buChar char="•"/>
            </a:pPr>
            <a:r>
              <a:rPr lang="pt-PT" sz="1100" b="1" dirty="0" err="1">
                <a:solidFill>
                  <a:schemeClr val="tx1"/>
                </a:solidFill>
                <a:latin typeface="+mn-lt"/>
              </a:rPr>
              <a:t>Heuristic</a:t>
            </a:r>
            <a:r>
              <a:rPr lang="pt-PT" sz="1100" b="1" dirty="0">
                <a:solidFill>
                  <a:schemeClr val="tx1"/>
                </a:solidFill>
                <a:latin typeface="+mn-lt"/>
              </a:rPr>
              <a:t> 1 – </a:t>
            </a:r>
            <a:r>
              <a:rPr lang="pt-PT" sz="1100" b="1" dirty="0" err="1">
                <a:solidFill>
                  <a:schemeClr val="tx1"/>
                </a:solidFill>
                <a:latin typeface="+mn-lt"/>
              </a:rPr>
              <a:t>Distance</a:t>
            </a:r>
            <a:r>
              <a:rPr lang="pt-PT" sz="1100" b="1" dirty="0">
                <a:solidFill>
                  <a:schemeClr val="tx1"/>
                </a:solidFill>
                <a:latin typeface="+mn-lt"/>
              </a:rPr>
              <a:t>:</a:t>
            </a:r>
          </a:p>
          <a:p>
            <a:pPr marL="1177200" lvl="2" algn="just">
              <a:lnSpc>
                <a:spcPct val="150000"/>
              </a:lnSpc>
              <a:spcBef>
                <a:spcPts val="600"/>
              </a:spcBef>
              <a:buFont typeface="Arial" panose="020B0604020202020204" pitchFamily="34" charset="0"/>
              <a:buChar char="•"/>
            </a:pPr>
            <a:r>
              <a:rPr lang="pt-PT" sz="1100" b="1" dirty="0" err="1">
                <a:solidFill>
                  <a:schemeClr val="tx1"/>
                </a:solidFill>
                <a:latin typeface="+mn-lt"/>
              </a:rPr>
              <a:t>Heuristic</a:t>
            </a:r>
            <a:r>
              <a:rPr lang="pt-PT" sz="1100" b="1" dirty="0">
                <a:solidFill>
                  <a:schemeClr val="tx1"/>
                </a:solidFill>
                <a:latin typeface="+mn-lt"/>
              </a:rPr>
              <a:t> 1.1 – </a:t>
            </a:r>
            <a:r>
              <a:rPr lang="en-US" sz="1100" b="0" i="0" dirty="0">
                <a:solidFill>
                  <a:schemeClr val="tx1"/>
                </a:solidFill>
                <a:effectLst/>
                <a:latin typeface="+mn-lt"/>
              </a:rPr>
              <a:t>Calculate the distance between all elements of the same color</a:t>
            </a:r>
          </a:p>
          <a:p>
            <a:pPr marL="1177200" lvl="2" algn="just">
              <a:lnSpc>
                <a:spcPct val="150000"/>
              </a:lnSpc>
              <a:spcBef>
                <a:spcPts val="600"/>
              </a:spcBef>
              <a:buFont typeface="Arial" panose="020B0604020202020204" pitchFamily="34" charset="0"/>
              <a:buChar char="•"/>
            </a:pPr>
            <a:r>
              <a:rPr lang="en-US" sz="1100" b="1" dirty="0">
                <a:solidFill>
                  <a:schemeClr val="tx1"/>
                </a:solidFill>
                <a:latin typeface="+mn-lt"/>
              </a:rPr>
              <a:t>Heuristic 1.2 – </a:t>
            </a:r>
            <a:r>
              <a:rPr lang="en-US" sz="1100" b="0" i="0" dirty="0">
                <a:solidFill>
                  <a:schemeClr val="tx1"/>
                </a:solidFill>
                <a:effectLst/>
                <a:latin typeface="+mn-lt"/>
              </a:rPr>
              <a:t>Calculate the Manhattan distance between each square and its closest neighbor of the same color</a:t>
            </a:r>
            <a:endParaRPr lang="en-US" sz="1100" i="0" dirty="0">
              <a:solidFill>
                <a:schemeClr val="tx1"/>
              </a:solidFill>
              <a:effectLst/>
              <a:latin typeface="+mn-lt"/>
            </a:endParaRPr>
          </a:p>
          <a:p>
            <a:pPr marL="720000" lvl="1" algn="just">
              <a:lnSpc>
                <a:spcPct val="150000"/>
              </a:lnSpc>
              <a:spcBef>
                <a:spcPts val="600"/>
              </a:spcBef>
              <a:buFont typeface="Arial" panose="020B0604020202020204" pitchFamily="34" charset="0"/>
              <a:buChar char="•"/>
            </a:pPr>
            <a:r>
              <a:rPr lang="pt-PT" sz="1100" b="1" dirty="0" err="1">
                <a:solidFill>
                  <a:schemeClr val="tx1"/>
                </a:solidFill>
                <a:latin typeface="+mn-lt"/>
              </a:rPr>
              <a:t>Heuristic</a:t>
            </a:r>
            <a:r>
              <a:rPr lang="pt-PT" sz="1100" b="1" dirty="0">
                <a:solidFill>
                  <a:schemeClr val="tx1"/>
                </a:solidFill>
                <a:latin typeface="+mn-lt"/>
              </a:rPr>
              <a:t> 2 – </a:t>
            </a:r>
            <a:r>
              <a:rPr lang="pt-PT" sz="1100" b="1" dirty="0" err="1">
                <a:solidFill>
                  <a:schemeClr val="tx1"/>
                </a:solidFill>
                <a:latin typeface="+mn-lt"/>
              </a:rPr>
              <a:t>Number</a:t>
            </a:r>
            <a:r>
              <a:rPr lang="pt-PT" sz="1100" b="1" dirty="0">
                <a:solidFill>
                  <a:schemeClr val="tx1"/>
                </a:solidFill>
                <a:latin typeface="+mn-lt"/>
              </a:rPr>
              <a:t> </a:t>
            </a:r>
            <a:r>
              <a:rPr lang="pt-PT" sz="1100" b="1" dirty="0" err="1">
                <a:solidFill>
                  <a:schemeClr val="tx1"/>
                </a:solidFill>
                <a:latin typeface="+mn-lt"/>
              </a:rPr>
              <a:t>of</a:t>
            </a:r>
            <a:r>
              <a:rPr lang="pt-PT" sz="1100" b="1" dirty="0">
                <a:solidFill>
                  <a:schemeClr val="tx1"/>
                </a:solidFill>
                <a:latin typeface="+mn-lt"/>
              </a:rPr>
              <a:t> </a:t>
            </a:r>
            <a:r>
              <a:rPr lang="pt-PT" sz="1100" b="1" dirty="0" err="1">
                <a:solidFill>
                  <a:schemeClr val="tx1"/>
                </a:solidFill>
                <a:latin typeface="+mn-lt"/>
              </a:rPr>
              <a:t>squares</a:t>
            </a:r>
            <a:r>
              <a:rPr lang="pt-PT" sz="1100" b="1" dirty="0">
                <a:solidFill>
                  <a:schemeClr val="tx1"/>
                </a:solidFill>
                <a:latin typeface="+mn-lt"/>
              </a:rPr>
              <a:t>:</a:t>
            </a:r>
          </a:p>
          <a:p>
            <a:pPr marL="1177200" lvl="2" algn="just">
              <a:lnSpc>
                <a:spcPct val="150000"/>
              </a:lnSpc>
              <a:spcBef>
                <a:spcPts val="600"/>
              </a:spcBef>
              <a:buFont typeface="Arial" panose="020B0604020202020204" pitchFamily="34" charset="0"/>
              <a:buChar char="•"/>
            </a:pPr>
            <a:r>
              <a:rPr lang="pt-PT" sz="1100" b="1" dirty="0" err="1">
                <a:solidFill>
                  <a:schemeClr val="tx1"/>
                </a:solidFill>
                <a:latin typeface="+mn-lt"/>
              </a:rPr>
              <a:t>Heuristic</a:t>
            </a:r>
            <a:r>
              <a:rPr lang="pt-PT" sz="1100" b="1" dirty="0">
                <a:solidFill>
                  <a:schemeClr val="tx1"/>
                </a:solidFill>
                <a:latin typeface="+mn-lt"/>
              </a:rPr>
              <a:t> 2.1 – </a:t>
            </a:r>
            <a:r>
              <a:rPr lang="en-US" sz="1100" b="0" i="0" dirty="0">
                <a:solidFill>
                  <a:schemeClr val="tx1"/>
                </a:solidFill>
                <a:effectLst/>
                <a:latin typeface="+mn-lt"/>
              </a:rPr>
              <a:t>Calculate the number of groups of squares for each color that are not yet connected to each other</a:t>
            </a:r>
          </a:p>
          <a:p>
            <a:pPr marL="1177200" lvl="2" algn="just">
              <a:lnSpc>
                <a:spcPct val="150000"/>
              </a:lnSpc>
              <a:spcBef>
                <a:spcPts val="600"/>
              </a:spcBef>
              <a:buFont typeface="Arial" panose="020B0604020202020204" pitchFamily="34" charset="0"/>
              <a:buChar char="•"/>
            </a:pPr>
            <a:r>
              <a:rPr lang="en-US" sz="1100" b="1" dirty="0">
                <a:solidFill>
                  <a:schemeClr val="tx1"/>
                </a:solidFill>
                <a:latin typeface="+mn-lt"/>
              </a:rPr>
              <a:t>Heuristic 2.2 –</a:t>
            </a:r>
            <a:r>
              <a:rPr lang="en-US" sz="1100" dirty="0">
                <a:solidFill>
                  <a:schemeClr val="tx1"/>
                </a:solidFill>
                <a:latin typeface="+mn-lt"/>
              </a:rPr>
              <a:t> C</a:t>
            </a:r>
            <a:r>
              <a:rPr lang="en-US" sz="1100" b="0" i="0" dirty="0">
                <a:solidFill>
                  <a:schemeClr val="tx1"/>
                </a:solidFill>
                <a:effectLst/>
                <a:latin typeface="+mn-lt"/>
              </a:rPr>
              <a:t>alculate the number of squares that are not yet connected and adds up their Manhattan distance</a:t>
            </a:r>
            <a:endParaRPr lang="pt-PT" sz="1100" b="1" dirty="0">
              <a:solidFill>
                <a:schemeClr val="tx1"/>
              </a:solidFill>
              <a:latin typeface="+mn-lt"/>
            </a:endParaRPr>
          </a:p>
        </p:txBody>
      </p:sp>
    </p:spTree>
    <p:extLst>
      <p:ext uri="{BB962C8B-B14F-4D97-AF65-F5344CB8AC3E}">
        <p14:creationId xmlns:p14="http://schemas.microsoft.com/office/powerpoint/2010/main" val="351848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E3E7-692D-008F-7AEF-5BD4C19D5411}"/>
              </a:ext>
            </a:extLst>
          </p:cNvPr>
          <p:cNvSpPr>
            <a:spLocks noGrp="1"/>
          </p:cNvSpPr>
          <p:nvPr>
            <p:ph type="title"/>
          </p:nvPr>
        </p:nvSpPr>
        <p:spPr/>
        <p:txBody>
          <a:bodyPr/>
          <a:lstStyle/>
          <a:p>
            <a:r>
              <a:rPr lang="pt-PT" dirty="0" err="1"/>
              <a:t>Work</a:t>
            </a:r>
            <a:r>
              <a:rPr lang="pt-PT" dirty="0"/>
              <a:t> </a:t>
            </a:r>
            <a:r>
              <a:rPr lang="pt-PT" dirty="0" err="1"/>
              <a:t>already</a:t>
            </a:r>
            <a:r>
              <a:rPr lang="pt-PT" dirty="0"/>
              <a:t> </a:t>
            </a:r>
            <a:r>
              <a:rPr lang="pt-PT" dirty="0" err="1"/>
              <a:t>done</a:t>
            </a:r>
            <a:endParaRPr lang="pt-PT" dirty="0"/>
          </a:p>
        </p:txBody>
      </p:sp>
      <p:sp>
        <p:nvSpPr>
          <p:cNvPr id="3" name="Text Placeholder 2">
            <a:extLst>
              <a:ext uri="{FF2B5EF4-FFF2-40B4-BE49-F238E27FC236}">
                <a16:creationId xmlns:a16="http://schemas.microsoft.com/office/drawing/2014/main" id="{9677812B-C017-C6B4-B5D5-7D63A66F59F6}"/>
              </a:ext>
            </a:extLst>
          </p:cNvPr>
          <p:cNvSpPr>
            <a:spLocks noGrp="1"/>
          </p:cNvSpPr>
          <p:nvPr>
            <p:ph type="body" idx="1"/>
          </p:nvPr>
        </p:nvSpPr>
        <p:spPr>
          <a:xfrm>
            <a:off x="729150" y="1193025"/>
            <a:ext cx="7685700" cy="1076660"/>
          </a:xfrm>
        </p:spPr>
        <p:txBody>
          <a:bodyPr/>
          <a:lstStyle/>
          <a:p>
            <a:pPr algn="just">
              <a:lnSpc>
                <a:spcPct val="150000"/>
              </a:lnSpc>
              <a:buFont typeface="Arial" panose="020B0604020202020204" pitchFamily="34" charset="0"/>
              <a:buChar char="•"/>
            </a:pPr>
            <a:r>
              <a:rPr lang="pt-PT" sz="1200" b="1" i="0" dirty="0" err="1">
                <a:solidFill>
                  <a:schemeClr val="tx1"/>
                </a:solidFill>
                <a:effectLst/>
                <a:latin typeface="+mn-lt"/>
              </a:rPr>
              <a:t>Programming</a:t>
            </a:r>
            <a:r>
              <a:rPr lang="pt-PT" sz="1200" b="1" i="0" dirty="0">
                <a:solidFill>
                  <a:schemeClr val="tx1"/>
                </a:solidFill>
                <a:effectLst/>
                <a:latin typeface="+mn-lt"/>
              </a:rPr>
              <a:t> </a:t>
            </a:r>
            <a:r>
              <a:rPr lang="pt-PT" sz="1200" b="1" i="0" dirty="0" err="1">
                <a:solidFill>
                  <a:schemeClr val="tx1"/>
                </a:solidFill>
                <a:effectLst/>
                <a:latin typeface="+mn-lt"/>
              </a:rPr>
              <a:t>language</a:t>
            </a:r>
            <a:r>
              <a:rPr lang="pt-PT" sz="1200" b="1" i="0" dirty="0">
                <a:solidFill>
                  <a:schemeClr val="tx1"/>
                </a:solidFill>
                <a:effectLst/>
                <a:latin typeface="+mn-lt"/>
              </a:rPr>
              <a:t>: </a:t>
            </a:r>
            <a:r>
              <a:rPr lang="pt-PT" sz="1200" b="0" i="0" dirty="0" err="1">
                <a:solidFill>
                  <a:schemeClr val="tx1"/>
                </a:solidFill>
                <a:effectLst/>
                <a:latin typeface="+mn-lt"/>
              </a:rPr>
              <a:t>Python</a:t>
            </a:r>
            <a:r>
              <a:rPr lang="pt-PT" sz="1200" b="0" i="0" dirty="0">
                <a:solidFill>
                  <a:schemeClr val="tx1"/>
                </a:solidFill>
                <a:effectLst/>
                <a:latin typeface="+mn-lt"/>
              </a:rPr>
              <a:t>, </a:t>
            </a:r>
            <a:r>
              <a:rPr lang="pt-PT" sz="1200" b="0" i="0" dirty="0" err="1">
                <a:solidFill>
                  <a:schemeClr val="tx1"/>
                </a:solidFill>
                <a:effectLst/>
                <a:latin typeface="+mn-lt"/>
              </a:rPr>
              <a:t>using</a:t>
            </a:r>
            <a:r>
              <a:rPr lang="pt-PT" sz="1200" b="0" i="0" dirty="0">
                <a:solidFill>
                  <a:schemeClr val="tx1"/>
                </a:solidFill>
                <a:effectLst/>
                <a:latin typeface="+mn-lt"/>
              </a:rPr>
              <a:t> </a:t>
            </a:r>
            <a:r>
              <a:rPr lang="pt-PT" sz="1200" b="0" i="0" dirty="0" err="1">
                <a:solidFill>
                  <a:schemeClr val="tx1"/>
                </a:solidFill>
                <a:effectLst/>
                <a:latin typeface="+mn-lt"/>
              </a:rPr>
              <a:t>Pygame</a:t>
            </a:r>
            <a:r>
              <a:rPr lang="pt-PT" sz="1200" b="0" i="0" dirty="0">
                <a:solidFill>
                  <a:schemeClr val="tx1"/>
                </a:solidFill>
                <a:effectLst/>
                <a:latin typeface="+mn-lt"/>
              </a:rPr>
              <a:t> for </a:t>
            </a:r>
            <a:r>
              <a:rPr lang="pt-PT" sz="1200" b="0" i="0" dirty="0" err="1">
                <a:solidFill>
                  <a:schemeClr val="tx1"/>
                </a:solidFill>
                <a:effectLst/>
                <a:latin typeface="+mn-lt"/>
              </a:rPr>
              <a:t>the</a:t>
            </a:r>
            <a:r>
              <a:rPr lang="pt-PT" sz="1200" b="0" i="0" dirty="0">
                <a:solidFill>
                  <a:schemeClr val="tx1"/>
                </a:solidFill>
                <a:effectLst/>
                <a:latin typeface="+mn-lt"/>
              </a:rPr>
              <a:t> </a:t>
            </a:r>
            <a:r>
              <a:rPr lang="pt-PT" sz="1200" b="0" i="0" dirty="0" err="1">
                <a:solidFill>
                  <a:schemeClr val="tx1"/>
                </a:solidFill>
                <a:effectLst/>
                <a:latin typeface="+mn-lt"/>
              </a:rPr>
              <a:t>graphic</a:t>
            </a:r>
            <a:r>
              <a:rPr lang="pt-PT" sz="1200" b="0" i="0" dirty="0">
                <a:solidFill>
                  <a:schemeClr val="tx1"/>
                </a:solidFill>
                <a:effectLst/>
                <a:latin typeface="+mn-lt"/>
              </a:rPr>
              <a:t> interface</a:t>
            </a:r>
          </a:p>
          <a:p>
            <a:pPr algn="just">
              <a:lnSpc>
                <a:spcPct val="150000"/>
              </a:lnSpc>
              <a:buFont typeface="Arial" panose="020B0604020202020204" pitchFamily="34" charset="0"/>
              <a:buChar char="•"/>
            </a:pPr>
            <a:r>
              <a:rPr lang="pt-PT" sz="1200" b="1" i="0" dirty="0" err="1">
                <a:solidFill>
                  <a:schemeClr val="tx1"/>
                </a:solidFill>
                <a:effectLst/>
                <a:latin typeface="+mn-lt"/>
              </a:rPr>
              <a:t>Development</a:t>
            </a:r>
            <a:r>
              <a:rPr lang="pt-PT" sz="1200" b="1" i="0" dirty="0">
                <a:solidFill>
                  <a:schemeClr val="tx1"/>
                </a:solidFill>
                <a:effectLst/>
                <a:latin typeface="+mn-lt"/>
              </a:rPr>
              <a:t> </a:t>
            </a:r>
            <a:r>
              <a:rPr lang="pt-PT" sz="1200" b="1" i="0" dirty="0" err="1">
                <a:solidFill>
                  <a:schemeClr val="tx1"/>
                </a:solidFill>
                <a:effectLst/>
                <a:latin typeface="+mn-lt"/>
              </a:rPr>
              <a:t>environment</a:t>
            </a:r>
            <a:r>
              <a:rPr lang="pt-PT" sz="1200" b="1" i="0" dirty="0">
                <a:solidFill>
                  <a:schemeClr val="tx1"/>
                </a:solidFill>
                <a:effectLst/>
                <a:latin typeface="+mn-lt"/>
              </a:rPr>
              <a:t>: </a:t>
            </a:r>
            <a:r>
              <a:rPr lang="pt-PT" sz="1200" b="0" i="0" dirty="0" err="1">
                <a:solidFill>
                  <a:schemeClr val="tx1"/>
                </a:solidFill>
                <a:effectLst/>
                <a:latin typeface="+mn-lt"/>
              </a:rPr>
              <a:t>VSCode</a:t>
            </a:r>
            <a:endParaRPr lang="pt-PT" sz="1200" dirty="0">
              <a:solidFill>
                <a:schemeClr val="tx1"/>
              </a:solidFill>
              <a:latin typeface="+mn-lt"/>
            </a:endParaRPr>
          </a:p>
          <a:p>
            <a:pPr algn="just">
              <a:lnSpc>
                <a:spcPct val="150000"/>
              </a:lnSpc>
              <a:buFont typeface="Arial" panose="020B0604020202020204" pitchFamily="34" charset="0"/>
              <a:buChar char="•"/>
            </a:pPr>
            <a:r>
              <a:rPr lang="pt-PT" sz="1200" b="1" i="0" dirty="0">
                <a:solidFill>
                  <a:schemeClr val="tx1"/>
                </a:solidFill>
                <a:effectLst/>
                <a:latin typeface="+mn-lt"/>
              </a:rPr>
              <a:t>Data </a:t>
            </a:r>
            <a:r>
              <a:rPr lang="pt-PT" sz="1200" b="1" i="0" dirty="0" err="1">
                <a:solidFill>
                  <a:schemeClr val="tx1"/>
                </a:solidFill>
                <a:effectLst/>
                <a:latin typeface="+mn-lt"/>
              </a:rPr>
              <a:t>structures</a:t>
            </a:r>
            <a:r>
              <a:rPr lang="pt-PT" sz="1200" b="1" i="0" dirty="0">
                <a:solidFill>
                  <a:schemeClr val="tx1"/>
                </a:solidFill>
                <a:effectLst/>
                <a:latin typeface="+mn-lt"/>
              </a:rPr>
              <a:t>: </a:t>
            </a:r>
            <a:r>
              <a:rPr lang="pt-PT" sz="1200" b="0" i="0" dirty="0" err="1">
                <a:solidFill>
                  <a:schemeClr val="tx1"/>
                </a:solidFill>
                <a:effectLst/>
                <a:latin typeface="+mn-lt"/>
              </a:rPr>
              <a:t>Custom</a:t>
            </a:r>
            <a:r>
              <a:rPr lang="pt-PT" sz="1200" b="0" i="0" dirty="0">
                <a:solidFill>
                  <a:schemeClr val="tx1"/>
                </a:solidFill>
                <a:effectLst/>
                <a:latin typeface="+mn-lt"/>
              </a:rPr>
              <a:t> classes for </a:t>
            </a:r>
            <a:r>
              <a:rPr lang="pt-PT" sz="1200" b="0" i="0" dirty="0" err="1">
                <a:solidFill>
                  <a:schemeClr val="tx1"/>
                </a:solidFill>
                <a:effectLst/>
                <a:latin typeface="+mn-lt"/>
              </a:rPr>
              <a:t>different</a:t>
            </a:r>
            <a:r>
              <a:rPr lang="pt-PT" sz="1200" b="0" i="0" dirty="0">
                <a:solidFill>
                  <a:schemeClr val="tx1"/>
                </a:solidFill>
                <a:effectLst/>
                <a:latin typeface="+mn-lt"/>
              </a:rPr>
              <a:t> </a:t>
            </a:r>
            <a:r>
              <a:rPr lang="pt-PT" sz="1200" b="0" i="0" dirty="0" err="1">
                <a:solidFill>
                  <a:schemeClr val="tx1"/>
                </a:solidFill>
                <a:effectLst/>
                <a:latin typeface="+mn-lt"/>
              </a:rPr>
              <a:t>entities</a:t>
            </a:r>
            <a:r>
              <a:rPr lang="pt-PT" sz="1200" b="0" i="0" dirty="0">
                <a:solidFill>
                  <a:schemeClr val="tx1"/>
                </a:solidFill>
                <a:effectLst/>
                <a:latin typeface="+mn-lt"/>
              </a:rPr>
              <a:t> + more to come</a:t>
            </a:r>
          </a:p>
        </p:txBody>
      </p:sp>
      <p:grpSp>
        <p:nvGrpSpPr>
          <p:cNvPr id="4" name="Google Shape;2360;p50">
            <a:extLst>
              <a:ext uri="{FF2B5EF4-FFF2-40B4-BE49-F238E27FC236}">
                <a16:creationId xmlns:a16="http://schemas.microsoft.com/office/drawing/2014/main" id="{DE37EC3A-0F23-BD46-CBE1-8630F1F93357}"/>
              </a:ext>
            </a:extLst>
          </p:cNvPr>
          <p:cNvGrpSpPr/>
          <p:nvPr/>
        </p:nvGrpSpPr>
        <p:grpSpPr>
          <a:xfrm>
            <a:off x="5138057" y="2314575"/>
            <a:ext cx="3657602" cy="2569652"/>
            <a:chOff x="4617598" y="1696981"/>
            <a:chExt cx="3813503" cy="2904525"/>
          </a:xfrm>
        </p:grpSpPr>
        <p:grpSp>
          <p:nvGrpSpPr>
            <p:cNvPr id="5" name="Google Shape;2361;p50">
              <a:extLst>
                <a:ext uri="{FF2B5EF4-FFF2-40B4-BE49-F238E27FC236}">
                  <a16:creationId xmlns:a16="http://schemas.microsoft.com/office/drawing/2014/main" id="{C88DD9A5-57AE-B1B3-D675-25E3BBFA8765}"/>
                </a:ext>
              </a:extLst>
            </p:cNvPr>
            <p:cNvGrpSpPr/>
            <p:nvPr/>
          </p:nvGrpSpPr>
          <p:grpSpPr>
            <a:xfrm>
              <a:off x="4617598" y="1696981"/>
              <a:ext cx="3813503" cy="2904525"/>
              <a:chOff x="3420275" y="729475"/>
              <a:chExt cx="4831500" cy="3679875"/>
            </a:xfrm>
          </p:grpSpPr>
          <p:sp>
            <p:nvSpPr>
              <p:cNvPr id="7" name="Google Shape;2362;p50">
                <a:extLst>
                  <a:ext uri="{FF2B5EF4-FFF2-40B4-BE49-F238E27FC236}">
                    <a16:creationId xmlns:a16="http://schemas.microsoft.com/office/drawing/2014/main" id="{1D8EF075-A94D-59F1-1E29-36DF4D5E4EE8}"/>
                  </a:ext>
                </a:extLst>
              </p:cNvPr>
              <p:cNvSpPr/>
              <p:nvPr/>
            </p:nvSpPr>
            <p:spPr>
              <a:xfrm>
                <a:off x="3586250" y="883825"/>
                <a:ext cx="4503600" cy="2746200"/>
              </a:xfrm>
              <a:prstGeom prst="rect">
                <a:avLst/>
              </a:prstGeom>
              <a:solidFill>
                <a:schemeClr val="accent4"/>
              </a:solidFill>
              <a:ln w="9525" cap="flat" cmpd="sng">
                <a:solidFill>
                  <a:schemeClr val="dk1"/>
                </a:solidFill>
                <a:prstDash val="solid"/>
                <a:round/>
                <a:headEnd type="none" w="sm" len="sm"/>
                <a:tailEnd type="none" w="sm" len="sm"/>
              </a:ln>
              <a:effectLst>
                <a:outerShdw blurRad="200025" dist="3810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63;p50">
                <a:extLst>
                  <a:ext uri="{FF2B5EF4-FFF2-40B4-BE49-F238E27FC236}">
                    <a16:creationId xmlns:a16="http://schemas.microsoft.com/office/drawing/2014/main" id="{CCE86426-2971-1BE7-7102-36CD7B19C5AB}"/>
                  </a:ext>
                </a:extLst>
              </p:cNvPr>
              <p:cNvSpPr/>
              <p:nvPr/>
            </p:nvSpPr>
            <p:spPr>
              <a:xfrm>
                <a:off x="5009044" y="3786200"/>
                <a:ext cx="1649975" cy="623150"/>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4"/>
              </a:solidFill>
              <a:ln w="9525" cap="flat" cmpd="sng">
                <a:solidFill>
                  <a:schemeClr val="dk1"/>
                </a:solidFill>
                <a:prstDash val="solid"/>
                <a:round/>
                <a:headEnd type="none" w="med" len="med"/>
                <a:tailEnd type="none" w="med" len="med"/>
              </a:ln>
              <a:effectLst>
                <a:outerShdw blurRad="200025" dist="38100" dir="5400000" algn="bl" rotWithShape="0">
                  <a:srgbClr val="000000">
                    <a:alpha val="13000"/>
                  </a:srgbClr>
                </a:outerShdw>
              </a:effectLst>
            </p:spPr>
          </p:sp>
          <p:sp>
            <p:nvSpPr>
              <p:cNvPr id="9" name="Google Shape;2364;p50">
                <a:extLst>
                  <a:ext uri="{FF2B5EF4-FFF2-40B4-BE49-F238E27FC236}">
                    <a16:creationId xmlns:a16="http://schemas.microsoft.com/office/drawing/2014/main" id="{312DBA7C-050C-1978-80FE-942B84F5F49E}"/>
                  </a:ext>
                </a:extLst>
              </p:cNvPr>
              <p:cNvSpPr/>
              <p:nvPr/>
            </p:nvSpPr>
            <p:spPr>
              <a:xfrm>
                <a:off x="3420275" y="729475"/>
                <a:ext cx="4831500" cy="3056700"/>
              </a:xfrm>
              <a:prstGeom prst="roundRect">
                <a:avLst>
                  <a:gd name="adj" fmla="val 3857"/>
                </a:avLst>
              </a:prstGeom>
              <a:solidFill>
                <a:schemeClr val="accent4"/>
              </a:solidFill>
              <a:ln w="9525" cap="flat" cmpd="sng">
                <a:solidFill>
                  <a:schemeClr val="dk1"/>
                </a:solidFill>
                <a:prstDash val="solid"/>
                <a:round/>
                <a:headEnd type="none" w="sm" len="sm"/>
                <a:tailEnd type="none" w="sm" len="sm"/>
              </a:ln>
              <a:effectLst>
                <a:outerShdw blurRad="200025" dist="3810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65;p50">
                <a:extLst>
                  <a:ext uri="{FF2B5EF4-FFF2-40B4-BE49-F238E27FC236}">
                    <a16:creationId xmlns:a16="http://schemas.microsoft.com/office/drawing/2014/main" id="{1AC87BDC-7617-B830-4F8D-EBDEF51809FA}"/>
                  </a:ext>
                </a:extLst>
              </p:cNvPr>
              <p:cNvSpPr/>
              <p:nvPr/>
            </p:nvSpPr>
            <p:spPr>
              <a:xfrm>
                <a:off x="3453125" y="762775"/>
                <a:ext cx="4765800" cy="2990100"/>
              </a:xfrm>
              <a:prstGeom prst="roundRect">
                <a:avLst>
                  <a:gd name="adj" fmla="val 3282"/>
                </a:avLst>
              </a:prstGeom>
              <a:solidFill>
                <a:srgbClr val="5A1A3F"/>
              </a:solidFill>
              <a:ln w="9525" cap="flat" cmpd="sng">
                <a:solidFill>
                  <a:schemeClr val="dk1"/>
                </a:solidFill>
                <a:prstDash val="solid"/>
                <a:round/>
                <a:headEnd type="none" w="sm" len="sm"/>
                <a:tailEnd type="none" w="sm" len="sm"/>
              </a:ln>
              <a:effectLst>
                <a:outerShdw blurRad="200025" dist="3810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 name="Google Shape;2366;p50">
              <a:extLst>
                <a:ext uri="{FF2B5EF4-FFF2-40B4-BE49-F238E27FC236}">
                  <a16:creationId xmlns:a16="http://schemas.microsoft.com/office/drawing/2014/main" id="{16554FED-DBD7-8668-A1B2-A43DE409CDB3}"/>
                </a:ext>
              </a:extLst>
            </p:cNvPr>
            <p:cNvCxnSpPr/>
            <p:nvPr/>
          </p:nvCxnSpPr>
          <p:spPr>
            <a:xfrm>
              <a:off x="5885827" y="4555058"/>
              <a:ext cx="1283400" cy="0"/>
            </a:xfrm>
            <a:prstGeom prst="straightConnector1">
              <a:avLst/>
            </a:prstGeom>
            <a:noFill/>
            <a:ln w="9525" cap="flat" cmpd="sng">
              <a:solidFill>
                <a:schemeClr val="dk1"/>
              </a:solidFill>
              <a:prstDash val="solid"/>
              <a:round/>
              <a:headEnd type="none" w="med" len="med"/>
              <a:tailEnd type="none" w="med" len="med"/>
            </a:ln>
            <a:effectLst>
              <a:outerShdw blurRad="200025" dist="38100" dir="5400000" algn="bl" rotWithShape="0">
                <a:srgbClr val="000000">
                  <a:alpha val="13000"/>
                </a:srgbClr>
              </a:outerShdw>
            </a:effectLst>
          </p:spPr>
        </p:cxnSp>
      </p:grpSp>
      <p:pic>
        <p:nvPicPr>
          <p:cNvPr id="12" name="Cohesion">
            <a:hlinkClick r:id="" action="ppaction://media"/>
            <a:extLst>
              <a:ext uri="{FF2B5EF4-FFF2-40B4-BE49-F238E27FC236}">
                <a16:creationId xmlns:a16="http://schemas.microsoft.com/office/drawing/2014/main" id="{E770D009-A54E-5448-D6B6-AD3846C79D2B}"/>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l="23630" t="9225" r="20865" b="7824"/>
          <a:stretch/>
        </p:blipFill>
        <p:spPr>
          <a:xfrm>
            <a:off x="5799909" y="2375054"/>
            <a:ext cx="2386148" cy="2005866"/>
          </a:xfrm>
          <a:prstGeom prst="roundRect">
            <a:avLst>
              <a:gd name="adj" fmla="val 1965"/>
            </a:avLst>
          </a:prstGeom>
        </p:spPr>
      </p:pic>
      <p:sp>
        <p:nvSpPr>
          <p:cNvPr id="21" name="Text Placeholder 2">
            <a:extLst>
              <a:ext uri="{FF2B5EF4-FFF2-40B4-BE49-F238E27FC236}">
                <a16:creationId xmlns:a16="http://schemas.microsoft.com/office/drawing/2014/main" id="{1A198BCF-09C3-D7DA-2DD7-28EAF4F6C279}"/>
              </a:ext>
            </a:extLst>
          </p:cNvPr>
          <p:cNvSpPr txBox="1">
            <a:spLocks/>
          </p:cNvSpPr>
          <p:nvPr/>
        </p:nvSpPr>
        <p:spPr>
          <a:xfrm>
            <a:off x="729150" y="2873816"/>
            <a:ext cx="4421374" cy="9783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1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algn="just">
              <a:lnSpc>
                <a:spcPct val="150000"/>
              </a:lnSpc>
              <a:buFont typeface="Arial" panose="020B0604020202020204" pitchFamily="34" charset="0"/>
              <a:buChar char="•"/>
            </a:pPr>
            <a:r>
              <a:rPr lang="pt-PT" sz="1200" dirty="0" err="1">
                <a:solidFill>
                  <a:schemeClr val="tx1"/>
                </a:solidFill>
                <a:latin typeface="+mn-lt"/>
              </a:rPr>
              <a:t>The</a:t>
            </a:r>
            <a:r>
              <a:rPr lang="pt-PT" sz="1200" dirty="0">
                <a:solidFill>
                  <a:schemeClr val="tx1"/>
                </a:solidFill>
                <a:latin typeface="+mn-lt"/>
              </a:rPr>
              <a:t> game </a:t>
            </a:r>
            <a:r>
              <a:rPr lang="pt-PT" sz="1200" dirty="0" err="1">
                <a:solidFill>
                  <a:schemeClr val="tx1"/>
                </a:solidFill>
                <a:latin typeface="+mn-lt"/>
              </a:rPr>
              <a:t>development</a:t>
            </a:r>
            <a:r>
              <a:rPr lang="pt-PT" sz="1200" dirty="0">
                <a:solidFill>
                  <a:schemeClr val="tx1"/>
                </a:solidFill>
                <a:latin typeface="+mn-lt"/>
              </a:rPr>
              <a:t> </a:t>
            </a:r>
            <a:r>
              <a:rPr lang="pt-PT" sz="1200" dirty="0" err="1">
                <a:solidFill>
                  <a:schemeClr val="tx1"/>
                </a:solidFill>
                <a:latin typeface="+mn-lt"/>
              </a:rPr>
              <a:t>is</a:t>
            </a:r>
            <a:r>
              <a:rPr lang="pt-PT" sz="1200" dirty="0">
                <a:solidFill>
                  <a:schemeClr val="tx1"/>
                </a:solidFill>
                <a:latin typeface="+mn-lt"/>
              </a:rPr>
              <a:t> </a:t>
            </a:r>
            <a:r>
              <a:rPr lang="pt-PT" sz="1200" dirty="0" err="1">
                <a:solidFill>
                  <a:schemeClr val="tx1"/>
                </a:solidFill>
                <a:latin typeface="+mn-lt"/>
              </a:rPr>
              <a:t>already</a:t>
            </a:r>
            <a:r>
              <a:rPr lang="pt-PT" sz="1200" dirty="0">
                <a:solidFill>
                  <a:schemeClr val="tx1"/>
                </a:solidFill>
                <a:latin typeface="+mn-lt"/>
              </a:rPr>
              <a:t> in </a:t>
            </a:r>
            <a:r>
              <a:rPr lang="pt-PT" sz="1200" dirty="0" err="1">
                <a:solidFill>
                  <a:schemeClr val="tx1"/>
                </a:solidFill>
                <a:latin typeface="+mn-lt"/>
              </a:rPr>
              <a:t>progress</a:t>
            </a:r>
            <a:endParaRPr lang="pt-PT" sz="1200" dirty="0">
              <a:solidFill>
                <a:schemeClr val="tx1"/>
              </a:solidFill>
              <a:latin typeface="+mn-lt"/>
            </a:endParaRPr>
          </a:p>
          <a:p>
            <a:pPr marL="114300" indent="0" algn="just">
              <a:lnSpc>
                <a:spcPct val="150000"/>
              </a:lnSpc>
              <a:buNone/>
            </a:pPr>
            <a:endParaRPr lang="pt-PT" sz="1200" dirty="0">
              <a:solidFill>
                <a:schemeClr val="tx1"/>
              </a:solidFill>
              <a:latin typeface="+mn-lt"/>
            </a:endParaRPr>
          </a:p>
          <a:p>
            <a:pPr algn="just">
              <a:lnSpc>
                <a:spcPct val="150000"/>
              </a:lnSpc>
              <a:buFont typeface="Arial" panose="020B0604020202020204" pitchFamily="34" charset="0"/>
              <a:buChar char="•"/>
            </a:pPr>
            <a:r>
              <a:rPr lang="pt-PT" sz="1200" dirty="0">
                <a:solidFill>
                  <a:schemeClr val="tx1"/>
                </a:solidFill>
                <a:latin typeface="+mn-lt"/>
              </a:rPr>
              <a:t>Demo link:</a:t>
            </a:r>
          </a:p>
        </p:txBody>
      </p:sp>
      <p:sp>
        <p:nvSpPr>
          <p:cNvPr id="13" name="TextBox 12">
            <a:extLst>
              <a:ext uri="{FF2B5EF4-FFF2-40B4-BE49-F238E27FC236}">
                <a16:creationId xmlns:a16="http://schemas.microsoft.com/office/drawing/2014/main" id="{69A15E4C-F14B-8384-E13C-7D090985253F}"/>
              </a:ext>
            </a:extLst>
          </p:cNvPr>
          <p:cNvSpPr txBox="1"/>
          <p:nvPr/>
        </p:nvSpPr>
        <p:spPr>
          <a:xfrm>
            <a:off x="1186833" y="3829112"/>
            <a:ext cx="3657602" cy="430887"/>
          </a:xfrm>
          <a:prstGeom prst="rect">
            <a:avLst/>
          </a:prstGeom>
          <a:noFill/>
        </p:spPr>
        <p:txBody>
          <a:bodyPr wrap="square">
            <a:spAutoFit/>
          </a:bodyPr>
          <a:lstStyle/>
          <a:p>
            <a:r>
              <a:rPr lang="pt-PT" sz="1100" dirty="0">
                <a:hlinkClick r:id="rId5"/>
              </a:rPr>
              <a:t>https://drive.google.com/file/d/1vmbYidO_sJHE37yMsZ9yVJeQC7nVtCPJ/view?usp=sharing</a:t>
            </a:r>
            <a:endParaRPr lang="pt-PT" sz="1100" dirty="0"/>
          </a:p>
        </p:txBody>
      </p:sp>
    </p:spTree>
    <p:extLst>
      <p:ext uri="{BB962C8B-B14F-4D97-AF65-F5344CB8AC3E}">
        <p14:creationId xmlns:p14="http://schemas.microsoft.com/office/powerpoint/2010/main" val="100562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27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1357-617B-DD76-B4F2-1F964D580203}"/>
              </a:ext>
            </a:extLst>
          </p:cNvPr>
          <p:cNvSpPr>
            <a:spLocks noGrp="1"/>
          </p:cNvSpPr>
          <p:nvPr>
            <p:ph type="title"/>
          </p:nvPr>
        </p:nvSpPr>
        <p:spPr/>
        <p:txBody>
          <a:bodyPr/>
          <a:lstStyle/>
          <a:p>
            <a:r>
              <a:rPr lang="pt-PT" dirty="0" err="1"/>
              <a:t>References</a:t>
            </a:r>
            <a:endParaRPr lang="pt-PT" dirty="0"/>
          </a:p>
        </p:txBody>
      </p:sp>
      <p:sp>
        <p:nvSpPr>
          <p:cNvPr id="3" name="Text Placeholder 2">
            <a:extLst>
              <a:ext uri="{FF2B5EF4-FFF2-40B4-BE49-F238E27FC236}">
                <a16:creationId xmlns:a16="http://schemas.microsoft.com/office/drawing/2014/main" id="{0CB4B99F-839D-6BA4-817E-8324D92D725E}"/>
              </a:ext>
            </a:extLst>
          </p:cNvPr>
          <p:cNvSpPr>
            <a:spLocks noGrp="1"/>
          </p:cNvSpPr>
          <p:nvPr>
            <p:ph type="body" idx="1"/>
          </p:nvPr>
        </p:nvSpPr>
        <p:spPr>
          <a:xfrm>
            <a:off x="729150" y="1354950"/>
            <a:ext cx="6909900" cy="2816456"/>
          </a:xfrm>
        </p:spPr>
        <p:txBody>
          <a:bodyPr/>
          <a:lstStyle/>
          <a:p>
            <a:pPr algn="just">
              <a:buFont typeface="Arial" panose="020B0604020202020204" pitchFamily="34" charset="0"/>
              <a:buChar char="•"/>
            </a:pPr>
            <a:r>
              <a:rPr lang="en-US" sz="1200" b="0" i="0" dirty="0">
                <a:solidFill>
                  <a:schemeClr val="tx1"/>
                </a:solidFill>
                <a:effectLst/>
                <a:latin typeface="+mn-lt"/>
              </a:rPr>
              <a:t>Google Play - Cohesion Free</a:t>
            </a:r>
          </a:p>
          <a:p>
            <a:pPr marL="457200" lvl="1" indent="0" algn="just">
              <a:spcBef>
                <a:spcPts val="600"/>
              </a:spcBef>
              <a:buNone/>
            </a:pPr>
            <a:r>
              <a:rPr lang="en-US" sz="1200" b="0" i="0" u="sng" dirty="0">
                <a:solidFill>
                  <a:schemeClr val="tx1"/>
                </a:solidFill>
                <a:effectLst/>
                <a:latin typeface="+mn-lt"/>
                <a:hlinkClick r:id="rId2">
                  <a:extLst>
                    <a:ext uri="{A12FA001-AC4F-418D-AE19-62706E023703}">
                      <ahyp:hlinkClr xmlns:ahyp="http://schemas.microsoft.com/office/drawing/2018/hyperlinkcolor" val="tx"/>
                    </a:ext>
                  </a:extLst>
                </a:hlinkClick>
              </a:rPr>
              <a:t>https://play.google.com/store/apps/details?id=com.NeatWits.CohesionFree&amp;hl=en&amp;gl=US</a:t>
            </a:r>
            <a:endParaRPr lang="en-US" sz="1200" b="0" i="0" dirty="0">
              <a:solidFill>
                <a:schemeClr val="tx1"/>
              </a:solidFill>
              <a:effectLst/>
              <a:latin typeface="+mn-lt"/>
            </a:endParaRPr>
          </a:p>
          <a:p>
            <a:pPr algn="just">
              <a:buFont typeface="Arial" panose="020B0604020202020204" pitchFamily="34" charset="0"/>
              <a:buChar char="•"/>
            </a:pPr>
            <a:endParaRPr lang="en-US" sz="1200" b="0" i="0" dirty="0">
              <a:solidFill>
                <a:schemeClr val="tx1"/>
              </a:solidFill>
              <a:effectLst/>
              <a:latin typeface="+mn-lt"/>
            </a:endParaRPr>
          </a:p>
          <a:p>
            <a:pPr algn="just">
              <a:buFont typeface="Arial" panose="020B0604020202020204" pitchFamily="34" charset="0"/>
              <a:buChar char="•"/>
            </a:pPr>
            <a:r>
              <a:rPr lang="en-US" sz="1200" b="0" i="0" dirty="0">
                <a:solidFill>
                  <a:schemeClr val="tx1"/>
                </a:solidFill>
                <a:effectLst/>
                <a:latin typeface="+mn-lt"/>
              </a:rPr>
              <a:t>Solver implementation for the 15 puzzle</a:t>
            </a:r>
          </a:p>
          <a:p>
            <a:pPr marL="457200" lvl="1" indent="0" algn="just">
              <a:spcBef>
                <a:spcPts val="600"/>
              </a:spcBef>
              <a:buNone/>
            </a:pPr>
            <a:r>
              <a:rPr lang="en-US" sz="1200" b="0" i="0" u="none" strike="noStrike" dirty="0">
                <a:solidFill>
                  <a:schemeClr val="tx1"/>
                </a:solidFill>
                <a:effectLst/>
                <a:latin typeface="+mn-lt"/>
                <a:hlinkClick r:id="rId3">
                  <a:extLst>
                    <a:ext uri="{A12FA001-AC4F-418D-AE19-62706E023703}">
                      <ahyp:hlinkClr xmlns:ahyp="http://schemas.microsoft.com/office/drawing/2018/hyperlinkcolor" val="tx"/>
                    </a:ext>
                  </a:extLst>
                </a:hlinkClick>
              </a:rPr>
              <a:t>https://github.com/MichaelKim/15puzzle</a:t>
            </a:r>
            <a:endParaRPr lang="en-US" sz="1200" b="0" i="0" dirty="0">
              <a:solidFill>
                <a:schemeClr val="tx1"/>
              </a:solidFill>
              <a:effectLst/>
              <a:latin typeface="+mn-lt"/>
            </a:endParaRPr>
          </a:p>
          <a:p>
            <a:pPr algn="just">
              <a:buFont typeface="Arial" panose="020B0604020202020204" pitchFamily="34" charset="0"/>
              <a:buChar char="•"/>
            </a:pPr>
            <a:endParaRPr lang="en-US" sz="1200" b="0" i="0" dirty="0">
              <a:solidFill>
                <a:schemeClr val="tx1"/>
              </a:solidFill>
              <a:effectLst/>
              <a:latin typeface="+mn-lt"/>
            </a:endParaRPr>
          </a:p>
          <a:p>
            <a:pPr algn="just">
              <a:buFont typeface="Arial" panose="020B0604020202020204" pitchFamily="34" charset="0"/>
              <a:buChar char="•"/>
            </a:pPr>
            <a:r>
              <a:rPr lang="en-US" sz="1200" b="0" i="0" dirty="0">
                <a:solidFill>
                  <a:schemeClr val="tx1"/>
                </a:solidFill>
                <a:effectLst/>
                <a:latin typeface="+mn-lt"/>
              </a:rPr>
              <a:t>Evaluating Search Algorithms for Solving n-Puzzle</a:t>
            </a:r>
          </a:p>
          <a:p>
            <a:pPr marL="457200" lvl="1" indent="0" algn="just">
              <a:spcBef>
                <a:spcPts val="600"/>
              </a:spcBef>
              <a:buNone/>
            </a:pPr>
            <a:r>
              <a:rPr lang="en-US" sz="1200" b="0" i="0" u="none" strike="noStrike" dirty="0">
                <a:solidFill>
                  <a:schemeClr val="tx1"/>
                </a:solidFill>
                <a:effectLst/>
                <a:latin typeface="+mn-lt"/>
                <a:hlinkClick r:id="rId4">
                  <a:extLst>
                    <a:ext uri="{A12FA001-AC4F-418D-AE19-62706E023703}">
                      <ahyp:hlinkClr xmlns:ahyp="http://schemas.microsoft.com/office/drawing/2018/hyperlinkcolor" val="tx"/>
                    </a:ext>
                  </a:extLst>
                </a:hlinkClick>
              </a:rPr>
              <a:t>http://sumitg.com/assets/n-puzzle.pdf</a:t>
            </a:r>
            <a:endParaRPr lang="en-US" sz="1200" b="0" i="0" dirty="0">
              <a:solidFill>
                <a:schemeClr val="tx1"/>
              </a:solidFill>
              <a:effectLst/>
              <a:latin typeface="+mn-lt"/>
            </a:endParaRPr>
          </a:p>
          <a:p>
            <a:endParaRPr lang="pt-PT" sz="1200" dirty="0"/>
          </a:p>
          <a:p>
            <a:pPr algn="just">
              <a:buFont typeface="Arial" panose="020B0604020202020204" pitchFamily="34" charset="0"/>
              <a:buChar char="•"/>
            </a:pPr>
            <a:r>
              <a:rPr lang="en-US" sz="1200" b="0" i="0" dirty="0">
                <a:solidFill>
                  <a:schemeClr val="tx1"/>
                </a:solidFill>
                <a:effectLst/>
                <a:latin typeface="+mn-lt"/>
              </a:rPr>
              <a:t>Stack Overflow</a:t>
            </a:r>
          </a:p>
          <a:p>
            <a:pPr marL="457200" lvl="1" indent="0" algn="just">
              <a:spcBef>
                <a:spcPts val="600"/>
              </a:spcBef>
              <a:buNone/>
            </a:pPr>
            <a:r>
              <a:rPr lang="en-US" sz="1200" dirty="0">
                <a:solidFill>
                  <a:schemeClr val="tx1"/>
                </a:solidFill>
                <a:latin typeface="+mn-lt"/>
                <a:hlinkClick r:id="rId5"/>
              </a:rPr>
              <a:t>https://stackoverflow.com/questions</a:t>
            </a:r>
            <a:endParaRPr lang="en-US" sz="1200" dirty="0">
              <a:solidFill>
                <a:schemeClr val="tx1"/>
              </a:solidFill>
              <a:latin typeface="+mn-lt"/>
            </a:endParaRPr>
          </a:p>
        </p:txBody>
      </p:sp>
    </p:spTree>
    <p:extLst>
      <p:ext uri="{BB962C8B-B14F-4D97-AF65-F5344CB8AC3E}">
        <p14:creationId xmlns:p14="http://schemas.microsoft.com/office/powerpoint/2010/main" val="1638202032"/>
      </p:ext>
    </p:extLst>
  </p:cSld>
  <p:clrMapOvr>
    <a:masterClrMapping/>
  </p:clrMapOvr>
</p:sld>
</file>

<file path=ppt/theme/theme1.xml><?xml version="1.0" encoding="utf-8"?>
<a:theme xmlns:a="http://schemas.openxmlformats.org/drawingml/2006/main" name="Gameboard Time! by Slidesgo">
  <a:themeElements>
    <a:clrScheme name="Custom 2">
      <a:dk1>
        <a:srgbClr val="000000"/>
      </a:dk1>
      <a:lt1>
        <a:srgbClr val="FFFFFF"/>
      </a:lt1>
      <a:dk2>
        <a:srgbClr val="595959"/>
      </a:dk2>
      <a:lt2>
        <a:srgbClr val="EEEEEE"/>
      </a:lt2>
      <a:accent1>
        <a:srgbClr val="FDC2AC"/>
      </a:accent1>
      <a:accent2>
        <a:srgbClr val="D88F73"/>
      </a:accent2>
      <a:accent3>
        <a:srgbClr val="B69E95"/>
      </a:accent3>
      <a:accent4>
        <a:srgbClr val="95AEB6"/>
      </a:accent4>
      <a:accent5>
        <a:srgbClr val="73BDD8"/>
      </a:accent5>
      <a:accent6>
        <a:srgbClr val="ACE7F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TotalTime>
  <Words>493</Words>
  <Application>Microsoft Office PowerPoint</Application>
  <PresentationFormat>On-screen Show (16:9)</PresentationFormat>
  <Paragraphs>61</Paragraphs>
  <Slides>6</Slides>
  <Notes>4</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Fugaz One</vt:lpstr>
      <vt:lpstr>Roboto</vt:lpstr>
      <vt:lpstr>Gameboard Time! by Slidesgo</vt:lpstr>
      <vt:lpstr>Cohesion</vt:lpstr>
      <vt:lpstr>Problem Specification</vt:lpstr>
      <vt:lpstr>Formulation of the problem</vt:lpstr>
      <vt:lpstr>Formulation of the problem (cont.)</vt:lpstr>
      <vt:lpstr>Work already done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Cohesion</dc:title>
  <cp:lastModifiedBy>Daniela Tomás</cp:lastModifiedBy>
  <cp:revision>60</cp:revision>
  <dcterms:modified xsi:type="dcterms:W3CDTF">2023-04-02T18:10:59Z</dcterms:modified>
</cp:coreProperties>
</file>