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21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Whitney</vt:lpstr>
      <vt:lpstr>Tema do Office</vt:lpstr>
      <vt:lpstr>FEUPeca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Daniela Tomás</cp:lastModifiedBy>
  <cp:revision>201</cp:revision>
  <dcterms:created xsi:type="dcterms:W3CDTF">2021-04-06T12:55:03Z</dcterms:created>
  <dcterms:modified xsi:type="dcterms:W3CDTF">2022-11-26T12:51:01Z</dcterms:modified>
</cp:coreProperties>
</file>