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AD4"/>
    <a:srgbClr val="F6CE53"/>
    <a:srgbClr val="5C739C"/>
    <a:srgbClr val="557FC9"/>
    <a:srgbClr val="F1D78A"/>
    <a:srgbClr val="E7E5E6"/>
    <a:srgbClr val="B5C3DC"/>
    <a:srgbClr val="92AAD4"/>
    <a:srgbClr val="4472C4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12/11/2022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544205" y="52615"/>
            <a:ext cx="548882" cy="46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60" y="0"/>
            <a:ext cx="2601325" cy="971067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CDD29102-6ABA-833F-9044-D2049880F379}"/>
              </a:ext>
            </a:extLst>
          </p:cNvPr>
          <p:cNvSpPr txBox="1"/>
          <p:nvPr/>
        </p:nvSpPr>
        <p:spPr>
          <a:xfrm>
            <a:off x="467450" y="6509065"/>
            <a:ext cx="155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Grupo 3 Turma 7</a:t>
            </a:r>
          </a:p>
        </p:txBody>
      </p:sp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1"/>
    </mc:Choice>
    <mc:Fallback xmlns="">
      <p:transition spd="slow" advTm="158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4429</TotalTime>
  <Words>21</Words>
  <Application>Microsoft Office PowerPoint</Application>
  <PresentationFormat>Ecrã Panorâmico</PresentationFormat>
  <Paragraphs>12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Whitney</vt:lpstr>
      <vt:lpstr>Tema do Office</vt:lpstr>
      <vt:lpstr>FEUPeca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Diogo Filipe Faia Nunes</cp:lastModifiedBy>
  <cp:revision>200</cp:revision>
  <dcterms:created xsi:type="dcterms:W3CDTF">2021-04-06T12:55:03Z</dcterms:created>
  <dcterms:modified xsi:type="dcterms:W3CDTF">2022-11-12T15:35:44Z</dcterms:modified>
</cp:coreProperties>
</file>