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46656-3DD1-0000-7BA5-872FD3EF8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3DCF48-862B-969C-1B22-0D36CE1ED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8494063-E0BC-F788-A066-58A9C111C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F049-57C8-4167-8B71-BE325B363F2B}" type="datetimeFigureOut">
              <a:rPr lang="pt-PT" smtClean="0"/>
              <a:t>04/10/2022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B8C6CF8-C736-FA46-7BED-98E44B52E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2191742-6EBA-B326-BECC-6A864BC5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1F5C-7CBC-46B0-ADC4-3552644E0DF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61557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EE9B93-3496-04FD-3752-FE6A4DD44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84AB69E-AB2F-897B-45D9-C7B2B12D7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AD98DBE-DF87-8E34-40C9-A3A36A9F8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F049-57C8-4167-8B71-BE325B363F2B}" type="datetimeFigureOut">
              <a:rPr lang="pt-PT" smtClean="0"/>
              <a:t>04/10/2022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2FFEA15-41ED-9362-F07E-C9C434D43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C3E8FE7-1327-F839-A7AE-153FC1EE6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1F5C-7CBC-46B0-ADC4-3552644E0DF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9400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0EC612-FC28-1A17-39D1-8ED5E0F9D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50604DC-25B7-020C-EEED-44B6A31FE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3B3A587-A64A-A228-7C60-185818FDB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F049-57C8-4167-8B71-BE325B363F2B}" type="datetimeFigureOut">
              <a:rPr lang="pt-PT" smtClean="0"/>
              <a:t>04/10/2022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6871DA5-7411-7749-B974-F64C69965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E194A2D-7AFA-E3A2-6E70-C67D829C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1F5C-7CBC-46B0-ADC4-3552644E0DF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4646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E83AF-8C46-23CE-F8B5-BFBABAE6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8BED9DA-62EE-7C7E-627D-25AC6E4CF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A2D5CFE-240F-A601-0823-19C4775B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F049-57C8-4167-8B71-BE325B363F2B}" type="datetimeFigureOut">
              <a:rPr lang="pt-PT" smtClean="0"/>
              <a:t>04/10/2022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DFD25BE-3F6A-6F6F-FAD1-1B673E17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5D3F465-ECFE-87DA-A941-8B6076D94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1F5C-7CBC-46B0-ADC4-3552644E0DF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91920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547FCC-9592-AA8E-85C1-879DF64F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C5A9324-C6CD-5AE7-FF0A-8BBAED34F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2DF149C-FFD4-24CD-264A-AB25AF00A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F049-57C8-4167-8B71-BE325B363F2B}" type="datetimeFigureOut">
              <a:rPr lang="pt-PT" smtClean="0"/>
              <a:t>04/10/2022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A9430A5-B235-A6D6-AEEF-5C3C5F5C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E8EE8F2-8E06-17B3-01DD-A2E32DA70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1F5C-7CBC-46B0-ADC4-3552644E0DF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8946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E9E42-BBB7-00E6-9FB9-AB10F18C0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0361780-4458-6242-1E95-535E8AB7B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C080B20-96C3-0B22-C19E-39BEDB04B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311AFAA-F48F-0F51-AEC9-B9CF72083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F049-57C8-4167-8B71-BE325B363F2B}" type="datetimeFigureOut">
              <a:rPr lang="pt-PT" smtClean="0"/>
              <a:t>04/10/2022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7BDEE9A-C9CC-B074-452B-4BD43DC4B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2D2D1B7-7ACC-A04E-04AE-18F3FFA0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1F5C-7CBC-46B0-ADC4-3552644E0DF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0161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A90EC-D849-F638-3FEE-01CCA25F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E72CB35-4F99-935A-730B-A191A96E9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69A89D6-5DDC-4E9B-6B22-466BA53A0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4EC8BADC-12CF-D6F7-A93C-F1E636CFA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177F6D6-32FC-E6A1-BAF3-EFA58234D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EB49F513-6EFE-ABBA-9EE7-B2BA7B0A8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F049-57C8-4167-8B71-BE325B363F2B}" type="datetimeFigureOut">
              <a:rPr lang="pt-PT" smtClean="0"/>
              <a:t>04/10/2022</a:t>
            </a:fld>
            <a:endParaRPr lang="pt-PT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56D44D1-C402-8B89-23D1-768BCF1E4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E792A59-4BAF-EC92-401D-7816BFF15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1F5C-7CBC-46B0-ADC4-3552644E0DF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89637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B5EE14-764E-BC8B-6C41-6A85EF5BF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BC0C938C-B9B4-32BD-174B-F44706294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F049-57C8-4167-8B71-BE325B363F2B}" type="datetimeFigureOut">
              <a:rPr lang="pt-PT" smtClean="0"/>
              <a:t>04/10/2022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B97F9E3-EA3A-C33D-FC27-2C526D30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13CE9A6-42DF-CAF0-537A-8B6DEE72B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1F5C-7CBC-46B0-ADC4-3552644E0DF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91630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C9F9ED5-A585-4A04-E269-5B9137B40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F049-57C8-4167-8B71-BE325B363F2B}" type="datetimeFigureOut">
              <a:rPr lang="pt-PT" smtClean="0"/>
              <a:t>04/10/2022</a:t>
            </a:fld>
            <a:endParaRPr lang="pt-PT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3C6C4E7-2777-BB9D-55AD-D63F7469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199ABAF-9A57-AFB6-648D-48F396EA2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1F5C-7CBC-46B0-ADC4-3552644E0DF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2721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275EC2-FB28-43A3-8935-567C3B0AE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CE83A9B-DDCE-3C06-BCB7-AAB942883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F23721D-FFA8-9081-E5BD-1BC465847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DB09EB0-4B52-F7E7-84A9-45A297C65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F049-57C8-4167-8B71-BE325B363F2B}" type="datetimeFigureOut">
              <a:rPr lang="pt-PT" smtClean="0"/>
              <a:t>04/10/2022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6D8A94D-1FD3-6F77-5A0D-057D021E9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6CBA90A-A515-153B-4C27-660E94EE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1F5C-7CBC-46B0-ADC4-3552644E0DF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3095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8BCCC-9D14-0B68-2C0C-930574113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511CF52B-12BB-664D-9740-0A69A9F72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8F0EA58-14AD-2710-4C61-0EF6F2088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24F4EE4-9349-2F6D-BDD0-2D34E5CF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F049-57C8-4167-8B71-BE325B363F2B}" type="datetimeFigureOut">
              <a:rPr lang="pt-PT" smtClean="0"/>
              <a:t>04/10/2022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C28C898-5F19-8D8C-5F12-50127ABB5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31A2CF5-B7E3-EC23-3527-424D987DD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1F5C-7CBC-46B0-ADC4-3552644E0DF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530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A087167-43C9-CF8E-60C2-C76D5BFF5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57FA3F4-C8EB-0AD5-A355-DB6E69995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66E2C39-2957-9402-E190-225D1C0F2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AF049-57C8-4167-8B71-BE325B363F2B}" type="datetimeFigureOut">
              <a:rPr lang="pt-PT" smtClean="0"/>
              <a:t>04/10/2022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359C737-A195-FE4E-90DB-485416410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9FA1F3A-66C5-9479-C1E0-F1A23E3D8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C1F5C-7CBC-46B0-ADC4-3552644E0DF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1130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7B004-44B1-F0FE-A088-A48ACE6BA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Modelo conceptual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66ED1E3-D0E0-FEA6-56A9-31181850C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981841"/>
            <a:ext cx="3926048" cy="5073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dirty="0">
                <a:solidFill>
                  <a:schemeClr val="accent1"/>
                </a:solidFill>
              </a:rPr>
              <a:t>Objetos (atributos):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pt-PT" sz="2400" dirty="0"/>
              <a:t>Piso (lotação, numero);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pt-PT" sz="2400" dirty="0"/>
              <a:t>Livro (nome, categoria, estado);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pt-PT" sz="2400" dirty="0"/>
              <a:t>Utilizador (nome, foto, email);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pt-PT" sz="2400" dirty="0"/>
              <a:t>Sala (capacidade, numero,  estado, horário);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pt-PT" sz="2400" dirty="0"/>
              <a:t>Catálogo (categorias);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pt-PT" sz="2400" dirty="0"/>
              <a:t>Notificação (mensagem);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pt-PT" sz="2400" dirty="0"/>
              <a:t>Comentários (texto);</a:t>
            </a:r>
          </a:p>
          <a:p>
            <a:pPr>
              <a:buFont typeface="Calibri" panose="020F0502020204030204" pitchFamily="34" charset="0"/>
              <a:buChar char="⁻"/>
            </a:pPr>
            <a:endParaRPr lang="pt-PT" sz="2400" dirty="0"/>
          </a:p>
          <a:p>
            <a:pPr marL="0" indent="0">
              <a:buNone/>
            </a:pPr>
            <a:endParaRPr lang="pt-PT" dirty="0"/>
          </a:p>
          <a:p>
            <a:pPr>
              <a:buFont typeface="Calibri" panose="020F0502020204030204" pitchFamily="34" charset="0"/>
              <a:buChar char="⁻"/>
            </a:pPr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0729558-8FAA-EA3D-0751-B388C407F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68661" y="2008814"/>
            <a:ext cx="3212982" cy="44001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dirty="0">
                <a:solidFill>
                  <a:schemeClr val="accent1"/>
                </a:solidFill>
              </a:rPr>
              <a:t>Ações: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pt-PT" sz="2400" dirty="0"/>
              <a:t>Criar, remover pedido;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pt-PT" sz="2400" dirty="0"/>
              <a:t>Selecionar, pesquisar livro;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pt-PT" sz="2400" dirty="0"/>
              <a:t>Selecionar sala;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pt-PT" sz="2400" dirty="0"/>
              <a:t>Selecionar, pesquisar utilizador;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pt-PT" sz="2400" dirty="0"/>
              <a:t>Selecionar, remover notificações;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pt-PT" sz="2400" dirty="0"/>
              <a:t>Criar, editar, remover comentário;</a:t>
            </a:r>
          </a:p>
          <a:p>
            <a:pPr>
              <a:buFont typeface="Calibri" panose="020F0502020204030204" pitchFamily="34" charset="0"/>
              <a:buChar char="⁻"/>
            </a:pPr>
            <a:endParaRPr lang="pt-PT" sz="2400" dirty="0"/>
          </a:p>
          <a:p>
            <a:pPr>
              <a:buFont typeface="Calibri" panose="020F0502020204030204" pitchFamily="34" charset="0"/>
              <a:buChar char="⁻"/>
            </a:pPr>
            <a:endParaRPr lang="pt-PT" sz="24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B808523-C0FB-1165-CE34-3C735B82C123}"/>
              </a:ext>
            </a:extLst>
          </p:cNvPr>
          <p:cNvSpPr txBox="1"/>
          <p:nvPr/>
        </p:nvSpPr>
        <p:spPr>
          <a:xfrm>
            <a:off x="7633982" y="1977530"/>
            <a:ext cx="417282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>
                <a:solidFill>
                  <a:schemeClr val="accent1"/>
                </a:solidFill>
              </a:rPr>
              <a:t>Relações:</a:t>
            </a:r>
          </a:p>
          <a:p>
            <a:pPr marL="342900" indent="-342900">
              <a:buFont typeface="Calibri" panose="020F0502020204030204" pitchFamily="34" charset="0"/>
              <a:buChar char="⁻"/>
            </a:pPr>
            <a:r>
              <a:rPr lang="pt-PT" sz="2400" dirty="0"/>
              <a:t>Catálogo tem livros;</a:t>
            </a:r>
          </a:p>
          <a:p>
            <a:pPr marL="342900" indent="-342900">
              <a:buFont typeface="Calibri" panose="020F0502020204030204" pitchFamily="34" charset="0"/>
              <a:buChar char="⁻"/>
            </a:pPr>
            <a:r>
              <a:rPr lang="pt-PT" sz="2400" dirty="0"/>
              <a:t>Biblioteca tem pisos;</a:t>
            </a:r>
          </a:p>
          <a:p>
            <a:pPr marL="342900" indent="-342900">
              <a:buFont typeface="Calibri" panose="020F0502020204030204" pitchFamily="34" charset="0"/>
              <a:buChar char="⁻"/>
            </a:pPr>
            <a:r>
              <a:rPr lang="pt-PT" sz="2400" dirty="0"/>
              <a:t>Biblioteca tem salas;</a:t>
            </a:r>
          </a:p>
          <a:p>
            <a:pPr marL="342900" indent="-342900">
              <a:buFont typeface="Calibri" panose="020F0502020204030204" pitchFamily="34" charset="0"/>
              <a:buChar char="⁻"/>
            </a:pPr>
            <a:r>
              <a:rPr lang="pt-PT" sz="2400" dirty="0"/>
              <a:t>Livro tem comentários;</a:t>
            </a:r>
          </a:p>
          <a:p>
            <a:pPr marL="342900" indent="-342900">
              <a:buFont typeface="Calibri" panose="020F0502020204030204" pitchFamily="34" charset="0"/>
              <a:buChar char="⁻"/>
            </a:pPr>
            <a:r>
              <a:rPr lang="pt-PT" sz="2400" dirty="0"/>
              <a:t>Uma notificação pertence a um utilizador;</a:t>
            </a:r>
          </a:p>
          <a:p>
            <a:pPr marL="342900" indent="-342900">
              <a:buFont typeface="Calibri" panose="020F0502020204030204" pitchFamily="34" charset="0"/>
              <a:buChar char="⁻"/>
            </a:pPr>
            <a:r>
              <a:rPr lang="pt-PT" sz="2400" dirty="0"/>
              <a:t>Um comentário pertence a um utilizador;</a:t>
            </a:r>
          </a:p>
          <a:p>
            <a:pPr marL="342900" indent="-342900">
              <a:buFont typeface="Calibri" panose="020F0502020204030204" pitchFamily="34" charset="0"/>
              <a:buChar char="⁻"/>
            </a:pPr>
            <a:r>
              <a:rPr lang="pt-PT" sz="2400" dirty="0"/>
              <a:t>Um utilizador segue vários utilizadores;</a:t>
            </a:r>
          </a:p>
          <a:p>
            <a:pPr marL="342900" indent="-342900">
              <a:buFont typeface="Calibri" panose="020F0502020204030204" pitchFamily="34" charset="0"/>
              <a:buChar char="⁻"/>
            </a:pP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11507757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120</Words>
  <Application>Microsoft Office PowerPoint</Application>
  <PresentationFormat>Ecrã Panorâmico</PresentationFormat>
  <Paragraphs>25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Modelo conceptual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conceptual</dc:title>
  <dc:creator>Diogo Filipe Faia Nunes</dc:creator>
  <cp:lastModifiedBy>Diogo Filipe Faia Nunes</cp:lastModifiedBy>
  <cp:revision>4</cp:revision>
  <dcterms:created xsi:type="dcterms:W3CDTF">2022-10-04T17:32:01Z</dcterms:created>
  <dcterms:modified xsi:type="dcterms:W3CDTF">2022-10-04T21:35:57Z</dcterms:modified>
</cp:coreProperties>
</file>