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2" r:id="rId4"/>
    <p:sldId id="273" r:id="rId5"/>
    <p:sldId id="25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39C"/>
    <a:srgbClr val="557FC9"/>
    <a:srgbClr val="F1D78A"/>
    <a:srgbClr val="F6CE53"/>
    <a:srgbClr val="E7E5E6"/>
    <a:srgbClr val="B5C3DC"/>
    <a:srgbClr val="92AAD4"/>
    <a:srgbClr val="4472C4"/>
    <a:srgbClr val="D4D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83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8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95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9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09/10/2022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438059" y="66675"/>
            <a:ext cx="548882" cy="4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0" y="0"/>
            <a:ext cx="2795959" cy="1043723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estudantil.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2755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1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1835457" y="1328306"/>
            <a:ext cx="8518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(57,1%);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566823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Trabalhador-Estudante 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4988155"/>
            <a:ext cx="770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6">
            <a:extLst>
              <a:ext uri="{FF2B5EF4-FFF2-40B4-BE49-F238E27FC236}">
                <a16:creationId xmlns:a16="http://schemas.microsoft.com/office/drawing/2014/main" id="{A919A7D5-1A90-BF5F-E9BA-6AD44877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7D964B4-4BE5-B21F-DAE6-701765664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6" y="728514"/>
            <a:ext cx="743528" cy="1219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CC5EF-49BB-AC71-41C9-2E2420A3A124}"/>
              </a:ext>
            </a:extLst>
          </p:cNvPr>
          <p:cNvSpPr txBox="1"/>
          <p:nvPr/>
        </p:nvSpPr>
        <p:spPr>
          <a:xfrm>
            <a:off x="3998090" y="100829"/>
            <a:ext cx="39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86A46-F6AF-EA45-CC37-866C27F3FA82}"/>
              </a:ext>
            </a:extLst>
          </p:cNvPr>
          <p:cNvSpPr txBox="1"/>
          <p:nvPr/>
        </p:nvSpPr>
        <p:spPr>
          <a:xfrm>
            <a:off x="0" y="65240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940068" y="889105"/>
            <a:ext cx="431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de Atividade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F83E-F50C-28BE-49EB-C31B9ABEE2E6}"/>
              </a:ext>
            </a:extLst>
          </p:cNvPr>
          <p:cNvSpPr txBox="1"/>
          <p:nvPr/>
        </p:nvSpPr>
        <p:spPr>
          <a:xfrm>
            <a:off x="3409950" y="2356302"/>
            <a:ext cx="84582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Bruno está a preparar-se para a época de exames. Para aumentar as chances de sucesso, ele queria encontrar colegas competentes</a:t>
            </a:r>
            <a:r>
              <a:rPr lang="pt-PT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estudar em grupo na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Autenticando-se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pt-P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consulta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 da biblioteca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e capacidade das salas de estudo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dos vários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pisos da 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Ao encontrar uma sala disponível, ele escolhe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esteja livre e aguarda que o sistema aceite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pedido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Depois ele pode optar por enviar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convite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a localização da sala e o horário para os seus amigos.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5FA049-9CE6-18C7-6EAE-C7DB28E7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265786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F60AB2-D2F8-8512-74E8-BBAD3657ECEB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4118847" y="822478"/>
            <a:ext cx="4083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A350834-3F8D-6930-E120-5A427A5C2161}"/>
              </a:ext>
            </a:extLst>
          </p:cNvPr>
          <p:cNvSpPr txBox="1">
            <a:spLocks/>
          </p:cNvSpPr>
          <p:nvPr/>
        </p:nvSpPr>
        <p:spPr>
          <a:xfrm>
            <a:off x="240823" y="1714331"/>
            <a:ext cx="3835877" cy="366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(atributos):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Piso (lotação, numero);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Livro (nome, categoria, estado);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Utilizador (nome, foto, email);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Sala (capacidade, numero, estado, horário);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Catálogo (categorias);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Notificação (mensagem);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Comentários (texto);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Biblioteca();</a:t>
            </a:r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6E8757-52DF-299D-08C2-07D181C1F83E}"/>
              </a:ext>
            </a:extLst>
          </p:cNvPr>
          <p:cNvSpPr txBox="1">
            <a:spLocks/>
          </p:cNvSpPr>
          <p:nvPr/>
        </p:nvSpPr>
        <p:spPr>
          <a:xfrm>
            <a:off x="4346361" y="1695112"/>
            <a:ext cx="3212982" cy="36823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Ações: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remover pedido;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livro;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 sala;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utilizador;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remover notificações;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editar, remover comentário;</a:t>
            </a: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15E0C2C7-D52B-AB4C-8D9B-6A3F0E71A35F}"/>
              </a:ext>
            </a:extLst>
          </p:cNvPr>
          <p:cNvSpPr txBox="1"/>
          <p:nvPr/>
        </p:nvSpPr>
        <p:spPr>
          <a:xfrm>
            <a:off x="7490697" y="1553049"/>
            <a:ext cx="52251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Catálogo tem livros;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pisos;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salas;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Livro tem comentários;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notificação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comentário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utilizador segue vários utilizadores;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F0512-8277-D05F-3704-7A8D61D4F32E}"/>
              </a:ext>
            </a:extLst>
          </p:cNvPr>
          <p:cNvCxnSpPr>
            <a:cxnSpLocks/>
          </p:cNvCxnSpPr>
          <p:nvPr/>
        </p:nvCxnSpPr>
        <p:spPr>
          <a:xfrm>
            <a:off x="4076700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F5AEEC-FEF6-50E3-0040-3F331D53A1C9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7FB4E4-2BF7-6F74-6AC4-0A8E0ADBE39D}"/>
              </a:ext>
            </a:extLst>
          </p:cNvPr>
          <p:cNvCxnSpPr>
            <a:cxnSpLocks/>
          </p:cNvCxnSpPr>
          <p:nvPr/>
        </p:nvCxnSpPr>
        <p:spPr>
          <a:xfrm>
            <a:off x="7471033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0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1403136" y="960631"/>
            <a:ext cx="373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DBF0-6941-AA1A-E67A-BE9244214E30}"/>
              </a:ext>
            </a:extLst>
          </p:cNvPr>
          <p:cNvSpPr txBox="1"/>
          <p:nvPr/>
        </p:nvSpPr>
        <p:spPr>
          <a:xfrm>
            <a:off x="868256" y="1545406"/>
            <a:ext cx="5418244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 livro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uma sala para reserva;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os livros por categoria;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lotação de um piso;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sala de estudo;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um livro;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Aceder ao conteúdo de notificação;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Seguir um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perfil de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Enviar, remover ou editar comentário;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Ler comentário de outros utilizadores;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Receber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 convite para outros utilizadores;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Responder a convite de outros utilizadores;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8259CC0-B61F-35D4-DB0B-B3FE1499ACF0}"/>
              </a:ext>
            </a:extLst>
          </p:cNvPr>
          <p:cNvSpPr txBox="1"/>
          <p:nvPr/>
        </p:nvSpPr>
        <p:spPr>
          <a:xfrm>
            <a:off x="8099211" y="960631"/>
            <a:ext cx="185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1C793-350E-8B0A-220F-9CA231AF52D5}"/>
              </a:ext>
            </a:extLst>
          </p:cNvPr>
          <p:cNvSpPr txBox="1"/>
          <p:nvPr/>
        </p:nvSpPr>
        <p:spPr>
          <a:xfrm>
            <a:off x="6572250" y="2193106"/>
            <a:ext cx="60960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livro por categoria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Deixar um comentário num livro previamente requisitado;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 para o seguir;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Escolher um livro a partir de uma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 um convite de outro utilizador;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salas livres para reservar;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C62EC-C142-3AC0-3306-FDC0014F6154}"/>
              </a:ext>
            </a:extLst>
          </p:cNvPr>
          <p:cNvCxnSpPr>
            <a:cxnSpLocks/>
          </p:cNvCxnSpPr>
          <p:nvPr/>
        </p:nvCxnSpPr>
        <p:spPr>
          <a:xfrm flipH="1">
            <a:off x="6200775" y="1545406"/>
            <a:ext cx="19050" cy="43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A1C9B-890D-8099-174D-4463AD793F9F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7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AB314-5430-7F37-51CF-94329BDBAE69}"/>
              </a:ext>
            </a:extLst>
          </p:cNvPr>
          <p:cNvSpPr txBox="1"/>
          <p:nvPr/>
        </p:nvSpPr>
        <p:spPr>
          <a:xfrm>
            <a:off x="2290762" y="1853328"/>
            <a:ext cx="7610475" cy="3444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tarefas relacionadas com a pesquisa ou seleção de livros para a sua requisição ou de pedidos de amizade deve ser efetuada de forma eficaz levando no máximo 3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Filtrar pesquisa e seleção de livros através de uma recomendação ou aceitar convites requer no máximo 2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Tarefas relacionadas com a reserva ou seleção de salas deve ser um pouco mais demorada devido a fatores extra levando no máximo 4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notificações devem ser acedidas de forma rápida.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aplicação deve garantir a privacidade dos dados do utilizador.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39C6A1CA-8BE2-6FA3-78EA-C3D09CA40B0B}"/>
              </a:ext>
            </a:extLst>
          </p:cNvPr>
          <p:cNvSpPr txBox="1"/>
          <p:nvPr/>
        </p:nvSpPr>
        <p:spPr>
          <a:xfrm>
            <a:off x="3801953" y="930580"/>
            <a:ext cx="5618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Utilização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6F389-F35B-F36C-906A-31C4CFF97EF8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0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4327</TotalTime>
  <Words>1041</Words>
  <Application>Microsoft Office PowerPoint</Application>
  <PresentationFormat>Widescreen</PresentationFormat>
  <Paragraphs>121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Daniela Tomás</cp:lastModifiedBy>
  <cp:revision>190</cp:revision>
  <dcterms:created xsi:type="dcterms:W3CDTF">2021-04-06T12:55:03Z</dcterms:created>
  <dcterms:modified xsi:type="dcterms:W3CDTF">2022-10-09T20:27:04Z</dcterms:modified>
</cp:coreProperties>
</file>