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2" r:id="rId4"/>
    <p:sldId id="273" r:id="rId5"/>
    <p:sldId id="258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39C"/>
    <a:srgbClr val="557FC9"/>
    <a:srgbClr val="F1D78A"/>
    <a:srgbClr val="F6CE53"/>
    <a:srgbClr val="E7E5E6"/>
    <a:srgbClr val="B5C3DC"/>
    <a:srgbClr val="92AAD4"/>
    <a:srgbClr val="4472C4"/>
    <a:srgbClr val="D4D9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5" autoAdjust="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8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8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50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58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95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9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438059" y="66675"/>
            <a:ext cx="548882" cy="4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50" y="0"/>
            <a:ext cx="2795959" cy="10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641233" y="1078296"/>
            <a:ext cx="4428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97839"/>
            <a:ext cx="72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objetivo do projeto é a criação de uma interface de utilizador para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Android/iOS de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gestão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chamada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Esta aplicação apresenta um catálogo com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da biblioteca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requisitar e as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salas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disponíveis para reservar. 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principal elemento diferenciador é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social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que permite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convites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que utilizadores usufruam das salas de estudo em conjunto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relacionados aos livros.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450237" y="1069600"/>
            <a:ext cx="7208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e Serviços Semelhantes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80444"/>
            <a:ext cx="720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Atualmente, o único serviço com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semelhantes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às da FEUPeca é 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 FEUP, que se encontra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desatualizado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desconhecido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a maioria da comunidade estudantil.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partilha algumas funcionalidades com a FEUPeca nomeadamente requisitar livros e reservar salas de estudo.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2755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255621" y="743531"/>
            <a:ext cx="767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Inquérito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1835457" y="1328306"/>
            <a:ext cx="8518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inquérito foi partilhado com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comunidade FEUP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no total, recebemos cerca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respostas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Grande parte dos participantes abordados, frequentam a FEUP à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ou 3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(48,4% e 32,3%) e encontram-se no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ano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(100%), têm idades compreendidas entre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e 24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sendo a maioria do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 masculino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(67,7%).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Nos resultados obtidos: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geral, os estudantes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conhecem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(54,8%), os que conhecem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nunca usam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(62,5%);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de metade passa até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horas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na biblioteca por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(67,7%)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estudar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(83,9%) 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maioria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requisitou livros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reservou uma sala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(71%);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parte significativa gostaria de usar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Android/iOS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(87,4%);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8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compensa.”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3" y="5524849"/>
            <a:ext cx="1349837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213919" y="3813396"/>
            <a:ext cx="3330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959387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2721994"/>
            <a:ext cx="26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Objetivos/Necessidades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51853" y="4566823"/>
            <a:ext cx="12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6853"/>
            <a:ext cx="7677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Trabalhador-Estudante da FEUP, em LEIC, empenhado mas com bastantes dificuldades a conciliar a vida de estudante com o trabalho. Para ajudar, costuma juntar-se a um grupo de amigos na biblioteca. No entanto, nem sempre encontram um espaço livre para estudarem, 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98090" y="4988155"/>
            <a:ext cx="7706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não sabe quando uma sala de estudo se encontra disponível na biblioteca.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não está muito familiarizado com o site da biblioteca por isso tem dificuldade em reservar salas de estudo por esse meio.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Por vezes os amigos do Bruno não estão disponíveis para o ajudar e ele fica stressado ao estudar sozinho na biblioteca.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98090" y="3074234"/>
            <a:ext cx="766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gostaria de conhecer uma forma mais intuitiva de reservar uma sala para ir estudar com o seu grupo de amigos.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No caso de as salas de estudo não estarem disponíveis, ele gostaria de saber quando irão estar e qual é a lotação da biblioteca naquele momento.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está interessado em ter um perfil da biblioteca e pedir amizade a outros colegas com o objetivo de encontrar pessoas competentes que o possam ajudar no estudo.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6">
            <a:extLst>
              <a:ext uri="{FF2B5EF4-FFF2-40B4-BE49-F238E27FC236}">
                <a16:creationId xmlns:a16="http://schemas.microsoft.com/office/drawing/2014/main" id="{A919A7D5-1A90-BF5F-E9BA-6AD448775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7D964B4-4BE5-B21F-DAE6-701765664C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6" y="860874"/>
            <a:ext cx="743528" cy="1219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6CC5EF-49BB-AC71-41C9-2E2420A3A124}"/>
              </a:ext>
            </a:extLst>
          </p:cNvPr>
          <p:cNvSpPr txBox="1"/>
          <p:nvPr/>
        </p:nvSpPr>
        <p:spPr>
          <a:xfrm>
            <a:off x="3998090" y="100829"/>
            <a:ext cx="399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940068" y="889105"/>
            <a:ext cx="431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de Atividade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F83E-F50C-28BE-49EB-C31B9ABEE2E6}"/>
              </a:ext>
            </a:extLst>
          </p:cNvPr>
          <p:cNvSpPr txBox="1"/>
          <p:nvPr/>
        </p:nvSpPr>
        <p:spPr>
          <a:xfrm>
            <a:off x="3409950" y="2356302"/>
            <a:ext cx="8458200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Bruno está a preparar-se para a época de exames. Para aumentar as chances de sucesso, ele queria encontrar colegas competentes</a:t>
            </a:r>
            <a:r>
              <a:rPr lang="pt-PT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estudar em grupo na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Autenticando-se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pt-P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consulta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mapa da biblioteca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ver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e capacidade das salas de estudo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dos vários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pisos da 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Ao encontrar uma sala disponível, ele escolhe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horário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esteja livre e aguarda que o sistema aceite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pedido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Depois ele pode optar por enviar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convite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a localização da sala e o horário para os seus amigos.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5FA049-9CE6-18C7-6EAE-C7DB28E7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" y="265786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86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4118847" y="822478"/>
            <a:ext cx="4083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9A350834-3F8D-6930-E120-5A427A5C2161}"/>
              </a:ext>
            </a:extLst>
          </p:cNvPr>
          <p:cNvSpPr txBox="1">
            <a:spLocks/>
          </p:cNvSpPr>
          <p:nvPr/>
        </p:nvSpPr>
        <p:spPr>
          <a:xfrm>
            <a:off x="240823" y="1714331"/>
            <a:ext cx="3835877" cy="366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 (atributos):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Piso (lotação, numero);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Livro (nome, categoria, estado);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Utilizador (nome, foto, email);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Sala (capacidade, numero, estado, horário);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Catálogo (categorias);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Notificação (mensagem);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Comentários (texto);</a:t>
            </a:r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  <a:p>
            <a:endParaRPr lang="pt-PT" dirty="0"/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6E8757-52DF-299D-08C2-07D181C1F83E}"/>
              </a:ext>
            </a:extLst>
          </p:cNvPr>
          <p:cNvSpPr txBox="1">
            <a:spLocks/>
          </p:cNvSpPr>
          <p:nvPr/>
        </p:nvSpPr>
        <p:spPr>
          <a:xfrm>
            <a:off x="4346361" y="1695112"/>
            <a:ext cx="3212982" cy="44001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Ações: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remover pedido;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livro;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 sala;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utilizador;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remover notificações;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editar, remover comentário;</a:t>
            </a:r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15E0C2C7-D52B-AB4C-8D9B-6A3F0E71A35F}"/>
              </a:ext>
            </a:extLst>
          </p:cNvPr>
          <p:cNvSpPr txBox="1"/>
          <p:nvPr/>
        </p:nvSpPr>
        <p:spPr>
          <a:xfrm>
            <a:off x="7490697" y="1553049"/>
            <a:ext cx="522517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Catálogo tem livros;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pisos;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salas;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Livro tem comentários;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notificação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comentário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utilizador segue vários utilizadores;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pt-PT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F0512-8277-D05F-3704-7A8D61D4F32E}"/>
              </a:ext>
            </a:extLst>
          </p:cNvPr>
          <p:cNvCxnSpPr>
            <a:cxnSpLocks/>
          </p:cNvCxnSpPr>
          <p:nvPr/>
        </p:nvCxnSpPr>
        <p:spPr>
          <a:xfrm>
            <a:off x="4076700" y="1714331"/>
            <a:ext cx="0" cy="33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34A0F-C259-5571-9240-0F2225F43E2E}"/>
              </a:ext>
            </a:extLst>
          </p:cNvPr>
          <p:cNvCxnSpPr>
            <a:cxnSpLocks/>
          </p:cNvCxnSpPr>
          <p:nvPr/>
        </p:nvCxnSpPr>
        <p:spPr>
          <a:xfrm>
            <a:off x="7481172" y="1695112"/>
            <a:ext cx="0" cy="33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302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1403136" y="960631"/>
            <a:ext cx="3730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DBF0-6941-AA1A-E67A-BE9244214E30}"/>
              </a:ext>
            </a:extLst>
          </p:cNvPr>
          <p:cNvSpPr txBox="1"/>
          <p:nvPr/>
        </p:nvSpPr>
        <p:spPr>
          <a:xfrm>
            <a:off x="868256" y="1545406"/>
            <a:ext cx="5418244" cy="491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 livro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uma sala para reserva;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os livros por categoria;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lotação de um piso;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sala de estudo;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um livro;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Aceder ao conteúdo de notificação;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Seguir um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perfil de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Enviar, remover ou editar comentário;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Ler comentário de outros utilizadores;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Receber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 convite para outros utilizadores;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Responder a convite de outros utilizadores;</a:t>
            </a:r>
          </a:p>
          <a:p>
            <a:endParaRPr lang="pt-PT" dirty="0"/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8259CC0-B61F-35D4-DB0B-B3FE1499ACF0}"/>
              </a:ext>
            </a:extLst>
          </p:cNvPr>
          <p:cNvSpPr txBox="1"/>
          <p:nvPr/>
        </p:nvSpPr>
        <p:spPr>
          <a:xfrm>
            <a:off x="8099211" y="960631"/>
            <a:ext cx="185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Tarefas: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21C793-350E-8B0A-220F-9CA231AF52D5}"/>
              </a:ext>
            </a:extLst>
          </p:cNvPr>
          <p:cNvSpPr txBox="1"/>
          <p:nvPr/>
        </p:nvSpPr>
        <p:spPr>
          <a:xfrm>
            <a:off x="6572250" y="2193106"/>
            <a:ext cx="6096000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livro por categoria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Deixar um comentário num livro previamente requisitado;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 para o seguir;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Escolher um livro a partir de uma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Aceitar um convite de outro utilizador;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salas livres para reservar;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DC62EC-C142-3AC0-3306-FDC0014F6154}"/>
              </a:ext>
            </a:extLst>
          </p:cNvPr>
          <p:cNvCxnSpPr>
            <a:cxnSpLocks/>
          </p:cNvCxnSpPr>
          <p:nvPr/>
        </p:nvCxnSpPr>
        <p:spPr>
          <a:xfrm flipH="1">
            <a:off x="6200775" y="1545406"/>
            <a:ext cx="19050" cy="439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9270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AB314-5430-7F37-51CF-94329BDBAE69}"/>
              </a:ext>
            </a:extLst>
          </p:cNvPr>
          <p:cNvSpPr txBox="1"/>
          <p:nvPr/>
        </p:nvSpPr>
        <p:spPr>
          <a:xfrm>
            <a:off x="2290762" y="1853328"/>
            <a:ext cx="7610475" cy="3444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 as tarefas relacionadas com a pesquisa ou seleção de livros para a sua requisição ou de pedidos de amizade deve ser efetuada de forma eficaz levando no máximo 3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Filtrar pesquisa e seleção de livros através de uma recomendação ou aceitar convites requer no máximo 2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Tarefas relacionadas com a reserva ou seleção de salas deve ser um pouco mais demorada devido a fatores extra levando no máximo 4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notificações devem ser acedidas de forma rápida.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aplicação deve garantir a privacidade dos dados do utilizador.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39C6A1CA-8BE2-6FA3-78EA-C3D09CA40B0B}"/>
              </a:ext>
            </a:extLst>
          </p:cNvPr>
          <p:cNvSpPr txBox="1"/>
          <p:nvPr/>
        </p:nvSpPr>
        <p:spPr>
          <a:xfrm>
            <a:off x="3801953" y="930580"/>
            <a:ext cx="5618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Utilização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07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02"/>
    </mc:Choice>
    <mc:Fallback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4308</TotalTime>
  <Words>1030</Words>
  <Application>Microsoft Office PowerPoint</Application>
  <PresentationFormat>Widescreen</PresentationFormat>
  <Paragraphs>115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Miguel Tavares</cp:lastModifiedBy>
  <cp:revision>184</cp:revision>
  <dcterms:created xsi:type="dcterms:W3CDTF">2021-04-06T12:55:03Z</dcterms:created>
  <dcterms:modified xsi:type="dcterms:W3CDTF">2022-10-07T15:48:20Z</dcterms:modified>
</cp:coreProperties>
</file>