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9" r:id="rId3"/>
    <p:sldId id="272" r:id="rId4"/>
    <p:sldId id="273" r:id="rId5"/>
    <p:sldId id="258" r:id="rId6"/>
    <p:sldId id="271" r:id="rId7"/>
    <p:sldId id="275" r:id="rId8"/>
    <p:sldId id="276" r:id="rId9"/>
    <p:sldId id="277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AAD4"/>
    <a:srgbClr val="F6CE53"/>
    <a:srgbClr val="5C739C"/>
    <a:srgbClr val="557FC9"/>
    <a:srgbClr val="F1D78A"/>
    <a:srgbClr val="E7E5E6"/>
    <a:srgbClr val="B5C3DC"/>
    <a:srgbClr val="92AAD4"/>
    <a:srgbClr val="4472C4"/>
    <a:srgbClr val="D4D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595" autoAdjust="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A42B3-627C-4A92-AE5E-E104681B0535}" type="datetimeFigureOut">
              <a:rPr lang="pt-PT" smtClean="0"/>
              <a:t>11/10/2022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9B114-B55C-468D-AA27-2CA819EC73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3945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07000"/>
              </a:lnSpc>
              <a:buFont typeface="+mj-lt"/>
              <a:buNone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6007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286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1868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9829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3505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5585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9951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8929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29B30-86BE-419D-A508-1A9C7A36A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A8876A-B62D-4840-871A-A0A37535B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AF8A783-784D-4940-80CB-E3CE0D10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11/10/2022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3F1A006-13BF-444B-AB38-4D3513D9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B34650C-0331-40EC-B3CE-7F771318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702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1C31C-EC90-4559-AABA-2B810F9B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A0D3FE7-00AA-4CEA-9062-B67B42171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93F7C70-A63C-457E-B5B7-CC7F8949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11/10/2022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9A472F3-7CBA-4281-944F-65EA2A1A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667965-2D5F-4255-A616-2F487E06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422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12B02C-14ED-4923-ACB2-CCF8F4D49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9A8393C-901F-4A00-ABB1-BC101AF76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B1CA662-50A7-46B0-BF20-8C1B56AC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11/10/2022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E5D0D33-7361-4F04-B770-099DE78D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75DAF4E-7F74-4F24-A867-AFCC2F3D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277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DB510-78E6-4180-9A45-73FEEA4E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B51909F-3AAE-4B6C-A951-D64D75C4A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B69BD2D-65B1-4362-87F6-0DF2C4FB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11/10/2022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4C30C96-9B66-46D9-BB04-3D6D10EDF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CCF447E-B0E1-419F-8CF6-8C64F946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113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FD31E-A949-48EF-A5E7-DE2C1CFA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1C3B839-6F63-4E4D-B624-CC90CE94E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6E33B18-C594-4073-AADD-331CB53E0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11/10/2022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A19081A-C91B-4CFF-85F4-EA4B02A1F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A120C84-82E2-4C74-9072-1368524C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425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996E8-1263-43F6-B073-156908F4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0501AE-F813-4C6F-A2C3-3BE6835F0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8A69BF1-0CE7-4590-BC9A-5EE3CE9B3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82FEDE0-419E-459F-854A-20C89671B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11/10/2022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C063D89-14D9-403A-BAC6-029FF0A7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0BB01F2-ACBA-46A3-85FD-83F182FF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97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956F0-43F5-4CCC-BE00-703D21E2C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500395F-0519-445F-8935-5956A34C1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99B0CEF-FBDA-4BFF-9339-DD57DDC18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6A489B0-C5EA-4890-A903-0E2993F98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0E718F9-937A-4F42-B3B1-03132B9BE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7862AFC-01DB-42E2-872A-FCBA0F0D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11/10/2022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7E9D2A2-AF41-4987-9CC9-7CEAD242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9F436B6-BB01-4D08-918D-B1A56E55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998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5496E-EC24-48B5-A13D-09162E97F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BC33E96-D5E6-4828-A9D7-C60A46605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11/10/2022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D58FB88-CF1B-4095-A0A2-6A34DF67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F97FD92-AC42-46D4-AE7F-C286DEB8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230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057FA58-4048-407F-8C59-F979215F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11/10/2022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6127469-5E41-4143-9174-087859323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4B5F837-41A4-4253-8F3B-84B6FE2D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918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4964F-E49F-411C-8435-3C3261A2B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2B6E988-B30E-4A89-8B4B-4504A77F3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A1F4BA9-1CE2-41FB-95B6-17E4A4A49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62FEABD-C98E-45F3-8A4A-15F34BEE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11/10/2022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7513063-EB07-417A-BDC0-BB8688B80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ADF0BA0-F9CE-4272-8E83-B8BF6CCE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513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F458E-A47C-4F1A-83B5-ED451EDF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76CE727-4087-41B9-AD7F-8C018408D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381EF23-E5CB-4EB7-BB6D-1F6E57ABC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94AE5ED-7568-4CB2-A5E6-6F87CA3D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11/10/2022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DE4C38D-A057-4167-BDF0-6E305D8F9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6BBA4B9-F83A-44D1-9D4B-99B4A287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531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8E3A330-2769-47B6-8F52-4604957F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4B5D832-109D-4E34-A42C-698F8CB89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E8C7C6C-5A50-465C-92CB-375C35906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22FD5-41BF-4AC3-9B45-C9EE195255B8}" type="datetimeFigureOut">
              <a:rPr lang="pt-PT" smtClean="0"/>
              <a:t>11/10/2022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435BD13-7D42-4297-B0B9-A197BFF24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C68900C-AD1A-46C7-9942-509D45789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5223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BD8A33-C55F-43A8-B14A-940F9E576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8789" y="2353640"/>
            <a:ext cx="7234422" cy="2150719"/>
          </a:xfrm>
          <a:noFill/>
        </p:spPr>
        <p:txBody>
          <a:bodyPr anchor="ctr">
            <a:normAutofit/>
          </a:bodyPr>
          <a:lstStyle/>
          <a:p>
            <a:r>
              <a:rPr lang="pt-PT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FEUPeca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71C695C7-25D5-430E-B598-BE15C6E85676}"/>
              </a:ext>
            </a:extLst>
          </p:cNvPr>
          <p:cNvSpPr/>
          <p:nvPr/>
        </p:nvSpPr>
        <p:spPr>
          <a:xfrm rot="18884128">
            <a:off x="261499" y="4716641"/>
            <a:ext cx="926113" cy="347446"/>
          </a:xfrm>
          <a:prstGeom prst="roundRect">
            <a:avLst>
              <a:gd name="adj" fmla="val 0"/>
            </a:avLst>
          </a:prstGeom>
          <a:solidFill>
            <a:srgbClr val="B5C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E222CEE0-A77E-47F0-A48F-DF8013EBF24B}"/>
              </a:ext>
            </a:extLst>
          </p:cNvPr>
          <p:cNvSpPr/>
          <p:nvPr/>
        </p:nvSpPr>
        <p:spPr>
          <a:xfrm rot="2709410">
            <a:off x="1471377" y="5722233"/>
            <a:ext cx="1132031" cy="762833"/>
          </a:xfrm>
          <a:prstGeom prst="roundRect">
            <a:avLst>
              <a:gd name="adj" fmla="val 0"/>
            </a:avLst>
          </a:prstGeom>
          <a:solidFill>
            <a:srgbClr val="B5C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4728688-CCE5-4726-87B4-25227C813E5C}"/>
              </a:ext>
            </a:extLst>
          </p:cNvPr>
          <p:cNvSpPr txBox="1"/>
          <p:nvPr/>
        </p:nvSpPr>
        <p:spPr>
          <a:xfrm>
            <a:off x="-227712" y="5883909"/>
            <a:ext cx="18086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   Daniela Tomás</a:t>
            </a:r>
          </a:p>
          <a:p>
            <a:pPr algn="ctr"/>
            <a:r>
              <a:rPr lang="pt-PT" sz="1400" dirty="0"/>
              <a:t>Diogo Nunes</a:t>
            </a:r>
          </a:p>
          <a:p>
            <a:pPr algn="ctr"/>
            <a:r>
              <a:rPr lang="pt-PT" sz="1400" dirty="0"/>
              <a:t>    Miguel Tavares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7E9B27B8-6C7E-4D40-95CB-6104A9C795DC}"/>
              </a:ext>
            </a:extLst>
          </p:cNvPr>
          <p:cNvSpPr/>
          <p:nvPr/>
        </p:nvSpPr>
        <p:spPr>
          <a:xfrm rot="8083291">
            <a:off x="593018" y="4935541"/>
            <a:ext cx="902912" cy="563287"/>
          </a:xfrm>
          <a:prstGeom prst="roundRect">
            <a:avLst>
              <a:gd name="adj" fmla="val 0"/>
            </a:avLst>
          </a:prstGeom>
          <a:solidFill>
            <a:srgbClr val="92A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AB79FDAA-32C5-4F6F-ABEE-67F4C2F80EF8}"/>
              </a:ext>
            </a:extLst>
          </p:cNvPr>
          <p:cNvSpPr/>
          <p:nvPr/>
        </p:nvSpPr>
        <p:spPr>
          <a:xfrm rot="2727331">
            <a:off x="1913317" y="5444023"/>
            <a:ext cx="1097849" cy="445368"/>
          </a:xfrm>
          <a:prstGeom prst="roundRect">
            <a:avLst>
              <a:gd name="adj" fmla="val 0"/>
            </a:avLst>
          </a:prstGeom>
          <a:solidFill>
            <a:srgbClr val="E7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" name="CaixaDeTexto 5">
            <a:extLst>
              <a:ext uri="{FF2B5EF4-FFF2-40B4-BE49-F238E27FC236}">
                <a16:creationId xmlns:a16="http://schemas.microsoft.com/office/drawing/2014/main" id="{6214E7CA-72CE-2D35-6BB7-BD41E98F0D8B}"/>
              </a:ext>
            </a:extLst>
          </p:cNvPr>
          <p:cNvSpPr txBox="1"/>
          <p:nvPr/>
        </p:nvSpPr>
        <p:spPr>
          <a:xfrm>
            <a:off x="1327764" y="5893875"/>
            <a:ext cx="12676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up202004946</a:t>
            </a:r>
          </a:p>
          <a:p>
            <a:pPr algn="ctr"/>
            <a:r>
              <a:rPr lang="pt-PT" sz="1400" dirty="0"/>
              <a:t>up202007895</a:t>
            </a:r>
          </a:p>
          <a:p>
            <a:pPr algn="ctr"/>
            <a:r>
              <a:rPr lang="pt-PT" sz="1400" dirty="0"/>
              <a:t>up202002811</a:t>
            </a:r>
          </a:p>
        </p:txBody>
      </p:sp>
      <p:sp>
        <p:nvSpPr>
          <p:cNvPr id="4" name="CaixaDeTexto 5">
            <a:extLst>
              <a:ext uri="{FF2B5EF4-FFF2-40B4-BE49-F238E27FC236}">
                <a16:creationId xmlns:a16="http://schemas.microsoft.com/office/drawing/2014/main" id="{1AB7CA35-A811-5A30-9D02-4876F87CD69C}"/>
              </a:ext>
            </a:extLst>
          </p:cNvPr>
          <p:cNvSpPr txBox="1"/>
          <p:nvPr/>
        </p:nvSpPr>
        <p:spPr>
          <a:xfrm>
            <a:off x="679938" y="5666707"/>
            <a:ext cx="1267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IPC 2022/2023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ED624-F619-4116-D777-23FD75EF6B9E}"/>
              </a:ext>
            </a:extLst>
          </p:cNvPr>
          <p:cNvSpPr/>
          <p:nvPr/>
        </p:nvSpPr>
        <p:spPr>
          <a:xfrm>
            <a:off x="9544205" y="52615"/>
            <a:ext cx="548882" cy="461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C9541CA-DB8D-C36D-10DB-3C15EDB61C7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460" y="0"/>
            <a:ext cx="2601325" cy="971067"/>
          </a:xfrm>
          <a:prstGeom prst="rect">
            <a:avLst/>
          </a:prstGeom>
        </p:spPr>
      </p:pic>
      <p:sp>
        <p:nvSpPr>
          <p:cNvPr id="5" name="CaixaDeTexto 5">
            <a:extLst>
              <a:ext uri="{FF2B5EF4-FFF2-40B4-BE49-F238E27FC236}">
                <a16:creationId xmlns:a16="http://schemas.microsoft.com/office/drawing/2014/main" id="{CDD29102-6ABA-833F-9044-D2049880F379}"/>
              </a:ext>
            </a:extLst>
          </p:cNvPr>
          <p:cNvSpPr txBox="1"/>
          <p:nvPr/>
        </p:nvSpPr>
        <p:spPr>
          <a:xfrm>
            <a:off x="467450" y="6509065"/>
            <a:ext cx="155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Grupo 3 Turma 7</a:t>
            </a:r>
          </a:p>
        </p:txBody>
      </p:sp>
    </p:spTree>
    <p:extLst>
      <p:ext uri="{BB962C8B-B14F-4D97-AF65-F5344CB8AC3E}">
        <p14:creationId xmlns:p14="http://schemas.microsoft.com/office/powerpoint/2010/main" val="178554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11"/>
    </mc:Choice>
    <mc:Fallback xmlns="">
      <p:transition spd="slow" advTm="1581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8CE9B8B-83C0-4646-A6A0-9857A1BF072E}"/>
              </a:ext>
            </a:extLst>
          </p:cNvPr>
          <p:cNvSpPr txBox="1"/>
          <p:nvPr/>
        </p:nvSpPr>
        <p:spPr>
          <a:xfrm>
            <a:off x="3641233" y="1078296"/>
            <a:ext cx="44285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Descrição do Projeto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75BF97-122F-2AEB-7915-E5A38E755269}"/>
              </a:ext>
            </a:extLst>
          </p:cNvPr>
          <p:cNvSpPr txBox="1"/>
          <p:nvPr/>
        </p:nvSpPr>
        <p:spPr>
          <a:xfrm>
            <a:off x="2450237" y="1997839"/>
            <a:ext cx="72885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 objetivo do projeto é a criação de uma interface de utilizador para uma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aplicação Android/iOS de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gestão de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recursos da biblioteca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chamada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FEUPeca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. Esta aplicação apresenta um catálogo com os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livros da biblioteca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para requisitar e as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salas de estudo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disponíveis para reservar. </a:t>
            </a:r>
          </a:p>
          <a:p>
            <a:pPr algn="just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 principal elemento diferenciador é a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componente social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que permite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enviar convites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para que utilizadores usufruam das salas de estudo em conjunto e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comentários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relacionados aos livros.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9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602"/>
    </mc:Choice>
    <mc:Fallback xmlns="">
      <p:transition spd="slow" advTm="66602"/>
    </mc:Fallback>
  </mc:AlternateContent>
  <p:extLst>
    <p:ext uri="{3A86A75C-4F4B-4683-9AE1-C65F6400EC91}">
      <p14:laserTraceLst xmlns:p14="http://schemas.microsoft.com/office/powerpoint/2010/main">
        <p14:tracePtLst>
          <p14:tracePt t="6720" x="5837238" y="5091113"/>
          <p14:tracePt t="6723" x="5837238" y="5073650"/>
          <p14:tracePt t="6733" x="5837238" y="5056188"/>
          <p14:tracePt t="6740" x="5837238" y="5030788"/>
          <p14:tracePt t="6749" x="5837238" y="4997450"/>
          <p14:tracePt t="6753" x="5837238" y="4979988"/>
          <p14:tracePt t="6763" x="5837238" y="4962525"/>
          <p14:tracePt t="6770" x="5837238" y="4937125"/>
          <p14:tracePt t="6780" x="5837238" y="4929188"/>
          <p14:tracePt t="6783" x="5837238" y="4903788"/>
          <p14:tracePt t="6796" x="5837238" y="4878388"/>
          <p14:tracePt t="6800" x="5837238" y="4860925"/>
          <p14:tracePt t="6810" x="5827713" y="4835525"/>
          <p14:tracePt t="6816" x="5827713" y="4810125"/>
          <p14:tracePt t="6826" x="5827713" y="4792663"/>
          <p14:tracePt t="6830" x="5827713" y="4767263"/>
          <p14:tracePt t="6840" x="5827713" y="4749800"/>
          <p14:tracePt t="6846" x="5827713" y="4741863"/>
          <p14:tracePt t="6856" x="5819775" y="4724400"/>
          <p14:tracePt t="6860" x="5819775" y="4708525"/>
          <p14:tracePt t="6870" x="5811838" y="4699000"/>
          <p14:tracePt t="6876" x="5802313" y="4673600"/>
          <p14:tracePt t="6886" x="5794375" y="4648200"/>
          <p14:tracePt t="6891" x="5786438" y="4605338"/>
          <p14:tracePt t="6901" x="5761038" y="4546600"/>
          <p14:tracePt t="6908" x="5743575" y="4486275"/>
          <p14:tracePt t="6916" x="5692775" y="4316413"/>
          <p14:tracePt t="6926" x="5649913" y="4224338"/>
          <p14:tracePt t="6933" x="5599113" y="4121150"/>
          <p14:tracePt t="6941" x="5530850" y="4019550"/>
          <p14:tracePt t="6946" x="5446713" y="3908425"/>
          <p14:tracePt t="6956" x="5360988" y="3790950"/>
          <p14:tracePt t="6963" x="5249863" y="3662363"/>
          <p14:tracePt t="6971" x="5122863" y="3509963"/>
          <p14:tracePt t="6982" x="5003800" y="3382963"/>
          <p14:tracePt t="6986" x="4894263" y="3246438"/>
          <p14:tracePt t="6999" x="4791075" y="3144838"/>
          <p14:tracePt t="7001" x="4714875" y="3033713"/>
          <p14:tracePt t="7013" x="4638675" y="2940050"/>
          <p14:tracePt t="7017" x="4587875" y="2863850"/>
          <p14:tracePt t="7029" x="4519613" y="2787650"/>
          <p14:tracePt t="7034" x="4476750" y="2736850"/>
          <p14:tracePt t="7041" x="4451350" y="2686050"/>
          <p14:tracePt t="7047" x="4410075" y="2633663"/>
          <p14:tracePt t="7058" x="4367213" y="2582863"/>
          <p14:tracePt t="7063" x="4332288" y="2549525"/>
          <p14:tracePt t="7071" x="4291013" y="2498725"/>
          <p14:tracePt t="7079" x="4230688" y="2430463"/>
          <p14:tracePt t="7088" x="4154488" y="2354263"/>
          <p14:tracePt t="7091" x="4060825" y="2268538"/>
          <p14:tracePt t="7101" x="3916363" y="2166938"/>
          <p14:tracePt t="7108" x="3746500" y="2047875"/>
          <p14:tracePt t="7118" x="3602038" y="1954213"/>
          <p14:tracePt t="7121" x="3482975" y="1895475"/>
          <p14:tracePt t="7133" x="3406775" y="1852613"/>
          <p14:tracePt t="7138" x="3348038" y="1827213"/>
          <p14:tracePt t="7173" x="3338513" y="1827213"/>
          <p14:tracePt t="7184" x="3313113" y="1844675"/>
          <p14:tracePt t="7187" x="3305175" y="1870075"/>
          <p14:tracePt t="7198" x="3279775" y="1885950"/>
          <p14:tracePt t="7208" x="3236913" y="1920875"/>
          <p14:tracePt t="7213" x="3186113" y="1946275"/>
          <p14:tracePt t="7223" x="3135313" y="1989138"/>
          <p14:tracePt t="7229" x="3074988" y="2030413"/>
          <p14:tracePt t="7238" x="3008313" y="2073275"/>
          <p14:tracePt t="7243" x="2930525" y="2116138"/>
          <p14:tracePt t="7253" x="2846388" y="2149475"/>
          <p14:tracePt t="7260" x="2770188" y="2174875"/>
          <p14:tracePt t="7270" x="2693988" y="2209800"/>
          <p14:tracePt t="7274" x="2616200" y="2227263"/>
          <p14:tracePt t="7283" x="2540000" y="2260600"/>
          <p14:tracePt t="7290" x="2481263" y="2293938"/>
          <p14:tracePt t="7300" x="2420938" y="2319338"/>
          <p14:tracePt t="7303" x="2336800" y="2379663"/>
          <p14:tracePt t="7313" x="2276475" y="2455863"/>
          <p14:tracePt t="7320" x="2200275" y="2549525"/>
          <p14:tracePt t="7330" x="1997075" y="2744788"/>
          <p14:tracePt t="7340" x="1903413" y="2830513"/>
          <p14:tracePt t="7346" x="1817688" y="2922588"/>
          <p14:tracePt t="7356" x="1724025" y="3016250"/>
          <p14:tracePt t="7360" x="1639888" y="3101975"/>
          <p14:tracePt t="7370" x="1554163" y="3186113"/>
          <p14:tracePt t="7376" x="1452563" y="3297238"/>
          <p14:tracePt t="7386" x="1358900" y="3390900"/>
          <p14:tracePt t="7390" x="1282700" y="3492500"/>
          <p14:tracePt t="7400" x="1198563" y="3611563"/>
          <p14:tracePt t="7406" x="1112838" y="3705225"/>
          <p14:tracePt t="7416" x="1054100" y="3824288"/>
          <p14:tracePt t="7420" x="993775" y="3925888"/>
          <p14:tracePt t="7430" x="960438" y="4044950"/>
          <p14:tracePt t="7436" x="942975" y="4164013"/>
          <p14:tracePt t="7446" x="917575" y="4275138"/>
          <p14:tracePt t="7451" x="909638" y="4376738"/>
          <p14:tracePt t="7460" x="892175" y="4478338"/>
          <p14:tracePt t="7466" x="884238" y="4579938"/>
          <p14:tracePt t="7476" x="884238" y="4665663"/>
          <p14:tracePt t="7480" x="874713" y="4749800"/>
          <p14:tracePt t="7491" x="874713" y="4835525"/>
          <p14:tracePt t="7496" x="884238" y="4919663"/>
          <p14:tracePt t="7506" x="909638" y="5005388"/>
          <p14:tracePt t="7513" x="942975" y="5099050"/>
          <p14:tracePt t="7521" x="985838" y="5175250"/>
          <p14:tracePt t="7532" x="1044575" y="5251450"/>
          <p14:tracePt t="7536" x="1104900" y="5319713"/>
          <p14:tracePt t="7541" x="1173163" y="5370513"/>
          <p14:tracePt t="7551" x="1223963" y="5430838"/>
          <p14:tracePt t="7563" x="1290638" y="5472113"/>
          <p14:tracePt t="7566" x="1350963" y="5514975"/>
          <p14:tracePt t="7576" x="1419225" y="5540375"/>
          <p14:tracePt t="7583" x="1487488" y="5575300"/>
          <p14:tracePt t="7591" x="1563688" y="5608638"/>
          <p14:tracePt t="7599" x="1657350" y="5651500"/>
          <p14:tracePt t="7608" x="1776413" y="5684838"/>
          <p14:tracePt t="7613" x="1903413" y="5719763"/>
          <p14:tracePt t="7621" x="2047875" y="5761038"/>
          <p14:tracePt t="7629" x="2208213" y="5795963"/>
          <p14:tracePt t="7638" x="2352675" y="5821363"/>
          <p14:tracePt t="7641" x="2514600" y="5846763"/>
          <p14:tracePt t="7651" x="2668588" y="5854700"/>
          <p14:tracePt t="7658" x="2820988" y="5872163"/>
          <p14:tracePt t="7667" x="2965450" y="5872163"/>
          <p14:tracePt t="7671" x="3117850" y="5872163"/>
          <p14:tracePt t="7683" x="3270250" y="5872163"/>
          <p14:tracePt t="7688" x="3424238" y="5872163"/>
          <p14:tracePt t="7697" x="3576638" y="5864225"/>
          <p14:tracePt t="7701" x="3721100" y="5854700"/>
          <p14:tracePt t="7713" x="3840163" y="5829300"/>
          <p14:tracePt t="7717" x="3967163" y="5795963"/>
          <p14:tracePt t="7730" x="4070350" y="5761038"/>
          <p14:tracePt t="7733" x="4129088" y="5745163"/>
          <p14:tracePt t="7744" x="4179888" y="5727700"/>
          <p14:tracePt t="7748" x="4205288" y="5694363"/>
          <p14:tracePt t="7758" x="4240213" y="5659438"/>
          <p14:tracePt t="7763" x="4306888" y="5616575"/>
          <p14:tracePt t="7773" x="4384675" y="5565775"/>
          <p14:tracePt t="7779" x="4468813" y="5532438"/>
          <p14:tracePt t="7788" x="4562475" y="5489575"/>
          <p14:tracePt t="7794" x="4638675" y="5446713"/>
          <p14:tracePt t="7803" x="4732338" y="5413375"/>
          <p14:tracePt t="7808" x="4808538" y="5353050"/>
          <p14:tracePt t="7817" x="4884738" y="5302250"/>
          <p14:tracePt t="7823" x="4962525" y="5243513"/>
          <p14:tracePt t="7833" x="5029200" y="5167313"/>
          <p14:tracePt t="7840" x="5072063" y="5091113"/>
          <p14:tracePt t="7849" x="5106988" y="4987925"/>
          <p14:tracePt t="7853" x="5140325" y="4886325"/>
          <p14:tracePt t="7863" x="5165725" y="4784725"/>
          <p14:tracePt t="7870" x="5191125" y="4665663"/>
          <p14:tracePt t="7880" x="5199063" y="4529138"/>
          <p14:tracePt t="7883" x="5199063" y="4376738"/>
          <p14:tracePt t="7893" x="5199063" y="4214813"/>
          <p14:tracePt t="7899" x="5199063" y="4105275"/>
          <p14:tracePt t="7903" x="5199063" y="3968750"/>
          <p14:tracePt t="7910" x="5183188" y="3824288"/>
          <p14:tracePt t="7920" x="5165725" y="3679825"/>
          <p14:tracePt t="7926" x="5140325" y="3560763"/>
          <p14:tracePt t="7936" x="5132388" y="3467100"/>
          <p14:tracePt t="7940" x="5114925" y="3390900"/>
          <p14:tracePt t="7951" x="5114925" y="3330575"/>
          <p14:tracePt t="7956" x="5106988" y="3289300"/>
          <p14:tracePt t="7966" x="5106988" y="3246438"/>
          <p14:tracePt t="7971" x="5097463" y="3195638"/>
          <p14:tracePt t="7982" x="5089525" y="3160713"/>
          <p14:tracePt t="7985" x="5089525" y="3119438"/>
          <p14:tracePt t="7996" x="5072063" y="3076575"/>
          <p14:tracePt t="8001" x="5072063" y="3041650"/>
          <p14:tracePt t="8013" x="5064125" y="3016250"/>
          <p14:tracePt t="8015" x="5054600" y="2982913"/>
          <p14:tracePt t="8021" x="5021263" y="2922588"/>
          <p14:tracePt t="8032" x="4987925" y="2871788"/>
          <p14:tracePt t="8036" x="4945063" y="2805113"/>
          <p14:tracePt t="8046" x="4884738" y="2727325"/>
          <p14:tracePt t="8056" x="4833938" y="2668588"/>
          <p14:tracePt t="8063" x="4749800" y="2574925"/>
          <p14:tracePt t="8067" x="4689475" y="2489200"/>
          <p14:tracePt t="8079" x="4656138" y="2455863"/>
          <p14:tracePt t="8088" x="4613275" y="2413000"/>
          <p14:tracePt t="8101" x="4605338" y="2405063"/>
          <p14:tracePt t="10683" x="4613275" y="2413000"/>
          <p14:tracePt t="10694" x="4613275" y="2430463"/>
          <p14:tracePt t="10700" x="4630738" y="2447925"/>
          <p14:tracePt t="10704" x="4646613" y="2455863"/>
          <p14:tracePt t="10715" x="4656138" y="2463800"/>
          <p14:tracePt t="10730" x="4664075" y="2463800"/>
          <p14:tracePt t="10746" x="4673600" y="2463800"/>
          <p14:tracePt t="10779" x="4681538" y="2463800"/>
          <p14:tracePt t="10826" x="4689475" y="2463800"/>
          <p14:tracePt t="10836" x="4699000" y="2463800"/>
          <p14:tracePt t="10841" x="4714875" y="2463800"/>
          <p14:tracePt t="10851" x="4732338" y="2463800"/>
          <p14:tracePt t="10856" x="4740275" y="2463800"/>
          <p14:tracePt t="10866" x="4757738" y="2463800"/>
          <p14:tracePt t="10871" x="4765675" y="2463800"/>
          <p14:tracePt t="10881" x="4775200" y="2463800"/>
          <p14:tracePt t="10885" x="4791075" y="2463800"/>
          <p14:tracePt t="10901" x="4808538" y="2463800"/>
          <p14:tracePt t="10913" x="4833938" y="2463800"/>
          <p14:tracePt t="10916" x="4843463" y="2463800"/>
          <p14:tracePt t="10926" x="4876800" y="2463800"/>
          <p14:tracePt t="10936" x="4902200" y="2463800"/>
          <p14:tracePt t="10941" x="4919663" y="2473325"/>
          <p14:tracePt t="10951" x="4945063" y="2473325"/>
          <p14:tracePt t="10958" x="4970463" y="2473325"/>
          <p14:tracePt t="10968" x="4978400" y="2473325"/>
          <p14:tracePt t="10971" x="4995863" y="2473325"/>
          <p14:tracePt t="10982" x="5013325" y="2473325"/>
          <p14:tracePt t="10997" x="5029200" y="2473325"/>
          <p14:tracePt t="11006" x="5046663" y="2481263"/>
          <p14:tracePt t="11016" x="5080000" y="2489200"/>
          <p14:tracePt t="11026" x="5089525" y="2498725"/>
          <p14:tracePt t="11032" x="5114925" y="2506663"/>
          <p14:tracePt t="11041" x="5140325" y="2516188"/>
          <p14:tracePt t="11046" x="5148263" y="2516188"/>
          <p14:tracePt t="11058" x="5157788" y="2516188"/>
          <p14:tracePt t="11064" x="5173663" y="2516188"/>
          <p14:tracePt t="11188" x="5183188" y="2516188"/>
          <p14:tracePt t="11194" x="5191125" y="2516188"/>
          <p14:tracePt t="11376" x="5199063" y="2516188"/>
          <p14:tracePt t="11386" x="5216525" y="2516188"/>
          <p14:tracePt t="11406" x="5224463" y="2516188"/>
          <p14:tracePt t="11430" x="5233988" y="2516188"/>
          <p14:tracePt t="11436" x="5233988" y="2506663"/>
          <p14:tracePt t="11450" x="5241925" y="2506663"/>
          <p14:tracePt t="11476" x="5249863" y="2506663"/>
          <p14:tracePt t="14355" x="5259388" y="2506663"/>
          <p14:tracePt t="14365" x="5276850" y="2516188"/>
          <p14:tracePt t="15950" x="5276850" y="2524125"/>
          <p14:tracePt t="15954" x="5276850" y="2532063"/>
          <p14:tracePt t="15959" x="5259388" y="2549525"/>
          <p14:tracePt t="15964" x="5233988" y="2574925"/>
          <p14:tracePt t="15973" x="5208588" y="2625725"/>
          <p14:tracePt t="15984" x="5165725" y="2676525"/>
          <p14:tracePt t="15989" x="5106988" y="2744788"/>
          <p14:tracePt t="16000" x="5054600" y="2805113"/>
          <p14:tracePt t="16006" x="5013325" y="2871788"/>
          <p14:tracePt t="16015" x="4970463" y="2949575"/>
          <p14:tracePt t="16020" x="4935538" y="3025775"/>
          <p14:tracePt t="16030" x="4902200" y="3084513"/>
          <p14:tracePt t="16035" x="4884738" y="3160713"/>
          <p14:tracePt t="16046" x="4851400" y="3238500"/>
          <p14:tracePt t="16050" x="4818063" y="3322638"/>
          <p14:tracePt t="16060" x="4783138" y="3416300"/>
          <p14:tracePt t="16066" x="4765675" y="3492500"/>
          <p14:tracePt t="16076" x="4732338" y="3594100"/>
          <p14:tracePt t="16080" x="4706938" y="3697288"/>
          <p14:tracePt t="16090" x="4681538" y="3798888"/>
          <p14:tracePt t="16097" x="4664075" y="3900488"/>
          <p14:tracePt t="16106" x="4646613" y="4011613"/>
          <p14:tracePt t="16113" x="4638675" y="4113213"/>
          <p14:tracePt t="16121" x="4630738" y="4224338"/>
          <p14:tracePt t="16126" x="4630738" y="4341813"/>
          <p14:tracePt t="16135" x="4613275" y="4435475"/>
          <p14:tracePt t="16140" x="4613275" y="4521200"/>
          <p14:tracePt t="16151" x="4613275" y="4597400"/>
          <p14:tracePt t="16156" x="4613275" y="4657725"/>
          <p14:tracePt t="16166" x="4613275" y="4683125"/>
          <p14:tracePt t="16171" x="4613275" y="4699000"/>
          <p14:tracePt t="16196" x="4613275" y="4716463"/>
          <p14:tracePt t="16272" x="4613275" y="4724400"/>
          <p14:tracePt t="16278" x="4613275" y="4741863"/>
          <p14:tracePt t="16288" x="4613275" y="4767263"/>
          <p14:tracePt t="16292" x="4613275" y="4784725"/>
          <p14:tracePt t="16302" x="4605338" y="4802188"/>
          <p14:tracePt t="16308" x="4595813" y="4818063"/>
          <p14:tracePt t="16318" x="4587875" y="4835525"/>
          <p14:tracePt t="16321" x="4587875" y="4843463"/>
          <p14:tracePt t="16332" x="4579938" y="4843463"/>
          <p14:tracePt t="16338" x="4570413" y="4860925"/>
          <p14:tracePt t="16347" x="4570413" y="4868863"/>
          <p14:tracePt t="16368" x="4562475" y="4868863"/>
          <p14:tracePt t="16378" x="4562475" y="4878388"/>
          <p14:tracePt t="16384" x="4554538" y="4878388"/>
          <p14:tracePt t="16394" x="4545013" y="4886325"/>
          <p14:tracePt t="16398" x="4537075" y="4886325"/>
          <p14:tracePt t="16408" x="4519613" y="4894263"/>
          <p14:tracePt t="16414" x="4503738" y="4894263"/>
          <p14:tracePt t="16424" x="4468813" y="4894263"/>
          <p14:tracePt t="16428" x="4435475" y="4903788"/>
          <p14:tracePt t="16438" x="4392613" y="4919663"/>
          <p14:tracePt t="16443" x="4341813" y="4937125"/>
          <p14:tracePt t="16454" x="4281488" y="4946650"/>
          <p14:tracePt t="16458" x="4214813" y="4954588"/>
          <p14:tracePt t="16470" x="4154488" y="4954588"/>
          <p14:tracePt t="16473" x="4095750" y="4954588"/>
          <p14:tracePt t="16484" x="4035425" y="4954588"/>
          <p14:tracePt t="16488" x="4002088" y="4954588"/>
          <p14:tracePt t="16500" x="3984625" y="4954588"/>
          <p14:tracePt t="16510" x="3951288" y="4946650"/>
          <p14:tracePt t="16514" x="3925888" y="4937125"/>
          <p14:tracePt t="16520" x="3883025" y="4929188"/>
          <p14:tracePt t="16530" x="3848100" y="4929188"/>
          <p14:tracePt t="16540" x="3806825" y="4919663"/>
          <p14:tracePt t="16543" x="3763963" y="4911725"/>
          <p14:tracePt t="16554" x="3713163" y="4903788"/>
          <p14:tracePt t="16560" x="3670300" y="4894263"/>
          <p14:tracePt t="16570" x="3619500" y="4886325"/>
          <p14:tracePt t="16573" x="3576638" y="4868863"/>
          <p14:tracePt t="16584" x="3543300" y="4868863"/>
          <p14:tracePt t="16590" x="3508375" y="4868863"/>
          <p14:tracePt t="16600" x="3482975" y="4868863"/>
          <p14:tracePt t="16606" x="3449638" y="4868863"/>
          <p14:tracePt t="16615" x="3414713" y="4868863"/>
          <p14:tracePt t="16620" x="3389313" y="4868863"/>
          <p14:tracePt t="16630" x="3373438" y="4868863"/>
          <p14:tracePt t="16636" x="3355975" y="4868863"/>
          <p14:tracePt t="16647" x="3348038" y="4868863"/>
          <p14:tracePt t="16722" x="3338513" y="4868863"/>
          <p14:tracePt t="16736" x="3330575" y="4868863"/>
          <p14:tracePt t="16756" x="3322638" y="4868863"/>
          <p14:tracePt t="16765" x="3305175" y="4868863"/>
          <p14:tracePt t="16771" x="3287713" y="4868863"/>
          <p14:tracePt t="16782" x="3262313" y="4868863"/>
          <p14:tracePt t="16786" x="3236913" y="4868863"/>
          <p14:tracePt t="16797" x="3211513" y="4868863"/>
          <p14:tracePt t="16802" x="3168650" y="4868863"/>
          <p14:tracePt t="16814" x="3135313" y="4868863"/>
          <p14:tracePt t="16818" x="3092450" y="4868863"/>
          <p14:tracePt t="16828" x="3059113" y="4868863"/>
          <p14:tracePt t="16832" x="2998788" y="4878388"/>
          <p14:tracePt t="16842" x="2955925" y="4878388"/>
          <p14:tracePt t="16852" x="2871788" y="4886325"/>
          <p14:tracePt t="16858" x="2786063" y="4894263"/>
          <p14:tracePt t="16863" x="2684463" y="4894263"/>
          <p14:tracePt t="16872" x="2574925" y="4894263"/>
          <p14:tracePt t="16883" x="2463800" y="4894263"/>
          <p14:tracePt t="16888" x="2344738" y="4894263"/>
          <p14:tracePt t="16891" x="2260600" y="4894263"/>
          <p14:tracePt t="16902" x="2174875" y="4894263"/>
          <p14:tracePt t="16913" x="2090738" y="4894263"/>
          <p14:tracePt t="16918" x="2005013" y="4894263"/>
          <p14:tracePt t="16929" x="1936750" y="4894263"/>
          <p14:tracePt t="16932" x="1860550" y="4894263"/>
          <p14:tracePt t="16942" x="1809750" y="4894263"/>
          <p14:tracePt t="16948" x="1758950" y="4894263"/>
          <p14:tracePt t="16958" x="1733550" y="4894263"/>
          <p14:tracePt t="16964" x="1698625" y="4894263"/>
          <p14:tracePt t="16973" x="1673225" y="4894263"/>
          <p14:tracePt t="16979" x="1647825" y="4886325"/>
          <p14:tracePt t="16988" x="1639888" y="4886325"/>
          <p14:tracePt t="16994" x="1614488" y="4886325"/>
          <p14:tracePt t="17004" x="1579563" y="4886325"/>
          <p14:tracePt t="17008" x="1554163" y="4886325"/>
          <p14:tracePt t="17018" x="1528763" y="4886325"/>
          <p14:tracePt t="17024" x="1495425" y="4886325"/>
          <p14:tracePt t="17034" x="1462088" y="4894263"/>
          <p14:tracePt t="17040" x="1435100" y="4894263"/>
          <p14:tracePt t="17050" x="1409700" y="4894263"/>
          <p14:tracePt t="17056" x="1393825" y="4894263"/>
          <p14:tracePt t="17162" x="1409700" y="4894263"/>
          <p14:tracePt t="17172" x="1444625" y="4894263"/>
          <p14:tracePt t="17176" x="1470025" y="4894263"/>
          <p14:tracePt t="17186" x="1503363" y="4894263"/>
          <p14:tracePt t="17192" x="1546225" y="4894263"/>
          <p14:tracePt t="17202" x="1606550" y="4894263"/>
          <p14:tracePt t="17206" x="1639888" y="4894263"/>
          <p14:tracePt t="17216" x="1682750" y="4886325"/>
          <p14:tracePt t="17222" x="1698625" y="4886325"/>
          <p14:tracePt t="17232" x="1741488" y="4886325"/>
          <p14:tracePt t="17236" x="1817688" y="4886325"/>
          <p14:tracePt t="17247" x="1911350" y="4886325"/>
          <p14:tracePt t="17256" x="2038350" y="4894263"/>
          <p14:tracePt t="17264" x="2200275" y="4903788"/>
          <p14:tracePt t="17272" x="2352675" y="4919663"/>
          <p14:tracePt t="17276" x="2532063" y="4946650"/>
          <p14:tracePt t="17286" x="2693988" y="4972050"/>
          <p14:tracePt t="17292" x="2863850" y="4987925"/>
          <p14:tracePt t="17301" x="2998788" y="5005388"/>
          <p14:tracePt t="17305" x="3127375" y="5005388"/>
          <p14:tracePt t="17316" x="3254375" y="5005388"/>
          <p14:tracePt t="17322" x="3355975" y="5013325"/>
          <p14:tracePt t="17332" x="3457575" y="5030788"/>
          <p14:tracePt t="17335" x="3525838" y="5030788"/>
          <p14:tracePt t="17347" x="3568700" y="5038725"/>
          <p14:tracePt t="17352" x="3602038" y="5038725"/>
          <p14:tracePt t="17364" x="3619500" y="5038725"/>
          <p14:tracePt t="17408" x="3636963" y="5038725"/>
          <p14:tracePt t="17413" x="3652838" y="5038725"/>
          <p14:tracePt t="17423" x="3662363" y="5038725"/>
          <p14:tracePt t="17428" x="3687763" y="5038725"/>
          <p14:tracePt t="17438" x="3703638" y="5038725"/>
          <p14:tracePt t="17443" x="3721100" y="5038725"/>
          <p14:tracePt t="17452" x="3738563" y="5038725"/>
          <p14:tracePt t="17458" x="3763963" y="5038725"/>
          <p14:tracePt t="17472" x="3781425" y="5038725"/>
          <p14:tracePt t="17482" x="3781425" y="5030788"/>
          <p14:tracePt t="17488" x="3789363" y="5030788"/>
          <p14:tracePt t="17498" x="3797300" y="5022850"/>
          <p14:tracePt t="33113" x="3806825" y="5022850"/>
          <p14:tracePt t="33123" x="3814763" y="4997450"/>
          <p14:tracePt t="33133" x="3832225" y="4962525"/>
          <p14:tracePt t="33137" x="3840163" y="4937125"/>
          <p14:tracePt t="33147" x="3848100" y="4919663"/>
          <p14:tracePt t="33153" x="3857625" y="4911725"/>
          <p14:tracePt t="33164" x="3857625" y="4903788"/>
          <p14:tracePt t="33167" x="3857625" y="4886325"/>
          <p14:tracePt t="33181" x="3857625" y="4860925"/>
          <p14:tracePt t="33183" x="3840163" y="4810125"/>
          <p14:tracePt t="33193" x="3814763" y="4784725"/>
          <p14:tracePt t="33197" x="3771900" y="4749800"/>
          <p14:tracePt t="33208" x="3738563" y="4716463"/>
          <p14:tracePt t="33214" x="3687763" y="4665663"/>
          <p14:tracePt t="33223" x="3611563" y="4614863"/>
          <p14:tracePt t="33231" x="3517900" y="4538663"/>
          <p14:tracePt t="33240" x="3406775" y="4445000"/>
          <p14:tracePt t="33243" x="3330575" y="4394200"/>
          <p14:tracePt t="33251" x="3254375" y="4351338"/>
          <p14:tracePt t="33253" x="3178175" y="4291013"/>
          <p14:tracePt t="33264" x="3109913" y="4224338"/>
          <p14:tracePt t="33269" x="3041650" y="4146550"/>
          <p14:tracePt t="33281" x="2965450" y="4079875"/>
          <p14:tracePt t="33285" x="2879725" y="4011613"/>
          <p14:tracePt t="33293" x="2795588" y="3951288"/>
          <p14:tracePt t="33301" x="2701925" y="3900488"/>
          <p14:tracePt t="33310" x="2651125" y="3857625"/>
          <p14:tracePt t="33315" x="2616200" y="3824288"/>
          <p14:tracePt t="33390" x="2608263" y="3824288"/>
          <p14:tracePt t="33399" x="2590800" y="3824288"/>
          <p14:tracePt t="33406" x="2582863" y="3832225"/>
          <p14:tracePt t="33415" x="2557463" y="3849688"/>
          <p14:tracePt t="33421" x="2532063" y="3867150"/>
          <p14:tracePt t="33431" x="2489200" y="3892550"/>
          <p14:tracePt t="33435" x="2413000" y="3925888"/>
          <p14:tracePt t="33447" x="2336800" y="3968750"/>
          <p14:tracePt t="33450" x="2225675" y="4011613"/>
          <p14:tracePt t="33462" x="2116138" y="4062413"/>
          <p14:tracePt t="33465" x="1997075" y="4113213"/>
          <p14:tracePt t="33475" x="1878013" y="4164013"/>
          <p14:tracePt t="33481" x="1776413" y="4214813"/>
          <p14:tracePt t="33491" x="1673225" y="4257675"/>
          <p14:tracePt t="33497" x="1597025" y="4291013"/>
          <p14:tracePt t="33505" x="1503363" y="4325938"/>
          <p14:tracePt t="33511" x="1401763" y="4368800"/>
          <p14:tracePt t="33521" x="1317625" y="4402138"/>
          <p14:tracePt t="33525" x="1223963" y="4435475"/>
          <p14:tracePt t="33535" x="1147763" y="4486275"/>
          <p14:tracePt t="33541" x="1054100" y="4513263"/>
          <p14:tracePt t="33551" x="976313" y="4564063"/>
          <p14:tracePt t="33557" x="935038" y="4589463"/>
          <p14:tracePt t="33567" x="892175" y="4614863"/>
          <p14:tracePt t="33571" x="874713" y="4665663"/>
          <p14:tracePt t="33581" x="874713" y="4708525"/>
          <p14:tracePt t="33587" x="874713" y="4749800"/>
          <p14:tracePt t="33597" x="884238" y="4827588"/>
          <p14:tracePt t="33607" x="909638" y="4886325"/>
          <p14:tracePt t="33611" x="950913" y="4979988"/>
          <p14:tracePt t="33617" x="985838" y="5056188"/>
          <p14:tracePt t="33627" x="1019175" y="5132388"/>
          <p14:tracePt t="33637" x="1036638" y="5192713"/>
          <p14:tracePt t="33641" x="1062038" y="5251450"/>
          <p14:tracePt t="33653" x="1079500" y="5302250"/>
          <p14:tracePt t="33658" x="1120775" y="5362575"/>
          <p14:tracePt t="33667" x="1163638" y="5430838"/>
          <p14:tracePt t="33673" x="1214438" y="5507038"/>
          <p14:tracePt t="33683" x="1300163" y="5575300"/>
          <p14:tracePt t="33687" x="1393825" y="5641975"/>
          <p14:tracePt t="33697" x="1477963" y="5710238"/>
          <p14:tracePt t="33703" x="1563688" y="5795963"/>
          <p14:tracePt t="33713" x="1657350" y="5864225"/>
          <p14:tracePt t="33717" x="1733550" y="5915025"/>
          <p14:tracePt t="33727" x="1809750" y="5973763"/>
          <p14:tracePt t="33733" x="1885950" y="6008688"/>
          <p14:tracePt t="33743" x="1962150" y="6049963"/>
          <p14:tracePt t="33747" x="2055813" y="6084888"/>
          <p14:tracePt t="33757" x="2141538" y="6118225"/>
          <p14:tracePt t="33764" x="2243138" y="6161088"/>
          <p14:tracePt t="33773" x="2344738" y="6211888"/>
          <p14:tracePt t="33777" x="2455863" y="6246813"/>
          <p14:tracePt t="33787" x="2540000" y="6280150"/>
          <p14:tracePt t="33793" x="2616200" y="6297613"/>
          <p14:tracePt t="33803" x="2676525" y="6305550"/>
          <p14:tracePt t="33809" x="2735263" y="6323013"/>
          <p14:tracePt t="33819" x="2778125" y="6323013"/>
          <p14:tracePt t="33823" x="2811463" y="6323013"/>
          <p14:tracePt t="33833" x="2838450" y="6323013"/>
          <p14:tracePt t="33839" x="2871788" y="6323013"/>
          <p14:tracePt t="33849" x="2897188" y="6323013"/>
          <p14:tracePt t="33853" x="2914650" y="6313488"/>
          <p14:tracePt t="33864" x="2922588" y="6313488"/>
          <p14:tracePt t="33869" x="2947988" y="6313488"/>
          <p14:tracePt t="33881" x="2973388" y="6305550"/>
          <p14:tracePt t="33885" x="3016250" y="6305550"/>
          <p14:tracePt t="33897" x="3067050" y="6305550"/>
          <p14:tracePt t="33899" x="3143250" y="6305550"/>
          <p14:tracePt t="33909" x="3211513" y="6305550"/>
          <p14:tracePt t="33915" x="3297238" y="6305550"/>
          <p14:tracePt t="33925" x="3389313" y="6297613"/>
          <p14:tracePt t="33930" x="3457575" y="6297613"/>
          <p14:tracePt t="33940" x="3543300" y="6297613"/>
          <p14:tracePt t="33947" x="3611563" y="6297613"/>
          <p14:tracePt t="33956" x="3687763" y="6280150"/>
          <p14:tracePt t="33965" x="3763963" y="6272213"/>
          <p14:tracePt t="33969" x="3806825" y="6262688"/>
          <p14:tracePt t="33981" x="3857625" y="6246813"/>
          <p14:tracePt t="33986" x="3873500" y="6237288"/>
          <p14:tracePt t="33998" x="3890963" y="6229350"/>
          <p14:tracePt t="34001" x="3900488" y="6221413"/>
          <p14:tracePt t="34010" x="3908425" y="6211888"/>
          <p14:tracePt t="34015" x="3933825" y="6203950"/>
          <p14:tracePt t="34026" x="3959225" y="6186488"/>
          <p14:tracePt t="34032" x="3976688" y="6178550"/>
          <p14:tracePt t="34041" x="3992563" y="6169025"/>
          <p14:tracePt t="34047" x="4010025" y="6161088"/>
          <p14:tracePt t="34056" x="4027488" y="6153150"/>
          <p14:tracePt t="34061" x="4035425" y="6153150"/>
          <p14:tracePt t="34076" x="4044950" y="6143625"/>
          <p14:tracePt t="34086" x="4052888" y="6135688"/>
          <p14:tracePt t="34102" x="4060825" y="6135688"/>
          <p14:tracePt t="34105" x="4078288" y="6118225"/>
          <p14:tracePt t="34117" x="4086225" y="6102350"/>
          <p14:tracePt t="34121" x="4103688" y="6084888"/>
          <p14:tracePt t="34132" x="4111625" y="6076950"/>
          <p14:tracePt t="34138" x="4137025" y="6059488"/>
          <p14:tracePt t="34148" x="4146550" y="6034088"/>
          <p14:tracePt t="34152" x="4162425" y="6016625"/>
          <p14:tracePt t="34161" x="4171950" y="5991225"/>
          <p14:tracePt t="34168" x="4179888" y="5973763"/>
          <p14:tracePt t="34187" x="4205288" y="5932488"/>
          <p14:tracePt t="34191" x="4214813" y="5932488"/>
          <p14:tracePt t="34198" x="4222750" y="5915025"/>
          <p14:tracePt t="34208" x="4222750" y="5897563"/>
          <p14:tracePt t="34211" x="4230688" y="5889625"/>
          <p14:tracePt t="34223" x="4240213" y="5880100"/>
          <p14:tracePt t="34228" x="4256088" y="5864225"/>
          <p14:tracePt t="34238" x="4256088" y="5846763"/>
          <p14:tracePt t="34252" x="4265613" y="5838825"/>
          <p14:tracePt t="34258" x="4265613" y="5829300"/>
          <p14:tracePt t="34278" x="4273550" y="5829300"/>
          <p14:tracePt t="34303" x="4273550" y="5821363"/>
          <p14:tracePt t="34314" x="4273550" y="5813425"/>
          <p14:tracePt t="34323" x="4281488" y="5803900"/>
          <p14:tracePt t="34328" x="4291013" y="5788025"/>
          <p14:tracePt t="34338" x="4291013" y="5770563"/>
          <p14:tracePt t="34343" x="4291013" y="5761038"/>
          <p14:tracePt t="34353" x="4298950" y="5745163"/>
          <p14:tracePt t="34358" x="4306888" y="5727700"/>
          <p14:tracePt t="34369" x="4306888" y="5719763"/>
          <p14:tracePt t="34373" x="4306888" y="5710238"/>
          <p14:tracePt t="34383" x="4316413" y="5702300"/>
          <p14:tracePt t="34430" x="4324350" y="5702300"/>
          <p14:tracePt t="34434" x="4324350" y="5684838"/>
          <p14:tracePt t="34443" x="4332288" y="5676900"/>
          <p14:tracePt t="34449" x="4341813" y="5676900"/>
          <p14:tracePt t="34462" x="4341813" y="5668963"/>
          <p14:tracePt t="34476" x="4341813" y="5659438"/>
          <p14:tracePt t="34481" x="4341813" y="5651500"/>
          <p14:tracePt t="34491" x="4349750" y="5651500"/>
          <p14:tracePt t="34568" x="4349750" y="5641975"/>
          <p14:tracePt t="39463" x="4375150" y="5641975"/>
          <p14:tracePt t="39470" x="4468813" y="5626100"/>
          <p14:tracePt t="39481" x="4529138" y="5616575"/>
          <p14:tracePt t="39483" x="4570413" y="5616575"/>
          <p14:tracePt t="39493" x="4630738" y="5616575"/>
          <p14:tracePt t="39499" x="4664075" y="5616575"/>
          <p14:tracePt t="39510" x="4681538" y="5616575"/>
          <p14:tracePt t="39514" x="4699000" y="5608638"/>
          <p14:tracePt t="39520" x="4714875" y="5608638"/>
          <p14:tracePt t="39532" x="4724400" y="5608638"/>
          <p14:tracePt t="39534" x="4732338" y="5608638"/>
          <p14:tracePt t="39546" x="4740275" y="5608638"/>
          <p14:tracePt t="39560" x="4740275" y="5600700"/>
          <p14:tracePt t="39564" x="4749800" y="5600700"/>
          <p14:tracePt t="39576" x="4757738" y="5600700"/>
          <p14:tracePt t="39581" x="4775200" y="5591175"/>
          <p14:tracePt t="39590" x="4800600" y="5591175"/>
          <p14:tracePt t="39596" x="4833938" y="5583238"/>
          <p14:tracePt t="39606" x="4851400" y="5583238"/>
          <p14:tracePt t="39609" x="4884738" y="5583238"/>
          <p14:tracePt t="39620" x="4902200" y="5575300"/>
          <p14:tracePt t="39632" x="4910138" y="5575300"/>
          <p14:tracePt t="39636" x="4919663" y="5575300"/>
          <p14:tracePt t="39665" x="4927600" y="5575300"/>
          <p14:tracePt t="39752" x="4935538" y="5575300"/>
          <p14:tracePt t="39756" x="4945063" y="5575300"/>
          <p14:tracePt t="39765" x="4970463" y="5591175"/>
          <p14:tracePt t="39776" x="5021263" y="5608638"/>
          <p14:tracePt t="39782" x="5072063" y="5651500"/>
          <p14:tracePt t="39786" x="5114925" y="5702300"/>
          <p14:tracePt t="39796" x="5199063" y="5821363"/>
          <p14:tracePt t="39806" x="5267325" y="5940425"/>
          <p14:tracePt t="39812" x="5259388" y="6042025"/>
          <p14:tracePt t="40472" x="5292725" y="6034088"/>
          <p14:tracePt t="40482" x="5302250" y="6024563"/>
          <p14:tracePt t="40487" x="5335588" y="6016625"/>
          <p14:tracePt t="40498" x="5360988" y="6016625"/>
          <p14:tracePt t="40503" x="5378450" y="6008688"/>
          <p14:tracePt t="40512" x="5386388" y="5991225"/>
          <p14:tracePt t="40518" x="5394325" y="5973763"/>
          <p14:tracePt t="40528" x="5394325" y="5965825"/>
          <p14:tracePt t="40532" x="5394325" y="5957888"/>
          <p14:tracePt t="40542" x="5394325" y="5932488"/>
          <p14:tracePt t="40549" x="5394325" y="5922963"/>
          <p14:tracePt t="40558" x="5394325" y="5905500"/>
          <p14:tracePt t="40561" x="5403850" y="5889625"/>
          <p14:tracePt t="40572" x="5403850" y="5880100"/>
          <p14:tracePt t="40578" x="5403850" y="5872163"/>
          <p14:tracePt t="40588" x="5411788" y="5864225"/>
          <p14:tracePt t="40604" x="5421313" y="5854700"/>
          <p14:tracePt t="40608" x="5421313" y="5838825"/>
          <p14:tracePt t="40654" x="5421313" y="5829300"/>
          <p14:tracePt t="40678" x="5429250" y="5813425"/>
          <p14:tracePt t="40683" x="5446713" y="5803900"/>
          <p14:tracePt t="40694" x="5472113" y="5778500"/>
          <p14:tracePt t="40698" x="5497513" y="5753100"/>
          <p14:tracePt t="40708" x="5522913" y="5727700"/>
          <p14:tracePt t="40715" x="5530850" y="5719763"/>
          <p14:tracePt t="40723" x="5548313" y="5702300"/>
          <p14:tracePt t="40732" x="5573713" y="5684838"/>
          <p14:tracePt t="40740" x="5599113" y="5676900"/>
          <p14:tracePt t="40743" x="5632450" y="5659438"/>
          <p14:tracePt t="40754" x="5667375" y="5651500"/>
          <p14:tracePt t="40760" x="5683250" y="5634038"/>
          <p14:tracePt t="40770" x="5700713" y="5626100"/>
          <p14:tracePt t="40773" x="5718175" y="5626100"/>
          <p14:tracePt t="40783" x="5726113" y="5616575"/>
          <p14:tracePt t="40790" x="5735638" y="5608638"/>
          <p14:tracePt t="40810" x="5743575" y="5608638"/>
          <p14:tracePt t="40856" x="5761038" y="5608638"/>
          <p14:tracePt t="40860" x="5768975" y="5600700"/>
          <p14:tracePt t="40870" x="5786438" y="5591175"/>
          <p14:tracePt t="40876" x="5811838" y="5583238"/>
          <p14:tracePt t="40886" x="5837238" y="5565775"/>
          <p14:tracePt t="40890" x="5845175" y="5557838"/>
          <p14:tracePt t="40902" x="5862638" y="5557838"/>
          <p14:tracePt t="40906" x="5888038" y="5549900"/>
          <p14:tracePt t="40916" x="5895975" y="5549900"/>
          <p14:tracePt t="40920" x="5913438" y="5540375"/>
          <p14:tracePt t="40932" x="5938838" y="5540375"/>
          <p14:tracePt t="40936" x="5946775" y="5532438"/>
          <p14:tracePt t="40946" x="5981700" y="5524500"/>
          <p14:tracePt t="40952" x="6007100" y="5514975"/>
          <p14:tracePt t="40962" x="6040438" y="5507038"/>
          <p14:tracePt t="40965" x="6075363" y="5489575"/>
          <p14:tracePt t="40976" x="6100763" y="5481638"/>
          <p14:tracePt t="40983" x="6126163" y="5472113"/>
          <p14:tracePt t="40992" x="6151563" y="5464175"/>
          <p14:tracePt t="40996" x="6176963" y="5456238"/>
          <p14:tracePt t="41006" x="6194425" y="5456238"/>
          <p14:tracePt t="41012" x="6227763" y="5446713"/>
          <p14:tracePt t="41022" x="6235700" y="5438775"/>
          <p14:tracePt t="41028" x="6270625" y="5430838"/>
          <p14:tracePt t="41036" x="6296025" y="5421313"/>
          <p14:tracePt t="41042" x="6329363" y="5413375"/>
          <p14:tracePt t="41052" x="6364288" y="5395913"/>
          <p14:tracePt t="41056" x="6397625" y="5380038"/>
          <p14:tracePt t="41066" x="6448425" y="5362575"/>
          <p14:tracePt t="41071" x="6508750" y="5337175"/>
          <p14:tracePt t="41082" x="6542088" y="5311775"/>
          <p14:tracePt t="41088" x="6592888" y="5276850"/>
          <p14:tracePt t="41099" x="6626225" y="5251450"/>
          <p14:tracePt t="41102" x="6661150" y="5235575"/>
          <p14:tracePt t="41112" x="6686550" y="5208588"/>
          <p14:tracePt t="41119" x="6729413" y="5183188"/>
          <p14:tracePt t="41128" x="6762750" y="5167313"/>
          <p14:tracePt t="41132" x="6788150" y="5141913"/>
          <p14:tracePt t="41142" x="6823075" y="5124450"/>
          <p14:tracePt t="41152" x="6848475" y="5099050"/>
          <p14:tracePt t="41158" x="6873875" y="5073650"/>
          <p14:tracePt t="41181" x="6907213" y="5048250"/>
          <p14:tracePt t="41185" x="6924675" y="5038725"/>
          <p14:tracePt t="41188" x="6942138" y="5022850"/>
          <p14:tracePt t="41199" x="6950075" y="5005388"/>
          <p14:tracePt t="41204" x="6967538" y="4997450"/>
          <p14:tracePt t="41215" x="6975475" y="4979988"/>
          <p14:tracePt t="41218" x="6992938" y="4979988"/>
          <p14:tracePt t="41228" x="6992938" y="4972050"/>
          <p14:tracePt t="41233" x="7000875" y="4962525"/>
          <p14:tracePt t="41244" x="7008813" y="4954588"/>
          <p14:tracePt t="41248" x="7018338" y="4954588"/>
          <p14:tracePt t="41260" x="7018338" y="4946650"/>
          <p14:tracePt t="41265" x="7018338" y="4937125"/>
          <p14:tracePt t="41274" x="7026275" y="4929188"/>
          <p14:tracePt t="41278" x="7034213" y="4919663"/>
          <p14:tracePt t="41290" x="7043738" y="4903788"/>
          <p14:tracePt t="41293" x="7059613" y="4903788"/>
          <p14:tracePt t="41304" x="7085013" y="4886325"/>
          <p14:tracePt t="41310" x="7102475" y="4868863"/>
          <p14:tracePt t="41320" x="7119938" y="4852988"/>
          <p14:tracePt t="41323" x="7145338" y="4843463"/>
          <p14:tracePt t="41334" x="7162800" y="4827588"/>
          <p14:tracePt t="41340" x="7178675" y="4827588"/>
          <p14:tracePt t="41349" x="7178675" y="4818063"/>
          <p14:tracePt t="41354" x="7188200" y="4810125"/>
          <p14:tracePt t="41366" x="7204075" y="4810125"/>
          <p14:tracePt t="41370" x="7204075" y="4802188"/>
          <p14:tracePt t="41382" x="7213600" y="4792663"/>
          <p14:tracePt t="41384" x="7229475" y="4784725"/>
          <p14:tracePt t="41394" x="7239000" y="4767263"/>
          <p14:tracePt t="41400" x="7256463" y="4759325"/>
          <p14:tracePt t="41410" x="7264400" y="4749800"/>
          <p14:tracePt t="41416" x="7281863" y="4741863"/>
          <p14:tracePt t="41426" x="7289800" y="4733925"/>
          <p14:tracePt t="41432" x="7297738" y="4716463"/>
          <p14:tracePt t="41440" x="7315200" y="4708525"/>
          <p14:tracePt t="41446" x="7323138" y="4708525"/>
          <p14:tracePt t="41456" x="7332663" y="4691063"/>
          <p14:tracePt t="41460" x="7340600" y="4673600"/>
          <p14:tracePt t="41470" x="7358063" y="4673600"/>
          <p14:tracePt t="41476" x="7373938" y="4657725"/>
          <p14:tracePt t="41486" x="7383463" y="4648200"/>
          <p14:tracePt t="41496" x="7391400" y="4640263"/>
          <p14:tracePt t="41502" x="7400925" y="4630738"/>
          <p14:tracePt t="41512" x="7416800" y="4630738"/>
          <p14:tracePt t="41576" x="7426325" y="4622800"/>
          <p14:tracePt t="41586" x="7434263" y="4622800"/>
          <p14:tracePt t="41602" x="7434263" y="4614863"/>
          <p14:tracePt t="41615" x="7442200" y="4614863"/>
          <p14:tracePt t="41632" x="7451725" y="4605338"/>
          <p14:tracePt t="41652" x="7459663" y="4605338"/>
          <p14:tracePt t="41668" x="7459663" y="4597400"/>
          <p14:tracePt t="41678" x="7467600" y="4597400"/>
          <p14:tracePt t="41722" x="7477125" y="4589463"/>
          <p14:tracePt t="41742" x="7485063" y="4589463"/>
          <p14:tracePt t="41758" x="7493000" y="4589463"/>
          <p14:tracePt t="41768" x="7493000" y="4572000"/>
          <p14:tracePt t="41773" x="7502525" y="4572000"/>
          <p14:tracePt t="41797" x="7502525" y="4564063"/>
          <p14:tracePt t="41803" x="7510463" y="4564063"/>
          <p14:tracePt t="41860" x="7518400" y="4564063"/>
          <p14:tracePt t="41934" x="7527925" y="4554538"/>
          <p14:tracePt t="41946" x="7535863" y="4554538"/>
          <p14:tracePt t="42072" x="7535863" y="4546600"/>
          <p14:tracePt t="42434" x="7545388" y="4546600"/>
          <p14:tracePt t="42454" x="7553325" y="4546600"/>
          <p14:tracePt t="42465" x="7561263" y="4546600"/>
          <p14:tracePt t="42481" x="7570788" y="4538663"/>
          <p14:tracePt t="42486" x="7586663" y="4538663"/>
          <p14:tracePt t="42496" x="7586663" y="4529138"/>
          <p14:tracePt t="42501" x="7596188" y="4521200"/>
          <p14:tracePt t="42516" x="7604125" y="4521200"/>
          <p14:tracePt t="42540" x="7612063" y="4521200"/>
          <p14:tracePt t="42546" x="7621588" y="4521200"/>
          <p14:tracePt t="42556" x="7629525" y="4513263"/>
          <p14:tracePt t="42559" x="7654925" y="4503738"/>
          <p14:tracePt t="42572" x="7680325" y="4503738"/>
          <p14:tracePt t="42576" x="7697788" y="4503738"/>
          <p14:tracePt t="42586" x="7723188" y="4503738"/>
          <p14:tracePt t="42592" x="7748588" y="4495800"/>
          <p14:tracePt t="42602" x="7781925" y="4495800"/>
          <p14:tracePt t="42612" x="7807325" y="4486275"/>
          <p14:tracePt t="42615" x="7842250" y="4486275"/>
          <p14:tracePt t="42621" x="7885113" y="4486275"/>
          <p14:tracePt t="42632" x="7961313" y="4486275"/>
          <p14:tracePt t="42640" x="8012113" y="4486275"/>
          <p14:tracePt t="42646" x="8113713" y="4486275"/>
          <p14:tracePt t="42656" x="8199438" y="4503738"/>
          <p14:tracePt t="42662" x="8291513" y="4513263"/>
          <p14:tracePt t="42672" x="8359775" y="4521200"/>
          <p14:tracePt t="42676" x="8420100" y="4521200"/>
          <p14:tracePt t="42686" x="8453438" y="4529138"/>
          <p14:tracePt t="42692" x="8478838" y="4538663"/>
          <p14:tracePt t="42702" x="8496300" y="4538663"/>
          <p14:tracePt t="42706" x="8513763" y="4546600"/>
          <p14:tracePt t="42716" x="8521700" y="4546600"/>
          <p14:tracePt t="42721" x="8529638" y="4554538"/>
          <p14:tracePt t="42733" x="8555038" y="4564063"/>
          <p14:tracePt t="42736" x="8580438" y="4564063"/>
          <p14:tracePt t="42746" x="8597900" y="4572000"/>
          <p14:tracePt t="42752" x="8623300" y="4572000"/>
          <p14:tracePt t="42762" x="8640763" y="4572000"/>
          <p14:tracePt t="42768" x="8648700" y="4572000"/>
          <p14:tracePt t="42776" x="8674100" y="4572000"/>
          <p14:tracePt t="42783" x="8716963" y="4579938"/>
          <p14:tracePt t="42792" x="8767763" y="4605338"/>
          <p14:tracePt t="42802" x="8853488" y="4622800"/>
          <p14:tracePt t="42808" x="8955088" y="4648200"/>
          <p14:tracePt t="42811" x="9056688" y="4657725"/>
          <p14:tracePt t="42822" x="9158288" y="4683125"/>
          <p14:tracePt t="42832" x="9269413" y="4691063"/>
          <p14:tracePt t="42837" x="9353550" y="4691063"/>
          <p14:tracePt t="42848" x="9456738" y="4708525"/>
          <p14:tracePt t="42852" x="9558338" y="4716463"/>
          <p14:tracePt t="42862" x="9667875" y="4724400"/>
          <p14:tracePt t="42870" x="9786938" y="4724400"/>
          <p14:tracePt t="42878" x="9898063" y="4724400"/>
          <p14:tracePt t="42882" x="10009188" y="4741863"/>
          <p14:tracePt t="42892" x="10093325" y="4741863"/>
          <p14:tracePt t="42899" x="10179050" y="4741863"/>
          <p14:tracePt t="42908" x="10255250" y="4749800"/>
          <p14:tracePt t="42916" x="10323513" y="4749800"/>
          <p14:tracePt t="42924" x="10382250" y="4749800"/>
          <p14:tracePt t="42928" x="10442575" y="4749800"/>
          <p14:tracePt t="42938" x="10501313" y="4749800"/>
          <p14:tracePt t="42943" x="10569575" y="4749800"/>
          <p14:tracePt t="42954" x="10628313" y="4733925"/>
          <p14:tracePt t="42957" x="10704513" y="4716463"/>
          <p14:tracePt t="42968" x="10782300" y="4691063"/>
          <p14:tracePt t="42973" x="10841038" y="4673600"/>
          <p14:tracePt t="42984" x="10917238" y="4640263"/>
          <p14:tracePt t="42990" x="10968038" y="4622800"/>
          <p14:tracePt t="43000" x="11028363" y="4589463"/>
          <p14:tracePt t="43004" x="11079163" y="4572000"/>
          <p14:tracePt t="43015" x="11137900" y="4538663"/>
          <p14:tracePt t="43020" x="11206163" y="4495800"/>
          <p14:tracePt t="43032" x="11282363" y="4452938"/>
          <p14:tracePt t="43034" x="11342688" y="4410075"/>
          <p14:tracePt t="43044" x="11393488" y="4368800"/>
          <p14:tracePt t="43049" x="11436350" y="4333875"/>
          <p14:tracePt t="43060" x="11461750" y="4291013"/>
          <p14:tracePt t="43066" x="11495088" y="4249738"/>
          <p14:tracePt t="43074" x="11512550" y="4197350"/>
          <p14:tracePt t="43082" x="11520488" y="4146550"/>
          <p14:tracePt t="43090" x="11520488" y="4121150"/>
          <p14:tracePt t="43093" x="11520488" y="4052888"/>
          <p14:tracePt t="43103" x="11520488" y="3994150"/>
          <p14:tracePt t="43110" x="11495088" y="3917950"/>
          <p14:tracePt t="43120" x="11452225" y="3832225"/>
          <p14:tracePt t="43123" x="11418888" y="3763963"/>
          <p14:tracePt t="43132" x="11385550" y="3687763"/>
          <p14:tracePt t="43140" x="11317288" y="3611563"/>
          <p14:tracePt t="43146" x="11266488" y="3535363"/>
          <p14:tracePt t="43156" x="11223625" y="3492500"/>
          <p14:tracePt t="43160" x="11206163" y="3459163"/>
          <p14:tracePt t="43166" x="11198225" y="3459163"/>
          <p14:tracePt t="43176" x="11198225" y="3441700"/>
          <p14:tracePt t="43183" x="11188700" y="3433763"/>
          <p14:tracePt t="43190" x="11180763" y="3424238"/>
          <p14:tracePt t="43196" x="11147425" y="3408363"/>
          <p14:tracePt t="43206" x="11112500" y="3382963"/>
          <p14:tracePt t="43210" x="11061700" y="3355975"/>
          <p14:tracePt t="43220" x="11002963" y="3330575"/>
          <p14:tracePt t="43226" x="10926763" y="3305175"/>
          <p14:tracePt t="43236" x="10841038" y="3279775"/>
          <p14:tracePt t="43242" x="10721975" y="3263900"/>
          <p14:tracePt t="43252" x="10612438" y="3246438"/>
          <p14:tracePt t="43256" x="10493375" y="3246438"/>
          <p14:tracePt t="43266" x="10382250" y="3238500"/>
          <p14:tracePt t="43272" x="10280650" y="3238500"/>
          <p14:tracePt t="43283" x="10186988" y="3238500"/>
          <p14:tracePt t="43286" x="10067925" y="3238500"/>
          <p14:tracePt t="43296" x="9974263" y="3238500"/>
          <p14:tracePt t="43302" x="9855200" y="3238500"/>
          <p14:tracePt t="43312" x="9728200" y="3238500"/>
          <p14:tracePt t="43322" x="9617075" y="3263900"/>
          <p14:tracePt t="43326" x="9515475" y="3271838"/>
          <p14:tracePt t="43333" x="9405938" y="3289300"/>
          <p14:tracePt t="43342" x="9302750" y="3297238"/>
          <p14:tracePt t="43354" x="9226550" y="3322638"/>
          <p14:tracePt t="43356" x="9167813" y="3330575"/>
          <p14:tracePt t="43365" x="9107488" y="3348038"/>
          <p14:tracePt t="43371" x="9056688" y="3355975"/>
          <p14:tracePt t="43382" x="9023350" y="3373438"/>
          <p14:tracePt t="43388" x="8988425" y="3390900"/>
          <p14:tracePt t="43399" x="8955088" y="3424238"/>
          <p14:tracePt t="43402" x="8912225" y="3449638"/>
          <p14:tracePt t="43412" x="8878888" y="3484563"/>
          <p14:tracePt t="43421" x="8836025" y="3527425"/>
          <p14:tracePt t="43428" x="8818563" y="3552825"/>
          <p14:tracePt t="43432" x="8785225" y="3586163"/>
          <p14:tracePt t="43442" x="8777288" y="3619500"/>
          <p14:tracePt t="43449" x="8767763" y="3646488"/>
          <p14:tracePt t="43458" x="8767763" y="3679825"/>
          <p14:tracePt t="43465" x="8767763" y="3697288"/>
          <p14:tracePt t="43473" x="8767763" y="3722688"/>
          <p14:tracePt t="43478" x="8767763" y="3756025"/>
          <p14:tracePt t="43488" x="8767763" y="3781425"/>
          <p14:tracePt t="43493" x="8767763" y="3816350"/>
          <p14:tracePt t="43504" x="8767763" y="3849688"/>
          <p14:tracePt t="43508" x="8767763" y="3875088"/>
          <p14:tracePt t="43518" x="8777288" y="3900488"/>
          <p14:tracePt t="43523" x="8785225" y="3925888"/>
          <p14:tracePt t="43533" x="8793163" y="3951288"/>
          <p14:tracePt t="43537" x="8810625" y="3968750"/>
          <p14:tracePt t="43549" x="8818563" y="3976688"/>
          <p14:tracePt t="43554" x="8836025" y="4002088"/>
          <p14:tracePt t="43565" x="8853488" y="4027488"/>
          <p14:tracePt t="43570" x="8894763" y="4052888"/>
          <p14:tracePt t="43578" x="8947150" y="4105275"/>
          <p14:tracePt t="43583" x="9013825" y="4146550"/>
          <p14:tracePt t="43594" x="9074150" y="4189413"/>
          <p14:tracePt t="43598" x="9124950" y="4232275"/>
          <p14:tracePt t="43610" x="9183688" y="4265613"/>
          <p14:tracePt t="43615" x="9236075" y="4291013"/>
          <p14:tracePt t="43624" x="9294813" y="4316413"/>
          <p14:tracePt t="43632" x="9345613" y="4333875"/>
          <p14:tracePt t="43640" x="9380538" y="4351338"/>
          <p14:tracePt t="43650" x="9413875" y="4359275"/>
          <p14:tracePt t="43653" x="9447213" y="4368800"/>
          <p14:tracePt t="43660" x="9482138" y="4376738"/>
          <p14:tracePt t="43670" x="9523413" y="4376738"/>
          <p14:tracePt t="43683" x="9591675" y="4384675"/>
          <p14:tracePt t="43694" x="9609138" y="4384675"/>
          <p14:tracePt t="43701" x="9626600" y="4384675"/>
          <p14:tracePt t="43710" x="9634538" y="4384675"/>
          <p14:tracePt t="43926" x="9626600" y="4384675"/>
          <p14:tracePt t="43936" x="9609138" y="4384675"/>
          <p14:tracePt t="43941" x="9591675" y="4384675"/>
          <p14:tracePt t="43952" x="9583738" y="4384675"/>
          <p14:tracePt t="43958" x="9575800" y="4384675"/>
          <p14:tracePt t="43968" x="9566275" y="4384675"/>
          <p14:tracePt t="43982" x="9558338" y="4384675"/>
          <p14:tracePt t="44008" x="9550400" y="4384675"/>
          <p14:tracePt t="44011" x="9540875" y="4384675"/>
          <p14:tracePt t="44628" x="9515475" y="4384675"/>
          <p14:tracePt t="44638" x="9482138" y="4384675"/>
          <p14:tracePt t="44643" x="9456738" y="4384675"/>
          <p14:tracePt t="44654" x="9413875" y="4384675"/>
          <p14:tracePt t="44658" x="9371013" y="4384675"/>
          <p14:tracePt t="44668" x="9345613" y="4384675"/>
          <p14:tracePt t="44678" x="9320213" y="4394200"/>
          <p14:tracePt t="44684" x="9302750" y="4402138"/>
          <p14:tracePt t="44694" x="9286875" y="4402138"/>
          <p14:tracePt t="44698" x="9269413" y="4410075"/>
          <p14:tracePt t="44708" x="9251950" y="4410075"/>
          <p14:tracePt t="44715" x="9244013" y="4419600"/>
          <p14:tracePt t="44723" x="9226550" y="4419600"/>
          <p14:tracePt t="44732" x="9201150" y="4427538"/>
          <p14:tracePt t="44740" x="9167813" y="4435475"/>
          <p14:tracePt t="44743" x="9132888" y="4452938"/>
          <p14:tracePt t="44754" x="9091613" y="4460875"/>
          <p14:tracePt t="44760" x="9031288" y="4478338"/>
          <p14:tracePt t="44770" x="8980488" y="4486275"/>
          <p14:tracePt t="44773" x="8937625" y="4495800"/>
          <p14:tracePt t="44784" x="8904288" y="4503738"/>
          <p14:tracePt t="44790" x="8878888" y="4503738"/>
          <p14:tracePt t="44800" x="8861425" y="4503738"/>
          <p14:tracePt t="44803" x="8836025" y="4513263"/>
          <p14:tracePt t="44816" x="8810625" y="4513263"/>
          <p14:tracePt t="44820" x="8793163" y="4513263"/>
          <p14:tracePt t="44832" x="8759825" y="4513263"/>
          <p14:tracePt t="44836" x="8734425" y="4513263"/>
          <p14:tracePt t="44846" x="8716963" y="4521200"/>
          <p14:tracePt t="44850" x="8691563" y="4521200"/>
          <p14:tracePt t="44860" x="8666163" y="4521200"/>
          <p14:tracePt t="44865" x="8658225" y="4521200"/>
          <p14:tracePt t="44876" x="8640763" y="4521200"/>
          <p14:tracePt t="44882" x="8632825" y="4521200"/>
          <p14:tracePt t="44952" x="8623300" y="4521200"/>
          <p14:tracePt t="44956" x="8615363" y="4521200"/>
          <p14:tracePt t="44988" x="8605838" y="452120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8CE9B8B-83C0-4646-A6A0-9857A1BF072E}"/>
              </a:ext>
            </a:extLst>
          </p:cNvPr>
          <p:cNvSpPr txBox="1"/>
          <p:nvPr/>
        </p:nvSpPr>
        <p:spPr>
          <a:xfrm>
            <a:off x="2450237" y="1069600"/>
            <a:ext cx="72086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Aplicações e Serviços Semelhantes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75BF97-122F-2AEB-7915-E5A38E755269}"/>
              </a:ext>
            </a:extLst>
          </p:cNvPr>
          <p:cNvSpPr txBox="1"/>
          <p:nvPr/>
        </p:nvSpPr>
        <p:spPr>
          <a:xfrm>
            <a:off x="2450237" y="1980444"/>
            <a:ext cx="72086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Atualmente, o único serviço com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funcionalidades semelhantes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às da FEUPeca é o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 da biblioteca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da FEUP, que se encontra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desatualizado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desconhecido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para a maioria da comunidade estudantil.</a:t>
            </a:r>
          </a:p>
          <a:p>
            <a:pPr algn="just"/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 site da biblioteca partilha algumas funcionalidades com a FEUPeca nomeadamente requisitar livros e reservar salas de estudo.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810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602"/>
    </mc:Choice>
    <mc:Fallback xmlns="">
      <p:transition spd="slow" advTm="66602"/>
    </mc:Fallback>
  </mc:AlternateContent>
  <p:extLst>
    <p:ext uri="{3A86A75C-4F4B-4683-9AE1-C65F6400EC91}">
      <p14:laserTraceLst xmlns:p14="http://schemas.microsoft.com/office/powerpoint/2010/main">
        <p14:tracePtLst>
          <p14:tracePt t="6720" x="5837238" y="5091113"/>
          <p14:tracePt t="6723" x="5837238" y="5073650"/>
          <p14:tracePt t="6733" x="5837238" y="5056188"/>
          <p14:tracePt t="6740" x="5837238" y="5030788"/>
          <p14:tracePt t="6749" x="5837238" y="4997450"/>
          <p14:tracePt t="6753" x="5837238" y="4979988"/>
          <p14:tracePt t="6763" x="5837238" y="4962525"/>
          <p14:tracePt t="6770" x="5837238" y="4937125"/>
          <p14:tracePt t="6780" x="5837238" y="4929188"/>
          <p14:tracePt t="6783" x="5837238" y="4903788"/>
          <p14:tracePt t="6796" x="5837238" y="4878388"/>
          <p14:tracePt t="6800" x="5837238" y="4860925"/>
          <p14:tracePt t="6810" x="5827713" y="4835525"/>
          <p14:tracePt t="6816" x="5827713" y="4810125"/>
          <p14:tracePt t="6826" x="5827713" y="4792663"/>
          <p14:tracePt t="6830" x="5827713" y="4767263"/>
          <p14:tracePt t="6840" x="5827713" y="4749800"/>
          <p14:tracePt t="6846" x="5827713" y="4741863"/>
          <p14:tracePt t="6856" x="5819775" y="4724400"/>
          <p14:tracePt t="6860" x="5819775" y="4708525"/>
          <p14:tracePt t="6870" x="5811838" y="4699000"/>
          <p14:tracePt t="6876" x="5802313" y="4673600"/>
          <p14:tracePt t="6886" x="5794375" y="4648200"/>
          <p14:tracePt t="6891" x="5786438" y="4605338"/>
          <p14:tracePt t="6901" x="5761038" y="4546600"/>
          <p14:tracePt t="6908" x="5743575" y="4486275"/>
          <p14:tracePt t="6916" x="5692775" y="4316413"/>
          <p14:tracePt t="6926" x="5649913" y="4224338"/>
          <p14:tracePt t="6933" x="5599113" y="4121150"/>
          <p14:tracePt t="6941" x="5530850" y="4019550"/>
          <p14:tracePt t="6946" x="5446713" y="3908425"/>
          <p14:tracePt t="6956" x="5360988" y="3790950"/>
          <p14:tracePt t="6963" x="5249863" y="3662363"/>
          <p14:tracePt t="6971" x="5122863" y="3509963"/>
          <p14:tracePt t="6982" x="5003800" y="3382963"/>
          <p14:tracePt t="6986" x="4894263" y="3246438"/>
          <p14:tracePt t="6999" x="4791075" y="3144838"/>
          <p14:tracePt t="7001" x="4714875" y="3033713"/>
          <p14:tracePt t="7013" x="4638675" y="2940050"/>
          <p14:tracePt t="7017" x="4587875" y="2863850"/>
          <p14:tracePt t="7029" x="4519613" y="2787650"/>
          <p14:tracePt t="7034" x="4476750" y="2736850"/>
          <p14:tracePt t="7041" x="4451350" y="2686050"/>
          <p14:tracePt t="7047" x="4410075" y="2633663"/>
          <p14:tracePt t="7058" x="4367213" y="2582863"/>
          <p14:tracePt t="7063" x="4332288" y="2549525"/>
          <p14:tracePt t="7071" x="4291013" y="2498725"/>
          <p14:tracePt t="7079" x="4230688" y="2430463"/>
          <p14:tracePt t="7088" x="4154488" y="2354263"/>
          <p14:tracePt t="7091" x="4060825" y="2268538"/>
          <p14:tracePt t="7101" x="3916363" y="2166938"/>
          <p14:tracePt t="7108" x="3746500" y="2047875"/>
          <p14:tracePt t="7118" x="3602038" y="1954213"/>
          <p14:tracePt t="7121" x="3482975" y="1895475"/>
          <p14:tracePt t="7133" x="3406775" y="1852613"/>
          <p14:tracePt t="7138" x="3348038" y="1827213"/>
          <p14:tracePt t="7173" x="3338513" y="1827213"/>
          <p14:tracePt t="7184" x="3313113" y="1844675"/>
          <p14:tracePt t="7187" x="3305175" y="1870075"/>
          <p14:tracePt t="7198" x="3279775" y="1885950"/>
          <p14:tracePt t="7208" x="3236913" y="1920875"/>
          <p14:tracePt t="7213" x="3186113" y="1946275"/>
          <p14:tracePt t="7223" x="3135313" y="1989138"/>
          <p14:tracePt t="7229" x="3074988" y="2030413"/>
          <p14:tracePt t="7238" x="3008313" y="2073275"/>
          <p14:tracePt t="7243" x="2930525" y="2116138"/>
          <p14:tracePt t="7253" x="2846388" y="2149475"/>
          <p14:tracePt t="7260" x="2770188" y="2174875"/>
          <p14:tracePt t="7270" x="2693988" y="2209800"/>
          <p14:tracePt t="7274" x="2616200" y="2227263"/>
          <p14:tracePt t="7283" x="2540000" y="2260600"/>
          <p14:tracePt t="7290" x="2481263" y="2293938"/>
          <p14:tracePt t="7300" x="2420938" y="2319338"/>
          <p14:tracePt t="7303" x="2336800" y="2379663"/>
          <p14:tracePt t="7313" x="2276475" y="2455863"/>
          <p14:tracePt t="7320" x="2200275" y="2549525"/>
          <p14:tracePt t="7330" x="1997075" y="2744788"/>
          <p14:tracePt t="7340" x="1903413" y="2830513"/>
          <p14:tracePt t="7346" x="1817688" y="2922588"/>
          <p14:tracePt t="7356" x="1724025" y="3016250"/>
          <p14:tracePt t="7360" x="1639888" y="3101975"/>
          <p14:tracePt t="7370" x="1554163" y="3186113"/>
          <p14:tracePt t="7376" x="1452563" y="3297238"/>
          <p14:tracePt t="7386" x="1358900" y="3390900"/>
          <p14:tracePt t="7390" x="1282700" y="3492500"/>
          <p14:tracePt t="7400" x="1198563" y="3611563"/>
          <p14:tracePt t="7406" x="1112838" y="3705225"/>
          <p14:tracePt t="7416" x="1054100" y="3824288"/>
          <p14:tracePt t="7420" x="993775" y="3925888"/>
          <p14:tracePt t="7430" x="960438" y="4044950"/>
          <p14:tracePt t="7436" x="942975" y="4164013"/>
          <p14:tracePt t="7446" x="917575" y="4275138"/>
          <p14:tracePt t="7451" x="909638" y="4376738"/>
          <p14:tracePt t="7460" x="892175" y="4478338"/>
          <p14:tracePt t="7466" x="884238" y="4579938"/>
          <p14:tracePt t="7476" x="884238" y="4665663"/>
          <p14:tracePt t="7480" x="874713" y="4749800"/>
          <p14:tracePt t="7491" x="874713" y="4835525"/>
          <p14:tracePt t="7496" x="884238" y="4919663"/>
          <p14:tracePt t="7506" x="909638" y="5005388"/>
          <p14:tracePt t="7513" x="942975" y="5099050"/>
          <p14:tracePt t="7521" x="985838" y="5175250"/>
          <p14:tracePt t="7532" x="1044575" y="5251450"/>
          <p14:tracePt t="7536" x="1104900" y="5319713"/>
          <p14:tracePt t="7541" x="1173163" y="5370513"/>
          <p14:tracePt t="7551" x="1223963" y="5430838"/>
          <p14:tracePt t="7563" x="1290638" y="5472113"/>
          <p14:tracePt t="7566" x="1350963" y="5514975"/>
          <p14:tracePt t="7576" x="1419225" y="5540375"/>
          <p14:tracePt t="7583" x="1487488" y="5575300"/>
          <p14:tracePt t="7591" x="1563688" y="5608638"/>
          <p14:tracePt t="7599" x="1657350" y="5651500"/>
          <p14:tracePt t="7608" x="1776413" y="5684838"/>
          <p14:tracePt t="7613" x="1903413" y="5719763"/>
          <p14:tracePt t="7621" x="2047875" y="5761038"/>
          <p14:tracePt t="7629" x="2208213" y="5795963"/>
          <p14:tracePt t="7638" x="2352675" y="5821363"/>
          <p14:tracePt t="7641" x="2514600" y="5846763"/>
          <p14:tracePt t="7651" x="2668588" y="5854700"/>
          <p14:tracePt t="7658" x="2820988" y="5872163"/>
          <p14:tracePt t="7667" x="2965450" y="5872163"/>
          <p14:tracePt t="7671" x="3117850" y="5872163"/>
          <p14:tracePt t="7683" x="3270250" y="5872163"/>
          <p14:tracePt t="7688" x="3424238" y="5872163"/>
          <p14:tracePt t="7697" x="3576638" y="5864225"/>
          <p14:tracePt t="7701" x="3721100" y="5854700"/>
          <p14:tracePt t="7713" x="3840163" y="5829300"/>
          <p14:tracePt t="7717" x="3967163" y="5795963"/>
          <p14:tracePt t="7730" x="4070350" y="5761038"/>
          <p14:tracePt t="7733" x="4129088" y="5745163"/>
          <p14:tracePt t="7744" x="4179888" y="5727700"/>
          <p14:tracePt t="7748" x="4205288" y="5694363"/>
          <p14:tracePt t="7758" x="4240213" y="5659438"/>
          <p14:tracePt t="7763" x="4306888" y="5616575"/>
          <p14:tracePt t="7773" x="4384675" y="5565775"/>
          <p14:tracePt t="7779" x="4468813" y="5532438"/>
          <p14:tracePt t="7788" x="4562475" y="5489575"/>
          <p14:tracePt t="7794" x="4638675" y="5446713"/>
          <p14:tracePt t="7803" x="4732338" y="5413375"/>
          <p14:tracePt t="7808" x="4808538" y="5353050"/>
          <p14:tracePt t="7817" x="4884738" y="5302250"/>
          <p14:tracePt t="7823" x="4962525" y="5243513"/>
          <p14:tracePt t="7833" x="5029200" y="5167313"/>
          <p14:tracePt t="7840" x="5072063" y="5091113"/>
          <p14:tracePt t="7849" x="5106988" y="4987925"/>
          <p14:tracePt t="7853" x="5140325" y="4886325"/>
          <p14:tracePt t="7863" x="5165725" y="4784725"/>
          <p14:tracePt t="7870" x="5191125" y="4665663"/>
          <p14:tracePt t="7880" x="5199063" y="4529138"/>
          <p14:tracePt t="7883" x="5199063" y="4376738"/>
          <p14:tracePt t="7893" x="5199063" y="4214813"/>
          <p14:tracePt t="7899" x="5199063" y="4105275"/>
          <p14:tracePt t="7903" x="5199063" y="3968750"/>
          <p14:tracePt t="7910" x="5183188" y="3824288"/>
          <p14:tracePt t="7920" x="5165725" y="3679825"/>
          <p14:tracePt t="7926" x="5140325" y="3560763"/>
          <p14:tracePt t="7936" x="5132388" y="3467100"/>
          <p14:tracePt t="7940" x="5114925" y="3390900"/>
          <p14:tracePt t="7951" x="5114925" y="3330575"/>
          <p14:tracePt t="7956" x="5106988" y="3289300"/>
          <p14:tracePt t="7966" x="5106988" y="3246438"/>
          <p14:tracePt t="7971" x="5097463" y="3195638"/>
          <p14:tracePt t="7982" x="5089525" y="3160713"/>
          <p14:tracePt t="7985" x="5089525" y="3119438"/>
          <p14:tracePt t="7996" x="5072063" y="3076575"/>
          <p14:tracePt t="8001" x="5072063" y="3041650"/>
          <p14:tracePt t="8013" x="5064125" y="3016250"/>
          <p14:tracePt t="8015" x="5054600" y="2982913"/>
          <p14:tracePt t="8021" x="5021263" y="2922588"/>
          <p14:tracePt t="8032" x="4987925" y="2871788"/>
          <p14:tracePt t="8036" x="4945063" y="2805113"/>
          <p14:tracePt t="8046" x="4884738" y="2727325"/>
          <p14:tracePt t="8056" x="4833938" y="2668588"/>
          <p14:tracePt t="8063" x="4749800" y="2574925"/>
          <p14:tracePt t="8067" x="4689475" y="2489200"/>
          <p14:tracePt t="8079" x="4656138" y="2455863"/>
          <p14:tracePt t="8088" x="4613275" y="2413000"/>
          <p14:tracePt t="8101" x="4605338" y="2405063"/>
          <p14:tracePt t="10683" x="4613275" y="2413000"/>
          <p14:tracePt t="10694" x="4613275" y="2430463"/>
          <p14:tracePt t="10700" x="4630738" y="2447925"/>
          <p14:tracePt t="10704" x="4646613" y="2455863"/>
          <p14:tracePt t="10715" x="4656138" y="2463800"/>
          <p14:tracePt t="10730" x="4664075" y="2463800"/>
          <p14:tracePt t="10746" x="4673600" y="2463800"/>
          <p14:tracePt t="10779" x="4681538" y="2463800"/>
          <p14:tracePt t="10826" x="4689475" y="2463800"/>
          <p14:tracePt t="10836" x="4699000" y="2463800"/>
          <p14:tracePt t="10841" x="4714875" y="2463800"/>
          <p14:tracePt t="10851" x="4732338" y="2463800"/>
          <p14:tracePt t="10856" x="4740275" y="2463800"/>
          <p14:tracePt t="10866" x="4757738" y="2463800"/>
          <p14:tracePt t="10871" x="4765675" y="2463800"/>
          <p14:tracePt t="10881" x="4775200" y="2463800"/>
          <p14:tracePt t="10885" x="4791075" y="2463800"/>
          <p14:tracePt t="10901" x="4808538" y="2463800"/>
          <p14:tracePt t="10913" x="4833938" y="2463800"/>
          <p14:tracePt t="10916" x="4843463" y="2463800"/>
          <p14:tracePt t="10926" x="4876800" y="2463800"/>
          <p14:tracePt t="10936" x="4902200" y="2463800"/>
          <p14:tracePt t="10941" x="4919663" y="2473325"/>
          <p14:tracePt t="10951" x="4945063" y="2473325"/>
          <p14:tracePt t="10958" x="4970463" y="2473325"/>
          <p14:tracePt t="10968" x="4978400" y="2473325"/>
          <p14:tracePt t="10971" x="4995863" y="2473325"/>
          <p14:tracePt t="10982" x="5013325" y="2473325"/>
          <p14:tracePt t="10997" x="5029200" y="2473325"/>
          <p14:tracePt t="11006" x="5046663" y="2481263"/>
          <p14:tracePt t="11016" x="5080000" y="2489200"/>
          <p14:tracePt t="11026" x="5089525" y="2498725"/>
          <p14:tracePt t="11032" x="5114925" y="2506663"/>
          <p14:tracePt t="11041" x="5140325" y="2516188"/>
          <p14:tracePt t="11046" x="5148263" y="2516188"/>
          <p14:tracePt t="11058" x="5157788" y="2516188"/>
          <p14:tracePt t="11064" x="5173663" y="2516188"/>
          <p14:tracePt t="11188" x="5183188" y="2516188"/>
          <p14:tracePt t="11194" x="5191125" y="2516188"/>
          <p14:tracePt t="11376" x="5199063" y="2516188"/>
          <p14:tracePt t="11386" x="5216525" y="2516188"/>
          <p14:tracePt t="11406" x="5224463" y="2516188"/>
          <p14:tracePt t="11430" x="5233988" y="2516188"/>
          <p14:tracePt t="11436" x="5233988" y="2506663"/>
          <p14:tracePt t="11450" x="5241925" y="2506663"/>
          <p14:tracePt t="11476" x="5249863" y="2506663"/>
          <p14:tracePt t="14355" x="5259388" y="2506663"/>
          <p14:tracePt t="14365" x="5276850" y="2516188"/>
          <p14:tracePt t="15950" x="5276850" y="2524125"/>
          <p14:tracePt t="15954" x="5276850" y="2532063"/>
          <p14:tracePt t="15959" x="5259388" y="2549525"/>
          <p14:tracePt t="15964" x="5233988" y="2574925"/>
          <p14:tracePt t="15973" x="5208588" y="2625725"/>
          <p14:tracePt t="15984" x="5165725" y="2676525"/>
          <p14:tracePt t="15989" x="5106988" y="2744788"/>
          <p14:tracePt t="16000" x="5054600" y="2805113"/>
          <p14:tracePt t="16006" x="5013325" y="2871788"/>
          <p14:tracePt t="16015" x="4970463" y="2949575"/>
          <p14:tracePt t="16020" x="4935538" y="3025775"/>
          <p14:tracePt t="16030" x="4902200" y="3084513"/>
          <p14:tracePt t="16035" x="4884738" y="3160713"/>
          <p14:tracePt t="16046" x="4851400" y="3238500"/>
          <p14:tracePt t="16050" x="4818063" y="3322638"/>
          <p14:tracePt t="16060" x="4783138" y="3416300"/>
          <p14:tracePt t="16066" x="4765675" y="3492500"/>
          <p14:tracePt t="16076" x="4732338" y="3594100"/>
          <p14:tracePt t="16080" x="4706938" y="3697288"/>
          <p14:tracePt t="16090" x="4681538" y="3798888"/>
          <p14:tracePt t="16097" x="4664075" y="3900488"/>
          <p14:tracePt t="16106" x="4646613" y="4011613"/>
          <p14:tracePt t="16113" x="4638675" y="4113213"/>
          <p14:tracePt t="16121" x="4630738" y="4224338"/>
          <p14:tracePt t="16126" x="4630738" y="4341813"/>
          <p14:tracePt t="16135" x="4613275" y="4435475"/>
          <p14:tracePt t="16140" x="4613275" y="4521200"/>
          <p14:tracePt t="16151" x="4613275" y="4597400"/>
          <p14:tracePt t="16156" x="4613275" y="4657725"/>
          <p14:tracePt t="16166" x="4613275" y="4683125"/>
          <p14:tracePt t="16171" x="4613275" y="4699000"/>
          <p14:tracePt t="16196" x="4613275" y="4716463"/>
          <p14:tracePt t="16272" x="4613275" y="4724400"/>
          <p14:tracePt t="16278" x="4613275" y="4741863"/>
          <p14:tracePt t="16288" x="4613275" y="4767263"/>
          <p14:tracePt t="16292" x="4613275" y="4784725"/>
          <p14:tracePt t="16302" x="4605338" y="4802188"/>
          <p14:tracePt t="16308" x="4595813" y="4818063"/>
          <p14:tracePt t="16318" x="4587875" y="4835525"/>
          <p14:tracePt t="16321" x="4587875" y="4843463"/>
          <p14:tracePt t="16332" x="4579938" y="4843463"/>
          <p14:tracePt t="16338" x="4570413" y="4860925"/>
          <p14:tracePt t="16347" x="4570413" y="4868863"/>
          <p14:tracePt t="16368" x="4562475" y="4868863"/>
          <p14:tracePt t="16378" x="4562475" y="4878388"/>
          <p14:tracePt t="16384" x="4554538" y="4878388"/>
          <p14:tracePt t="16394" x="4545013" y="4886325"/>
          <p14:tracePt t="16398" x="4537075" y="4886325"/>
          <p14:tracePt t="16408" x="4519613" y="4894263"/>
          <p14:tracePt t="16414" x="4503738" y="4894263"/>
          <p14:tracePt t="16424" x="4468813" y="4894263"/>
          <p14:tracePt t="16428" x="4435475" y="4903788"/>
          <p14:tracePt t="16438" x="4392613" y="4919663"/>
          <p14:tracePt t="16443" x="4341813" y="4937125"/>
          <p14:tracePt t="16454" x="4281488" y="4946650"/>
          <p14:tracePt t="16458" x="4214813" y="4954588"/>
          <p14:tracePt t="16470" x="4154488" y="4954588"/>
          <p14:tracePt t="16473" x="4095750" y="4954588"/>
          <p14:tracePt t="16484" x="4035425" y="4954588"/>
          <p14:tracePt t="16488" x="4002088" y="4954588"/>
          <p14:tracePt t="16500" x="3984625" y="4954588"/>
          <p14:tracePt t="16510" x="3951288" y="4946650"/>
          <p14:tracePt t="16514" x="3925888" y="4937125"/>
          <p14:tracePt t="16520" x="3883025" y="4929188"/>
          <p14:tracePt t="16530" x="3848100" y="4929188"/>
          <p14:tracePt t="16540" x="3806825" y="4919663"/>
          <p14:tracePt t="16543" x="3763963" y="4911725"/>
          <p14:tracePt t="16554" x="3713163" y="4903788"/>
          <p14:tracePt t="16560" x="3670300" y="4894263"/>
          <p14:tracePt t="16570" x="3619500" y="4886325"/>
          <p14:tracePt t="16573" x="3576638" y="4868863"/>
          <p14:tracePt t="16584" x="3543300" y="4868863"/>
          <p14:tracePt t="16590" x="3508375" y="4868863"/>
          <p14:tracePt t="16600" x="3482975" y="4868863"/>
          <p14:tracePt t="16606" x="3449638" y="4868863"/>
          <p14:tracePt t="16615" x="3414713" y="4868863"/>
          <p14:tracePt t="16620" x="3389313" y="4868863"/>
          <p14:tracePt t="16630" x="3373438" y="4868863"/>
          <p14:tracePt t="16636" x="3355975" y="4868863"/>
          <p14:tracePt t="16647" x="3348038" y="4868863"/>
          <p14:tracePt t="16722" x="3338513" y="4868863"/>
          <p14:tracePt t="16736" x="3330575" y="4868863"/>
          <p14:tracePt t="16756" x="3322638" y="4868863"/>
          <p14:tracePt t="16765" x="3305175" y="4868863"/>
          <p14:tracePt t="16771" x="3287713" y="4868863"/>
          <p14:tracePt t="16782" x="3262313" y="4868863"/>
          <p14:tracePt t="16786" x="3236913" y="4868863"/>
          <p14:tracePt t="16797" x="3211513" y="4868863"/>
          <p14:tracePt t="16802" x="3168650" y="4868863"/>
          <p14:tracePt t="16814" x="3135313" y="4868863"/>
          <p14:tracePt t="16818" x="3092450" y="4868863"/>
          <p14:tracePt t="16828" x="3059113" y="4868863"/>
          <p14:tracePt t="16832" x="2998788" y="4878388"/>
          <p14:tracePt t="16842" x="2955925" y="4878388"/>
          <p14:tracePt t="16852" x="2871788" y="4886325"/>
          <p14:tracePt t="16858" x="2786063" y="4894263"/>
          <p14:tracePt t="16863" x="2684463" y="4894263"/>
          <p14:tracePt t="16872" x="2574925" y="4894263"/>
          <p14:tracePt t="16883" x="2463800" y="4894263"/>
          <p14:tracePt t="16888" x="2344738" y="4894263"/>
          <p14:tracePt t="16891" x="2260600" y="4894263"/>
          <p14:tracePt t="16902" x="2174875" y="4894263"/>
          <p14:tracePt t="16913" x="2090738" y="4894263"/>
          <p14:tracePt t="16918" x="2005013" y="4894263"/>
          <p14:tracePt t="16929" x="1936750" y="4894263"/>
          <p14:tracePt t="16932" x="1860550" y="4894263"/>
          <p14:tracePt t="16942" x="1809750" y="4894263"/>
          <p14:tracePt t="16948" x="1758950" y="4894263"/>
          <p14:tracePt t="16958" x="1733550" y="4894263"/>
          <p14:tracePt t="16964" x="1698625" y="4894263"/>
          <p14:tracePt t="16973" x="1673225" y="4894263"/>
          <p14:tracePt t="16979" x="1647825" y="4886325"/>
          <p14:tracePt t="16988" x="1639888" y="4886325"/>
          <p14:tracePt t="16994" x="1614488" y="4886325"/>
          <p14:tracePt t="17004" x="1579563" y="4886325"/>
          <p14:tracePt t="17008" x="1554163" y="4886325"/>
          <p14:tracePt t="17018" x="1528763" y="4886325"/>
          <p14:tracePt t="17024" x="1495425" y="4886325"/>
          <p14:tracePt t="17034" x="1462088" y="4894263"/>
          <p14:tracePt t="17040" x="1435100" y="4894263"/>
          <p14:tracePt t="17050" x="1409700" y="4894263"/>
          <p14:tracePt t="17056" x="1393825" y="4894263"/>
          <p14:tracePt t="17162" x="1409700" y="4894263"/>
          <p14:tracePt t="17172" x="1444625" y="4894263"/>
          <p14:tracePt t="17176" x="1470025" y="4894263"/>
          <p14:tracePt t="17186" x="1503363" y="4894263"/>
          <p14:tracePt t="17192" x="1546225" y="4894263"/>
          <p14:tracePt t="17202" x="1606550" y="4894263"/>
          <p14:tracePt t="17206" x="1639888" y="4894263"/>
          <p14:tracePt t="17216" x="1682750" y="4886325"/>
          <p14:tracePt t="17222" x="1698625" y="4886325"/>
          <p14:tracePt t="17232" x="1741488" y="4886325"/>
          <p14:tracePt t="17236" x="1817688" y="4886325"/>
          <p14:tracePt t="17247" x="1911350" y="4886325"/>
          <p14:tracePt t="17256" x="2038350" y="4894263"/>
          <p14:tracePt t="17264" x="2200275" y="4903788"/>
          <p14:tracePt t="17272" x="2352675" y="4919663"/>
          <p14:tracePt t="17276" x="2532063" y="4946650"/>
          <p14:tracePt t="17286" x="2693988" y="4972050"/>
          <p14:tracePt t="17292" x="2863850" y="4987925"/>
          <p14:tracePt t="17301" x="2998788" y="5005388"/>
          <p14:tracePt t="17305" x="3127375" y="5005388"/>
          <p14:tracePt t="17316" x="3254375" y="5005388"/>
          <p14:tracePt t="17322" x="3355975" y="5013325"/>
          <p14:tracePt t="17332" x="3457575" y="5030788"/>
          <p14:tracePt t="17335" x="3525838" y="5030788"/>
          <p14:tracePt t="17347" x="3568700" y="5038725"/>
          <p14:tracePt t="17352" x="3602038" y="5038725"/>
          <p14:tracePt t="17364" x="3619500" y="5038725"/>
          <p14:tracePt t="17408" x="3636963" y="5038725"/>
          <p14:tracePt t="17413" x="3652838" y="5038725"/>
          <p14:tracePt t="17423" x="3662363" y="5038725"/>
          <p14:tracePt t="17428" x="3687763" y="5038725"/>
          <p14:tracePt t="17438" x="3703638" y="5038725"/>
          <p14:tracePt t="17443" x="3721100" y="5038725"/>
          <p14:tracePt t="17452" x="3738563" y="5038725"/>
          <p14:tracePt t="17458" x="3763963" y="5038725"/>
          <p14:tracePt t="17472" x="3781425" y="5038725"/>
          <p14:tracePt t="17482" x="3781425" y="5030788"/>
          <p14:tracePt t="17488" x="3789363" y="5030788"/>
          <p14:tracePt t="17498" x="3797300" y="5022850"/>
          <p14:tracePt t="33113" x="3806825" y="5022850"/>
          <p14:tracePt t="33123" x="3814763" y="4997450"/>
          <p14:tracePt t="33133" x="3832225" y="4962525"/>
          <p14:tracePt t="33137" x="3840163" y="4937125"/>
          <p14:tracePt t="33147" x="3848100" y="4919663"/>
          <p14:tracePt t="33153" x="3857625" y="4911725"/>
          <p14:tracePt t="33164" x="3857625" y="4903788"/>
          <p14:tracePt t="33167" x="3857625" y="4886325"/>
          <p14:tracePt t="33181" x="3857625" y="4860925"/>
          <p14:tracePt t="33183" x="3840163" y="4810125"/>
          <p14:tracePt t="33193" x="3814763" y="4784725"/>
          <p14:tracePt t="33197" x="3771900" y="4749800"/>
          <p14:tracePt t="33208" x="3738563" y="4716463"/>
          <p14:tracePt t="33214" x="3687763" y="4665663"/>
          <p14:tracePt t="33223" x="3611563" y="4614863"/>
          <p14:tracePt t="33231" x="3517900" y="4538663"/>
          <p14:tracePt t="33240" x="3406775" y="4445000"/>
          <p14:tracePt t="33243" x="3330575" y="4394200"/>
          <p14:tracePt t="33251" x="3254375" y="4351338"/>
          <p14:tracePt t="33253" x="3178175" y="4291013"/>
          <p14:tracePt t="33264" x="3109913" y="4224338"/>
          <p14:tracePt t="33269" x="3041650" y="4146550"/>
          <p14:tracePt t="33281" x="2965450" y="4079875"/>
          <p14:tracePt t="33285" x="2879725" y="4011613"/>
          <p14:tracePt t="33293" x="2795588" y="3951288"/>
          <p14:tracePt t="33301" x="2701925" y="3900488"/>
          <p14:tracePt t="33310" x="2651125" y="3857625"/>
          <p14:tracePt t="33315" x="2616200" y="3824288"/>
          <p14:tracePt t="33390" x="2608263" y="3824288"/>
          <p14:tracePt t="33399" x="2590800" y="3824288"/>
          <p14:tracePt t="33406" x="2582863" y="3832225"/>
          <p14:tracePt t="33415" x="2557463" y="3849688"/>
          <p14:tracePt t="33421" x="2532063" y="3867150"/>
          <p14:tracePt t="33431" x="2489200" y="3892550"/>
          <p14:tracePt t="33435" x="2413000" y="3925888"/>
          <p14:tracePt t="33447" x="2336800" y="3968750"/>
          <p14:tracePt t="33450" x="2225675" y="4011613"/>
          <p14:tracePt t="33462" x="2116138" y="4062413"/>
          <p14:tracePt t="33465" x="1997075" y="4113213"/>
          <p14:tracePt t="33475" x="1878013" y="4164013"/>
          <p14:tracePt t="33481" x="1776413" y="4214813"/>
          <p14:tracePt t="33491" x="1673225" y="4257675"/>
          <p14:tracePt t="33497" x="1597025" y="4291013"/>
          <p14:tracePt t="33505" x="1503363" y="4325938"/>
          <p14:tracePt t="33511" x="1401763" y="4368800"/>
          <p14:tracePt t="33521" x="1317625" y="4402138"/>
          <p14:tracePt t="33525" x="1223963" y="4435475"/>
          <p14:tracePt t="33535" x="1147763" y="4486275"/>
          <p14:tracePt t="33541" x="1054100" y="4513263"/>
          <p14:tracePt t="33551" x="976313" y="4564063"/>
          <p14:tracePt t="33557" x="935038" y="4589463"/>
          <p14:tracePt t="33567" x="892175" y="4614863"/>
          <p14:tracePt t="33571" x="874713" y="4665663"/>
          <p14:tracePt t="33581" x="874713" y="4708525"/>
          <p14:tracePt t="33587" x="874713" y="4749800"/>
          <p14:tracePt t="33597" x="884238" y="4827588"/>
          <p14:tracePt t="33607" x="909638" y="4886325"/>
          <p14:tracePt t="33611" x="950913" y="4979988"/>
          <p14:tracePt t="33617" x="985838" y="5056188"/>
          <p14:tracePt t="33627" x="1019175" y="5132388"/>
          <p14:tracePt t="33637" x="1036638" y="5192713"/>
          <p14:tracePt t="33641" x="1062038" y="5251450"/>
          <p14:tracePt t="33653" x="1079500" y="5302250"/>
          <p14:tracePt t="33658" x="1120775" y="5362575"/>
          <p14:tracePt t="33667" x="1163638" y="5430838"/>
          <p14:tracePt t="33673" x="1214438" y="5507038"/>
          <p14:tracePt t="33683" x="1300163" y="5575300"/>
          <p14:tracePt t="33687" x="1393825" y="5641975"/>
          <p14:tracePt t="33697" x="1477963" y="5710238"/>
          <p14:tracePt t="33703" x="1563688" y="5795963"/>
          <p14:tracePt t="33713" x="1657350" y="5864225"/>
          <p14:tracePt t="33717" x="1733550" y="5915025"/>
          <p14:tracePt t="33727" x="1809750" y="5973763"/>
          <p14:tracePt t="33733" x="1885950" y="6008688"/>
          <p14:tracePt t="33743" x="1962150" y="6049963"/>
          <p14:tracePt t="33747" x="2055813" y="6084888"/>
          <p14:tracePt t="33757" x="2141538" y="6118225"/>
          <p14:tracePt t="33764" x="2243138" y="6161088"/>
          <p14:tracePt t="33773" x="2344738" y="6211888"/>
          <p14:tracePt t="33777" x="2455863" y="6246813"/>
          <p14:tracePt t="33787" x="2540000" y="6280150"/>
          <p14:tracePt t="33793" x="2616200" y="6297613"/>
          <p14:tracePt t="33803" x="2676525" y="6305550"/>
          <p14:tracePt t="33809" x="2735263" y="6323013"/>
          <p14:tracePt t="33819" x="2778125" y="6323013"/>
          <p14:tracePt t="33823" x="2811463" y="6323013"/>
          <p14:tracePt t="33833" x="2838450" y="6323013"/>
          <p14:tracePt t="33839" x="2871788" y="6323013"/>
          <p14:tracePt t="33849" x="2897188" y="6323013"/>
          <p14:tracePt t="33853" x="2914650" y="6313488"/>
          <p14:tracePt t="33864" x="2922588" y="6313488"/>
          <p14:tracePt t="33869" x="2947988" y="6313488"/>
          <p14:tracePt t="33881" x="2973388" y="6305550"/>
          <p14:tracePt t="33885" x="3016250" y="6305550"/>
          <p14:tracePt t="33897" x="3067050" y="6305550"/>
          <p14:tracePt t="33899" x="3143250" y="6305550"/>
          <p14:tracePt t="33909" x="3211513" y="6305550"/>
          <p14:tracePt t="33915" x="3297238" y="6305550"/>
          <p14:tracePt t="33925" x="3389313" y="6297613"/>
          <p14:tracePt t="33930" x="3457575" y="6297613"/>
          <p14:tracePt t="33940" x="3543300" y="6297613"/>
          <p14:tracePt t="33947" x="3611563" y="6297613"/>
          <p14:tracePt t="33956" x="3687763" y="6280150"/>
          <p14:tracePt t="33965" x="3763963" y="6272213"/>
          <p14:tracePt t="33969" x="3806825" y="6262688"/>
          <p14:tracePt t="33981" x="3857625" y="6246813"/>
          <p14:tracePt t="33986" x="3873500" y="6237288"/>
          <p14:tracePt t="33998" x="3890963" y="6229350"/>
          <p14:tracePt t="34001" x="3900488" y="6221413"/>
          <p14:tracePt t="34010" x="3908425" y="6211888"/>
          <p14:tracePt t="34015" x="3933825" y="6203950"/>
          <p14:tracePt t="34026" x="3959225" y="6186488"/>
          <p14:tracePt t="34032" x="3976688" y="6178550"/>
          <p14:tracePt t="34041" x="3992563" y="6169025"/>
          <p14:tracePt t="34047" x="4010025" y="6161088"/>
          <p14:tracePt t="34056" x="4027488" y="6153150"/>
          <p14:tracePt t="34061" x="4035425" y="6153150"/>
          <p14:tracePt t="34076" x="4044950" y="6143625"/>
          <p14:tracePt t="34086" x="4052888" y="6135688"/>
          <p14:tracePt t="34102" x="4060825" y="6135688"/>
          <p14:tracePt t="34105" x="4078288" y="6118225"/>
          <p14:tracePt t="34117" x="4086225" y="6102350"/>
          <p14:tracePt t="34121" x="4103688" y="6084888"/>
          <p14:tracePt t="34132" x="4111625" y="6076950"/>
          <p14:tracePt t="34138" x="4137025" y="6059488"/>
          <p14:tracePt t="34148" x="4146550" y="6034088"/>
          <p14:tracePt t="34152" x="4162425" y="6016625"/>
          <p14:tracePt t="34161" x="4171950" y="5991225"/>
          <p14:tracePt t="34168" x="4179888" y="5973763"/>
          <p14:tracePt t="34187" x="4205288" y="5932488"/>
          <p14:tracePt t="34191" x="4214813" y="5932488"/>
          <p14:tracePt t="34198" x="4222750" y="5915025"/>
          <p14:tracePt t="34208" x="4222750" y="5897563"/>
          <p14:tracePt t="34211" x="4230688" y="5889625"/>
          <p14:tracePt t="34223" x="4240213" y="5880100"/>
          <p14:tracePt t="34228" x="4256088" y="5864225"/>
          <p14:tracePt t="34238" x="4256088" y="5846763"/>
          <p14:tracePt t="34252" x="4265613" y="5838825"/>
          <p14:tracePt t="34258" x="4265613" y="5829300"/>
          <p14:tracePt t="34278" x="4273550" y="5829300"/>
          <p14:tracePt t="34303" x="4273550" y="5821363"/>
          <p14:tracePt t="34314" x="4273550" y="5813425"/>
          <p14:tracePt t="34323" x="4281488" y="5803900"/>
          <p14:tracePt t="34328" x="4291013" y="5788025"/>
          <p14:tracePt t="34338" x="4291013" y="5770563"/>
          <p14:tracePt t="34343" x="4291013" y="5761038"/>
          <p14:tracePt t="34353" x="4298950" y="5745163"/>
          <p14:tracePt t="34358" x="4306888" y="5727700"/>
          <p14:tracePt t="34369" x="4306888" y="5719763"/>
          <p14:tracePt t="34373" x="4306888" y="5710238"/>
          <p14:tracePt t="34383" x="4316413" y="5702300"/>
          <p14:tracePt t="34430" x="4324350" y="5702300"/>
          <p14:tracePt t="34434" x="4324350" y="5684838"/>
          <p14:tracePt t="34443" x="4332288" y="5676900"/>
          <p14:tracePt t="34449" x="4341813" y="5676900"/>
          <p14:tracePt t="34462" x="4341813" y="5668963"/>
          <p14:tracePt t="34476" x="4341813" y="5659438"/>
          <p14:tracePt t="34481" x="4341813" y="5651500"/>
          <p14:tracePt t="34491" x="4349750" y="5651500"/>
          <p14:tracePt t="34568" x="4349750" y="5641975"/>
          <p14:tracePt t="39463" x="4375150" y="5641975"/>
          <p14:tracePt t="39470" x="4468813" y="5626100"/>
          <p14:tracePt t="39481" x="4529138" y="5616575"/>
          <p14:tracePt t="39483" x="4570413" y="5616575"/>
          <p14:tracePt t="39493" x="4630738" y="5616575"/>
          <p14:tracePt t="39499" x="4664075" y="5616575"/>
          <p14:tracePt t="39510" x="4681538" y="5616575"/>
          <p14:tracePt t="39514" x="4699000" y="5608638"/>
          <p14:tracePt t="39520" x="4714875" y="5608638"/>
          <p14:tracePt t="39532" x="4724400" y="5608638"/>
          <p14:tracePt t="39534" x="4732338" y="5608638"/>
          <p14:tracePt t="39546" x="4740275" y="5608638"/>
          <p14:tracePt t="39560" x="4740275" y="5600700"/>
          <p14:tracePt t="39564" x="4749800" y="5600700"/>
          <p14:tracePt t="39576" x="4757738" y="5600700"/>
          <p14:tracePt t="39581" x="4775200" y="5591175"/>
          <p14:tracePt t="39590" x="4800600" y="5591175"/>
          <p14:tracePt t="39596" x="4833938" y="5583238"/>
          <p14:tracePt t="39606" x="4851400" y="5583238"/>
          <p14:tracePt t="39609" x="4884738" y="5583238"/>
          <p14:tracePt t="39620" x="4902200" y="5575300"/>
          <p14:tracePt t="39632" x="4910138" y="5575300"/>
          <p14:tracePt t="39636" x="4919663" y="5575300"/>
          <p14:tracePt t="39665" x="4927600" y="5575300"/>
          <p14:tracePt t="39752" x="4935538" y="5575300"/>
          <p14:tracePt t="39756" x="4945063" y="5575300"/>
          <p14:tracePt t="39765" x="4970463" y="5591175"/>
          <p14:tracePt t="39776" x="5021263" y="5608638"/>
          <p14:tracePt t="39782" x="5072063" y="5651500"/>
          <p14:tracePt t="39786" x="5114925" y="5702300"/>
          <p14:tracePt t="39796" x="5199063" y="5821363"/>
          <p14:tracePt t="39806" x="5267325" y="5940425"/>
          <p14:tracePt t="39812" x="5259388" y="6042025"/>
          <p14:tracePt t="40472" x="5292725" y="6034088"/>
          <p14:tracePt t="40482" x="5302250" y="6024563"/>
          <p14:tracePt t="40487" x="5335588" y="6016625"/>
          <p14:tracePt t="40498" x="5360988" y="6016625"/>
          <p14:tracePt t="40503" x="5378450" y="6008688"/>
          <p14:tracePt t="40512" x="5386388" y="5991225"/>
          <p14:tracePt t="40518" x="5394325" y="5973763"/>
          <p14:tracePt t="40528" x="5394325" y="5965825"/>
          <p14:tracePt t="40532" x="5394325" y="5957888"/>
          <p14:tracePt t="40542" x="5394325" y="5932488"/>
          <p14:tracePt t="40549" x="5394325" y="5922963"/>
          <p14:tracePt t="40558" x="5394325" y="5905500"/>
          <p14:tracePt t="40561" x="5403850" y="5889625"/>
          <p14:tracePt t="40572" x="5403850" y="5880100"/>
          <p14:tracePt t="40578" x="5403850" y="5872163"/>
          <p14:tracePt t="40588" x="5411788" y="5864225"/>
          <p14:tracePt t="40604" x="5421313" y="5854700"/>
          <p14:tracePt t="40608" x="5421313" y="5838825"/>
          <p14:tracePt t="40654" x="5421313" y="5829300"/>
          <p14:tracePt t="40678" x="5429250" y="5813425"/>
          <p14:tracePt t="40683" x="5446713" y="5803900"/>
          <p14:tracePt t="40694" x="5472113" y="5778500"/>
          <p14:tracePt t="40698" x="5497513" y="5753100"/>
          <p14:tracePt t="40708" x="5522913" y="5727700"/>
          <p14:tracePt t="40715" x="5530850" y="5719763"/>
          <p14:tracePt t="40723" x="5548313" y="5702300"/>
          <p14:tracePt t="40732" x="5573713" y="5684838"/>
          <p14:tracePt t="40740" x="5599113" y="5676900"/>
          <p14:tracePt t="40743" x="5632450" y="5659438"/>
          <p14:tracePt t="40754" x="5667375" y="5651500"/>
          <p14:tracePt t="40760" x="5683250" y="5634038"/>
          <p14:tracePt t="40770" x="5700713" y="5626100"/>
          <p14:tracePt t="40773" x="5718175" y="5626100"/>
          <p14:tracePt t="40783" x="5726113" y="5616575"/>
          <p14:tracePt t="40790" x="5735638" y="5608638"/>
          <p14:tracePt t="40810" x="5743575" y="5608638"/>
          <p14:tracePt t="40856" x="5761038" y="5608638"/>
          <p14:tracePt t="40860" x="5768975" y="5600700"/>
          <p14:tracePt t="40870" x="5786438" y="5591175"/>
          <p14:tracePt t="40876" x="5811838" y="5583238"/>
          <p14:tracePt t="40886" x="5837238" y="5565775"/>
          <p14:tracePt t="40890" x="5845175" y="5557838"/>
          <p14:tracePt t="40902" x="5862638" y="5557838"/>
          <p14:tracePt t="40906" x="5888038" y="5549900"/>
          <p14:tracePt t="40916" x="5895975" y="5549900"/>
          <p14:tracePt t="40920" x="5913438" y="5540375"/>
          <p14:tracePt t="40932" x="5938838" y="5540375"/>
          <p14:tracePt t="40936" x="5946775" y="5532438"/>
          <p14:tracePt t="40946" x="5981700" y="5524500"/>
          <p14:tracePt t="40952" x="6007100" y="5514975"/>
          <p14:tracePt t="40962" x="6040438" y="5507038"/>
          <p14:tracePt t="40965" x="6075363" y="5489575"/>
          <p14:tracePt t="40976" x="6100763" y="5481638"/>
          <p14:tracePt t="40983" x="6126163" y="5472113"/>
          <p14:tracePt t="40992" x="6151563" y="5464175"/>
          <p14:tracePt t="40996" x="6176963" y="5456238"/>
          <p14:tracePt t="41006" x="6194425" y="5456238"/>
          <p14:tracePt t="41012" x="6227763" y="5446713"/>
          <p14:tracePt t="41022" x="6235700" y="5438775"/>
          <p14:tracePt t="41028" x="6270625" y="5430838"/>
          <p14:tracePt t="41036" x="6296025" y="5421313"/>
          <p14:tracePt t="41042" x="6329363" y="5413375"/>
          <p14:tracePt t="41052" x="6364288" y="5395913"/>
          <p14:tracePt t="41056" x="6397625" y="5380038"/>
          <p14:tracePt t="41066" x="6448425" y="5362575"/>
          <p14:tracePt t="41071" x="6508750" y="5337175"/>
          <p14:tracePt t="41082" x="6542088" y="5311775"/>
          <p14:tracePt t="41088" x="6592888" y="5276850"/>
          <p14:tracePt t="41099" x="6626225" y="5251450"/>
          <p14:tracePt t="41102" x="6661150" y="5235575"/>
          <p14:tracePt t="41112" x="6686550" y="5208588"/>
          <p14:tracePt t="41119" x="6729413" y="5183188"/>
          <p14:tracePt t="41128" x="6762750" y="5167313"/>
          <p14:tracePt t="41132" x="6788150" y="5141913"/>
          <p14:tracePt t="41142" x="6823075" y="5124450"/>
          <p14:tracePt t="41152" x="6848475" y="5099050"/>
          <p14:tracePt t="41158" x="6873875" y="5073650"/>
          <p14:tracePt t="41181" x="6907213" y="5048250"/>
          <p14:tracePt t="41185" x="6924675" y="5038725"/>
          <p14:tracePt t="41188" x="6942138" y="5022850"/>
          <p14:tracePt t="41199" x="6950075" y="5005388"/>
          <p14:tracePt t="41204" x="6967538" y="4997450"/>
          <p14:tracePt t="41215" x="6975475" y="4979988"/>
          <p14:tracePt t="41218" x="6992938" y="4979988"/>
          <p14:tracePt t="41228" x="6992938" y="4972050"/>
          <p14:tracePt t="41233" x="7000875" y="4962525"/>
          <p14:tracePt t="41244" x="7008813" y="4954588"/>
          <p14:tracePt t="41248" x="7018338" y="4954588"/>
          <p14:tracePt t="41260" x="7018338" y="4946650"/>
          <p14:tracePt t="41265" x="7018338" y="4937125"/>
          <p14:tracePt t="41274" x="7026275" y="4929188"/>
          <p14:tracePt t="41278" x="7034213" y="4919663"/>
          <p14:tracePt t="41290" x="7043738" y="4903788"/>
          <p14:tracePt t="41293" x="7059613" y="4903788"/>
          <p14:tracePt t="41304" x="7085013" y="4886325"/>
          <p14:tracePt t="41310" x="7102475" y="4868863"/>
          <p14:tracePt t="41320" x="7119938" y="4852988"/>
          <p14:tracePt t="41323" x="7145338" y="4843463"/>
          <p14:tracePt t="41334" x="7162800" y="4827588"/>
          <p14:tracePt t="41340" x="7178675" y="4827588"/>
          <p14:tracePt t="41349" x="7178675" y="4818063"/>
          <p14:tracePt t="41354" x="7188200" y="4810125"/>
          <p14:tracePt t="41366" x="7204075" y="4810125"/>
          <p14:tracePt t="41370" x="7204075" y="4802188"/>
          <p14:tracePt t="41382" x="7213600" y="4792663"/>
          <p14:tracePt t="41384" x="7229475" y="4784725"/>
          <p14:tracePt t="41394" x="7239000" y="4767263"/>
          <p14:tracePt t="41400" x="7256463" y="4759325"/>
          <p14:tracePt t="41410" x="7264400" y="4749800"/>
          <p14:tracePt t="41416" x="7281863" y="4741863"/>
          <p14:tracePt t="41426" x="7289800" y="4733925"/>
          <p14:tracePt t="41432" x="7297738" y="4716463"/>
          <p14:tracePt t="41440" x="7315200" y="4708525"/>
          <p14:tracePt t="41446" x="7323138" y="4708525"/>
          <p14:tracePt t="41456" x="7332663" y="4691063"/>
          <p14:tracePt t="41460" x="7340600" y="4673600"/>
          <p14:tracePt t="41470" x="7358063" y="4673600"/>
          <p14:tracePt t="41476" x="7373938" y="4657725"/>
          <p14:tracePt t="41486" x="7383463" y="4648200"/>
          <p14:tracePt t="41496" x="7391400" y="4640263"/>
          <p14:tracePt t="41502" x="7400925" y="4630738"/>
          <p14:tracePt t="41512" x="7416800" y="4630738"/>
          <p14:tracePt t="41576" x="7426325" y="4622800"/>
          <p14:tracePt t="41586" x="7434263" y="4622800"/>
          <p14:tracePt t="41602" x="7434263" y="4614863"/>
          <p14:tracePt t="41615" x="7442200" y="4614863"/>
          <p14:tracePt t="41632" x="7451725" y="4605338"/>
          <p14:tracePt t="41652" x="7459663" y="4605338"/>
          <p14:tracePt t="41668" x="7459663" y="4597400"/>
          <p14:tracePt t="41678" x="7467600" y="4597400"/>
          <p14:tracePt t="41722" x="7477125" y="4589463"/>
          <p14:tracePt t="41742" x="7485063" y="4589463"/>
          <p14:tracePt t="41758" x="7493000" y="4589463"/>
          <p14:tracePt t="41768" x="7493000" y="4572000"/>
          <p14:tracePt t="41773" x="7502525" y="4572000"/>
          <p14:tracePt t="41797" x="7502525" y="4564063"/>
          <p14:tracePt t="41803" x="7510463" y="4564063"/>
          <p14:tracePt t="41860" x="7518400" y="4564063"/>
          <p14:tracePt t="41934" x="7527925" y="4554538"/>
          <p14:tracePt t="41946" x="7535863" y="4554538"/>
          <p14:tracePt t="42072" x="7535863" y="4546600"/>
          <p14:tracePt t="42434" x="7545388" y="4546600"/>
          <p14:tracePt t="42454" x="7553325" y="4546600"/>
          <p14:tracePt t="42465" x="7561263" y="4546600"/>
          <p14:tracePt t="42481" x="7570788" y="4538663"/>
          <p14:tracePt t="42486" x="7586663" y="4538663"/>
          <p14:tracePt t="42496" x="7586663" y="4529138"/>
          <p14:tracePt t="42501" x="7596188" y="4521200"/>
          <p14:tracePt t="42516" x="7604125" y="4521200"/>
          <p14:tracePt t="42540" x="7612063" y="4521200"/>
          <p14:tracePt t="42546" x="7621588" y="4521200"/>
          <p14:tracePt t="42556" x="7629525" y="4513263"/>
          <p14:tracePt t="42559" x="7654925" y="4503738"/>
          <p14:tracePt t="42572" x="7680325" y="4503738"/>
          <p14:tracePt t="42576" x="7697788" y="4503738"/>
          <p14:tracePt t="42586" x="7723188" y="4503738"/>
          <p14:tracePt t="42592" x="7748588" y="4495800"/>
          <p14:tracePt t="42602" x="7781925" y="4495800"/>
          <p14:tracePt t="42612" x="7807325" y="4486275"/>
          <p14:tracePt t="42615" x="7842250" y="4486275"/>
          <p14:tracePt t="42621" x="7885113" y="4486275"/>
          <p14:tracePt t="42632" x="7961313" y="4486275"/>
          <p14:tracePt t="42640" x="8012113" y="4486275"/>
          <p14:tracePt t="42646" x="8113713" y="4486275"/>
          <p14:tracePt t="42656" x="8199438" y="4503738"/>
          <p14:tracePt t="42662" x="8291513" y="4513263"/>
          <p14:tracePt t="42672" x="8359775" y="4521200"/>
          <p14:tracePt t="42676" x="8420100" y="4521200"/>
          <p14:tracePt t="42686" x="8453438" y="4529138"/>
          <p14:tracePt t="42692" x="8478838" y="4538663"/>
          <p14:tracePt t="42702" x="8496300" y="4538663"/>
          <p14:tracePt t="42706" x="8513763" y="4546600"/>
          <p14:tracePt t="42716" x="8521700" y="4546600"/>
          <p14:tracePt t="42721" x="8529638" y="4554538"/>
          <p14:tracePt t="42733" x="8555038" y="4564063"/>
          <p14:tracePt t="42736" x="8580438" y="4564063"/>
          <p14:tracePt t="42746" x="8597900" y="4572000"/>
          <p14:tracePt t="42752" x="8623300" y="4572000"/>
          <p14:tracePt t="42762" x="8640763" y="4572000"/>
          <p14:tracePt t="42768" x="8648700" y="4572000"/>
          <p14:tracePt t="42776" x="8674100" y="4572000"/>
          <p14:tracePt t="42783" x="8716963" y="4579938"/>
          <p14:tracePt t="42792" x="8767763" y="4605338"/>
          <p14:tracePt t="42802" x="8853488" y="4622800"/>
          <p14:tracePt t="42808" x="8955088" y="4648200"/>
          <p14:tracePt t="42811" x="9056688" y="4657725"/>
          <p14:tracePt t="42822" x="9158288" y="4683125"/>
          <p14:tracePt t="42832" x="9269413" y="4691063"/>
          <p14:tracePt t="42837" x="9353550" y="4691063"/>
          <p14:tracePt t="42848" x="9456738" y="4708525"/>
          <p14:tracePt t="42852" x="9558338" y="4716463"/>
          <p14:tracePt t="42862" x="9667875" y="4724400"/>
          <p14:tracePt t="42870" x="9786938" y="4724400"/>
          <p14:tracePt t="42878" x="9898063" y="4724400"/>
          <p14:tracePt t="42882" x="10009188" y="4741863"/>
          <p14:tracePt t="42892" x="10093325" y="4741863"/>
          <p14:tracePt t="42899" x="10179050" y="4741863"/>
          <p14:tracePt t="42908" x="10255250" y="4749800"/>
          <p14:tracePt t="42916" x="10323513" y="4749800"/>
          <p14:tracePt t="42924" x="10382250" y="4749800"/>
          <p14:tracePt t="42928" x="10442575" y="4749800"/>
          <p14:tracePt t="42938" x="10501313" y="4749800"/>
          <p14:tracePt t="42943" x="10569575" y="4749800"/>
          <p14:tracePt t="42954" x="10628313" y="4733925"/>
          <p14:tracePt t="42957" x="10704513" y="4716463"/>
          <p14:tracePt t="42968" x="10782300" y="4691063"/>
          <p14:tracePt t="42973" x="10841038" y="4673600"/>
          <p14:tracePt t="42984" x="10917238" y="4640263"/>
          <p14:tracePt t="42990" x="10968038" y="4622800"/>
          <p14:tracePt t="43000" x="11028363" y="4589463"/>
          <p14:tracePt t="43004" x="11079163" y="4572000"/>
          <p14:tracePt t="43015" x="11137900" y="4538663"/>
          <p14:tracePt t="43020" x="11206163" y="4495800"/>
          <p14:tracePt t="43032" x="11282363" y="4452938"/>
          <p14:tracePt t="43034" x="11342688" y="4410075"/>
          <p14:tracePt t="43044" x="11393488" y="4368800"/>
          <p14:tracePt t="43049" x="11436350" y="4333875"/>
          <p14:tracePt t="43060" x="11461750" y="4291013"/>
          <p14:tracePt t="43066" x="11495088" y="4249738"/>
          <p14:tracePt t="43074" x="11512550" y="4197350"/>
          <p14:tracePt t="43082" x="11520488" y="4146550"/>
          <p14:tracePt t="43090" x="11520488" y="4121150"/>
          <p14:tracePt t="43093" x="11520488" y="4052888"/>
          <p14:tracePt t="43103" x="11520488" y="3994150"/>
          <p14:tracePt t="43110" x="11495088" y="3917950"/>
          <p14:tracePt t="43120" x="11452225" y="3832225"/>
          <p14:tracePt t="43123" x="11418888" y="3763963"/>
          <p14:tracePt t="43132" x="11385550" y="3687763"/>
          <p14:tracePt t="43140" x="11317288" y="3611563"/>
          <p14:tracePt t="43146" x="11266488" y="3535363"/>
          <p14:tracePt t="43156" x="11223625" y="3492500"/>
          <p14:tracePt t="43160" x="11206163" y="3459163"/>
          <p14:tracePt t="43166" x="11198225" y="3459163"/>
          <p14:tracePt t="43176" x="11198225" y="3441700"/>
          <p14:tracePt t="43183" x="11188700" y="3433763"/>
          <p14:tracePt t="43190" x="11180763" y="3424238"/>
          <p14:tracePt t="43196" x="11147425" y="3408363"/>
          <p14:tracePt t="43206" x="11112500" y="3382963"/>
          <p14:tracePt t="43210" x="11061700" y="3355975"/>
          <p14:tracePt t="43220" x="11002963" y="3330575"/>
          <p14:tracePt t="43226" x="10926763" y="3305175"/>
          <p14:tracePt t="43236" x="10841038" y="3279775"/>
          <p14:tracePt t="43242" x="10721975" y="3263900"/>
          <p14:tracePt t="43252" x="10612438" y="3246438"/>
          <p14:tracePt t="43256" x="10493375" y="3246438"/>
          <p14:tracePt t="43266" x="10382250" y="3238500"/>
          <p14:tracePt t="43272" x="10280650" y="3238500"/>
          <p14:tracePt t="43283" x="10186988" y="3238500"/>
          <p14:tracePt t="43286" x="10067925" y="3238500"/>
          <p14:tracePt t="43296" x="9974263" y="3238500"/>
          <p14:tracePt t="43302" x="9855200" y="3238500"/>
          <p14:tracePt t="43312" x="9728200" y="3238500"/>
          <p14:tracePt t="43322" x="9617075" y="3263900"/>
          <p14:tracePt t="43326" x="9515475" y="3271838"/>
          <p14:tracePt t="43333" x="9405938" y="3289300"/>
          <p14:tracePt t="43342" x="9302750" y="3297238"/>
          <p14:tracePt t="43354" x="9226550" y="3322638"/>
          <p14:tracePt t="43356" x="9167813" y="3330575"/>
          <p14:tracePt t="43365" x="9107488" y="3348038"/>
          <p14:tracePt t="43371" x="9056688" y="3355975"/>
          <p14:tracePt t="43382" x="9023350" y="3373438"/>
          <p14:tracePt t="43388" x="8988425" y="3390900"/>
          <p14:tracePt t="43399" x="8955088" y="3424238"/>
          <p14:tracePt t="43402" x="8912225" y="3449638"/>
          <p14:tracePt t="43412" x="8878888" y="3484563"/>
          <p14:tracePt t="43421" x="8836025" y="3527425"/>
          <p14:tracePt t="43428" x="8818563" y="3552825"/>
          <p14:tracePt t="43432" x="8785225" y="3586163"/>
          <p14:tracePt t="43442" x="8777288" y="3619500"/>
          <p14:tracePt t="43449" x="8767763" y="3646488"/>
          <p14:tracePt t="43458" x="8767763" y="3679825"/>
          <p14:tracePt t="43465" x="8767763" y="3697288"/>
          <p14:tracePt t="43473" x="8767763" y="3722688"/>
          <p14:tracePt t="43478" x="8767763" y="3756025"/>
          <p14:tracePt t="43488" x="8767763" y="3781425"/>
          <p14:tracePt t="43493" x="8767763" y="3816350"/>
          <p14:tracePt t="43504" x="8767763" y="3849688"/>
          <p14:tracePt t="43508" x="8767763" y="3875088"/>
          <p14:tracePt t="43518" x="8777288" y="3900488"/>
          <p14:tracePt t="43523" x="8785225" y="3925888"/>
          <p14:tracePt t="43533" x="8793163" y="3951288"/>
          <p14:tracePt t="43537" x="8810625" y="3968750"/>
          <p14:tracePt t="43549" x="8818563" y="3976688"/>
          <p14:tracePt t="43554" x="8836025" y="4002088"/>
          <p14:tracePt t="43565" x="8853488" y="4027488"/>
          <p14:tracePt t="43570" x="8894763" y="4052888"/>
          <p14:tracePt t="43578" x="8947150" y="4105275"/>
          <p14:tracePt t="43583" x="9013825" y="4146550"/>
          <p14:tracePt t="43594" x="9074150" y="4189413"/>
          <p14:tracePt t="43598" x="9124950" y="4232275"/>
          <p14:tracePt t="43610" x="9183688" y="4265613"/>
          <p14:tracePt t="43615" x="9236075" y="4291013"/>
          <p14:tracePt t="43624" x="9294813" y="4316413"/>
          <p14:tracePt t="43632" x="9345613" y="4333875"/>
          <p14:tracePt t="43640" x="9380538" y="4351338"/>
          <p14:tracePt t="43650" x="9413875" y="4359275"/>
          <p14:tracePt t="43653" x="9447213" y="4368800"/>
          <p14:tracePt t="43660" x="9482138" y="4376738"/>
          <p14:tracePt t="43670" x="9523413" y="4376738"/>
          <p14:tracePt t="43683" x="9591675" y="4384675"/>
          <p14:tracePt t="43694" x="9609138" y="4384675"/>
          <p14:tracePt t="43701" x="9626600" y="4384675"/>
          <p14:tracePt t="43710" x="9634538" y="4384675"/>
          <p14:tracePt t="43926" x="9626600" y="4384675"/>
          <p14:tracePt t="43936" x="9609138" y="4384675"/>
          <p14:tracePt t="43941" x="9591675" y="4384675"/>
          <p14:tracePt t="43952" x="9583738" y="4384675"/>
          <p14:tracePt t="43958" x="9575800" y="4384675"/>
          <p14:tracePt t="43968" x="9566275" y="4384675"/>
          <p14:tracePt t="43982" x="9558338" y="4384675"/>
          <p14:tracePt t="44008" x="9550400" y="4384675"/>
          <p14:tracePt t="44011" x="9540875" y="4384675"/>
          <p14:tracePt t="44628" x="9515475" y="4384675"/>
          <p14:tracePt t="44638" x="9482138" y="4384675"/>
          <p14:tracePt t="44643" x="9456738" y="4384675"/>
          <p14:tracePt t="44654" x="9413875" y="4384675"/>
          <p14:tracePt t="44658" x="9371013" y="4384675"/>
          <p14:tracePt t="44668" x="9345613" y="4384675"/>
          <p14:tracePt t="44678" x="9320213" y="4394200"/>
          <p14:tracePt t="44684" x="9302750" y="4402138"/>
          <p14:tracePt t="44694" x="9286875" y="4402138"/>
          <p14:tracePt t="44698" x="9269413" y="4410075"/>
          <p14:tracePt t="44708" x="9251950" y="4410075"/>
          <p14:tracePt t="44715" x="9244013" y="4419600"/>
          <p14:tracePt t="44723" x="9226550" y="4419600"/>
          <p14:tracePt t="44732" x="9201150" y="4427538"/>
          <p14:tracePt t="44740" x="9167813" y="4435475"/>
          <p14:tracePt t="44743" x="9132888" y="4452938"/>
          <p14:tracePt t="44754" x="9091613" y="4460875"/>
          <p14:tracePt t="44760" x="9031288" y="4478338"/>
          <p14:tracePt t="44770" x="8980488" y="4486275"/>
          <p14:tracePt t="44773" x="8937625" y="4495800"/>
          <p14:tracePt t="44784" x="8904288" y="4503738"/>
          <p14:tracePt t="44790" x="8878888" y="4503738"/>
          <p14:tracePt t="44800" x="8861425" y="4503738"/>
          <p14:tracePt t="44803" x="8836025" y="4513263"/>
          <p14:tracePt t="44816" x="8810625" y="4513263"/>
          <p14:tracePt t="44820" x="8793163" y="4513263"/>
          <p14:tracePt t="44832" x="8759825" y="4513263"/>
          <p14:tracePt t="44836" x="8734425" y="4513263"/>
          <p14:tracePt t="44846" x="8716963" y="4521200"/>
          <p14:tracePt t="44850" x="8691563" y="4521200"/>
          <p14:tracePt t="44860" x="8666163" y="4521200"/>
          <p14:tracePt t="44865" x="8658225" y="4521200"/>
          <p14:tracePt t="44876" x="8640763" y="4521200"/>
          <p14:tracePt t="44882" x="8632825" y="4521200"/>
          <p14:tracePt t="44952" x="8623300" y="4521200"/>
          <p14:tracePt t="44956" x="8615363" y="4521200"/>
          <p14:tracePt t="44988" x="8605838" y="452120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2755" y="-5724235"/>
            <a:ext cx="743530" cy="1219200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8CE9B8B-83C0-4646-A6A0-9857A1BF072E}"/>
              </a:ext>
            </a:extLst>
          </p:cNvPr>
          <p:cNvSpPr txBox="1"/>
          <p:nvPr/>
        </p:nvSpPr>
        <p:spPr>
          <a:xfrm>
            <a:off x="2255621" y="743531"/>
            <a:ext cx="76777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Inquérito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75BF97-122F-2AEB-7915-E5A38E755269}"/>
              </a:ext>
            </a:extLst>
          </p:cNvPr>
          <p:cNvSpPr txBox="1"/>
          <p:nvPr/>
        </p:nvSpPr>
        <p:spPr>
          <a:xfrm>
            <a:off x="1835457" y="1328306"/>
            <a:ext cx="851812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 inquérito foi partilhado com a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comunidade FEUP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 no total, recebemos cerca de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respostas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. Grande parte dos participantes abordados, frequentam a FEUP à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ou 3 anos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(48,4% e 32,3%) e encontram-se no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3º ano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(90,3%) da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LEIC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(100%), têm idades compreendidas entre os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 e 24 anos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(90,3%) sendo a maioria do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sexo masculino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(67,7%).</a:t>
            </a:r>
          </a:p>
          <a:p>
            <a:pPr algn="just"/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Nos resultados obtidos: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No geral, os estudantes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conhecem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 site da biblioteca (54,8%), os que conhecem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nunca usam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(57,1%);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Mais de metade passa até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horas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na biblioteca por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semana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(67,7%) a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estudar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(83,9%) 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 maioria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nunca requisitou livros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(90,3%)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ou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nunca reservou uma sala de estudo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(71%);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Uma parte significativa gostaria de usar uma </a:t>
            </a:r>
            <a:r>
              <a:rPr lang="pt-P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Android/iOS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(87,4%);</a:t>
            </a:r>
          </a:p>
          <a:p>
            <a:pPr algn="just"/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389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602"/>
    </mc:Choice>
    <mc:Fallback xmlns="">
      <p:transition spd="slow" advTm="66602"/>
    </mc:Fallback>
  </mc:AlternateContent>
  <p:extLst>
    <p:ext uri="{3A86A75C-4F4B-4683-9AE1-C65F6400EC91}">
      <p14:laserTraceLst xmlns:p14="http://schemas.microsoft.com/office/powerpoint/2010/main">
        <p14:tracePtLst>
          <p14:tracePt t="6720" x="5837238" y="5091113"/>
          <p14:tracePt t="6723" x="5837238" y="5073650"/>
          <p14:tracePt t="6733" x="5837238" y="5056188"/>
          <p14:tracePt t="6740" x="5837238" y="5030788"/>
          <p14:tracePt t="6749" x="5837238" y="4997450"/>
          <p14:tracePt t="6753" x="5837238" y="4979988"/>
          <p14:tracePt t="6763" x="5837238" y="4962525"/>
          <p14:tracePt t="6770" x="5837238" y="4937125"/>
          <p14:tracePt t="6780" x="5837238" y="4929188"/>
          <p14:tracePt t="6783" x="5837238" y="4903788"/>
          <p14:tracePt t="6796" x="5837238" y="4878388"/>
          <p14:tracePt t="6800" x="5837238" y="4860925"/>
          <p14:tracePt t="6810" x="5827713" y="4835525"/>
          <p14:tracePt t="6816" x="5827713" y="4810125"/>
          <p14:tracePt t="6826" x="5827713" y="4792663"/>
          <p14:tracePt t="6830" x="5827713" y="4767263"/>
          <p14:tracePt t="6840" x="5827713" y="4749800"/>
          <p14:tracePt t="6846" x="5827713" y="4741863"/>
          <p14:tracePt t="6856" x="5819775" y="4724400"/>
          <p14:tracePt t="6860" x="5819775" y="4708525"/>
          <p14:tracePt t="6870" x="5811838" y="4699000"/>
          <p14:tracePt t="6876" x="5802313" y="4673600"/>
          <p14:tracePt t="6886" x="5794375" y="4648200"/>
          <p14:tracePt t="6891" x="5786438" y="4605338"/>
          <p14:tracePt t="6901" x="5761038" y="4546600"/>
          <p14:tracePt t="6908" x="5743575" y="4486275"/>
          <p14:tracePt t="6916" x="5692775" y="4316413"/>
          <p14:tracePt t="6926" x="5649913" y="4224338"/>
          <p14:tracePt t="6933" x="5599113" y="4121150"/>
          <p14:tracePt t="6941" x="5530850" y="4019550"/>
          <p14:tracePt t="6946" x="5446713" y="3908425"/>
          <p14:tracePt t="6956" x="5360988" y="3790950"/>
          <p14:tracePt t="6963" x="5249863" y="3662363"/>
          <p14:tracePt t="6971" x="5122863" y="3509963"/>
          <p14:tracePt t="6982" x="5003800" y="3382963"/>
          <p14:tracePt t="6986" x="4894263" y="3246438"/>
          <p14:tracePt t="6999" x="4791075" y="3144838"/>
          <p14:tracePt t="7001" x="4714875" y="3033713"/>
          <p14:tracePt t="7013" x="4638675" y="2940050"/>
          <p14:tracePt t="7017" x="4587875" y="2863850"/>
          <p14:tracePt t="7029" x="4519613" y="2787650"/>
          <p14:tracePt t="7034" x="4476750" y="2736850"/>
          <p14:tracePt t="7041" x="4451350" y="2686050"/>
          <p14:tracePt t="7047" x="4410075" y="2633663"/>
          <p14:tracePt t="7058" x="4367213" y="2582863"/>
          <p14:tracePt t="7063" x="4332288" y="2549525"/>
          <p14:tracePt t="7071" x="4291013" y="2498725"/>
          <p14:tracePt t="7079" x="4230688" y="2430463"/>
          <p14:tracePt t="7088" x="4154488" y="2354263"/>
          <p14:tracePt t="7091" x="4060825" y="2268538"/>
          <p14:tracePt t="7101" x="3916363" y="2166938"/>
          <p14:tracePt t="7108" x="3746500" y="2047875"/>
          <p14:tracePt t="7118" x="3602038" y="1954213"/>
          <p14:tracePt t="7121" x="3482975" y="1895475"/>
          <p14:tracePt t="7133" x="3406775" y="1852613"/>
          <p14:tracePt t="7138" x="3348038" y="1827213"/>
          <p14:tracePt t="7173" x="3338513" y="1827213"/>
          <p14:tracePt t="7184" x="3313113" y="1844675"/>
          <p14:tracePt t="7187" x="3305175" y="1870075"/>
          <p14:tracePt t="7198" x="3279775" y="1885950"/>
          <p14:tracePt t="7208" x="3236913" y="1920875"/>
          <p14:tracePt t="7213" x="3186113" y="1946275"/>
          <p14:tracePt t="7223" x="3135313" y="1989138"/>
          <p14:tracePt t="7229" x="3074988" y="2030413"/>
          <p14:tracePt t="7238" x="3008313" y="2073275"/>
          <p14:tracePt t="7243" x="2930525" y="2116138"/>
          <p14:tracePt t="7253" x="2846388" y="2149475"/>
          <p14:tracePt t="7260" x="2770188" y="2174875"/>
          <p14:tracePt t="7270" x="2693988" y="2209800"/>
          <p14:tracePt t="7274" x="2616200" y="2227263"/>
          <p14:tracePt t="7283" x="2540000" y="2260600"/>
          <p14:tracePt t="7290" x="2481263" y="2293938"/>
          <p14:tracePt t="7300" x="2420938" y="2319338"/>
          <p14:tracePt t="7303" x="2336800" y="2379663"/>
          <p14:tracePt t="7313" x="2276475" y="2455863"/>
          <p14:tracePt t="7320" x="2200275" y="2549525"/>
          <p14:tracePt t="7330" x="1997075" y="2744788"/>
          <p14:tracePt t="7340" x="1903413" y="2830513"/>
          <p14:tracePt t="7346" x="1817688" y="2922588"/>
          <p14:tracePt t="7356" x="1724025" y="3016250"/>
          <p14:tracePt t="7360" x="1639888" y="3101975"/>
          <p14:tracePt t="7370" x="1554163" y="3186113"/>
          <p14:tracePt t="7376" x="1452563" y="3297238"/>
          <p14:tracePt t="7386" x="1358900" y="3390900"/>
          <p14:tracePt t="7390" x="1282700" y="3492500"/>
          <p14:tracePt t="7400" x="1198563" y="3611563"/>
          <p14:tracePt t="7406" x="1112838" y="3705225"/>
          <p14:tracePt t="7416" x="1054100" y="3824288"/>
          <p14:tracePt t="7420" x="993775" y="3925888"/>
          <p14:tracePt t="7430" x="960438" y="4044950"/>
          <p14:tracePt t="7436" x="942975" y="4164013"/>
          <p14:tracePt t="7446" x="917575" y="4275138"/>
          <p14:tracePt t="7451" x="909638" y="4376738"/>
          <p14:tracePt t="7460" x="892175" y="4478338"/>
          <p14:tracePt t="7466" x="884238" y="4579938"/>
          <p14:tracePt t="7476" x="884238" y="4665663"/>
          <p14:tracePt t="7480" x="874713" y="4749800"/>
          <p14:tracePt t="7491" x="874713" y="4835525"/>
          <p14:tracePt t="7496" x="884238" y="4919663"/>
          <p14:tracePt t="7506" x="909638" y="5005388"/>
          <p14:tracePt t="7513" x="942975" y="5099050"/>
          <p14:tracePt t="7521" x="985838" y="5175250"/>
          <p14:tracePt t="7532" x="1044575" y="5251450"/>
          <p14:tracePt t="7536" x="1104900" y="5319713"/>
          <p14:tracePt t="7541" x="1173163" y="5370513"/>
          <p14:tracePt t="7551" x="1223963" y="5430838"/>
          <p14:tracePt t="7563" x="1290638" y="5472113"/>
          <p14:tracePt t="7566" x="1350963" y="5514975"/>
          <p14:tracePt t="7576" x="1419225" y="5540375"/>
          <p14:tracePt t="7583" x="1487488" y="5575300"/>
          <p14:tracePt t="7591" x="1563688" y="5608638"/>
          <p14:tracePt t="7599" x="1657350" y="5651500"/>
          <p14:tracePt t="7608" x="1776413" y="5684838"/>
          <p14:tracePt t="7613" x="1903413" y="5719763"/>
          <p14:tracePt t="7621" x="2047875" y="5761038"/>
          <p14:tracePt t="7629" x="2208213" y="5795963"/>
          <p14:tracePt t="7638" x="2352675" y="5821363"/>
          <p14:tracePt t="7641" x="2514600" y="5846763"/>
          <p14:tracePt t="7651" x="2668588" y="5854700"/>
          <p14:tracePt t="7658" x="2820988" y="5872163"/>
          <p14:tracePt t="7667" x="2965450" y="5872163"/>
          <p14:tracePt t="7671" x="3117850" y="5872163"/>
          <p14:tracePt t="7683" x="3270250" y="5872163"/>
          <p14:tracePt t="7688" x="3424238" y="5872163"/>
          <p14:tracePt t="7697" x="3576638" y="5864225"/>
          <p14:tracePt t="7701" x="3721100" y="5854700"/>
          <p14:tracePt t="7713" x="3840163" y="5829300"/>
          <p14:tracePt t="7717" x="3967163" y="5795963"/>
          <p14:tracePt t="7730" x="4070350" y="5761038"/>
          <p14:tracePt t="7733" x="4129088" y="5745163"/>
          <p14:tracePt t="7744" x="4179888" y="5727700"/>
          <p14:tracePt t="7748" x="4205288" y="5694363"/>
          <p14:tracePt t="7758" x="4240213" y="5659438"/>
          <p14:tracePt t="7763" x="4306888" y="5616575"/>
          <p14:tracePt t="7773" x="4384675" y="5565775"/>
          <p14:tracePt t="7779" x="4468813" y="5532438"/>
          <p14:tracePt t="7788" x="4562475" y="5489575"/>
          <p14:tracePt t="7794" x="4638675" y="5446713"/>
          <p14:tracePt t="7803" x="4732338" y="5413375"/>
          <p14:tracePt t="7808" x="4808538" y="5353050"/>
          <p14:tracePt t="7817" x="4884738" y="5302250"/>
          <p14:tracePt t="7823" x="4962525" y="5243513"/>
          <p14:tracePt t="7833" x="5029200" y="5167313"/>
          <p14:tracePt t="7840" x="5072063" y="5091113"/>
          <p14:tracePt t="7849" x="5106988" y="4987925"/>
          <p14:tracePt t="7853" x="5140325" y="4886325"/>
          <p14:tracePt t="7863" x="5165725" y="4784725"/>
          <p14:tracePt t="7870" x="5191125" y="4665663"/>
          <p14:tracePt t="7880" x="5199063" y="4529138"/>
          <p14:tracePt t="7883" x="5199063" y="4376738"/>
          <p14:tracePt t="7893" x="5199063" y="4214813"/>
          <p14:tracePt t="7899" x="5199063" y="4105275"/>
          <p14:tracePt t="7903" x="5199063" y="3968750"/>
          <p14:tracePt t="7910" x="5183188" y="3824288"/>
          <p14:tracePt t="7920" x="5165725" y="3679825"/>
          <p14:tracePt t="7926" x="5140325" y="3560763"/>
          <p14:tracePt t="7936" x="5132388" y="3467100"/>
          <p14:tracePt t="7940" x="5114925" y="3390900"/>
          <p14:tracePt t="7951" x="5114925" y="3330575"/>
          <p14:tracePt t="7956" x="5106988" y="3289300"/>
          <p14:tracePt t="7966" x="5106988" y="3246438"/>
          <p14:tracePt t="7971" x="5097463" y="3195638"/>
          <p14:tracePt t="7982" x="5089525" y="3160713"/>
          <p14:tracePt t="7985" x="5089525" y="3119438"/>
          <p14:tracePt t="7996" x="5072063" y="3076575"/>
          <p14:tracePt t="8001" x="5072063" y="3041650"/>
          <p14:tracePt t="8013" x="5064125" y="3016250"/>
          <p14:tracePt t="8015" x="5054600" y="2982913"/>
          <p14:tracePt t="8021" x="5021263" y="2922588"/>
          <p14:tracePt t="8032" x="4987925" y="2871788"/>
          <p14:tracePt t="8036" x="4945063" y="2805113"/>
          <p14:tracePt t="8046" x="4884738" y="2727325"/>
          <p14:tracePt t="8056" x="4833938" y="2668588"/>
          <p14:tracePt t="8063" x="4749800" y="2574925"/>
          <p14:tracePt t="8067" x="4689475" y="2489200"/>
          <p14:tracePt t="8079" x="4656138" y="2455863"/>
          <p14:tracePt t="8088" x="4613275" y="2413000"/>
          <p14:tracePt t="8101" x="4605338" y="2405063"/>
          <p14:tracePt t="10683" x="4613275" y="2413000"/>
          <p14:tracePt t="10694" x="4613275" y="2430463"/>
          <p14:tracePt t="10700" x="4630738" y="2447925"/>
          <p14:tracePt t="10704" x="4646613" y="2455863"/>
          <p14:tracePt t="10715" x="4656138" y="2463800"/>
          <p14:tracePt t="10730" x="4664075" y="2463800"/>
          <p14:tracePt t="10746" x="4673600" y="2463800"/>
          <p14:tracePt t="10779" x="4681538" y="2463800"/>
          <p14:tracePt t="10826" x="4689475" y="2463800"/>
          <p14:tracePt t="10836" x="4699000" y="2463800"/>
          <p14:tracePt t="10841" x="4714875" y="2463800"/>
          <p14:tracePt t="10851" x="4732338" y="2463800"/>
          <p14:tracePt t="10856" x="4740275" y="2463800"/>
          <p14:tracePt t="10866" x="4757738" y="2463800"/>
          <p14:tracePt t="10871" x="4765675" y="2463800"/>
          <p14:tracePt t="10881" x="4775200" y="2463800"/>
          <p14:tracePt t="10885" x="4791075" y="2463800"/>
          <p14:tracePt t="10901" x="4808538" y="2463800"/>
          <p14:tracePt t="10913" x="4833938" y="2463800"/>
          <p14:tracePt t="10916" x="4843463" y="2463800"/>
          <p14:tracePt t="10926" x="4876800" y="2463800"/>
          <p14:tracePt t="10936" x="4902200" y="2463800"/>
          <p14:tracePt t="10941" x="4919663" y="2473325"/>
          <p14:tracePt t="10951" x="4945063" y="2473325"/>
          <p14:tracePt t="10958" x="4970463" y="2473325"/>
          <p14:tracePt t="10968" x="4978400" y="2473325"/>
          <p14:tracePt t="10971" x="4995863" y="2473325"/>
          <p14:tracePt t="10982" x="5013325" y="2473325"/>
          <p14:tracePt t="10997" x="5029200" y="2473325"/>
          <p14:tracePt t="11006" x="5046663" y="2481263"/>
          <p14:tracePt t="11016" x="5080000" y="2489200"/>
          <p14:tracePt t="11026" x="5089525" y="2498725"/>
          <p14:tracePt t="11032" x="5114925" y="2506663"/>
          <p14:tracePt t="11041" x="5140325" y="2516188"/>
          <p14:tracePt t="11046" x="5148263" y="2516188"/>
          <p14:tracePt t="11058" x="5157788" y="2516188"/>
          <p14:tracePt t="11064" x="5173663" y="2516188"/>
          <p14:tracePt t="11188" x="5183188" y="2516188"/>
          <p14:tracePt t="11194" x="5191125" y="2516188"/>
          <p14:tracePt t="11376" x="5199063" y="2516188"/>
          <p14:tracePt t="11386" x="5216525" y="2516188"/>
          <p14:tracePt t="11406" x="5224463" y="2516188"/>
          <p14:tracePt t="11430" x="5233988" y="2516188"/>
          <p14:tracePt t="11436" x="5233988" y="2506663"/>
          <p14:tracePt t="11450" x="5241925" y="2506663"/>
          <p14:tracePt t="11476" x="5249863" y="2506663"/>
          <p14:tracePt t="14355" x="5259388" y="2506663"/>
          <p14:tracePt t="14365" x="5276850" y="2516188"/>
          <p14:tracePt t="15950" x="5276850" y="2524125"/>
          <p14:tracePt t="15954" x="5276850" y="2532063"/>
          <p14:tracePt t="15959" x="5259388" y="2549525"/>
          <p14:tracePt t="15964" x="5233988" y="2574925"/>
          <p14:tracePt t="15973" x="5208588" y="2625725"/>
          <p14:tracePt t="15984" x="5165725" y="2676525"/>
          <p14:tracePt t="15989" x="5106988" y="2744788"/>
          <p14:tracePt t="16000" x="5054600" y="2805113"/>
          <p14:tracePt t="16006" x="5013325" y="2871788"/>
          <p14:tracePt t="16015" x="4970463" y="2949575"/>
          <p14:tracePt t="16020" x="4935538" y="3025775"/>
          <p14:tracePt t="16030" x="4902200" y="3084513"/>
          <p14:tracePt t="16035" x="4884738" y="3160713"/>
          <p14:tracePt t="16046" x="4851400" y="3238500"/>
          <p14:tracePt t="16050" x="4818063" y="3322638"/>
          <p14:tracePt t="16060" x="4783138" y="3416300"/>
          <p14:tracePt t="16066" x="4765675" y="3492500"/>
          <p14:tracePt t="16076" x="4732338" y="3594100"/>
          <p14:tracePt t="16080" x="4706938" y="3697288"/>
          <p14:tracePt t="16090" x="4681538" y="3798888"/>
          <p14:tracePt t="16097" x="4664075" y="3900488"/>
          <p14:tracePt t="16106" x="4646613" y="4011613"/>
          <p14:tracePt t="16113" x="4638675" y="4113213"/>
          <p14:tracePt t="16121" x="4630738" y="4224338"/>
          <p14:tracePt t="16126" x="4630738" y="4341813"/>
          <p14:tracePt t="16135" x="4613275" y="4435475"/>
          <p14:tracePt t="16140" x="4613275" y="4521200"/>
          <p14:tracePt t="16151" x="4613275" y="4597400"/>
          <p14:tracePt t="16156" x="4613275" y="4657725"/>
          <p14:tracePt t="16166" x="4613275" y="4683125"/>
          <p14:tracePt t="16171" x="4613275" y="4699000"/>
          <p14:tracePt t="16196" x="4613275" y="4716463"/>
          <p14:tracePt t="16272" x="4613275" y="4724400"/>
          <p14:tracePt t="16278" x="4613275" y="4741863"/>
          <p14:tracePt t="16288" x="4613275" y="4767263"/>
          <p14:tracePt t="16292" x="4613275" y="4784725"/>
          <p14:tracePt t="16302" x="4605338" y="4802188"/>
          <p14:tracePt t="16308" x="4595813" y="4818063"/>
          <p14:tracePt t="16318" x="4587875" y="4835525"/>
          <p14:tracePt t="16321" x="4587875" y="4843463"/>
          <p14:tracePt t="16332" x="4579938" y="4843463"/>
          <p14:tracePt t="16338" x="4570413" y="4860925"/>
          <p14:tracePt t="16347" x="4570413" y="4868863"/>
          <p14:tracePt t="16368" x="4562475" y="4868863"/>
          <p14:tracePt t="16378" x="4562475" y="4878388"/>
          <p14:tracePt t="16384" x="4554538" y="4878388"/>
          <p14:tracePt t="16394" x="4545013" y="4886325"/>
          <p14:tracePt t="16398" x="4537075" y="4886325"/>
          <p14:tracePt t="16408" x="4519613" y="4894263"/>
          <p14:tracePt t="16414" x="4503738" y="4894263"/>
          <p14:tracePt t="16424" x="4468813" y="4894263"/>
          <p14:tracePt t="16428" x="4435475" y="4903788"/>
          <p14:tracePt t="16438" x="4392613" y="4919663"/>
          <p14:tracePt t="16443" x="4341813" y="4937125"/>
          <p14:tracePt t="16454" x="4281488" y="4946650"/>
          <p14:tracePt t="16458" x="4214813" y="4954588"/>
          <p14:tracePt t="16470" x="4154488" y="4954588"/>
          <p14:tracePt t="16473" x="4095750" y="4954588"/>
          <p14:tracePt t="16484" x="4035425" y="4954588"/>
          <p14:tracePt t="16488" x="4002088" y="4954588"/>
          <p14:tracePt t="16500" x="3984625" y="4954588"/>
          <p14:tracePt t="16510" x="3951288" y="4946650"/>
          <p14:tracePt t="16514" x="3925888" y="4937125"/>
          <p14:tracePt t="16520" x="3883025" y="4929188"/>
          <p14:tracePt t="16530" x="3848100" y="4929188"/>
          <p14:tracePt t="16540" x="3806825" y="4919663"/>
          <p14:tracePt t="16543" x="3763963" y="4911725"/>
          <p14:tracePt t="16554" x="3713163" y="4903788"/>
          <p14:tracePt t="16560" x="3670300" y="4894263"/>
          <p14:tracePt t="16570" x="3619500" y="4886325"/>
          <p14:tracePt t="16573" x="3576638" y="4868863"/>
          <p14:tracePt t="16584" x="3543300" y="4868863"/>
          <p14:tracePt t="16590" x="3508375" y="4868863"/>
          <p14:tracePt t="16600" x="3482975" y="4868863"/>
          <p14:tracePt t="16606" x="3449638" y="4868863"/>
          <p14:tracePt t="16615" x="3414713" y="4868863"/>
          <p14:tracePt t="16620" x="3389313" y="4868863"/>
          <p14:tracePt t="16630" x="3373438" y="4868863"/>
          <p14:tracePt t="16636" x="3355975" y="4868863"/>
          <p14:tracePt t="16647" x="3348038" y="4868863"/>
          <p14:tracePt t="16722" x="3338513" y="4868863"/>
          <p14:tracePt t="16736" x="3330575" y="4868863"/>
          <p14:tracePt t="16756" x="3322638" y="4868863"/>
          <p14:tracePt t="16765" x="3305175" y="4868863"/>
          <p14:tracePt t="16771" x="3287713" y="4868863"/>
          <p14:tracePt t="16782" x="3262313" y="4868863"/>
          <p14:tracePt t="16786" x="3236913" y="4868863"/>
          <p14:tracePt t="16797" x="3211513" y="4868863"/>
          <p14:tracePt t="16802" x="3168650" y="4868863"/>
          <p14:tracePt t="16814" x="3135313" y="4868863"/>
          <p14:tracePt t="16818" x="3092450" y="4868863"/>
          <p14:tracePt t="16828" x="3059113" y="4868863"/>
          <p14:tracePt t="16832" x="2998788" y="4878388"/>
          <p14:tracePt t="16842" x="2955925" y="4878388"/>
          <p14:tracePt t="16852" x="2871788" y="4886325"/>
          <p14:tracePt t="16858" x="2786063" y="4894263"/>
          <p14:tracePt t="16863" x="2684463" y="4894263"/>
          <p14:tracePt t="16872" x="2574925" y="4894263"/>
          <p14:tracePt t="16883" x="2463800" y="4894263"/>
          <p14:tracePt t="16888" x="2344738" y="4894263"/>
          <p14:tracePt t="16891" x="2260600" y="4894263"/>
          <p14:tracePt t="16902" x="2174875" y="4894263"/>
          <p14:tracePt t="16913" x="2090738" y="4894263"/>
          <p14:tracePt t="16918" x="2005013" y="4894263"/>
          <p14:tracePt t="16929" x="1936750" y="4894263"/>
          <p14:tracePt t="16932" x="1860550" y="4894263"/>
          <p14:tracePt t="16942" x="1809750" y="4894263"/>
          <p14:tracePt t="16948" x="1758950" y="4894263"/>
          <p14:tracePt t="16958" x="1733550" y="4894263"/>
          <p14:tracePt t="16964" x="1698625" y="4894263"/>
          <p14:tracePt t="16973" x="1673225" y="4894263"/>
          <p14:tracePt t="16979" x="1647825" y="4886325"/>
          <p14:tracePt t="16988" x="1639888" y="4886325"/>
          <p14:tracePt t="16994" x="1614488" y="4886325"/>
          <p14:tracePt t="17004" x="1579563" y="4886325"/>
          <p14:tracePt t="17008" x="1554163" y="4886325"/>
          <p14:tracePt t="17018" x="1528763" y="4886325"/>
          <p14:tracePt t="17024" x="1495425" y="4886325"/>
          <p14:tracePt t="17034" x="1462088" y="4894263"/>
          <p14:tracePt t="17040" x="1435100" y="4894263"/>
          <p14:tracePt t="17050" x="1409700" y="4894263"/>
          <p14:tracePt t="17056" x="1393825" y="4894263"/>
          <p14:tracePt t="17162" x="1409700" y="4894263"/>
          <p14:tracePt t="17172" x="1444625" y="4894263"/>
          <p14:tracePt t="17176" x="1470025" y="4894263"/>
          <p14:tracePt t="17186" x="1503363" y="4894263"/>
          <p14:tracePt t="17192" x="1546225" y="4894263"/>
          <p14:tracePt t="17202" x="1606550" y="4894263"/>
          <p14:tracePt t="17206" x="1639888" y="4894263"/>
          <p14:tracePt t="17216" x="1682750" y="4886325"/>
          <p14:tracePt t="17222" x="1698625" y="4886325"/>
          <p14:tracePt t="17232" x="1741488" y="4886325"/>
          <p14:tracePt t="17236" x="1817688" y="4886325"/>
          <p14:tracePt t="17247" x="1911350" y="4886325"/>
          <p14:tracePt t="17256" x="2038350" y="4894263"/>
          <p14:tracePt t="17264" x="2200275" y="4903788"/>
          <p14:tracePt t="17272" x="2352675" y="4919663"/>
          <p14:tracePt t="17276" x="2532063" y="4946650"/>
          <p14:tracePt t="17286" x="2693988" y="4972050"/>
          <p14:tracePt t="17292" x="2863850" y="4987925"/>
          <p14:tracePt t="17301" x="2998788" y="5005388"/>
          <p14:tracePt t="17305" x="3127375" y="5005388"/>
          <p14:tracePt t="17316" x="3254375" y="5005388"/>
          <p14:tracePt t="17322" x="3355975" y="5013325"/>
          <p14:tracePt t="17332" x="3457575" y="5030788"/>
          <p14:tracePt t="17335" x="3525838" y="5030788"/>
          <p14:tracePt t="17347" x="3568700" y="5038725"/>
          <p14:tracePt t="17352" x="3602038" y="5038725"/>
          <p14:tracePt t="17364" x="3619500" y="5038725"/>
          <p14:tracePt t="17408" x="3636963" y="5038725"/>
          <p14:tracePt t="17413" x="3652838" y="5038725"/>
          <p14:tracePt t="17423" x="3662363" y="5038725"/>
          <p14:tracePt t="17428" x="3687763" y="5038725"/>
          <p14:tracePt t="17438" x="3703638" y="5038725"/>
          <p14:tracePt t="17443" x="3721100" y="5038725"/>
          <p14:tracePt t="17452" x="3738563" y="5038725"/>
          <p14:tracePt t="17458" x="3763963" y="5038725"/>
          <p14:tracePt t="17472" x="3781425" y="5038725"/>
          <p14:tracePt t="17482" x="3781425" y="5030788"/>
          <p14:tracePt t="17488" x="3789363" y="5030788"/>
          <p14:tracePt t="17498" x="3797300" y="5022850"/>
          <p14:tracePt t="33113" x="3806825" y="5022850"/>
          <p14:tracePt t="33123" x="3814763" y="4997450"/>
          <p14:tracePt t="33133" x="3832225" y="4962525"/>
          <p14:tracePt t="33137" x="3840163" y="4937125"/>
          <p14:tracePt t="33147" x="3848100" y="4919663"/>
          <p14:tracePt t="33153" x="3857625" y="4911725"/>
          <p14:tracePt t="33164" x="3857625" y="4903788"/>
          <p14:tracePt t="33167" x="3857625" y="4886325"/>
          <p14:tracePt t="33181" x="3857625" y="4860925"/>
          <p14:tracePt t="33183" x="3840163" y="4810125"/>
          <p14:tracePt t="33193" x="3814763" y="4784725"/>
          <p14:tracePt t="33197" x="3771900" y="4749800"/>
          <p14:tracePt t="33208" x="3738563" y="4716463"/>
          <p14:tracePt t="33214" x="3687763" y="4665663"/>
          <p14:tracePt t="33223" x="3611563" y="4614863"/>
          <p14:tracePt t="33231" x="3517900" y="4538663"/>
          <p14:tracePt t="33240" x="3406775" y="4445000"/>
          <p14:tracePt t="33243" x="3330575" y="4394200"/>
          <p14:tracePt t="33251" x="3254375" y="4351338"/>
          <p14:tracePt t="33253" x="3178175" y="4291013"/>
          <p14:tracePt t="33264" x="3109913" y="4224338"/>
          <p14:tracePt t="33269" x="3041650" y="4146550"/>
          <p14:tracePt t="33281" x="2965450" y="4079875"/>
          <p14:tracePt t="33285" x="2879725" y="4011613"/>
          <p14:tracePt t="33293" x="2795588" y="3951288"/>
          <p14:tracePt t="33301" x="2701925" y="3900488"/>
          <p14:tracePt t="33310" x="2651125" y="3857625"/>
          <p14:tracePt t="33315" x="2616200" y="3824288"/>
          <p14:tracePt t="33390" x="2608263" y="3824288"/>
          <p14:tracePt t="33399" x="2590800" y="3824288"/>
          <p14:tracePt t="33406" x="2582863" y="3832225"/>
          <p14:tracePt t="33415" x="2557463" y="3849688"/>
          <p14:tracePt t="33421" x="2532063" y="3867150"/>
          <p14:tracePt t="33431" x="2489200" y="3892550"/>
          <p14:tracePt t="33435" x="2413000" y="3925888"/>
          <p14:tracePt t="33447" x="2336800" y="3968750"/>
          <p14:tracePt t="33450" x="2225675" y="4011613"/>
          <p14:tracePt t="33462" x="2116138" y="4062413"/>
          <p14:tracePt t="33465" x="1997075" y="4113213"/>
          <p14:tracePt t="33475" x="1878013" y="4164013"/>
          <p14:tracePt t="33481" x="1776413" y="4214813"/>
          <p14:tracePt t="33491" x="1673225" y="4257675"/>
          <p14:tracePt t="33497" x="1597025" y="4291013"/>
          <p14:tracePt t="33505" x="1503363" y="4325938"/>
          <p14:tracePt t="33511" x="1401763" y="4368800"/>
          <p14:tracePt t="33521" x="1317625" y="4402138"/>
          <p14:tracePt t="33525" x="1223963" y="4435475"/>
          <p14:tracePt t="33535" x="1147763" y="4486275"/>
          <p14:tracePt t="33541" x="1054100" y="4513263"/>
          <p14:tracePt t="33551" x="976313" y="4564063"/>
          <p14:tracePt t="33557" x="935038" y="4589463"/>
          <p14:tracePt t="33567" x="892175" y="4614863"/>
          <p14:tracePt t="33571" x="874713" y="4665663"/>
          <p14:tracePt t="33581" x="874713" y="4708525"/>
          <p14:tracePt t="33587" x="874713" y="4749800"/>
          <p14:tracePt t="33597" x="884238" y="4827588"/>
          <p14:tracePt t="33607" x="909638" y="4886325"/>
          <p14:tracePt t="33611" x="950913" y="4979988"/>
          <p14:tracePt t="33617" x="985838" y="5056188"/>
          <p14:tracePt t="33627" x="1019175" y="5132388"/>
          <p14:tracePt t="33637" x="1036638" y="5192713"/>
          <p14:tracePt t="33641" x="1062038" y="5251450"/>
          <p14:tracePt t="33653" x="1079500" y="5302250"/>
          <p14:tracePt t="33658" x="1120775" y="5362575"/>
          <p14:tracePt t="33667" x="1163638" y="5430838"/>
          <p14:tracePt t="33673" x="1214438" y="5507038"/>
          <p14:tracePt t="33683" x="1300163" y="5575300"/>
          <p14:tracePt t="33687" x="1393825" y="5641975"/>
          <p14:tracePt t="33697" x="1477963" y="5710238"/>
          <p14:tracePt t="33703" x="1563688" y="5795963"/>
          <p14:tracePt t="33713" x="1657350" y="5864225"/>
          <p14:tracePt t="33717" x="1733550" y="5915025"/>
          <p14:tracePt t="33727" x="1809750" y="5973763"/>
          <p14:tracePt t="33733" x="1885950" y="6008688"/>
          <p14:tracePt t="33743" x="1962150" y="6049963"/>
          <p14:tracePt t="33747" x="2055813" y="6084888"/>
          <p14:tracePt t="33757" x="2141538" y="6118225"/>
          <p14:tracePt t="33764" x="2243138" y="6161088"/>
          <p14:tracePt t="33773" x="2344738" y="6211888"/>
          <p14:tracePt t="33777" x="2455863" y="6246813"/>
          <p14:tracePt t="33787" x="2540000" y="6280150"/>
          <p14:tracePt t="33793" x="2616200" y="6297613"/>
          <p14:tracePt t="33803" x="2676525" y="6305550"/>
          <p14:tracePt t="33809" x="2735263" y="6323013"/>
          <p14:tracePt t="33819" x="2778125" y="6323013"/>
          <p14:tracePt t="33823" x="2811463" y="6323013"/>
          <p14:tracePt t="33833" x="2838450" y="6323013"/>
          <p14:tracePt t="33839" x="2871788" y="6323013"/>
          <p14:tracePt t="33849" x="2897188" y="6323013"/>
          <p14:tracePt t="33853" x="2914650" y="6313488"/>
          <p14:tracePt t="33864" x="2922588" y="6313488"/>
          <p14:tracePt t="33869" x="2947988" y="6313488"/>
          <p14:tracePt t="33881" x="2973388" y="6305550"/>
          <p14:tracePt t="33885" x="3016250" y="6305550"/>
          <p14:tracePt t="33897" x="3067050" y="6305550"/>
          <p14:tracePt t="33899" x="3143250" y="6305550"/>
          <p14:tracePt t="33909" x="3211513" y="6305550"/>
          <p14:tracePt t="33915" x="3297238" y="6305550"/>
          <p14:tracePt t="33925" x="3389313" y="6297613"/>
          <p14:tracePt t="33930" x="3457575" y="6297613"/>
          <p14:tracePt t="33940" x="3543300" y="6297613"/>
          <p14:tracePt t="33947" x="3611563" y="6297613"/>
          <p14:tracePt t="33956" x="3687763" y="6280150"/>
          <p14:tracePt t="33965" x="3763963" y="6272213"/>
          <p14:tracePt t="33969" x="3806825" y="6262688"/>
          <p14:tracePt t="33981" x="3857625" y="6246813"/>
          <p14:tracePt t="33986" x="3873500" y="6237288"/>
          <p14:tracePt t="33998" x="3890963" y="6229350"/>
          <p14:tracePt t="34001" x="3900488" y="6221413"/>
          <p14:tracePt t="34010" x="3908425" y="6211888"/>
          <p14:tracePt t="34015" x="3933825" y="6203950"/>
          <p14:tracePt t="34026" x="3959225" y="6186488"/>
          <p14:tracePt t="34032" x="3976688" y="6178550"/>
          <p14:tracePt t="34041" x="3992563" y="6169025"/>
          <p14:tracePt t="34047" x="4010025" y="6161088"/>
          <p14:tracePt t="34056" x="4027488" y="6153150"/>
          <p14:tracePt t="34061" x="4035425" y="6153150"/>
          <p14:tracePt t="34076" x="4044950" y="6143625"/>
          <p14:tracePt t="34086" x="4052888" y="6135688"/>
          <p14:tracePt t="34102" x="4060825" y="6135688"/>
          <p14:tracePt t="34105" x="4078288" y="6118225"/>
          <p14:tracePt t="34117" x="4086225" y="6102350"/>
          <p14:tracePt t="34121" x="4103688" y="6084888"/>
          <p14:tracePt t="34132" x="4111625" y="6076950"/>
          <p14:tracePt t="34138" x="4137025" y="6059488"/>
          <p14:tracePt t="34148" x="4146550" y="6034088"/>
          <p14:tracePt t="34152" x="4162425" y="6016625"/>
          <p14:tracePt t="34161" x="4171950" y="5991225"/>
          <p14:tracePt t="34168" x="4179888" y="5973763"/>
          <p14:tracePt t="34187" x="4205288" y="5932488"/>
          <p14:tracePt t="34191" x="4214813" y="5932488"/>
          <p14:tracePt t="34198" x="4222750" y="5915025"/>
          <p14:tracePt t="34208" x="4222750" y="5897563"/>
          <p14:tracePt t="34211" x="4230688" y="5889625"/>
          <p14:tracePt t="34223" x="4240213" y="5880100"/>
          <p14:tracePt t="34228" x="4256088" y="5864225"/>
          <p14:tracePt t="34238" x="4256088" y="5846763"/>
          <p14:tracePt t="34252" x="4265613" y="5838825"/>
          <p14:tracePt t="34258" x="4265613" y="5829300"/>
          <p14:tracePt t="34278" x="4273550" y="5829300"/>
          <p14:tracePt t="34303" x="4273550" y="5821363"/>
          <p14:tracePt t="34314" x="4273550" y="5813425"/>
          <p14:tracePt t="34323" x="4281488" y="5803900"/>
          <p14:tracePt t="34328" x="4291013" y="5788025"/>
          <p14:tracePt t="34338" x="4291013" y="5770563"/>
          <p14:tracePt t="34343" x="4291013" y="5761038"/>
          <p14:tracePt t="34353" x="4298950" y="5745163"/>
          <p14:tracePt t="34358" x="4306888" y="5727700"/>
          <p14:tracePt t="34369" x="4306888" y="5719763"/>
          <p14:tracePt t="34373" x="4306888" y="5710238"/>
          <p14:tracePt t="34383" x="4316413" y="5702300"/>
          <p14:tracePt t="34430" x="4324350" y="5702300"/>
          <p14:tracePt t="34434" x="4324350" y="5684838"/>
          <p14:tracePt t="34443" x="4332288" y="5676900"/>
          <p14:tracePt t="34449" x="4341813" y="5676900"/>
          <p14:tracePt t="34462" x="4341813" y="5668963"/>
          <p14:tracePt t="34476" x="4341813" y="5659438"/>
          <p14:tracePt t="34481" x="4341813" y="5651500"/>
          <p14:tracePt t="34491" x="4349750" y="5651500"/>
          <p14:tracePt t="34568" x="4349750" y="5641975"/>
          <p14:tracePt t="39463" x="4375150" y="5641975"/>
          <p14:tracePt t="39470" x="4468813" y="5626100"/>
          <p14:tracePt t="39481" x="4529138" y="5616575"/>
          <p14:tracePt t="39483" x="4570413" y="5616575"/>
          <p14:tracePt t="39493" x="4630738" y="5616575"/>
          <p14:tracePt t="39499" x="4664075" y="5616575"/>
          <p14:tracePt t="39510" x="4681538" y="5616575"/>
          <p14:tracePt t="39514" x="4699000" y="5608638"/>
          <p14:tracePt t="39520" x="4714875" y="5608638"/>
          <p14:tracePt t="39532" x="4724400" y="5608638"/>
          <p14:tracePt t="39534" x="4732338" y="5608638"/>
          <p14:tracePt t="39546" x="4740275" y="5608638"/>
          <p14:tracePt t="39560" x="4740275" y="5600700"/>
          <p14:tracePt t="39564" x="4749800" y="5600700"/>
          <p14:tracePt t="39576" x="4757738" y="5600700"/>
          <p14:tracePt t="39581" x="4775200" y="5591175"/>
          <p14:tracePt t="39590" x="4800600" y="5591175"/>
          <p14:tracePt t="39596" x="4833938" y="5583238"/>
          <p14:tracePt t="39606" x="4851400" y="5583238"/>
          <p14:tracePt t="39609" x="4884738" y="5583238"/>
          <p14:tracePt t="39620" x="4902200" y="5575300"/>
          <p14:tracePt t="39632" x="4910138" y="5575300"/>
          <p14:tracePt t="39636" x="4919663" y="5575300"/>
          <p14:tracePt t="39665" x="4927600" y="5575300"/>
          <p14:tracePt t="39752" x="4935538" y="5575300"/>
          <p14:tracePt t="39756" x="4945063" y="5575300"/>
          <p14:tracePt t="39765" x="4970463" y="5591175"/>
          <p14:tracePt t="39776" x="5021263" y="5608638"/>
          <p14:tracePt t="39782" x="5072063" y="5651500"/>
          <p14:tracePt t="39786" x="5114925" y="5702300"/>
          <p14:tracePt t="39796" x="5199063" y="5821363"/>
          <p14:tracePt t="39806" x="5267325" y="5940425"/>
          <p14:tracePt t="39812" x="5259388" y="6042025"/>
          <p14:tracePt t="40472" x="5292725" y="6034088"/>
          <p14:tracePt t="40482" x="5302250" y="6024563"/>
          <p14:tracePt t="40487" x="5335588" y="6016625"/>
          <p14:tracePt t="40498" x="5360988" y="6016625"/>
          <p14:tracePt t="40503" x="5378450" y="6008688"/>
          <p14:tracePt t="40512" x="5386388" y="5991225"/>
          <p14:tracePt t="40518" x="5394325" y="5973763"/>
          <p14:tracePt t="40528" x="5394325" y="5965825"/>
          <p14:tracePt t="40532" x="5394325" y="5957888"/>
          <p14:tracePt t="40542" x="5394325" y="5932488"/>
          <p14:tracePt t="40549" x="5394325" y="5922963"/>
          <p14:tracePt t="40558" x="5394325" y="5905500"/>
          <p14:tracePt t="40561" x="5403850" y="5889625"/>
          <p14:tracePt t="40572" x="5403850" y="5880100"/>
          <p14:tracePt t="40578" x="5403850" y="5872163"/>
          <p14:tracePt t="40588" x="5411788" y="5864225"/>
          <p14:tracePt t="40604" x="5421313" y="5854700"/>
          <p14:tracePt t="40608" x="5421313" y="5838825"/>
          <p14:tracePt t="40654" x="5421313" y="5829300"/>
          <p14:tracePt t="40678" x="5429250" y="5813425"/>
          <p14:tracePt t="40683" x="5446713" y="5803900"/>
          <p14:tracePt t="40694" x="5472113" y="5778500"/>
          <p14:tracePt t="40698" x="5497513" y="5753100"/>
          <p14:tracePt t="40708" x="5522913" y="5727700"/>
          <p14:tracePt t="40715" x="5530850" y="5719763"/>
          <p14:tracePt t="40723" x="5548313" y="5702300"/>
          <p14:tracePt t="40732" x="5573713" y="5684838"/>
          <p14:tracePt t="40740" x="5599113" y="5676900"/>
          <p14:tracePt t="40743" x="5632450" y="5659438"/>
          <p14:tracePt t="40754" x="5667375" y="5651500"/>
          <p14:tracePt t="40760" x="5683250" y="5634038"/>
          <p14:tracePt t="40770" x="5700713" y="5626100"/>
          <p14:tracePt t="40773" x="5718175" y="5626100"/>
          <p14:tracePt t="40783" x="5726113" y="5616575"/>
          <p14:tracePt t="40790" x="5735638" y="5608638"/>
          <p14:tracePt t="40810" x="5743575" y="5608638"/>
          <p14:tracePt t="40856" x="5761038" y="5608638"/>
          <p14:tracePt t="40860" x="5768975" y="5600700"/>
          <p14:tracePt t="40870" x="5786438" y="5591175"/>
          <p14:tracePt t="40876" x="5811838" y="5583238"/>
          <p14:tracePt t="40886" x="5837238" y="5565775"/>
          <p14:tracePt t="40890" x="5845175" y="5557838"/>
          <p14:tracePt t="40902" x="5862638" y="5557838"/>
          <p14:tracePt t="40906" x="5888038" y="5549900"/>
          <p14:tracePt t="40916" x="5895975" y="5549900"/>
          <p14:tracePt t="40920" x="5913438" y="5540375"/>
          <p14:tracePt t="40932" x="5938838" y="5540375"/>
          <p14:tracePt t="40936" x="5946775" y="5532438"/>
          <p14:tracePt t="40946" x="5981700" y="5524500"/>
          <p14:tracePt t="40952" x="6007100" y="5514975"/>
          <p14:tracePt t="40962" x="6040438" y="5507038"/>
          <p14:tracePt t="40965" x="6075363" y="5489575"/>
          <p14:tracePt t="40976" x="6100763" y="5481638"/>
          <p14:tracePt t="40983" x="6126163" y="5472113"/>
          <p14:tracePt t="40992" x="6151563" y="5464175"/>
          <p14:tracePt t="40996" x="6176963" y="5456238"/>
          <p14:tracePt t="41006" x="6194425" y="5456238"/>
          <p14:tracePt t="41012" x="6227763" y="5446713"/>
          <p14:tracePt t="41022" x="6235700" y="5438775"/>
          <p14:tracePt t="41028" x="6270625" y="5430838"/>
          <p14:tracePt t="41036" x="6296025" y="5421313"/>
          <p14:tracePt t="41042" x="6329363" y="5413375"/>
          <p14:tracePt t="41052" x="6364288" y="5395913"/>
          <p14:tracePt t="41056" x="6397625" y="5380038"/>
          <p14:tracePt t="41066" x="6448425" y="5362575"/>
          <p14:tracePt t="41071" x="6508750" y="5337175"/>
          <p14:tracePt t="41082" x="6542088" y="5311775"/>
          <p14:tracePt t="41088" x="6592888" y="5276850"/>
          <p14:tracePt t="41099" x="6626225" y="5251450"/>
          <p14:tracePt t="41102" x="6661150" y="5235575"/>
          <p14:tracePt t="41112" x="6686550" y="5208588"/>
          <p14:tracePt t="41119" x="6729413" y="5183188"/>
          <p14:tracePt t="41128" x="6762750" y="5167313"/>
          <p14:tracePt t="41132" x="6788150" y="5141913"/>
          <p14:tracePt t="41142" x="6823075" y="5124450"/>
          <p14:tracePt t="41152" x="6848475" y="5099050"/>
          <p14:tracePt t="41158" x="6873875" y="5073650"/>
          <p14:tracePt t="41181" x="6907213" y="5048250"/>
          <p14:tracePt t="41185" x="6924675" y="5038725"/>
          <p14:tracePt t="41188" x="6942138" y="5022850"/>
          <p14:tracePt t="41199" x="6950075" y="5005388"/>
          <p14:tracePt t="41204" x="6967538" y="4997450"/>
          <p14:tracePt t="41215" x="6975475" y="4979988"/>
          <p14:tracePt t="41218" x="6992938" y="4979988"/>
          <p14:tracePt t="41228" x="6992938" y="4972050"/>
          <p14:tracePt t="41233" x="7000875" y="4962525"/>
          <p14:tracePt t="41244" x="7008813" y="4954588"/>
          <p14:tracePt t="41248" x="7018338" y="4954588"/>
          <p14:tracePt t="41260" x="7018338" y="4946650"/>
          <p14:tracePt t="41265" x="7018338" y="4937125"/>
          <p14:tracePt t="41274" x="7026275" y="4929188"/>
          <p14:tracePt t="41278" x="7034213" y="4919663"/>
          <p14:tracePt t="41290" x="7043738" y="4903788"/>
          <p14:tracePt t="41293" x="7059613" y="4903788"/>
          <p14:tracePt t="41304" x="7085013" y="4886325"/>
          <p14:tracePt t="41310" x="7102475" y="4868863"/>
          <p14:tracePt t="41320" x="7119938" y="4852988"/>
          <p14:tracePt t="41323" x="7145338" y="4843463"/>
          <p14:tracePt t="41334" x="7162800" y="4827588"/>
          <p14:tracePt t="41340" x="7178675" y="4827588"/>
          <p14:tracePt t="41349" x="7178675" y="4818063"/>
          <p14:tracePt t="41354" x="7188200" y="4810125"/>
          <p14:tracePt t="41366" x="7204075" y="4810125"/>
          <p14:tracePt t="41370" x="7204075" y="4802188"/>
          <p14:tracePt t="41382" x="7213600" y="4792663"/>
          <p14:tracePt t="41384" x="7229475" y="4784725"/>
          <p14:tracePt t="41394" x="7239000" y="4767263"/>
          <p14:tracePt t="41400" x="7256463" y="4759325"/>
          <p14:tracePt t="41410" x="7264400" y="4749800"/>
          <p14:tracePt t="41416" x="7281863" y="4741863"/>
          <p14:tracePt t="41426" x="7289800" y="4733925"/>
          <p14:tracePt t="41432" x="7297738" y="4716463"/>
          <p14:tracePt t="41440" x="7315200" y="4708525"/>
          <p14:tracePt t="41446" x="7323138" y="4708525"/>
          <p14:tracePt t="41456" x="7332663" y="4691063"/>
          <p14:tracePt t="41460" x="7340600" y="4673600"/>
          <p14:tracePt t="41470" x="7358063" y="4673600"/>
          <p14:tracePt t="41476" x="7373938" y="4657725"/>
          <p14:tracePt t="41486" x="7383463" y="4648200"/>
          <p14:tracePt t="41496" x="7391400" y="4640263"/>
          <p14:tracePt t="41502" x="7400925" y="4630738"/>
          <p14:tracePt t="41512" x="7416800" y="4630738"/>
          <p14:tracePt t="41576" x="7426325" y="4622800"/>
          <p14:tracePt t="41586" x="7434263" y="4622800"/>
          <p14:tracePt t="41602" x="7434263" y="4614863"/>
          <p14:tracePt t="41615" x="7442200" y="4614863"/>
          <p14:tracePt t="41632" x="7451725" y="4605338"/>
          <p14:tracePt t="41652" x="7459663" y="4605338"/>
          <p14:tracePt t="41668" x="7459663" y="4597400"/>
          <p14:tracePt t="41678" x="7467600" y="4597400"/>
          <p14:tracePt t="41722" x="7477125" y="4589463"/>
          <p14:tracePt t="41742" x="7485063" y="4589463"/>
          <p14:tracePt t="41758" x="7493000" y="4589463"/>
          <p14:tracePt t="41768" x="7493000" y="4572000"/>
          <p14:tracePt t="41773" x="7502525" y="4572000"/>
          <p14:tracePt t="41797" x="7502525" y="4564063"/>
          <p14:tracePt t="41803" x="7510463" y="4564063"/>
          <p14:tracePt t="41860" x="7518400" y="4564063"/>
          <p14:tracePt t="41934" x="7527925" y="4554538"/>
          <p14:tracePt t="41946" x="7535863" y="4554538"/>
          <p14:tracePt t="42072" x="7535863" y="4546600"/>
          <p14:tracePt t="42434" x="7545388" y="4546600"/>
          <p14:tracePt t="42454" x="7553325" y="4546600"/>
          <p14:tracePt t="42465" x="7561263" y="4546600"/>
          <p14:tracePt t="42481" x="7570788" y="4538663"/>
          <p14:tracePt t="42486" x="7586663" y="4538663"/>
          <p14:tracePt t="42496" x="7586663" y="4529138"/>
          <p14:tracePt t="42501" x="7596188" y="4521200"/>
          <p14:tracePt t="42516" x="7604125" y="4521200"/>
          <p14:tracePt t="42540" x="7612063" y="4521200"/>
          <p14:tracePt t="42546" x="7621588" y="4521200"/>
          <p14:tracePt t="42556" x="7629525" y="4513263"/>
          <p14:tracePt t="42559" x="7654925" y="4503738"/>
          <p14:tracePt t="42572" x="7680325" y="4503738"/>
          <p14:tracePt t="42576" x="7697788" y="4503738"/>
          <p14:tracePt t="42586" x="7723188" y="4503738"/>
          <p14:tracePt t="42592" x="7748588" y="4495800"/>
          <p14:tracePt t="42602" x="7781925" y="4495800"/>
          <p14:tracePt t="42612" x="7807325" y="4486275"/>
          <p14:tracePt t="42615" x="7842250" y="4486275"/>
          <p14:tracePt t="42621" x="7885113" y="4486275"/>
          <p14:tracePt t="42632" x="7961313" y="4486275"/>
          <p14:tracePt t="42640" x="8012113" y="4486275"/>
          <p14:tracePt t="42646" x="8113713" y="4486275"/>
          <p14:tracePt t="42656" x="8199438" y="4503738"/>
          <p14:tracePt t="42662" x="8291513" y="4513263"/>
          <p14:tracePt t="42672" x="8359775" y="4521200"/>
          <p14:tracePt t="42676" x="8420100" y="4521200"/>
          <p14:tracePt t="42686" x="8453438" y="4529138"/>
          <p14:tracePt t="42692" x="8478838" y="4538663"/>
          <p14:tracePt t="42702" x="8496300" y="4538663"/>
          <p14:tracePt t="42706" x="8513763" y="4546600"/>
          <p14:tracePt t="42716" x="8521700" y="4546600"/>
          <p14:tracePt t="42721" x="8529638" y="4554538"/>
          <p14:tracePt t="42733" x="8555038" y="4564063"/>
          <p14:tracePt t="42736" x="8580438" y="4564063"/>
          <p14:tracePt t="42746" x="8597900" y="4572000"/>
          <p14:tracePt t="42752" x="8623300" y="4572000"/>
          <p14:tracePt t="42762" x="8640763" y="4572000"/>
          <p14:tracePt t="42768" x="8648700" y="4572000"/>
          <p14:tracePt t="42776" x="8674100" y="4572000"/>
          <p14:tracePt t="42783" x="8716963" y="4579938"/>
          <p14:tracePt t="42792" x="8767763" y="4605338"/>
          <p14:tracePt t="42802" x="8853488" y="4622800"/>
          <p14:tracePt t="42808" x="8955088" y="4648200"/>
          <p14:tracePt t="42811" x="9056688" y="4657725"/>
          <p14:tracePt t="42822" x="9158288" y="4683125"/>
          <p14:tracePt t="42832" x="9269413" y="4691063"/>
          <p14:tracePt t="42837" x="9353550" y="4691063"/>
          <p14:tracePt t="42848" x="9456738" y="4708525"/>
          <p14:tracePt t="42852" x="9558338" y="4716463"/>
          <p14:tracePt t="42862" x="9667875" y="4724400"/>
          <p14:tracePt t="42870" x="9786938" y="4724400"/>
          <p14:tracePt t="42878" x="9898063" y="4724400"/>
          <p14:tracePt t="42882" x="10009188" y="4741863"/>
          <p14:tracePt t="42892" x="10093325" y="4741863"/>
          <p14:tracePt t="42899" x="10179050" y="4741863"/>
          <p14:tracePt t="42908" x="10255250" y="4749800"/>
          <p14:tracePt t="42916" x="10323513" y="4749800"/>
          <p14:tracePt t="42924" x="10382250" y="4749800"/>
          <p14:tracePt t="42928" x="10442575" y="4749800"/>
          <p14:tracePt t="42938" x="10501313" y="4749800"/>
          <p14:tracePt t="42943" x="10569575" y="4749800"/>
          <p14:tracePt t="42954" x="10628313" y="4733925"/>
          <p14:tracePt t="42957" x="10704513" y="4716463"/>
          <p14:tracePt t="42968" x="10782300" y="4691063"/>
          <p14:tracePt t="42973" x="10841038" y="4673600"/>
          <p14:tracePt t="42984" x="10917238" y="4640263"/>
          <p14:tracePt t="42990" x="10968038" y="4622800"/>
          <p14:tracePt t="43000" x="11028363" y="4589463"/>
          <p14:tracePt t="43004" x="11079163" y="4572000"/>
          <p14:tracePt t="43015" x="11137900" y="4538663"/>
          <p14:tracePt t="43020" x="11206163" y="4495800"/>
          <p14:tracePt t="43032" x="11282363" y="4452938"/>
          <p14:tracePt t="43034" x="11342688" y="4410075"/>
          <p14:tracePt t="43044" x="11393488" y="4368800"/>
          <p14:tracePt t="43049" x="11436350" y="4333875"/>
          <p14:tracePt t="43060" x="11461750" y="4291013"/>
          <p14:tracePt t="43066" x="11495088" y="4249738"/>
          <p14:tracePt t="43074" x="11512550" y="4197350"/>
          <p14:tracePt t="43082" x="11520488" y="4146550"/>
          <p14:tracePt t="43090" x="11520488" y="4121150"/>
          <p14:tracePt t="43093" x="11520488" y="4052888"/>
          <p14:tracePt t="43103" x="11520488" y="3994150"/>
          <p14:tracePt t="43110" x="11495088" y="3917950"/>
          <p14:tracePt t="43120" x="11452225" y="3832225"/>
          <p14:tracePt t="43123" x="11418888" y="3763963"/>
          <p14:tracePt t="43132" x="11385550" y="3687763"/>
          <p14:tracePt t="43140" x="11317288" y="3611563"/>
          <p14:tracePt t="43146" x="11266488" y="3535363"/>
          <p14:tracePt t="43156" x="11223625" y="3492500"/>
          <p14:tracePt t="43160" x="11206163" y="3459163"/>
          <p14:tracePt t="43166" x="11198225" y="3459163"/>
          <p14:tracePt t="43176" x="11198225" y="3441700"/>
          <p14:tracePt t="43183" x="11188700" y="3433763"/>
          <p14:tracePt t="43190" x="11180763" y="3424238"/>
          <p14:tracePt t="43196" x="11147425" y="3408363"/>
          <p14:tracePt t="43206" x="11112500" y="3382963"/>
          <p14:tracePt t="43210" x="11061700" y="3355975"/>
          <p14:tracePt t="43220" x="11002963" y="3330575"/>
          <p14:tracePt t="43226" x="10926763" y="3305175"/>
          <p14:tracePt t="43236" x="10841038" y="3279775"/>
          <p14:tracePt t="43242" x="10721975" y="3263900"/>
          <p14:tracePt t="43252" x="10612438" y="3246438"/>
          <p14:tracePt t="43256" x="10493375" y="3246438"/>
          <p14:tracePt t="43266" x="10382250" y="3238500"/>
          <p14:tracePt t="43272" x="10280650" y="3238500"/>
          <p14:tracePt t="43283" x="10186988" y="3238500"/>
          <p14:tracePt t="43286" x="10067925" y="3238500"/>
          <p14:tracePt t="43296" x="9974263" y="3238500"/>
          <p14:tracePt t="43302" x="9855200" y="3238500"/>
          <p14:tracePt t="43312" x="9728200" y="3238500"/>
          <p14:tracePt t="43322" x="9617075" y="3263900"/>
          <p14:tracePt t="43326" x="9515475" y="3271838"/>
          <p14:tracePt t="43333" x="9405938" y="3289300"/>
          <p14:tracePt t="43342" x="9302750" y="3297238"/>
          <p14:tracePt t="43354" x="9226550" y="3322638"/>
          <p14:tracePt t="43356" x="9167813" y="3330575"/>
          <p14:tracePt t="43365" x="9107488" y="3348038"/>
          <p14:tracePt t="43371" x="9056688" y="3355975"/>
          <p14:tracePt t="43382" x="9023350" y="3373438"/>
          <p14:tracePt t="43388" x="8988425" y="3390900"/>
          <p14:tracePt t="43399" x="8955088" y="3424238"/>
          <p14:tracePt t="43402" x="8912225" y="3449638"/>
          <p14:tracePt t="43412" x="8878888" y="3484563"/>
          <p14:tracePt t="43421" x="8836025" y="3527425"/>
          <p14:tracePt t="43428" x="8818563" y="3552825"/>
          <p14:tracePt t="43432" x="8785225" y="3586163"/>
          <p14:tracePt t="43442" x="8777288" y="3619500"/>
          <p14:tracePt t="43449" x="8767763" y="3646488"/>
          <p14:tracePt t="43458" x="8767763" y="3679825"/>
          <p14:tracePt t="43465" x="8767763" y="3697288"/>
          <p14:tracePt t="43473" x="8767763" y="3722688"/>
          <p14:tracePt t="43478" x="8767763" y="3756025"/>
          <p14:tracePt t="43488" x="8767763" y="3781425"/>
          <p14:tracePt t="43493" x="8767763" y="3816350"/>
          <p14:tracePt t="43504" x="8767763" y="3849688"/>
          <p14:tracePt t="43508" x="8767763" y="3875088"/>
          <p14:tracePt t="43518" x="8777288" y="3900488"/>
          <p14:tracePt t="43523" x="8785225" y="3925888"/>
          <p14:tracePt t="43533" x="8793163" y="3951288"/>
          <p14:tracePt t="43537" x="8810625" y="3968750"/>
          <p14:tracePt t="43549" x="8818563" y="3976688"/>
          <p14:tracePt t="43554" x="8836025" y="4002088"/>
          <p14:tracePt t="43565" x="8853488" y="4027488"/>
          <p14:tracePt t="43570" x="8894763" y="4052888"/>
          <p14:tracePt t="43578" x="8947150" y="4105275"/>
          <p14:tracePt t="43583" x="9013825" y="4146550"/>
          <p14:tracePt t="43594" x="9074150" y="4189413"/>
          <p14:tracePt t="43598" x="9124950" y="4232275"/>
          <p14:tracePt t="43610" x="9183688" y="4265613"/>
          <p14:tracePt t="43615" x="9236075" y="4291013"/>
          <p14:tracePt t="43624" x="9294813" y="4316413"/>
          <p14:tracePt t="43632" x="9345613" y="4333875"/>
          <p14:tracePt t="43640" x="9380538" y="4351338"/>
          <p14:tracePt t="43650" x="9413875" y="4359275"/>
          <p14:tracePt t="43653" x="9447213" y="4368800"/>
          <p14:tracePt t="43660" x="9482138" y="4376738"/>
          <p14:tracePt t="43670" x="9523413" y="4376738"/>
          <p14:tracePt t="43683" x="9591675" y="4384675"/>
          <p14:tracePt t="43694" x="9609138" y="4384675"/>
          <p14:tracePt t="43701" x="9626600" y="4384675"/>
          <p14:tracePt t="43710" x="9634538" y="4384675"/>
          <p14:tracePt t="43926" x="9626600" y="4384675"/>
          <p14:tracePt t="43936" x="9609138" y="4384675"/>
          <p14:tracePt t="43941" x="9591675" y="4384675"/>
          <p14:tracePt t="43952" x="9583738" y="4384675"/>
          <p14:tracePt t="43958" x="9575800" y="4384675"/>
          <p14:tracePt t="43968" x="9566275" y="4384675"/>
          <p14:tracePt t="43982" x="9558338" y="4384675"/>
          <p14:tracePt t="44008" x="9550400" y="4384675"/>
          <p14:tracePt t="44011" x="9540875" y="4384675"/>
          <p14:tracePt t="44628" x="9515475" y="4384675"/>
          <p14:tracePt t="44638" x="9482138" y="4384675"/>
          <p14:tracePt t="44643" x="9456738" y="4384675"/>
          <p14:tracePt t="44654" x="9413875" y="4384675"/>
          <p14:tracePt t="44658" x="9371013" y="4384675"/>
          <p14:tracePt t="44668" x="9345613" y="4384675"/>
          <p14:tracePt t="44678" x="9320213" y="4394200"/>
          <p14:tracePt t="44684" x="9302750" y="4402138"/>
          <p14:tracePt t="44694" x="9286875" y="4402138"/>
          <p14:tracePt t="44698" x="9269413" y="4410075"/>
          <p14:tracePt t="44708" x="9251950" y="4410075"/>
          <p14:tracePt t="44715" x="9244013" y="4419600"/>
          <p14:tracePt t="44723" x="9226550" y="4419600"/>
          <p14:tracePt t="44732" x="9201150" y="4427538"/>
          <p14:tracePt t="44740" x="9167813" y="4435475"/>
          <p14:tracePt t="44743" x="9132888" y="4452938"/>
          <p14:tracePt t="44754" x="9091613" y="4460875"/>
          <p14:tracePt t="44760" x="9031288" y="4478338"/>
          <p14:tracePt t="44770" x="8980488" y="4486275"/>
          <p14:tracePt t="44773" x="8937625" y="4495800"/>
          <p14:tracePt t="44784" x="8904288" y="4503738"/>
          <p14:tracePt t="44790" x="8878888" y="4503738"/>
          <p14:tracePt t="44800" x="8861425" y="4503738"/>
          <p14:tracePt t="44803" x="8836025" y="4513263"/>
          <p14:tracePt t="44816" x="8810625" y="4513263"/>
          <p14:tracePt t="44820" x="8793163" y="4513263"/>
          <p14:tracePt t="44832" x="8759825" y="4513263"/>
          <p14:tracePt t="44836" x="8734425" y="4513263"/>
          <p14:tracePt t="44846" x="8716963" y="4521200"/>
          <p14:tracePt t="44850" x="8691563" y="4521200"/>
          <p14:tracePt t="44860" x="8666163" y="4521200"/>
          <p14:tracePt t="44865" x="8658225" y="4521200"/>
          <p14:tracePt t="44876" x="8640763" y="4521200"/>
          <p14:tracePt t="44882" x="8632825" y="4521200"/>
          <p14:tracePt t="44952" x="8623300" y="4521200"/>
          <p14:tracePt t="44956" x="8615363" y="4521200"/>
          <p14:tracePt t="44988" x="8605838" y="452120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42F8BE-5F28-81B8-1EF3-4F00D43AEBDB}"/>
              </a:ext>
            </a:extLst>
          </p:cNvPr>
          <p:cNvCxnSpPr/>
          <p:nvPr/>
        </p:nvCxnSpPr>
        <p:spPr>
          <a:xfrm>
            <a:off x="3431097" y="1015068"/>
            <a:ext cx="0" cy="546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237ACD-0C29-EBDA-93BD-F474DA372ADA}"/>
              </a:ext>
            </a:extLst>
          </p:cNvPr>
          <p:cNvSpPr/>
          <p:nvPr/>
        </p:nvSpPr>
        <p:spPr>
          <a:xfrm>
            <a:off x="390091" y="2898478"/>
            <a:ext cx="2843865" cy="7382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“Trabalho duro compensa.”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E235CA-F97E-08CC-3415-F2C4ED1A9EC3}"/>
              </a:ext>
            </a:extLst>
          </p:cNvPr>
          <p:cNvSpPr/>
          <p:nvPr/>
        </p:nvSpPr>
        <p:spPr>
          <a:xfrm>
            <a:off x="327172" y="5524849"/>
            <a:ext cx="1308682" cy="3096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Stressado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738E72-101A-A725-7340-A947073651FD}"/>
              </a:ext>
            </a:extLst>
          </p:cNvPr>
          <p:cNvSpPr/>
          <p:nvPr/>
        </p:nvSpPr>
        <p:spPr>
          <a:xfrm>
            <a:off x="1879133" y="5524849"/>
            <a:ext cx="1349837" cy="3096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Empenhado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FB2A80-FDB6-C658-31F5-A47457A72BCE}"/>
              </a:ext>
            </a:extLst>
          </p:cNvPr>
          <p:cNvSpPr/>
          <p:nvPr/>
        </p:nvSpPr>
        <p:spPr>
          <a:xfrm>
            <a:off x="1027652" y="5976335"/>
            <a:ext cx="1308682" cy="3096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Curioso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97600-B300-9E4B-A472-710D62F08D90}"/>
              </a:ext>
            </a:extLst>
          </p:cNvPr>
          <p:cNvSpPr txBox="1"/>
          <p:nvPr/>
        </p:nvSpPr>
        <p:spPr>
          <a:xfrm>
            <a:off x="213919" y="3813396"/>
            <a:ext cx="33304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Idade: </a:t>
            </a:r>
            <a:r>
              <a:rPr lang="pt-PT" sz="1200" b="1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Habilitação: </a:t>
            </a:r>
            <a:r>
              <a:rPr lang="pt-PT" sz="1200" b="1" dirty="0">
                <a:latin typeface="Arial" panose="020B0604020202020204" pitchFamily="34" charset="0"/>
                <a:cs typeface="Arial" panose="020B0604020202020204" pitchFamily="34" charset="0"/>
              </a:rPr>
              <a:t>Secundário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Trabalho/Ocupação: </a:t>
            </a:r>
            <a:r>
              <a:rPr lang="pt-PT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Trabalhador-Estudante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Estado Civil: </a:t>
            </a:r>
            <a:r>
              <a:rPr lang="pt-PT" sz="1200" b="1" dirty="0">
                <a:latin typeface="Arial" panose="020B0604020202020204" pitchFamily="34" charset="0"/>
                <a:cs typeface="Arial" panose="020B0604020202020204" pitchFamily="34" charset="0"/>
              </a:rPr>
              <a:t>Solteiro 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Localização: </a:t>
            </a:r>
            <a:r>
              <a:rPr lang="pt-PT" sz="1200" b="1" dirty="0">
                <a:latin typeface="Arial" panose="020B0604020202020204" pitchFamily="34" charset="0"/>
                <a:cs typeface="Arial" panose="020B0604020202020204" pitchFamily="34" charset="0"/>
              </a:rPr>
              <a:t>Espinho, Portugal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Literacia Digital: </a:t>
            </a:r>
            <a:r>
              <a:rPr lang="pt-PT" sz="1200" b="1" dirty="0">
                <a:latin typeface="Arial" panose="020B0604020202020204" pitchFamily="34" charset="0"/>
                <a:cs typeface="Arial" panose="020B0604020202020204" pitchFamily="34" charset="0"/>
              </a:rPr>
              <a:t>Média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Dispositivo Preferido: </a:t>
            </a:r>
            <a:r>
              <a:rPr lang="pt-PT" sz="1200" b="1" dirty="0">
                <a:latin typeface="Arial" panose="020B0604020202020204" pitchFamily="34" charset="0"/>
                <a:cs typeface="Arial" panose="020B0604020202020204" pitchFamily="34" charset="0"/>
              </a:rPr>
              <a:t>Computador 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Arquétipo: </a:t>
            </a:r>
            <a:r>
              <a:rPr lang="pt-PT" sz="1200" b="1" dirty="0">
                <a:latin typeface="Arial" panose="020B0604020202020204" pitchFamily="34" charset="0"/>
                <a:cs typeface="Arial" panose="020B0604020202020204" pitchFamily="34" charset="0"/>
              </a:rPr>
              <a:t>Pessoa comum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684866-3088-646C-69A2-FC430FF11C6E}"/>
              </a:ext>
            </a:extLst>
          </p:cNvPr>
          <p:cNvSpPr txBox="1"/>
          <p:nvPr/>
        </p:nvSpPr>
        <p:spPr>
          <a:xfrm>
            <a:off x="3951853" y="959387"/>
            <a:ext cx="582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/>
              <a:t>Narrativa/Estilo de Vida/Padrões de comportamento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3F0133-8511-C48A-71FC-714B3766333F}"/>
              </a:ext>
            </a:extLst>
          </p:cNvPr>
          <p:cNvSpPr txBox="1"/>
          <p:nvPr/>
        </p:nvSpPr>
        <p:spPr>
          <a:xfrm>
            <a:off x="3951853" y="2721994"/>
            <a:ext cx="260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6">
                    <a:lumMod val="75000"/>
                  </a:schemeClr>
                </a:solidFill>
              </a:rPr>
              <a:t>Objetivos/Necessidades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B82D9F-0344-C8DA-0FF2-66286EB12F19}"/>
              </a:ext>
            </a:extLst>
          </p:cNvPr>
          <p:cNvSpPr txBox="1"/>
          <p:nvPr/>
        </p:nvSpPr>
        <p:spPr>
          <a:xfrm>
            <a:off x="3951853" y="4566823"/>
            <a:ext cx="126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C00000"/>
                </a:solidFill>
              </a:rPr>
              <a:t>Frustações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2C6261E-502D-04B7-B2FE-9EDC5D70B82D}"/>
              </a:ext>
            </a:extLst>
          </p:cNvPr>
          <p:cNvSpPr txBox="1"/>
          <p:nvPr/>
        </p:nvSpPr>
        <p:spPr>
          <a:xfrm>
            <a:off x="3981217" y="1366853"/>
            <a:ext cx="76773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Trabalhador </a:t>
            </a:r>
            <a:r>
              <a:rPr lang="pt-PT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lang="pt-PT" sz="1400" i="1" dirty="0">
                <a:latin typeface="Arial" panose="020B0604020202020204" pitchFamily="34" charset="0"/>
                <a:cs typeface="Arial" panose="020B0604020202020204" pitchFamily="34" charset="0"/>
              </a:rPr>
              <a:t> time 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da FEUP, em LEIC, empenhado mas com bastantes dificuldades a conciliar a vida de estudante com o trabalho. Para ajudar, costuma juntar-se a um grupo de amigos na biblioteca. No entanto, nem sempre encontram um espaço livre para estudarem, por isso, o Bruno e os amigos gostariam de ter uma forma fácil de encontrar e reservar espaços de estudo.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9117E1-476D-7292-BEFA-0E53836324D7}"/>
              </a:ext>
            </a:extLst>
          </p:cNvPr>
          <p:cNvSpPr txBox="1"/>
          <p:nvPr/>
        </p:nvSpPr>
        <p:spPr>
          <a:xfrm>
            <a:off x="3998090" y="4988155"/>
            <a:ext cx="77067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O Bruno não sabe quando uma sala de estudo se encontra disponível na biblioteca.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Ele não está muito familiarizado com o site da biblioteca por isso tem dificuldade em reservar salas de estudo por esse meio.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Por vezes os amigos do Bruno não estão disponíveis para o ajudar e ele fica stressado ao estudar sozinho na biblioteca.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E46A66-E355-28DA-9133-10834AB116D5}"/>
              </a:ext>
            </a:extLst>
          </p:cNvPr>
          <p:cNvSpPr txBox="1"/>
          <p:nvPr/>
        </p:nvSpPr>
        <p:spPr>
          <a:xfrm>
            <a:off x="3998090" y="3074234"/>
            <a:ext cx="76605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O Bruno gostaria de conhecer uma forma mais intuitiva de reservar uma sala para ir estudar com o seu grupo de amigos.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No caso de as salas de estudo não estarem disponíveis, ele gostaria de saber quando irão estar e qual é a lotação da biblioteca naquele momento.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Ele está interessado em ter um perfil da biblioteca e pedir amizade a outros colegas com o objetivo de encontrar pessoas competentes que o possam ajudar no estudo.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62AB2E-C209-EB39-3DF1-E41544346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33" y="1161106"/>
            <a:ext cx="2313401" cy="1542267"/>
          </a:xfrm>
          <a:prstGeom prst="roundRect">
            <a:avLst>
              <a:gd name="adj" fmla="val 5244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6">
            <a:extLst>
              <a:ext uri="{FF2B5EF4-FFF2-40B4-BE49-F238E27FC236}">
                <a16:creationId xmlns:a16="http://schemas.microsoft.com/office/drawing/2014/main" id="{A919A7D5-1A90-BF5F-E9BA-6AD4487758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pic>
        <p:nvPicPr>
          <p:cNvPr id="15" name="Imagem 4">
            <a:extLst>
              <a:ext uri="{FF2B5EF4-FFF2-40B4-BE49-F238E27FC236}">
                <a16:creationId xmlns:a16="http://schemas.microsoft.com/office/drawing/2014/main" id="{47D964B4-4BE5-B21F-DAE6-701765664C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6" y="728514"/>
            <a:ext cx="743528" cy="1219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E6CC5EF-49BB-AC71-41C9-2E2420A3A124}"/>
              </a:ext>
            </a:extLst>
          </p:cNvPr>
          <p:cNvSpPr txBox="1"/>
          <p:nvPr/>
        </p:nvSpPr>
        <p:spPr>
          <a:xfrm>
            <a:off x="3998090" y="100829"/>
            <a:ext cx="3993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Bruno Domingues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986A46-F6AF-EA45-CC37-866C27F3FA82}"/>
              </a:ext>
            </a:extLst>
          </p:cNvPr>
          <p:cNvSpPr txBox="1"/>
          <p:nvPr/>
        </p:nvSpPr>
        <p:spPr>
          <a:xfrm>
            <a:off x="0" y="652402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849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8CE9B8B-83C0-4646-A6A0-9857A1BF072E}"/>
              </a:ext>
            </a:extLst>
          </p:cNvPr>
          <p:cNvSpPr txBox="1"/>
          <p:nvPr/>
        </p:nvSpPr>
        <p:spPr>
          <a:xfrm>
            <a:off x="3940068" y="889105"/>
            <a:ext cx="43118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Cenário de Atividade</a:t>
            </a:r>
            <a:endParaRPr lang="pt-PT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CF83E-F50C-28BE-49EB-C31B9ABEE2E6}"/>
              </a:ext>
            </a:extLst>
          </p:cNvPr>
          <p:cNvSpPr txBox="1"/>
          <p:nvPr/>
        </p:nvSpPr>
        <p:spPr>
          <a:xfrm>
            <a:off x="3409950" y="2356302"/>
            <a:ext cx="8458200" cy="2145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Bruno está a preparar-se para a época de exames. Para aumentar as chances de sucesso, ele queria encontrar colegas competentes</a:t>
            </a:r>
            <a:r>
              <a:rPr lang="pt-PT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P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 estudar em grupo na </a:t>
            </a:r>
            <a:r>
              <a:rPr lang="pt-PT" dirty="0">
                <a:solidFill>
                  <a:srgbClr val="4472C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biblioteca</a:t>
            </a:r>
            <a:r>
              <a:rPr lang="pt-P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pt-PT" dirty="0">
                <a:solidFill>
                  <a:srgbClr val="4472C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Autenticando-se </a:t>
            </a:r>
            <a:r>
              <a:rPr lang="pt-P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 </a:t>
            </a:r>
            <a:r>
              <a:rPr lang="pt-PT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FEUPeca</a:t>
            </a:r>
            <a:r>
              <a:rPr lang="pt-P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consulta um </a:t>
            </a:r>
            <a:r>
              <a:rPr lang="pt-PT" dirty="0">
                <a:solidFill>
                  <a:srgbClr val="4472C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mapa da biblioteca </a:t>
            </a:r>
            <a:r>
              <a:rPr lang="pt-P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 ver o </a:t>
            </a:r>
            <a:r>
              <a:rPr lang="pt-PT" dirty="0">
                <a:solidFill>
                  <a:srgbClr val="4472C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estado e capacidade das salas de estudo </a:t>
            </a:r>
            <a:r>
              <a:rPr lang="pt-P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 dos vários </a:t>
            </a:r>
            <a:r>
              <a:rPr lang="pt-PT" dirty="0">
                <a:solidFill>
                  <a:srgbClr val="4472C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pisos da biblioteca</a:t>
            </a:r>
            <a:r>
              <a:rPr lang="pt-P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Ao encontrar uma sala disponível, ele escolhe um </a:t>
            </a:r>
            <a:r>
              <a:rPr lang="pt-PT" dirty="0">
                <a:solidFill>
                  <a:srgbClr val="4472C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horário </a:t>
            </a:r>
            <a:r>
              <a:rPr lang="pt-P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 esteja livre e aguarda que o sistema aceite o </a:t>
            </a:r>
            <a:r>
              <a:rPr lang="pt-PT" dirty="0">
                <a:solidFill>
                  <a:srgbClr val="4472C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pedido</a:t>
            </a:r>
            <a:r>
              <a:rPr lang="pt-P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Depois ele envia um </a:t>
            </a:r>
            <a:r>
              <a:rPr lang="pt-PT" dirty="0">
                <a:solidFill>
                  <a:srgbClr val="4472C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convite</a:t>
            </a:r>
            <a:r>
              <a:rPr lang="pt-P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com a localização da sala e o horário para o seu amigo Vicent</a:t>
            </a:r>
            <a:r>
              <a:rPr lang="pt-PT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 Neves</a:t>
            </a:r>
            <a:r>
              <a:rPr lang="pt-P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15FA049-9CE6-18C7-6EAE-C7DB28E7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33" y="2657866"/>
            <a:ext cx="2313401" cy="1542267"/>
          </a:xfrm>
          <a:prstGeom prst="roundRect">
            <a:avLst>
              <a:gd name="adj" fmla="val 5244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F60AB2-D2F8-8512-74E8-BBAD3657ECEB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862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602"/>
    </mc:Choice>
    <mc:Fallback xmlns="">
      <p:transition spd="slow" advTm="66602"/>
    </mc:Fallback>
  </mc:AlternateContent>
  <p:extLst>
    <p:ext uri="{3A86A75C-4F4B-4683-9AE1-C65F6400EC91}">
      <p14:laserTraceLst xmlns:p14="http://schemas.microsoft.com/office/powerpoint/2010/main">
        <p14:tracePtLst>
          <p14:tracePt t="6720" x="5837238" y="5091113"/>
          <p14:tracePt t="6723" x="5837238" y="5073650"/>
          <p14:tracePt t="6733" x="5837238" y="5056188"/>
          <p14:tracePt t="6740" x="5837238" y="5030788"/>
          <p14:tracePt t="6749" x="5837238" y="4997450"/>
          <p14:tracePt t="6753" x="5837238" y="4979988"/>
          <p14:tracePt t="6763" x="5837238" y="4962525"/>
          <p14:tracePt t="6770" x="5837238" y="4937125"/>
          <p14:tracePt t="6780" x="5837238" y="4929188"/>
          <p14:tracePt t="6783" x="5837238" y="4903788"/>
          <p14:tracePt t="6796" x="5837238" y="4878388"/>
          <p14:tracePt t="6800" x="5837238" y="4860925"/>
          <p14:tracePt t="6810" x="5827713" y="4835525"/>
          <p14:tracePt t="6816" x="5827713" y="4810125"/>
          <p14:tracePt t="6826" x="5827713" y="4792663"/>
          <p14:tracePt t="6830" x="5827713" y="4767263"/>
          <p14:tracePt t="6840" x="5827713" y="4749800"/>
          <p14:tracePt t="6846" x="5827713" y="4741863"/>
          <p14:tracePt t="6856" x="5819775" y="4724400"/>
          <p14:tracePt t="6860" x="5819775" y="4708525"/>
          <p14:tracePt t="6870" x="5811838" y="4699000"/>
          <p14:tracePt t="6876" x="5802313" y="4673600"/>
          <p14:tracePt t="6886" x="5794375" y="4648200"/>
          <p14:tracePt t="6891" x="5786438" y="4605338"/>
          <p14:tracePt t="6901" x="5761038" y="4546600"/>
          <p14:tracePt t="6908" x="5743575" y="4486275"/>
          <p14:tracePt t="6916" x="5692775" y="4316413"/>
          <p14:tracePt t="6926" x="5649913" y="4224338"/>
          <p14:tracePt t="6933" x="5599113" y="4121150"/>
          <p14:tracePt t="6941" x="5530850" y="4019550"/>
          <p14:tracePt t="6946" x="5446713" y="3908425"/>
          <p14:tracePt t="6956" x="5360988" y="3790950"/>
          <p14:tracePt t="6963" x="5249863" y="3662363"/>
          <p14:tracePt t="6971" x="5122863" y="3509963"/>
          <p14:tracePt t="6982" x="5003800" y="3382963"/>
          <p14:tracePt t="6986" x="4894263" y="3246438"/>
          <p14:tracePt t="6999" x="4791075" y="3144838"/>
          <p14:tracePt t="7001" x="4714875" y="3033713"/>
          <p14:tracePt t="7013" x="4638675" y="2940050"/>
          <p14:tracePt t="7017" x="4587875" y="2863850"/>
          <p14:tracePt t="7029" x="4519613" y="2787650"/>
          <p14:tracePt t="7034" x="4476750" y="2736850"/>
          <p14:tracePt t="7041" x="4451350" y="2686050"/>
          <p14:tracePt t="7047" x="4410075" y="2633663"/>
          <p14:tracePt t="7058" x="4367213" y="2582863"/>
          <p14:tracePt t="7063" x="4332288" y="2549525"/>
          <p14:tracePt t="7071" x="4291013" y="2498725"/>
          <p14:tracePt t="7079" x="4230688" y="2430463"/>
          <p14:tracePt t="7088" x="4154488" y="2354263"/>
          <p14:tracePt t="7091" x="4060825" y="2268538"/>
          <p14:tracePt t="7101" x="3916363" y="2166938"/>
          <p14:tracePt t="7108" x="3746500" y="2047875"/>
          <p14:tracePt t="7118" x="3602038" y="1954213"/>
          <p14:tracePt t="7121" x="3482975" y="1895475"/>
          <p14:tracePt t="7133" x="3406775" y="1852613"/>
          <p14:tracePt t="7138" x="3348038" y="1827213"/>
          <p14:tracePt t="7173" x="3338513" y="1827213"/>
          <p14:tracePt t="7184" x="3313113" y="1844675"/>
          <p14:tracePt t="7187" x="3305175" y="1870075"/>
          <p14:tracePt t="7198" x="3279775" y="1885950"/>
          <p14:tracePt t="7208" x="3236913" y="1920875"/>
          <p14:tracePt t="7213" x="3186113" y="1946275"/>
          <p14:tracePt t="7223" x="3135313" y="1989138"/>
          <p14:tracePt t="7229" x="3074988" y="2030413"/>
          <p14:tracePt t="7238" x="3008313" y="2073275"/>
          <p14:tracePt t="7243" x="2930525" y="2116138"/>
          <p14:tracePt t="7253" x="2846388" y="2149475"/>
          <p14:tracePt t="7260" x="2770188" y="2174875"/>
          <p14:tracePt t="7270" x="2693988" y="2209800"/>
          <p14:tracePt t="7274" x="2616200" y="2227263"/>
          <p14:tracePt t="7283" x="2540000" y="2260600"/>
          <p14:tracePt t="7290" x="2481263" y="2293938"/>
          <p14:tracePt t="7300" x="2420938" y="2319338"/>
          <p14:tracePt t="7303" x="2336800" y="2379663"/>
          <p14:tracePt t="7313" x="2276475" y="2455863"/>
          <p14:tracePt t="7320" x="2200275" y="2549525"/>
          <p14:tracePt t="7330" x="1997075" y="2744788"/>
          <p14:tracePt t="7340" x="1903413" y="2830513"/>
          <p14:tracePt t="7346" x="1817688" y="2922588"/>
          <p14:tracePt t="7356" x="1724025" y="3016250"/>
          <p14:tracePt t="7360" x="1639888" y="3101975"/>
          <p14:tracePt t="7370" x="1554163" y="3186113"/>
          <p14:tracePt t="7376" x="1452563" y="3297238"/>
          <p14:tracePt t="7386" x="1358900" y="3390900"/>
          <p14:tracePt t="7390" x="1282700" y="3492500"/>
          <p14:tracePt t="7400" x="1198563" y="3611563"/>
          <p14:tracePt t="7406" x="1112838" y="3705225"/>
          <p14:tracePt t="7416" x="1054100" y="3824288"/>
          <p14:tracePt t="7420" x="993775" y="3925888"/>
          <p14:tracePt t="7430" x="960438" y="4044950"/>
          <p14:tracePt t="7436" x="942975" y="4164013"/>
          <p14:tracePt t="7446" x="917575" y="4275138"/>
          <p14:tracePt t="7451" x="909638" y="4376738"/>
          <p14:tracePt t="7460" x="892175" y="4478338"/>
          <p14:tracePt t="7466" x="884238" y="4579938"/>
          <p14:tracePt t="7476" x="884238" y="4665663"/>
          <p14:tracePt t="7480" x="874713" y="4749800"/>
          <p14:tracePt t="7491" x="874713" y="4835525"/>
          <p14:tracePt t="7496" x="884238" y="4919663"/>
          <p14:tracePt t="7506" x="909638" y="5005388"/>
          <p14:tracePt t="7513" x="942975" y="5099050"/>
          <p14:tracePt t="7521" x="985838" y="5175250"/>
          <p14:tracePt t="7532" x="1044575" y="5251450"/>
          <p14:tracePt t="7536" x="1104900" y="5319713"/>
          <p14:tracePt t="7541" x="1173163" y="5370513"/>
          <p14:tracePt t="7551" x="1223963" y="5430838"/>
          <p14:tracePt t="7563" x="1290638" y="5472113"/>
          <p14:tracePt t="7566" x="1350963" y="5514975"/>
          <p14:tracePt t="7576" x="1419225" y="5540375"/>
          <p14:tracePt t="7583" x="1487488" y="5575300"/>
          <p14:tracePt t="7591" x="1563688" y="5608638"/>
          <p14:tracePt t="7599" x="1657350" y="5651500"/>
          <p14:tracePt t="7608" x="1776413" y="5684838"/>
          <p14:tracePt t="7613" x="1903413" y="5719763"/>
          <p14:tracePt t="7621" x="2047875" y="5761038"/>
          <p14:tracePt t="7629" x="2208213" y="5795963"/>
          <p14:tracePt t="7638" x="2352675" y="5821363"/>
          <p14:tracePt t="7641" x="2514600" y="5846763"/>
          <p14:tracePt t="7651" x="2668588" y="5854700"/>
          <p14:tracePt t="7658" x="2820988" y="5872163"/>
          <p14:tracePt t="7667" x="2965450" y="5872163"/>
          <p14:tracePt t="7671" x="3117850" y="5872163"/>
          <p14:tracePt t="7683" x="3270250" y="5872163"/>
          <p14:tracePt t="7688" x="3424238" y="5872163"/>
          <p14:tracePt t="7697" x="3576638" y="5864225"/>
          <p14:tracePt t="7701" x="3721100" y="5854700"/>
          <p14:tracePt t="7713" x="3840163" y="5829300"/>
          <p14:tracePt t="7717" x="3967163" y="5795963"/>
          <p14:tracePt t="7730" x="4070350" y="5761038"/>
          <p14:tracePt t="7733" x="4129088" y="5745163"/>
          <p14:tracePt t="7744" x="4179888" y="5727700"/>
          <p14:tracePt t="7748" x="4205288" y="5694363"/>
          <p14:tracePt t="7758" x="4240213" y="5659438"/>
          <p14:tracePt t="7763" x="4306888" y="5616575"/>
          <p14:tracePt t="7773" x="4384675" y="5565775"/>
          <p14:tracePt t="7779" x="4468813" y="5532438"/>
          <p14:tracePt t="7788" x="4562475" y="5489575"/>
          <p14:tracePt t="7794" x="4638675" y="5446713"/>
          <p14:tracePt t="7803" x="4732338" y="5413375"/>
          <p14:tracePt t="7808" x="4808538" y="5353050"/>
          <p14:tracePt t="7817" x="4884738" y="5302250"/>
          <p14:tracePt t="7823" x="4962525" y="5243513"/>
          <p14:tracePt t="7833" x="5029200" y="5167313"/>
          <p14:tracePt t="7840" x="5072063" y="5091113"/>
          <p14:tracePt t="7849" x="5106988" y="4987925"/>
          <p14:tracePt t="7853" x="5140325" y="4886325"/>
          <p14:tracePt t="7863" x="5165725" y="4784725"/>
          <p14:tracePt t="7870" x="5191125" y="4665663"/>
          <p14:tracePt t="7880" x="5199063" y="4529138"/>
          <p14:tracePt t="7883" x="5199063" y="4376738"/>
          <p14:tracePt t="7893" x="5199063" y="4214813"/>
          <p14:tracePt t="7899" x="5199063" y="4105275"/>
          <p14:tracePt t="7903" x="5199063" y="3968750"/>
          <p14:tracePt t="7910" x="5183188" y="3824288"/>
          <p14:tracePt t="7920" x="5165725" y="3679825"/>
          <p14:tracePt t="7926" x="5140325" y="3560763"/>
          <p14:tracePt t="7936" x="5132388" y="3467100"/>
          <p14:tracePt t="7940" x="5114925" y="3390900"/>
          <p14:tracePt t="7951" x="5114925" y="3330575"/>
          <p14:tracePt t="7956" x="5106988" y="3289300"/>
          <p14:tracePt t="7966" x="5106988" y="3246438"/>
          <p14:tracePt t="7971" x="5097463" y="3195638"/>
          <p14:tracePt t="7982" x="5089525" y="3160713"/>
          <p14:tracePt t="7985" x="5089525" y="3119438"/>
          <p14:tracePt t="7996" x="5072063" y="3076575"/>
          <p14:tracePt t="8001" x="5072063" y="3041650"/>
          <p14:tracePt t="8013" x="5064125" y="3016250"/>
          <p14:tracePt t="8015" x="5054600" y="2982913"/>
          <p14:tracePt t="8021" x="5021263" y="2922588"/>
          <p14:tracePt t="8032" x="4987925" y="2871788"/>
          <p14:tracePt t="8036" x="4945063" y="2805113"/>
          <p14:tracePt t="8046" x="4884738" y="2727325"/>
          <p14:tracePt t="8056" x="4833938" y="2668588"/>
          <p14:tracePt t="8063" x="4749800" y="2574925"/>
          <p14:tracePt t="8067" x="4689475" y="2489200"/>
          <p14:tracePt t="8079" x="4656138" y="2455863"/>
          <p14:tracePt t="8088" x="4613275" y="2413000"/>
          <p14:tracePt t="8101" x="4605338" y="2405063"/>
          <p14:tracePt t="10683" x="4613275" y="2413000"/>
          <p14:tracePt t="10694" x="4613275" y="2430463"/>
          <p14:tracePt t="10700" x="4630738" y="2447925"/>
          <p14:tracePt t="10704" x="4646613" y="2455863"/>
          <p14:tracePt t="10715" x="4656138" y="2463800"/>
          <p14:tracePt t="10730" x="4664075" y="2463800"/>
          <p14:tracePt t="10746" x="4673600" y="2463800"/>
          <p14:tracePt t="10779" x="4681538" y="2463800"/>
          <p14:tracePt t="10826" x="4689475" y="2463800"/>
          <p14:tracePt t="10836" x="4699000" y="2463800"/>
          <p14:tracePt t="10841" x="4714875" y="2463800"/>
          <p14:tracePt t="10851" x="4732338" y="2463800"/>
          <p14:tracePt t="10856" x="4740275" y="2463800"/>
          <p14:tracePt t="10866" x="4757738" y="2463800"/>
          <p14:tracePt t="10871" x="4765675" y="2463800"/>
          <p14:tracePt t="10881" x="4775200" y="2463800"/>
          <p14:tracePt t="10885" x="4791075" y="2463800"/>
          <p14:tracePt t="10901" x="4808538" y="2463800"/>
          <p14:tracePt t="10913" x="4833938" y="2463800"/>
          <p14:tracePt t="10916" x="4843463" y="2463800"/>
          <p14:tracePt t="10926" x="4876800" y="2463800"/>
          <p14:tracePt t="10936" x="4902200" y="2463800"/>
          <p14:tracePt t="10941" x="4919663" y="2473325"/>
          <p14:tracePt t="10951" x="4945063" y="2473325"/>
          <p14:tracePt t="10958" x="4970463" y="2473325"/>
          <p14:tracePt t="10968" x="4978400" y="2473325"/>
          <p14:tracePt t="10971" x="4995863" y="2473325"/>
          <p14:tracePt t="10982" x="5013325" y="2473325"/>
          <p14:tracePt t="10997" x="5029200" y="2473325"/>
          <p14:tracePt t="11006" x="5046663" y="2481263"/>
          <p14:tracePt t="11016" x="5080000" y="2489200"/>
          <p14:tracePt t="11026" x="5089525" y="2498725"/>
          <p14:tracePt t="11032" x="5114925" y="2506663"/>
          <p14:tracePt t="11041" x="5140325" y="2516188"/>
          <p14:tracePt t="11046" x="5148263" y="2516188"/>
          <p14:tracePt t="11058" x="5157788" y="2516188"/>
          <p14:tracePt t="11064" x="5173663" y="2516188"/>
          <p14:tracePt t="11188" x="5183188" y="2516188"/>
          <p14:tracePt t="11194" x="5191125" y="2516188"/>
          <p14:tracePt t="11376" x="5199063" y="2516188"/>
          <p14:tracePt t="11386" x="5216525" y="2516188"/>
          <p14:tracePt t="11406" x="5224463" y="2516188"/>
          <p14:tracePt t="11430" x="5233988" y="2516188"/>
          <p14:tracePt t="11436" x="5233988" y="2506663"/>
          <p14:tracePt t="11450" x="5241925" y="2506663"/>
          <p14:tracePt t="11476" x="5249863" y="2506663"/>
          <p14:tracePt t="14355" x="5259388" y="2506663"/>
          <p14:tracePt t="14365" x="5276850" y="2516188"/>
          <p14:tracePt t="15950" x="5276850" y="2524125"/>
          <p14:tracePt t="15954" x="5276850" y="2532063"/>
          <p14:tracePt t="15959" x="5259388" y="2549525"/>
          <p14:tracePt t="15964" x="5233988" y="2574925"/>
          <p14:tracePt t="15973" x="5208588" y="2625725"/>
          <p14:tracePt t="15984" x="5165725" y="2676525"/>
          <p14:tracePt t="15989" x="5106988" y="2744788"/>
          <p14:tracePt t="16000" x="5054600" y="2805113"/>
          <p14:tracePt t="16006" x="5013325" y="2871788"/>
          <p14:tracePt t="16015" x="4970463" y="2949575"/>
          <p14:tracePt t="16020" x="4935538" y="3025775"/>
          <p14:tracePt t="16030" x="4902200" y="3084513"/>
          <p14:tracePt t="16035" x="4884738" y="3160713"/>
          <p14:tracePt t="16046" x="4851400" y="3238500"/>
          <p14:tracePt t="16050" x="4818063" y="3322638"/>
          <p14:tracePt t="16060" x="4783138" y="3416300"/>
          <p14:tracePt t="16066" x="4765675" y="3492500"/>
          <p14:tracePt t="16076" x="4732338" y="3594100"/>
          <p14:tracePt t="16080" x="4706938" y="3697288"/>
          <p14:tracePt t="16090" x="4681538" y="3798888"/>
          <p14:tracePt t="16097" x="4664075" y="3900488"/>
          <p14:tracePt t="16106" x="4646613" y="4011613"/>
          <p14:tracePt t="16113" x="4638675" y="4113213"/>
          <p14:tracePt t="16121" x="4630738" y="4224338"/>
          <p14:tracePt t="16126" x="4630738" y="4341813"/>
          <p14:tracePt t="16135" x="4613275" y="4435475"/>
          <p14:tracePt t="16140" x="4613275" y="4521200"/>
          <p14:tracePt t="16151" x="4613275" y="4597400"/>
          <p14:tracePt t="16156" x="4613275" y="4657725"/>
          <p14:tracePt t="16166" x="4613275" y="4683125"/>
          <p14:tracePt t="16171" x="4613275" y="4699000"/>
          <p14:tracePt t="16196" x="4613275" y="4716463"/>
          <p14:tracePt t="16272" x="4613275" y="4724400"/>
          <p14:tracePt t="16278" x="4613275" y="4741863"/>
          <p14:tracePt t="16288" x="4613275" y="4767263"/>
          <p14:tracePt t="16292" x="4613275" y="4784725"/>
          <p14:tracePt t="16302" x="4605338" y="4802188"/>
          <p14:tracePt t="16308" x="4595813" y="4818063"/>
          <p14:tracePt t="16318" x="4587875" y="4835525"/>
          <p14:tracePt t="16321" x="4587875" y="4843463"/>
          <p14:tracePt t="16332" x="4579938" y="4843463"/>
          <p14:tracePt t="16338" x="4570413" y="4860925"/>
          <p14:tracePt t="16347" x="4570413" y="4868863"/>
          <p14:tracePt t="16368" x="4562475" y="4868863"/>
          <p14:tracePt t="16378" x="4562475" y="4878388"/>
          <p14:tracePt t="16384" x="4554538" y="4878388"/>
          <p14:tracePt t="16394" x="4545013" y="4886325"/>
          <p14:tracePt t="16398" x="4537075" y="4886325"/>
          <p14:tracePt t="16408" x="4519613" y="4894263"/>
          <p14:tracePt t="16414" x="4503738" y="4894263"/>
          <p14:tracePt t="16424" x="4468813" y="4894263"/>
          <p14:tracePt t="16428" x="4435475" y="4903788"/>
          <p14:tracePt t="16438" x="4392613" y="4919663"/>
          <p14:tracePt t="16443" x="4341813" y="4937125"/>
          <p14:tracePt t="16454" x="4281488" y="4946650"/>
          <p14:tracePt t="16458" x="4214813" y="4954588"/>
          <p14:tracePt t="16470" x="4154488" y="4954588"/>
          <p14:tracePt t="16473" x="4095750" y="4954588"/>
          <p14:tracePt t="16484" x="4035425" y="4954588"/>
          <p14:tracePt t="16488" x="4002088" y="4954588"/>
          <p14:tracePt t="16500" x="3984625" y="4954588"/>
          <p14:tracePt t="16510" x="3951288" y="4946650"/>
          <p14:tracePt t="16514" x="3925888" y="4937125"/>
          <p14:tracePt t="16520" x="3883025" y="4929188"/>
          <p14:tracePt t="16530" x="3848100" y="4929188"/>
          <p14:tracePt t="16540" x="3806825" y="4919663"/>
          <p14:tracePt t="16543" x="3763963" y="4911725"/>
          <p14:tracePt t="16554" x="3713163" y="4903788"/>
          <p14:tracePt t="16560" x="3670300" y="4894263"/>
          <p14:tracePt t="16570" x="3619500" y="4886325"/>
          <p14:tracePt t="16573" x="3576638" y="4868863"/>
          <p14:tracePt t="16584" x="3543300" y="4868863"/>
          <p14:tracePt t="16590" x="3508375" y="4868863"/>
          <p14:tracePt t="16600" x="3482975" y="4868863"/>
          <p14:tracePt t="16606" x="3449638" y="4868863"/>
          <p14:tracePt t="16615" x="3414713" y="4868863"/>
          <p14:tracePt t="16620" x="3389313" y="4868863"/>
          <p14:tracePt t="16630" x="3373438" y="4868863"/>
          <p14:tracePt t="16636" x="3355975" y="4868863"/>
          <p14:tracePt t="16647" x="3348038" y="4868863"/>
          <p14:tracePt t="16722" x="3338513" y="4868863"/>
          <p14:tracePt t="16736" x="3330575" y="4868863"/>
          <p14:tracePt t="16756" x="3322638" y="4868863"/>
          <p14:tracePt t="16765" x="3305175" y="4868863"/>
          <p14:tracePt t="16771" x="3287713" y="4868863"/>
          <p14:tracePt t="16782" x="3262313" y="4868863"/>
          <p14:tracePt t="16786" x="3236913" y="4868863"/>
          <p14:tracePt t="16797" x="3211513" y="4868863"/>
          <p14:tracePt t="16802" x="3168650" y="4868863"/>
          <p14:tracePt t="16814" x="3135313" y="4868863"/>
          <p14:tracePt t="16818" x="3092450" y="4868863"/>
          <p14:tracePt t="16828" x="3059113" y="4868863"/>
          <p14:tracePt t="16832" x="2998788" y="4878388"/>
          <p14:tracePt t="16842" x="2955925" y="4878388"/>
          <p14:tracePt t="16852" x="2871788" y="4886325"/>
          <p14:tracePt t="16858" x="2786063" y="4894263"/>
          <p14:tracePt t="16863" x="2684463" y="4894263"/>
          <p14:tracePt t="16872" x="2574925" y="4894263"/>
          <p14:tracePt t="16883" x="2463800" y="4894263"/>
          <p14:tracePt t="16888" x="2344738" y="4894263"/>
          <p14:tracePt t="16891" x="2260600" y="4894263"/>
          <p14:tracePt t="16902" x="2174875" y="4894263"/>
          <p14:tracePt t="16913" x="2090738" y="4894263"/>
          <p14:tracePt t="16918" x="2005013" y="4894263"/>
          <p14:tracePt t="16929" x="1936750" y="4894263"/>
          <p14:tracePt t="16932" x="1860550" y="4894263"/>
          <p14:tracePt t="16942" x="1809750" y="4894263"/>
          <p14:tracePt t="16948" x="1758950" y="4894263"/>
          <p14:tracePt t="16958" x="1733550" y="4894263"/>
          <p14:tracePt t="16964" x="1698625" y="4894263"/>
          <p14:tracePt t="16973" x="1673225" y="4894263"/>
          <p14:tracePt t="16979" x="1647825" y="4886325"/>
          <p14:tracePt t="16988" x="1639888" y="4886325"/>
          <p14:tracePt t="16994" x="1614488" y="4886325"/>
          <p14:tracePt t="17004" x="1579563" y="4886325"/>
          <p14:tracePt t="17008" x="1554163" y="4886325"/>
          <p14:tracePt t="17018" x="1528763" y="4886325"/>
          <p14:tracePt t="17024" x="1495425" y="4886325"/>
          <p14:tracePt t="17034" x="1462088" y="4894263"/>
          <p14:tracePt t="17040" x="1435100" y="4894263"/>
          <p14:tracePt t="17050" x="1409700" y="4894263"/>
          <p14:tracePt t="17056" x="1393825" y="4894263"/>
          <p14:tracePt t="17162" x="1409700" y="4894263"/>
          <p14:tracePt t="17172" x="1444625" y="4894263"/>
          <p14:tracePt t="17176" x="1470025" y="4894263"/>
          <p14:tracePt t="17186" x="1503363" y="4894263"/>
          <p14:tracePt t="17192" x="1546225" y="4894263"/>
          <p14:tracePt t="17202" x="1606550" y="4894263"/>
          <p14:tracePt t="17206" x="1639888" y="4894263"/>
          <p14:tracePt t="17216" x="1682750" y="4886325"/>
          <p14:tracePt t="17222" x="1698625" y="4886325"/>
          <p14:tracePt t="17232" x="1741488" y="4886325"/>
          <p14:tracePt t="17236" x="1817688" y="4886325"/>
          <p14:tracePt t="17247" x="1911350" y="4886325"/>
          <p14:tracePt t="17256" x="2038350" y="4894263"/>
          <p14:tracePt t="17264" x="2200275" y="4903788"/>
          <p14:tracePt t="17272" x="2352675" y="4919663"/>
          <p14:tracePt t="17276" x="2532063" y="4946650"/>
          <p14:tracePt t="17286" x="2693988" y="4972050"/>
          <p14:tracePt t="17292" x="2863850" y="4987925"/>
          <p14:tracePt t="17301" x="2998788" y="5005388"/>
          <p14:tracePt t="17305" x="3127375" y="5005388"/>
          <p14:tracePt t="17316" x="3254375" y="5005388"/>
          <p14:tracePt t="17322" x="3355975" y="5013325"/>
          <p14:tracePt t="17332" x="3457575" y="5030788"/>
          <p14:tracePt t="17335" x="3525838" y="5030788"/>
          <p14:tracePt t="17347" x="3568700" y="5038725"/>
          <p14:tracePt t="17352" x="3602038" y="5038725"/>
          <p14:tracePt t="17364" x="3619500" y="5038725"/>
          <p14:tracePt t="17408" x="3636963" y="5038725"/>
          <p14:tracePt t="17413" x="3652838" y="5038725"/>
          <p14:tracePt t="17423" x="3662363" y="5038725"/>
          <p14:tracePt t="17428" x="3687763" y="5038725"/>
          <p14:tracePt t="17438" x="3703638" y="5038725"/>
          <p14:tracePt t="17443" x="3721100" y="5038725"/>
          <p14:tracePt t="17452" x="3738563" y="5038725"/>
          <p14:tracePt t="17458" x="3763963" y="5038725"/>
          <p14:tracePt t="17472" x="3781425" y="5038725"/>
          <p14:tracePt t="17482" x="3781425" y="5030788"/>
          <p14:tracePt t="17488" x="3789363" y="5030788"/>
          <p14:tracePt t="17498" x="3797300" y="5022850"/>
          <p14:tracePt t="33113" x="3806825" y="5022850"/>
          <p14:tracePt t="33123" x="3814763" y="4997450"/>
          <p14:tracePt t="33133" x="3832225" y="4962525"/>
          <p14:tracePt t="33137" x="3840163" y="4937125"/>
          <p14:tracePt t="33147" x="3848100" y="4919663"/>
          <p14:tracePt t="33153" x="3857625" y="4911725"/>
          <p14:tracePt t="33164" x="3857625" y="4903788"/>
          <p14:tracePt t="33167" x="3857625" y="4886325"/>
          <p14:tracePt t="33181" x="3857625" y="4860925"/>
          <p14:tracePt t="33183" x="3840163" y="4810125"/>
          <p14:tracePt t="33193" x="3814763" y="4784725"/>
          <p14:tracePt t="33197" x="3771900" y="4749800"/>
          <p14:tracePt t="33208" x="3738563" y="4716463"/>
          <p14:tracePt t="33214" x="3687763" y="4665663"/>
          <p14:tracePt t="33223" x="3611563" y="4614863"/>
          <p14:tracePt t="33231" x="3517900" y="4538663"/>
          <p14:tracePt t="33240" x="3406775" y="4445000"/>
          <p14:tracePt t="33243" x="3330575" y="4394200"/>
          <p14:tracePt t="33251" x="3254375" y="4351338"/>
          <p14:tracePt t="33253" x="3178175" y="4291013"/>
          <p14:tracePt t="33264" x="3109913" y="4224338"/>
          <p14:tracePt t="33269" x="3041650" y="4146550"/>
          <p14:tracePt t="33281" x="2965450" y="4079875"/>
          <p14:tracePt t="33285" x="2879725" y="4011613"/>
          <p14:tracePt t="33293" x="2795588" y="3951288"/>
          <p14:tracePt t="33301" x="2701925" y="3900488"/>
          <p14:tracePt t="33310" x="2651125" y="3857625"/>
          <p14:tracePt t="33315" x="2616200" y="3824288"/>
          <p14:tracePt t="33390" x="2608263" y="3824288"/>
          <p14:tracePt t="33399" x="2590800" y="3824288"/>
          <p14:tracePt t="33406" x="2582863" y="3832225"/>
          <p14:tracePt t="33415" x="2557463" y="3849688"/>
          <p14:tracePt t="33421" x="2532063" y="3867150"/>
          <p14:tracePt t="33431" x="2489200" y="3892550"/>
          <p14:tracePt t="33435" x="2413000" y="3925888"/>
          <p14:tracePt t="33447" x="2336800" y="3968750"/>
          <p14:tracePt t="33450" x="2225675" y="4011613"/>
          <p14:tracePt t="33462" x="2116138" y="4062413"/>
          <p14:tracePt t="33465" x="1997075" y="4113213"/>
          <p14:tracePt t="33475" x="1878013" y="4164013"/>
          <p14:tracePt t="33481" x="1776413" y="4214813"/>
          <p14:tracePt t="33491" x="1673225" y="4257675"/>
          <p14:tracePt t="33497" x="1597025" y="4291013"/>
          <p14:tracePt t="33505" x="1503363" y="4325938"/>
          <p14:tracePt t="33511" x="1401763" y="4368800"/>
          <p14:tracePt t="33521" x="1317625" y="4402138"/>
          <p14:tracePt t="33525" x="1223963" y="4435475"/>
          <p14:tracePt t="33535" x="1147763" y="4486275"/>
          <p14:tracePt t="33541" x="1054100" y="4513263"/>
          <p14:tracePt t="33551" x="976313" y="4564063"/>
          <p14:tracePt t="33557" x="935038" y="4589463"/>
          <p14:tracePt t="33567" x="892175" y="4614863"/>
          <p14:tracePt t="33571" x="874713" y="4665663"/>
          <p14:tracePt t="33581" x="874713" y="4708525"/>
          <p14:tracePt t="33587" x="874713" y="4749800"/>
          <p14:tracePt t="33597" x="884238" y="4827588"/>
          <p14:tracePt t="33607" x="909638" y="4886325"/>
          <p14:tracePt t="33611" x="950913" y="4979988"/>
          <p14:tracePt t="33617" x="985838" y="5056188"/>
          <p14:tracePt t="33627" x="1019175" y="5132388"/>
          <p14:tracePt t="33637" x="1036638" y="5192713"/>
          <p14:tracePt t="33641" x="1062038" y="5251450"/>
          <p14:tracePt t="33653" x="1079500" y="5302250"/>
          <p14:tracePt t="33658" x="1120775" y="5362575"/>
          <p14:tracePt t="33667" x="1163638" y="5430838"/>
          <p14:tracePt t="33673" x="1214438" y="5507038"/>
          <p14:tracePt t="33683" x="1300163" y="5575300"/>
          <p14:tracePt t="33687" x="1393825" y="5641975"/>
          <p14:tracePt t="33697" x="1477963" y="5710238"/>
          <p14:tracePt t="33703" x="1563688" y="5795963"/>
          <p14:tracePt t="33713" x="1657350" y="5864225"/>
          <p14:tracePt t="33717" x="1733550" y="5915025"/>
          <p14:tracePt t="33727" x="1809750" y="5973763"/>
          <p14:tracePt t="33733" x="1885950" y="6008688"/>
          <p14:tracePt t="33743" x="1962150" y="6049963"/>
          <p14:tracePt t="33747" x="2055813" y="6084888"/>
          <p14:tracePt t="33757" x="2141538" y="6118225"/>
          <p14:tracePt t="33764" x="2243138" y="6161088"/>
          <p14:tracePt t="33773" x="2344738" y="6211888"/>
          <p14:tracePt t="33777" x="2455863" y="6246813"/>
          <p14:tracePt t="33787" x="2540000" y="6280150"/>
          <p14:tracePt t="33793" x="2616200" y="6297613"/>
          <p14:tracePt t="33803" x="2676525" y="6305550"/>
          <p14:tracePt t="33809" x="2735263" y="6323013"/>
          <p14:tracePt t="33819" x="2778125" y="6323013"/>
          <p14:tracePt t="33823" x="2811463" y="6323013"/>
          <p14:tracePt t="33833" x="2838450" y="6323013"/>
          <p14:tracePt t="33839" x="2871788" y="6323013"/>
          <p14:tracePt t="33849" x="2897188" y="6323013"/>
          <p14:tracePt t="33853" x="2914650" y="6313488"/>
          <p14:tracePt t="33864" x="2922588" y="6313488"/>
          <p14:tracePt t="33869" x="2947988" y="6313488"/>
          <p14:tracePt t="33881" x="2973388" y="6305550"/>
          <p14:tracePt t="33885" x="3016250" y="6305550"/>
          <p14:tracePt t="33897" x="3067050" y="6305550"/>
          <p14:tracePt t="33899" x="3143250" y="6305550"/>
          <p14:tracePt t="33909" x="3211513" y="6305550"/>
          <p14:tracePt t="33915" x="3297238" y="6305550"/>
          <p14:tracePt t="33925" x="3389313" y="6297613"/>
          <p14:tracePt t="33930" x="3457575" y="6297613"/>
          <p14:tracePt t="33940" x="3543300" y="6297613"/>
          <p14:tracePt t="33947" x="3611563" y="6297613"/>
          <p14:tracePt t="33956" x="3687763" y="6280150"/>
          <p14:tracePt t="33965" x="3763963" y="6272213"/>
          <p14:tracePt t="33969" x="3806825" y="6262688"/>
          <p14:tracePt t="33981" x="3857625" y="6246813"/>
          <p14:tracePt t="33986" x="3873500" y="6237288"/>
          <p14:tracePt t="33998" x="3890963" y="6229350"/>
          <p14:tracePt t="34001" x="3900488" y="6221413"/>
          <p14:tracePt t="34010" x="3908425" y="6211888"/>
          <p14:tracePt t="34015" x="3933825" y="6203950"/>
          <p14:tracePt t="34026" x="3959225" y="6186488"/>
          <p14:tracePt t="34032" x="3976688" y="6178550"/>
          <p14:tracePt t="34041" x="3992563" y="6169025"/>
          <p14:tracePt t="34047" x="4010025" y="6161088"/>
          <p14:tracePt t="34056" x="4027488" y="6153150"/>
          <p14:tracePt t="34061" x="4035425" y="6153150"/>
          <p14:tracePt t="34076" x="4044950" y="6143625"/>
          <p14:tracePt t="34086" x="4052888" y="6135688"/>
          <p14:tracePt t="34102" x="4060825" y="6135688"/>
          <p14:tracePt t="34105" x="4078288" y="6118225"/>
          <p14:tracePt t="34117" x="4086225" y="6102350"/>
          <p14:tracePt t="34121" x="4103688" y="6084888"/>
          <p14:tracePt t="34132" x="4111625" y="6076950"/>
          <p14:tracePt t="34138" x="4137025" y="6059488"/>
          <p14:tracePt t="34148" x="4146550" y="6034088"/>
          <p14:tracePt t="34152" x="4162425" y="6016625"/>
          <p14:tracePt t="34161" x="4171950" y="5991225"/>
          <p14:tracePt t="34168" x="4179888" y="5973763"/>
          <p14:tracePt t="34187" x="4205288" y="5932488"/>
          <p14:tracePt t="34191" x="4214813" y="5932488"/>
          <p14:tracePt t="34198" x="4222750" y="5915025"/>
          <p14:tracePt t="34208" x="4222750" y="5897563"/>
          <p14:tracePt t="34211" x="4230688" y="5889625"/>
          <p14:tracePt t="34223" x="4240213" y="5880100"/>
          <p14:tracePt t="34228" x="4256088" y="5864225"/>
          <p14:tracePt t="34238" x="4256088" y="5846763"/>
          <p14:tracePt t="34252" x="4265613" y="5838825"/>
          <p14:tracePt t="34258" x="4265613" y="5829300"/>
          <p14:tracePt t="34278" x="4273550" y="5829300"/>
          <p14:tracePt t="34303" x="4273550" y="5821363"/>
          <p14:tracePt t="34314" x="4273550" y="5813425"/>
          <p14:tracePt t="34323" x="4281488" y="5803900"/>
          <p14:tracePt t="34328" x="4291013" y="5788025"/>
          <p14:tracePt t="34338" x="4291013" y="5770563"/>
          <p14:tracePt t="34343" x="4291013" y="5761038"/>
          <p14:tracePt t="34353" x="4298950" y="5745163"/>
          <p14:tracePt t="34358" x="4306888" y="5727700"/>
          <p14:tracePt t="34369" x="4306888" y="5719763"/>
          <p14:tracePt t="34373" x="4306888" y="5710238"/>
          <p14:tracePt t="34383" x="4316413" y="5702300"/>
          <p14:tracePt t="34430" x="4324350" y="5702300"/>
          <p14:tracePt t="34434" x="4324350" y="5684838"/>
          <p14:tracePt t="34443" x="4332288" y="5676900"/>
          <p14:tracePt t="34449" x="4341813" y="5676900"/>
          <p14:tracePt t="34462" x="4341813" y="5668963"/>
          <p14:tracePt t="34476" x="4341813" y="5659438"/>
          <p14:tracePt t="34481" x="4341813" y="5651500"/>
          <p14:tracePt t="34491" x="4349750" y="5651500"/>
          <p14:tracePt t="34568" x="4349750" y="5641975"/>
          <p14:tracePt t="39463" x="4375150" y="5641975"/>
          <p14:tracePt t="39470" x="4468813" y="5626100"/>
          <p14:tracePt t="39481" x="4529138" y="5616575"/>
          <p14:tracePt t="39483" x="4570413" y="5616575"/>
          <p14:tracePt t="39493" x="4630738" y="5616575"/>
          <p14:tracePt t="39499" x="4664075" y="5616575"/>
          <p14:tracePt t="39510" x="4681538" y="5616575"/>
          <p14:tracePt t="39514" x="4699000" y="5608638"/>
          <p14:tracePt t="39520" x="4714875" y="5608638"/>
          <p14:tracePt t="39532" x="4724400" y="5608638"/>
          <p14:tracePt t="39534" x="4732338" y="5608638"/>
          <p14:tracePt t="39546" x="4740275" y="5608638"/>
          <p14:tracePt t="39560" x="4740275" y="5600700"/>
          <p14:tracePt t="39564" x="4749800" y="5600700"/>
          <p14:tracePt t="39576" x="4757738" y="5600700"/>
          <p14:tracePt t="39581" x="4775200" y="5591175"/>
          <p14:tracePt t="39590" x="4800600" y="5591175"/>
          <p14:tracePt t="39596" x="4833938" y="5583238"/>
          <p14:tracePt t="39606" x="4851400" y="5583238"/>
          <p14:tracePt t="39609" x="4884738" y="5583238"/>
          <p14:tracePt t="39620" x="4902200" y="5575300"/>
          <p14:tracePt t="39632" x="4910138" y="5575300"/>
          <p14:tracePt t="39636" x="4919663" y="5575300"/>
          <p14:tracePt t="39665" x="4927600" y="5575300"/>
          <p14:tracePt t="39752" x="4935538" y="5575300"/>
          <p14:tracePt t="39756" x="4945063" y="5575300"/>
          <p14:tracePt t="39765" x="4970463" y="5591175"/>
          <p14:tracePt t="39776" x="5021263" y="5608638"/>
          <p14:tracePt t="39782" x="5072063" y="5651500"/>
          <p14:tracePt t="39786" x="5114925" y="5702300"/>
          <p14:tracePt t="39796" x="5199063" y="5821363"/>
          <p14:tracePt t="39806" x="5267325" y="5940425"/>
          <p14:tracePt t="39812" x="5259388" y="6042025"/>
          <p14:tracePt t="40472" x="5292725" y="6034088"/>
          <p14:tracePt t="40482" x="5302250" y="6024563"/>
          <p14:tracePt t="40487" x="5335588" y="6016625"/>
          <p14:tracePt t="40498" x="5360988" y="6016625"/>
          <p14:tracePt t="40503" x="5378450" y="6008688"/>
          <p14:tracePt t="40512" x="5386388" y="5991225"/>
          <p14:tracePt t="40518" x="5394325" y="5973763"/>
          <p14:tracePt t="40528" x="5394325" y="5965825"/>
          <p14:tracePt t="40532" x="5394325" y="5957888"/>
          <p14:tracePt t="40542" x="5394325" y="5932488"/>
          <p14:tracePt t="40549" x="5394325" y="5922963"/>
          <p14:tracePt t="40558" x="5394325" y="5905500"/>
          <p14:tracePt t="40561" x="5403850" y="5889625"/>
          <p14:tracePt t="40572" x="5403850" y="5880100"/>
          <p14:tracePt t="40578" x="5403850" y="5872163"/>
          <p14:tracePt t="40588" x="5411788" y="5864225"/>
          <p14:tracePt t="40604" x="5421313" y="5854700"/>
          <p14:tracePt t="40608" x="5421313" y="5838825"/>
          <p14:tracePt t="40654" x="5421313" y="5829300"/>
          <p14:tracePt t="40678" x="5429250" y="5813425"/>
          <p14:tracePt t="40683" x="5446713" y="5803900"/>
          <p14:tracePt t="40694" x="5472113" y="5778500"/>
          <p14:tracePt t="40698" x="5497513" y="5753100"/>
          <p14:tracePt t="40708" x="5522913" y="5727700"/>
          <p14:tracePt t="40715" x="5530850" y="5719763"/>
          <p14:tracePt t="40723" x="5548313" y="5702300"/>
          <p14:tracePt t="40732" x="5573713" y="5684838"/>
          <p14:tracePt t="40740" x="5599113" y="5676900"/>
          <p14:tracePt t="40743" x="5632450" y="5659438"/>
          <p14:tracePt t="40754" x="5667375" y="5651500"/>
          <p14:tracePt t="40760" x="5683250" y="5634038"/>
          <p14:tracePt t="40770" x="5700713" y="5626100"/>
          <p14:tracePt t="40773" x="5718175" y="5626100"/>
          <p14:tracePt t="40783" x="5726113" y="5616575"/>
          <p14:tracePt t="40790" x="5735638" y="5608638"/>
          <p14:tracePt t="40810" x="5743575" y="5608638"/>
          <p14:tracePt t="40856" x="5761038" y="5608638"/>
          <p14:tracePt t="40860" x="5768975" y="5600700"/>
          <p14:tracePt t="40870" x="5786438" y="5591175"/>
          <p14:tracePt t="40876" x="5811838" y="5583238"/>
          <p14:tracePt t="40886" x="5837238" y="5565775"/>
          <p14:tracePt t="40890" x="5845175" y="5557838"/>
          <p14:tracePt t="40902" x="5862638" y="5557838"/>
          <p14:tracePt t="40906" x="5888038" y="5549900"/>
          <p14:tracePt t="40916" x="5895975" y="5549900"/>
          <p14:tracePt t="40920" x="5913438" y="5540375"/>
          <p14:tracePt t="40932" x="5938838" y="5540375"/>
          <p14:tracePt t="40936" x="5946775" y="5532438"/>
          <p14:tracePt t="40946" x="5981700" y="5524500"/>
          <p14:tracePt t="40952" x="6007100" y="5514975"/>
          <p14:tracePt t="40962" x="6040438" y="5507038"/>
          <p14:tracePt t="40965" x="6075363" y="5489575"/>
          <p14:tracePt t="40976" x="6100763" y="5481638"/>
          <p14:tracePt t="40983" x="6126163" y="5472113"/>
          <p14:tracePt t="40992" x="6151563" y="5464175"/>
          <p14:tracePt t="40996" x="6176963" y="5456238"/>
          <p14:tracePt t="41006" x="6194425" y="5456238"/>
          <p14:tracePt t="41012" x="6227763" y="5446713"/>
          <p14:tracePt t="41022" x="6235700" y="5438775"/>
          <p14:tracePt t="41028" x="6270625" y="5430838"/>
          <p14:tracePt t="41036" x="6296025" y="5421313"/>
          <p14:tracePt t="41042" x="6329363" y="5413375"/>
          <p14:tracePt t="41052" x="6364288" y="5395913"/>
          <p14:tracePt t="41056" x="6397625" y="5380038"/>
          <p14:tracePt t="41066" x="6448425" y="5362575"/>
          <p14:tracePt t="41071" x="6508750" y="5337175"/>
          <p14:tracePt t="41082" x="6542088" y="5311775"/>
          <p14:tracePt t="41088" x="6592888" y="5276850"/>
          <p14:tracePt t="41099" x="6626225" y="5251450"/>
          <p14:tracePt t="41102" x="6661150" y="5235575"/>
          <p14:tracePt t="41112" x="6686550" y="5208588"/>
          <p14:tracePt t="41119" x="6729413" y="5183188"/>
          <p14:tracePt t="41128" x="6762750" y="5167313"/>
          <p14:tracePt t="41132" x="6788150" y="5141913"/>
          <p14:tracePt t="41142" x="6823075" y="5124450"/>
          <p14:tracePt t="41152" x="6848475" y="5099050"/>
          <p14:tracePt t="41158" x="6873875" y="5073650"/>
          <p14:tracePt t="41181" x="6907213" y="5048250"/>
          <p14:tracePt t="41185" x="6924675" y="5038725"/>
          <p14:tracePt t="41188" x="6942138" y="5022850"/>
          <p14:tracePt t="41199" x="6950075" y="5005388"/>
          <p14:tracePt t="41204" x="6967538" y="4997450"/>
          <p14:tracePt t="41215" x="6975475" y="4979988"/>
          <p14:tracePt t="41218" x="6992938" y="4979988"/>
          <p14:tracePt t="41228" x="6992938" y="4972050"/>
          <p14:tracePt t="41233" x="7000875" y="4962525"/>
          <p14:tracePt t="41244" x="7008813" y="4954588"/>
          <p14:tracePt t="41248" x="7018338" y="4954588"/>
          <p14:tracePt t="41260" x="7018338" y="4946650"/>
          <p14:tracePt t="41265" x="7018338" y="4937125"/>
          <p14:tracePt t="41274" x="7026275" y="4929188"/>
          <p14:tracePt t="41278" x="7034213" y="4919663"/>
          <p14:tracePt t="41290" x="7043738" y="4903788"/>
          <p14:tracePt t="41293" x="7059613" y="4903788"/>
          <p14:tracePt t="41304" x="7085013" y="4886325"/>
          <p14:tracePt t="41310" x="7102475" y="4868863"/>
          <p14:tracePt t="41320" x="7119938" y="4852988"/>
          <p14:tracePt t="41323" x="7145338" y="4843463"/>
          <p14:tracePt t="41334" x="7162800" y="4827588"/>
          <p14:tracePt t="41340" x="7178675" y="4827588"/>
          <p14:tracePt t="41349" x="7178675" y="4818063"/>
          <p14:tracePt t="41354" x="7188200" y="4810125"/>
          <p14:tracePt t="41366" x="7204075" y="4810125"/>
          <p14:tracePt t="41370" x="7204075" y="4802188"/>
          <p14:tracePt t="41382" x="7213600" y="4792663"/>
          <p14:tracePt t="41384" x="7229475" y="4784725"/>
          <p14:tracePt t="41394" x="7239000" y="4767263"/>
          <p14:tracePt t="41400" x="7256463" y="4759325"/>
          <p14:tracePt t="41410" x="7264400" y="4749800"/>
          <p14:tracePt t="41416" x="7281863" y="4741863"/>
          <p14:tracePt t="41426" x="7289800" y="4733925"/>
          <p14:tracePt t="41432" x="7297738" y="4716463"/>
          <p14:tracePt t="41440" x="7315200" y="4708525"/>
          <p14:tracePt t="41446" x="7323138" y="4708525"/>
          <p14:tracePt t="41456" x="7332663" y="4691063"/>
          <p14:tracePt t="41460" x="7340600" y="4673600"/>
          <p14:tracePt t="41470" x="7358063" y="4673600"/>
          <p14:tracePt t="41476" x="7373938" y="4657725"/>
          <p14:tracePt t="41486" x="7383463" y="4648200"/>
          <p14:tracePt t="41496" x="7391400" y="4640263"/>
          <p14:tracePt t="41502" x="7400925" y="4630738"/>
          <p14:tracePt t="41512" x="7416800" y="4630738"/>
          <p14:tracePt t="41576" x="7426325" y="4622800"/>
          <p14:tracePt t="41586" x="7434263" y="4622800"/>
          <p14:tracePt t="41602" x="7434263" y="4614863"/>
          <p14:tracePt t="41615" x="7442200" y="4614863"/>
          <p14:tracePt t="41632" x="7451725" y="4605338"/>
          <p14:tracePt t="41652" x="7459663" y="4605338"/>
          <p14:tracePt t="41668" x="7459663" y="4597400"/>
          <p14:tracePt t="41678" x="7467600" y="4597400"/>
          <p14:tracePt t="41722" x="7477125" y="4589463"/>
          <p14:tracePt t="41742" x="7485063" y="4589463"/>
          <p14:tracePt t="41758" x="7493000" y="4589463"/>
          <p14:tracePt t="41768" x="7493000" y="4572000"/>
          <p14:tracePt t="41773" x="7502525" y="4572000"/>
          <p14:tracePt t="41797" x="7502525" y="4564063"/>
          <p14:tracePt t="41803" x="7510463" y="4564063"/>
          <p14:tracePt t="41860" x="7518400" y="4564063"/>
          <p14:tracePt t="41934" x="7527925" y="4554538"/>
          <p14:tracePt t="41946" x="7535863" y="4554538"/>
          <p14:tracePt t="42072" x="7535863" y="4546600"/>
          <p14:tracePt t="42434" x="7545388" y="4546600"/>
          <p14:tracePt t="42454" x="7553325" y="4546600"/>
          <p14:tracePt t="42465" x="7561263" y="4546600"/>
          <p14:tracePt t="42481" x="7570788" y="4538663"/>
          <p14:tracePt t="42486" x="7586663" y="4538663"/>
          <p14:tracePt t="42496" x="7586663" y="4529138"/>
          <p14:tracePt t="42501" x="7596188" y="4521200"/>
          <p14:tracePt t="42516" x="7604125" y="4521200"/>
          <p14:tracePt t="42540" x="7612063" y="4521200"/>
          <p14:tracePt t="42546" x="7621588" y="4521200"/>
          <p14:tracePt t="42556" x="7629525" y="4513263"/>
          <p14:tracePt t="42559" x="7654925" y="4503738"/>
          <p14:tracePt t="42572" x="7680325" y="4503738"/>
          <p14:tracePt t="42576" x="7697788" y="4503738"/>
          <p14:tracePt t="42586" x="7723188" y="4503738"/>
          <p14:tracePt t="42592" x="7748588" y="4495800"/>
          <p14:tracePt t="42602" x="7781925" y="4495800"/>
          <p14:tracePt t="42612" x="7807325" y="4486275"/>
          <p14:tracePt t="42615" x="7842250" y="4486275"/>
          <p14:tracePt t="42621" x="7885113" y="4486275"/>
          <p14:tracePt t="42632" x="7961313" y="4486275"/>
          <p14:tracePt t="42640" x="8012113" y="4486275"/>
          <p14:tracePt t="42646" x="8113713" y="4486275"/>
          <p14:tracePt t="42656" x="8199438" y="4503738"/>
          <p14:tracePt t="42662" x="8291513" y="4513263"/>
          <p14:tracePt t="42672" x="8359775" y="4521200"/>
          <p14:tracePt t="42676" x="8420100" y="4521200"/>
          <p14:tracePt t="42686" x="8453438" y="4529138"/>
          <p14:tracePt t="42692" x="8478838" y="4538663"/>
          <p14:tracePt t="42702" x="8496300" y="4538663"/>
          <p14:tracePt t="42706" x="8513763" y="4546600"/>
          <p14:tracePt t="42716" x="8521700" y="4546600"/>
          <p14:tracePt t="42721" x="8529638" y="4554538"/>
          <p14:tracePt t="42733" x="8555038" y="4564063"/>
          <p14:tracePt t="42736" x="8580438" y="4564063"/>
          <p14:tracePt t="42746" x="8597900" y="4572000"/>
          <p14:tracePt t="42752" x="8623300" y="4572000"/>
          <p14:tracePt t="42762" x="8640763" y="4572000"/>
          <p14:tracePt t="42768" x="8648700" y="4572000"/>
          <p14:tracePt t="42776" x="8674100" y="4572000"/>
          <p14:tracePt t="42783" x="8716963" y="4579938"/>
          <p14:tracePt t="42792" x="8767763" y="4605338"/>
          <p14:tracePt t="42802" x="8853488" y="4622800"/>
          <p14:tracePt t="42808" x="8955088" y="4648200"/>
          <p14:tracePt t="42811" x="9056688" y="4657725"/>
          <p14:tracePt t="42822" x="9158288" y="4683125"/>
          <p14:tracePt t="42832" x="9269413" y="4691063"/>
          <p14:tracePt t="42837" x="9353550" y="4691063"/>
          <p14:tracePt t="42848" x="9456738" y="4708525"/>
          <p14:tracePt t="42852" x="9558338" y="4716463"/>
          <p14:tracePt t="42862" x="9667875" y="4724400"/>
          <p14:tracePt t="42870" x="9786938" y="4724400"/>
          <p14:tracePt t="42878" x="9898063" y="4724400"/>
          <p14:tracePt t="42882" x="10009188" y="4741863"/>
          <p14:tracePt t="42892" x="10093325" y="4741863"/>
          <p14:tracePt t="42899" x="10179050" y="4741863"/>
          <p14:tracePt t="42908" x="10255250" y="4749800"/>
          <p14:tracePt t="42916" x="10323513" y="4749800"/>
          <p14:tracePt t="42924" x="10382250" y="4749800"/>
          <p14:tracePt t="42928" x="10442575" y="4749800"/>
          <p14:tracePt t="42938" x="10501313" y="4749800"/>
          <p14:tracePt t="42943" x="10569575" y="4749800"/>
          <p14:tracePt t="42954" x="10628313" y="4733925"/>
          <p14:tracePt t="42957" x="10704513" y="4716463"/>
          <p14:tracePt t="42968" x="10782300" y="4691063"/>
          <p14:tracePt t="42973" x="10841038" y="4673600"/>
          <p14:tracePt t="42984" x="10917238" y="4640263"/>
          <p14:tracePt t="42990" x="10968038" y="4622800"/>
          <p14:tracePt t="43000" x="11028363" y="4589463"/>
          <p14:tracePt t="43004" x="11079163" y="4572000"/>
          <p14:tracePt t="43015" x="11137900" y="4538663"/>
          <p14:tracePt t="43020" x="11206163" y="4495800"/>
          <p14:tracePt t="43032" x="11282363" y="4452938"/>
          <p14:tracePt t="43034" x="11342688" y="4410075"/>
          <p14:tracePt t="43044" x="11393488" y="4368800"/>
          <p14:tracePt t="43049" x="11436350" y="4333875"/>
          <p14:tracePt t="43060" x="11461750" y="4291013"/>
          <p14:tracePt t="43066" x="11495088" y="4249738"/>
          <p14:tracePt t="43074" x="11512550" y="4197350"/>
          <p14:tracePt t="43082" x="11520488" y="4146550"/>
          <p14:tracePt t="43090" x="11520488" y="4121150"/>
          <p14:tracePt t="43093" x="11520488" y="4052888"/>
          <p14:tracePt t="43103" x="11520488" y="3994150"/>
          <p14:tracePt t="43110" x="11495088" y="3917950"/>
          <p14:tracePt t="43120" x="11452225" y="3832225"/>
          <p14:tracePt t="43123" x="11418888" y="3763963"/>
          <p14:tracePt t="43132" x="11385550" y="3687763"/>
          <p14:tracePt t="43140" x="11317288" y="3611563"/>
          <p14:tracePt t="43146" x="11266488" y="3535363"/>
          <p14:tracePt t="43156" x="11223625" y="3492500"/>
          <p14:tracePt t="43160" x="11206163" y="3459163"/>
          <p14:tracePt t="43166" x="11198225" y="3459163"/>
          <p14:tracePt t="43176" x="11198225" y="3441700"/>
          <p14:tracePt t="43183" x="11188700" y="3433763"/>
          <p14:tracePt t="43190" x="11180763" y="3424238"/>
          <p14:tracePt t="43196" x="11147425" y="3408363"/>
          <p14:tracePt t="43206" x="11112500" y="3382963"/>
          <p14:tracePt t="43210" x="11061700" y="3355975"/>
          <p14:tracePt t="43220" x="11002963" y="3330575"/>
          <p14:tracePt t="43226" x="10926763" y="3305175"/>
          <p14:tracePt t="43236" x="10841038" y="3279775"/>
          <p14:tracePt t="43242" x="10721975" y="3263900"/>
          <p14:tracePt t="43252" x="10612438" y="3246438"/>
          <p14:tracePt t="43256" x="10493375" y="3246438"/>
          <p14:tracePt t="43266" x="10382250" y="3238500"/>
          <p14:tracePt t="43272" x="10280650" y="3238500"/>
          <p14:tracePt t="43283" x="10186988" y="3238500"/>
          <p14:tracePt t="43286" x="10067925" y="3238500"/>
          <p14:tracePt t="43296" x="9974263" y="3238500"/>
          <p14:tracePt t="43302" x="9855200" y="3238500"/>
          <p14:tracePt t="43312" x="9728200" y="3238500"/>
          <p14:tracePt t="43322" x="9617075" y="3263900"/>
          <p14:tracePt t="43326" x="9515475" y="3271838"/>
          <p14:tracePt t="43333" x="9405938" y="3289300"/>
          <p14:tracePt t="43342" x="9302750" y="3297238"/>
          <p14:tracePt t="43354" x="9226550" y="3322638"/>
          <p14:tracePt t="43356" x="9167813" y="3330575"/>
          <p14:tracePt t="43365" x="9107488" y="3348038"/>
          <p14:tracePt t="43371" x="9056688" y="3355975"/>
          <p14:tracePt t="43382" x="9023350" y="3373438"/>
          <p14:tracePt t="43388" x="8988425" y="3390900"/>
          <p14:tracePt t="43399" x="8955088" y="3424238"/>
          <p14:tracePt t="43402" x="8912225" y="3449638"/>
          <p14:tracePt t="43412" x="8878888" y="3484563"/>
          <p14:tracePt t="43421" x="8836025" y="3527425"/>
          <p14:tracePt t="43428" x="8818563" y="3552825"/>
          <p14:tracePt t="43432" x="8785225" y="3586163"/>
          <p14:tracePt t="43442" x="8777288" y="3619500"/>
          <p14:tracePt t="43449" x="8767763" y="3646488"/>
          <p14:tracePt t="43458" x="8767763" y="3679825"/>
          <p14:tracePt t="43465" x="8767763" y="3697288"/>
          <p14:tracePt t="43473" x="8767763" y="3722688"/>
          <p14:tracePt t="43478" x="8767763" y="3756025"/>
          <p14:tracePt t="43488" x="8767763" y="3781425"/>
          <p14:tracePt t="43493" x="8767763" y="3816350"/>
          <p14:tracePt t="43504" x="8767763" y="3849688"/>
          <p14:tracePt t="43508" x="8767763" y="3875088"/>
          <p14:tracePt t="43518" x="8777288" y="3900488"/>
          <p14:tracePt t="43523" x="8785225" y="3925888"/>
          <p14:tracePt t="43533" x="8793163" y="3951288"/>
          <p14:tracePt t="43537" x="8810625" y="3968750"/>
          <p14:tracePt t="43549" x="8818563" y="3976688"/>
          <p14:tracePt t="43554" x="8836025" y="4002088"/>
          <p14:tracePt t="43565" x="8853488" y="4027488"/>
          <p14:tracePt t="43570" x="8894763" y="4052888"/>
          <p14:tracePt t="43578" x="8947150" y="4105275"/>
          <p14:tracePt t="43583" x="9013825" y="4146550"/>
          <p14:tracePt t="43594" x="9074150" y="4189413"/>
          <p14:tracePt t="43598" x="9124950" y="4232275"/>
          <p14:tracePt t="43610" x="9183688" y="4265613"/>
          <p14:tracePt t="43615" x="9236075" y="4291013"/>
          <p14:tracePt t="43624" x="9294813" y="4316413"/>
          <p14:tracePt t="43632" x="9345613" y="4333875"/>
          <p14:tracePt t="43640" x="9380538" y="4351338"/>
          <p14:tracePt t="43650" x="9413875" y="4359275"/>
          <p14:tracePt t="43653" x="9447213" y="4368800"/>
          <p14:tracePt t="43660" x="9482138" y="4376738"/>
          <p14:tracePt t="43670" x="9523413" y="4376738"/>
          <p14:tracePt t="43683" x="9591675" y="4384675"/>
          <p14:tracePt t="43694" x="9609138" y="4384675"/>
          <p14:tracePt t="43701" x="9626600" y="4384675"/>
          <p14:tracePt t="43710" x="9634538" y="4384675"/>
          <p14:tracePt t="43926" x="9626600" y="4384675"/>
          <p14:tracePt t="43936" x="9609138" y="4384675"/>
          <p14:tracePt t="43941" x="9591675" y="4384675"/>
          <p14:tracePt t="43952" x="9583738" y="4384675"/>
          <p14:tracePt t="43958" x="9575800" y="4384675"/>
          <p14:tracePt t="43968" x="9566275" y="4384675"/>
          <p14:tracePt t="43982" x="9558338" y="4384675"/>
          <p14:tracePt t="44008" x="9550400" y="4384675"/>
          <p14:tracePt t="44011" x="9540875" y="4384675"/>
          <p14:tracePt t="44628" x="9515475" y="4384675"/>
          <p14:tracePt t="44638" x="9482138" y="4384675"/>
          <p14:tracePt t="44643" x="9456738" y="4384675"/>
          <p14:tracePt t="44654" x="9413875" y="4384675"/>
          <p14:tracePt t="44658" x="9371013" y="4384675"/>
          <p14:tracePt t="44668" x="9345613" y="4384675"/>
          <p14:tracePt t="44678" x="9320213" y="4394200"/>
          <p14:tracePt t="44684" x="9302750" y="4402138"/>
          <p14:tracePt t="44694" x="9286875" y="4402138"/>
          <p14:tracePt t="44698" x="9269413" y="4410075"/>
          <p14:tracePt t="44708" x="9251950" y="4410075"/>
          <p14:tracePt t="44715" x="9244013" y="4419600"/>
          <p14:tracePt t="44723" x="9226550" y="4419600"/>
          <p14:tracePt t="44732" x="9201150" y="4427538"/>
          <p14:tracePt t="44740" x="9167813" y="4435475"/>
          <p14:tracePt t="44743" x="9132888" y="4452938"/>
          <p14:tracePt t="44754" x="9091613" y="4460875"/>
          <p14:tracePt t="44760" x="9031288" y="4478338"/>
          <p14:tracePt t="44770" x="8980488" y="4486275"/>
          <p14:tracePt t="44773" x="8937625" y="4495800"/>
          <p14:tracePt t="44784" x="8904288" y="4503738"/>
          <p14:tracePt t="44790" x="8878888" y="4503738"/>
          <p14:tracePt t="44800" x="8861425" y="4503738"/>
          <p14:tracePt t="44803" x="8836025" y="4513263"/>
          <p14:tracePt t="44816" x="8810625" y="4513263"/>
          <p14:tracePt t="44820" x="8793163" y="4513263"/>
          <p14:tracePt t="44832" x="8759825" y="4513263"/>
          <p14:tracePt t="44836" x="8734425" y="4513263"/>
          <p14:tracePt t="44846" x="8716963" y="4521200"/>
          <p14:tracePt t="44850" x="8691563" y="4521200"/>
          <p14:tracePt t="44860" x="8666163" y="4521200"/>
          <p14:tracePt t="44865" x="8658225" y="4521200"/>
          <p14:tracePt t="44876" x="8640763" y="4521200"/>
          <p14:tracePt t="44882" x="8632825" y="4521200"/>
          <p14:tracePt t="44952" x="8623300" y="4521200"/>
          <p14:tracePt t="44956" x="8615363" y="4521200"/>
          <p14:tracePt t="44988" x="8605838" y="452120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8CE9B8B-83C0-4646-A6A0-9857A1BF072E}"/>
              </a:ext>
            </a:extLst>
          </p:cNvPr>
          <p:cNvSpPr txBox="1"/>
          <p:nvPr/>
        </p:nvSpPr>
        <p:spPr>
          <a:xfrm>
            <a:off x="4118847" y="822478"/>
            <a:ext cx="40832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Conceptual</a:t>
            </a:r>
            <a:endParaRPr lang="pt-PT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Marcador de Posição de Conteúdo 2">
            <a:extLst>
              <a:ext uri="{FF2B5EF4-FFF2-40B4-BE49-F238E27FC236}">
                <a16:creationId xmlns:a16="http://schemas.microsoft.com/office/drawing/2014/main" id="{9A350834-3F8D-6930-E120-5A427A5C2161}"/>
              </a:ext>
            </a:extLst>
          </p:cNvPr>
          <p:cNvSpPr txBox="1">
            <a:spLocks/>
          </p:cNvSpPr>
          <p:nvPr/>
        </p:nvSpPr>
        <p:spPr>
          <a:xfrm>
            <a:off x="240823" y="1714331"/>
            <a:ext cx="3835877" cy="3663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Objetos (atributos):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Piso (lotação, numero);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Livro (nome, categoria, estado);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Utilizador (nome, foto, email);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Sala (capacidade, numero, estado, horário);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Catálogo (categorias);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Notificação (mensagem);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Comentários (texto);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Biblioteca();</a:t>
            </a:r>
            <a:endParaRPr lang="pt-PT" dirty="0"/>
          </a:p>
          <a:p>
            <a:pPr>
              <a:buFont typeface="Calibri" panose="020F0502020204030204" pitchFamily="34" charset="0"/>
              <a:buChar char="⁻"/>
            </a:pP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D6E8757-52DF-299D-08C2-07D181C1F83E}"/>
              </a:ext>
            </a:extLst>
          </p:cNvPr>
          <p:cNvSpPr txBox="1">
            <a:spLocks/>
          </p:cNvSpPr>
          <p:nvPr/>
        </p:nvSpPr>
        <p:spPr>
          <a:xfrm>
            <a:off x="4346361" y="1695112"/>
            <a:ext cx="3212982" cy="36823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Ações:</a:t>
            </a:r>
          </a:p>
          <a:p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Criar, remover pedido;</a:t>
            </a:r>
          </a:p>
          <a:p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Selecionar, pesquisar livro;</a:t>
            </a:r>
          </a:p>
          <a:p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Selecionar sala;</a:t>
            </a:r>
          </a:p>
          <a:p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Selecionar, pesquisar utilizador;</a:t>
            </a:r>
          </a:p>
          <a:p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Selecionar, remover notificações;</a:t>
            </a:r>
          </a:p>
          <a:p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Criar, editar, remover comentário;</a:t>
            </a:r>
          </a:p>
        </p:txBody>
      </p:sp>
      <p:sp>
        <p:nvSpPr>
          <p:cNvPr id="8" name="CaixaDeTexto 5">
            <a:extLst>
              <a:ext uri="{FF2B5EF4-FFF2-40B4-BE49-F238E27FC236}">
                <a16:creationId xmlns:a16="http://schemas.microsoft.com/office/drawing/2014/main" id="{15E0C2C7-D52B-AB4C-8D9B-6A3F0E71A35F}"/>
              </a:ext>
            </a:extLst>
          </p:cNvPr>
          <p:cNvSpPr txBox="1"/>
          <p:nvPr/>
        </p:nvSpPr>
        <p:spPr>
          <a:xfrm>
            <a:off x="7490697" y="1553049"/>
            <a:ext cx="5225177" cy="3503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Relações: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Catálogo tem livros;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Biblioteca tem pisos;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Biblioteca tem salas;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Livro tem comentários;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Uma notificação pertence a um utilizador;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Um comentário pertence a um utilizador;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Um utilizador segue vários utilizadores;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BF0512-8277-D05F-3704-7A8D61D4F32E}"/>
              </a:ext>
            </a:extLst>
          </p:cNvPr>
          <p:cNvCxnSpPr>
            <a:cxnSpLocks/>
          </p:cNvCxnSpPr>
          <p:nvPr/>
        </p:nvCxnSpPr>
        <p:spPr>
          <a:xfrm>
            <a:off x="4076700" y="1714331"/>
            <a:ext cx="0" cy="366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1F5AEEC-FEF6-50E3-0040-3F331D53A1C9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7FB4E4-2BF7-6F74-6AC4-0A8E0ADBE39D}"/>
              </a:ext>
            </a:extLst>
          </p:cNvPr>
          <p:cNvCxnSpPr>
            <a:cxnSpLocks/>
          </p:cNvCxnSpPr>
          <p:nvPr/>
        </p:nvCxnSpPr>
        <p:spPr>
          <a:xfrm>
            <a:off x="7471033" y="1714331"/>
            <a:ext cx="0" cy="366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79302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602"/>
    </mc:Choice>
    <mc:Fallback xmlns="">
      <p:transition spd="slow" advTm="66602"/>
    </mc:Fallback>
  </mc:AlternateContent>
  <p:extLst>
    <p:ext uri="{3A86A75C-4F4B-4683-9AE1-C65F6400EC91}">
      <p14:laserTraceLst xmlns:p14="http://schemas.microsoft.com/office/powerpoint/2010/main">
        <p14:tracePtLst>
          <p14:tracePt t="6720" x="5837238" y="5091113"/>
          <p14:tracePt t="6723" x="5837238" y="5073650"/>
          <p14:tracePt t="6733" x="5837238" y="5056188"/>
          <p14:tracePt t="6740" x="5837238" y="5030788"/>
          <p14:tracePt t="6749" x="5837238" y="4997450"/>
          <p14:tracePt t="6753" x="5837238" y="4979988"/>
          <p14:tracePt t="6763" x="5837238" y="4962525"/>
          <p14:tracePt t="6770" x="5837238" y="4937125"/>
          <p14:tracePt t="6780" x="5837238" y="4929188"/>
          <p14:tracePt t="6783" x="5837238" y="4903788"/>
          <p14:tracePt t="6796" x="5837238" y="4878388"/>
          <p14:tracePt t="6800" x="5837238" y="4860925"/>
          <p14:tracePt t="6810" x="5827713" y="4835525"/>
          <p14:tracePt t="6816" x="5827713" y="4810125"/>
          <p14:tracePt t="6826" x="5827713" y="4792663"/>
          <p14:tracePt t="6830" x="5827713" y="4767263"/>
          <p14:tracePt t="6840" x="5827713" y="4749800"/>
          <p14:tracePt t="6846" x="5827713" y="4741863"/>
          <p14:tracePt t="6856" x="5819775" y="4724400"/>
          <p14:tracePt t="6860" x="5819775" y="4708525"/>
          <p14:tracePt t="6870" x="5811838" y="4699000"/>
          <p14:tracePt t="6876" x="5802313" y="4673600"/>
          <p14:tracePt t="6886" x="5794375" y="4648200"/>
          <p14:tracePt t="6891" x="5786438" y="4605338"/>
          <p14:tracePt t="6901" x="5761038" y="4546600"/>
          <p14:tracePt t="6908" x="5743575" y="4486275"/>
          <p14:tracePt t="6916" x="5692775" y="4316413"/>
          <p14:tracePt t="6926" x="5649913" y="4224338"/>
          <p14:tracePt t="6933" x="5599113" y="4121150"/>
          <p14:tracePt t="6941" x="5530850" y="4019550"/>
          <p14:tracePt t="6946" x="5446713" y="3908425"/>
          <p14:tracePt t="6956" x="5360988" y="3790950"/>
          <p14:tracePt t="6963" x="5249863" y="3662363"/>
          <p14:tracePt t="6971" x="5122863" y="3509963"/>
          <p14:tracePt t="6982" x="5003800" y="3382963"/>
          <p14:tracePt t="6986" x="4894263" y="3246438"/>
          <p14:tracePt t="6999" x="4791075" y="3144838"/>
          <p14:tracePt t="7001" x="4714875" y="3033713"/>
          <p14:tracePt t="7013" x="4638675" y="2940050"/>
          <p14:tracePt t="7017" x="4587875" y="2863850"/>
          <p14:tracePt t="7029" x="4519613" y="2787650"/>
          <p14:tracePt t="7034" x="4476750" y="2736850"/>
          <p14:tracePt t="7041" x="4451350" y="2686050"/>
          <p14:tracePt t="7047" x="4410075" y="2633663"/>
          <p14:tracePt t="7058" x="4367213" y="2582863"/>
          <p14:tracePt t="7063" x="4332288" y="2549525"/>
          <p14:tracePt t="7071" x="4291013" y="2498725"/>
          <p14:tracePt t="7079" x="4230688" y="2430463"/>
          <p14:tracePt t="7088" x="4154488" y="2354263"/>
          <p14:tracePt t="7091" x="4060825" y="2268538"/>
          <p14:tracePt t="7101" x="3916363" y="2166938"/>
          <p14:tracePt t="7108" x="3746500" y="2047875"/>
          <p14:tracePt t="7118" x="3602038" y="1954213"/>
          <p14:tracePt t="7121" x="3482975" y="1895475"/>
          <p14:tracePt t="7133" x="3406775" y="1852613"/>
          <p14:tracePt t="7138" x="3348038" y="1827213"/>
          <p14:tracePt t="7173" x="3338513" y="1827213"/>
          <p14:tracePt t="7184" x="3313113" y="1844675"/>
          <p14:tracePt t="7187" x="3305175" y="1870075"/>
          <p14:tracePt t="7198" x="3279775" y="1885950"/>
          <p14:tracePt t="7208" x="3236913" y="1920875"/>
          <p14:tracePt t="7213" x="3186113" y="1946275"/>
          <p14:tracePt t="7223" x="3135313" y="1989138"/>
          <p14:tracePt t="7229" x="3074988" y="2030413"/>
          <p14:tracePt t="7238" x="3008313" y="2073275"/>
          <p14:tracePt t="7243" x="2930525" y="2116138"/>
          <p14:tracePt t="7253" x="2846388" y="2149475"/>
          <p14:tracePt t="7260" x="2770188" y="2174875"/>
          <p14:tracePt t="7270" x="2693988" y="2209800"/>
          <p14:tracePt t="7274" x="2616200" y="2227263"/>
          <p14:tracePt t="7283" x="2540000" y="2260600"/>
          <p14:tracePt t="7290" x="2481263" y="2293938"/>
          <p14:tracePt t="7300" x="2420938" y="2319338"/>
          <p14:tracePt t="7303" x="2336800" y="2379663"/>
          <p14:tracePt t="7313" x="2276475" y="2455863"/>
          <p14:tracePt t="7320" x="2200275" y="2549525"/>
          <p14:tracePt t="7330" x="1997075" y="2744788"/>
          <p14:tracePt t="7340" x="1903413" y="2830513"/>
          <p14:tracePt t="7346" x="1817688" y="2922588"/>
          <p14:tracePt t="7356" x="1724025" y="3016250"/>
          <p14:tracePt t="7360" x="1639888" y="3101975"/>
          <p14:tracePt t="7370" x="1554163" y="3186113"/>
          <p14:tracePt t="7376" x="1452563" y="3297238"/>
          <p14:tracePt t="7386" x="1358900" y="3390900"/>
          <p14:tracePt t="7390" x="1282700" y="3492500"/>
          <p14:tracePt t="7400" x="1198563" y="3611563"/>
          <p14:tracePt t="7406" x="1112838" y="3705225"/>
          <p14:tracePt t="7416" x="1054100" y="3824288"/>
          <p14:tracePt t="7420" x="993775" y="3925888"/>
          <p14:tracePt t="7430" x="960438" y="4044950"/>
          <p14:tracePt t="7436" x="942975" y="4164013"/>
          <p14:tracePt t="7446" x="917575" y="4275138"/>
          <p14:tracePt t="7451" x="909638" y="4376738"/>
          <p14:tracePt t="7460" x="892175" y="4478338"/>
          <p14:tracePt t="7466" x="884238" y="4579938"/>
          <p14:tracePt t="7476" x="884238" y="4665663"/>
          <p14:tracePt t="7480" x="874713" y="4749800"/>
          <p14:tracePt t="7491" x="874713" y="4835525"/>
          <p14:tracePt t="7496" x="884238" y="4919663"/>
          <p14:tracePt t="7506" x="909638" y="5005388"/>
          <p14:tracePt t="7513" x="942975" y="5099050"/>
          <p14:tracePt t="7521" x="985838" y="5175250"/>
          <p14:tracePt t="7532" x="1044575" y="5251450"/>
          <p14:tracePt t="7536" x="1104900" y="5319713"/>
          <p14:tracePt t="7541" x="1173163" y="5370513"/>
          <p14:tracePt t="7551" x="1223963" y="5430838"/>
          <p14:tracePt t="7563" x="1290638" y="5472113"/>
          <p14:tracePt t="7566" x="1350963" y="5514975"/>
          <p14:tracePt t="7576" x="1419225" y="5540375"/>
          <p14:tracePt t="7583" x="1487488" y="5575300"/>
          <p14:tracePt t="7591" x="1563688" y="5608638"/>
          <p14:tracePt t="7599" x="1657350" y="5651500"/>
          <p14:tracePt t="7608" x="1776413" y="5684838"/>
          <p14:tracePt t="7613" x="1903413" y="5719763"/>
          <p14:tracePt t="7621" x="2047875" y="5761038"/>
          <p14:tracePt t="7629" x="2208213" y="5795963"/>
          <p14:tracePt t="7638" x="2352675" y="5821363"/>
          <p14:tracePt t="7641" x="2514600" y="5846763"/>
          <p14:tracePt t="7651" x="2668588" y="5854700"/>
          <p14:tracePt t="7658" x="2820988" y="5872163"/>
          <p14:tracePt t="7667" x="2965450" y="5872163"/>
          <p14:tracePt t="7671" x="3117850" y="5872163"/>
          <p14:tracePt t="7683" x="3270250" y="5872163"/>
          <p14:tracePt t="7688" x="3424238" y="5872163"/>
          <p14:tracePt t="7697" x="3576638" y="5864225"/>
          <p14:tracePt t="7701" x="3721100" y="5854700"/>
          <p14:tracePt t="7713" x="3840163" y="5829300"/>
          <p14:tracePt t="7717" x="3967163" y="5795963"/>
          <p14:tracePt t="7730" x="4070350" y="5761038"/>
          <p14:tracePt t="7733" x="4129088" y="5745163"/>
          <p14:tracePt t="7744" x="4179888" y="5727700"/>
          <p14:tracePt t="7748" x="4205288" y="5694363"/>
          <p14:tracePt t="7758" x="4240213" y="5659438"/>
          <p14:tracePt t="7763" x="4306888" y="5616575"/>
          <p14:tracePt t="7773" x="4384675" y="5565775"/>
          <p14:tracePt t="7779" x="4468813" y="5532438"/>
          <p14:tracePt t="7788" x="4562475" y="5489575"/>
          <p14:tracePt t="7794" x="4638675" y="5446713"/>
          <p14:tracePt t="7803" x="4732338" y="5413375"/>
          <p14:tracePt t="7808" x="4808538" y="5353050"/>
          <p14:tracePt t="7817" x="4884738" y="5302250"/>
          <p14:tracePt t="7823" x="4962525" y="5243513"/>
          <p14:tracePt t="7833" x="5029200" y="5167313"/>
          <p14:tracePt t="7840" x="5072063" y="5091113"/>
          <p14:tracePt t="7849" x="5106988" y="4987925"/>
          <p14:tracePt t="7853" x="5140325" y="4886325"/>
          <p14:tracePt t="7863" x="5165725" y="4784725"/>
          <p14:tracePt t="7870" x="5191125" y="4665663"/>
          <p14:tracePt t="7880" x="5199063" y="4529138"/>
          <p14:tracePt t="7883" x="5199063" y="4376738"/>
          <p14:tracePt t="7893" x="5199063" y="4214813"/>
          <p14:tracePt t="7899" x="5199063" y="4105275"/>
          <p14:tracePt t="7903" x="5199063" y="3968750"/>
          <p14:tracePt t="7910" x="5183188" y="3824288"/>
          <p14:tracePt t="7920" x="5165725" y="3679825"/>
          <p14:tracePt t="7926" x="5140325" y="3560763"/>
          <p14:tracePt t="7936" x="5132388" y="3467100"/>
          <p14:tracePt t="7940" x="5114925" y="3390900"/>
          <p14:tracePt t="7951" x="5114925" y="3330575"/>
          <p14:tracePt t="7956" x="5106988" y="3289300"/>
          <p14:tracePt t="7966" x="5106988" y="3246438"/>
          <p14:tracePt t="7971" x="5097463" y="3195638"/>
          <p14:tracePt t="7982" x="5089525" y="3160713"/>
          <p14:tracePt t="7985" x="5089525" y="3119438"/>
          <p14:tracePt t="7996" x="5072063" y="3076575"/>
          <p14:tracePt t="8001" x="5072063" y="3041650"/>
          <p14:tracePt t="8013" x="5064125" y="3016250"/>
          <p14:tracePt t="8015" x="5054600" y="2982913"/>
          <p14:tracePt t="8021" x="5021263" y="2922588"/>
          <p14:tracePt t="8032" x="4987925" y="2871788"/>
          <p14:tracePt t="8036" x="4945063" y="2805113"/>
          <p14:tracePt t="8046" x="4884738" y="2727325"/>
          <p14:tracePt t="8056" x="4833938" y="2668588"/>
          <p14:tracePt t="8063" x="4749800" y="2574925"/>
          <p14:tracePt t="8067" x="4689475" y="2489200"/>
          <p14:tracePt t="8079" x="4656138" y="2455863"/>
          <p14:tracePt t="8088" x="4613275" y="2413000"/>
          <p14:tracePt t="8101" x="4605338" y="2405063"/>
          <p14:tracePt t="10683" x="4613275" y="2413000"/>
          <p14:tracePt t="10694" x="4613275" y="2430463"/>
          <p14:tracePt t="10700" x="4630738" y="2447925"/>
          <p14:tracePt t="10704" x="4646613" y="2455863"/>
          <p14:tracePt t="10715" x="4656138" y="2463800"/>
          <p14:tracePt t="10730" x="4664075" y="2463800"/>
          <p14:tracePt t="10746" x="4673600" y="2463800"/>
          <p14:tracePt t="10779" x="4681538" y="2463800"/>
          <p14:tracePt t="10826" x="4689475" y="2463800"/>
          <p14:tracePt t="10836" x="4699000" y="2463800"/>
          <p14:tracePt t="10841" x="4714875" y="2463800"/>
          <p14:tracePt t="10851" x="4732338" y="2463800"/>
          <p14:tracePt t="10856" x="4740275" y="2463800"/>
          <p14:tracePt t="10866" x="4757738" y="2463800"/>
          <p14:tracePt t="10871" x="4765675" y="2463800"/>
          <p14:tracePt t="10881" x="4775200" y="2463800"/>
          <p14:tracePt t="10885" x="4791075" y="2463800"/>
          <p14:tracePt t="10901" x="4808538" y="2463800"/>
          <p14:tracePt t="10913" x="4833938" y="2463800"/>
          <p14:tracePt t="10916" x="4843463" y="2463800"/>
          <p14:tracePt t="10926" x="4876800" y="2463800"/>
          <p14:tracePt t="10936" x="4902200" y="2463800"/>
          <p14:tracePt t="10941" x="4919663" y="2473325"/>
          <p14:tracePt t="10951" x="4945063" y="2473325"/>
          <p14:tracePt t="10958" x="4970463" y="2473325"/>
          <p14:tracePt t="10968" x="4978400" y="2473325"/>
          <p14:tracePt t="10971" x="4995863" y="2473325"/>
          <p14:tracePt t="10982" x="5013325" y="2473325"/>
          <p14:tracePt t="10997" x="5029200" y="2473325"/>
          <p14:tracePt t="11006" x="5046663" y="2481263"/>
          <p14:tracePt t="11016" x="5080000" y="2489200"/>
          <p14:tracePt t="11026" x="5089525" y="2498725"/>
          <p14:tracePt t="11032" x="5114925" y="2506663"/>
          <p14:tracePt t="11041" x="5140325" y="2516188"/>
          <p14:tracePt t="11046" x="5148263" y="2516188"/>
          <p14:tracePt t="11058" x="5157788" y="2516188"/>
          <p14:tracePt t="11064" x="5173663" y="2516188"/>
          <p14:tracePt t="11188" x="5183188" y="2516188"/>
          <p14:tracePt t="11194" x="5191125" y="2516188"/>
          <p14:tracePt t="11376" x="5199063" y="2516188"/>
          <p14:tracePt t="11386" x="5216525" y="2516188"/>
          <p14:tracePt t="11406" x="5224463" y="2516188"/>
          <p14:tracePt t="11430" x="5233988" y="2516188"/>
          <p14:tracePt t="11436" x="5233988" y="2506663"/>
          <p14:tracePt t="11450" x="5241925" y="2506663"/>
          <p14:tracePt t="11476" x="5249863" y="2506663"/>
          <p14:tracePt t="14355" x="5259388" y="2506663"/>
          <p14:tracePt t="14365" x="5276850" y="2516188"/>
          <p14:tracePt t="15950" x="5276850" y="2524125"/>
          <p14:tracePt t="15954" x="5276850" y="2532063"/>
          <p14:tracePt t="15959" x="5259388" y="2549525"/>
          <p14:tracePt t="15964" x="5233988" y="2574925"/>
          <p14:tracePt t="15973" x="5208588" y="2625725"/>
          <p14:tracePt t="15984" x="5165725" y="2676525"/>
          <p14:tracePt t="15989" x="5106988" y="2744788"/>
          <p14:tracePt t="16000" x="5054600" y="2805113"/>
          <p14:tracePt t="16006" x="5013325" y="2871788"/>
          <p14:tracePt t="16015" x="4970463" y="2949575"/>
          <p14:tracePt t="16020" x="4935538" y="3025775"/>
          <p14:tracePt t="16030" x="4902200" y="3084513"/>
          <p14:tracePt t="16035" x="4884738" y="3160713"/>
          <p14:tracePt t="16046" x="4851400" y="3238500"/>
          <p14:tracePt t="16050" x="4818063" y="3322638"/>
          <p14:tracePt t="16060" x="4783138" y="3416300"/>
          <p14:tracePt t="16066" x="4765675" y="3492500"/>
          <p14:tracePt t="16076" x="4732338" y="3594100"/>
          <p14:tracePt t="16080" x="4706938" y="3697288"/>
          <p14:tracePt t="16090" x="4681538" y="3798888"/>
          <p14:tracePt t="16097" x="4664075" y="3900488"/>
          <p14:tracePt t="16106" x="4646613" y="4011613"/>
          <p14:tracePt t="16113" x="4638675" y="4113213"/>
          <p14:tracePt t="16121" x="4630738" y="4224338"/>
          <p14:tracePt t="16126" x="4630738" y="4341813"/>
          <p14:tracePt t="16135" x="4613275" y="4435475"/>
          <p14:tracePt t="16140" x="4613275" y="4521200"/>
          <p14:tracePt t="16151" x="4613275" y="4597400"/>
          <p14:tracePt t="16156" x="4613275" y="4657725"/>
          <p14:tracePt t="16166" x="4613275" y="4683125"/>
          <p14:tracePt t="16171" x="4613275" y="4699000"/>
          <p14:tracePt t="16196" x="4613275" y="4716463"/>
          <p14:tracePt t="16272" x="4613275" y="4724400"/>
          <p14:tracePt t="16278" x="4613275" y="4741863"/>
          <p14:tracePt t="16288" x="4613275" y="4767263"/>
          <p14:tracePt t="16292" x="4613275" y="4784725"/>
          <p14:tracePt t="16302" x="4605338" y="4802188"/>
          <p14:tracePt t="16308" x="4595813" y="4818063"/>
          <p14:tracePt t="16318" x="4587875" y="4835525"/>
          <p14:tracePt t="16321" x="4587875" y="4843463"/>
          <p14:tracePt t="16332" x="4579938" y="4843463"/>
          <p14:tracePt t="16338" x="4570413" y="4860925"/>
          <p14:tracePt t="16347" x="4570413" y="4868863"/>
          <p14:tracePt t="16368" x="4562475" y="4868863"/>
          <p14:tracePt t="16378" x="4562475" y="4878388"/>
          <p14:tracePt t="16384" x="4554538" y="4878388"/>
          <p14:tracePt t="16394" x="4545013" y="4886325"/>
          <p14:tracePt t="16398" x="4537075" y="4886325"/>
          <p14:tracePt t="16408" x="4519613" y="4894263"/>
          <p14:tracePt t="16414" x="4503738" y="4894263"/>
          <p14:tracePt t="16424" x="4468813" y="4894263"/>
          <p14:tracePt t="16428" x="4435475" y="4903788"/>
          <p14:tracePt t="16438" x="4392613" y="4919663"/>
          <p14:tracePt t="16443" x="4341813" y="4937125"/>
          <p14:tracePt t="16454" x="4281488" y="4946650"/>
          <p14:tracePt t="16458" x="4214813" y="4954588"/>
          <p14:tracePt t="16470" x="4154488" y="4954588"/>
          <p14:tracePt t="16473" x="4095750" y="4954588"/>
          <p14:tracePt t="16484" x="4035425" y="4954588"/>
          <p14:tracePt t="16488" x="4002088" y="4954588"/>
          <p14:tracePt t="16500" x="3984625" y="4954588"/>
          <p14:tracePt t="16510" x="3951288" y="4946650"/>
          <p14:tracePt t="16514" x="3925888" y="4937125"/>
          <p14:tracePt t="16520" x="3883025" y="4929188"/>
          <p14:tracePt t="16530" x="3848100" y="4929188"/>
          <p14:tracePt t="16540" x="3806825" y="4919663"/>
          <p14:tracePt t="16543" x="3763963" y="4911725"/>
          <p14:tracePt t="16554" x="3713163" y="4903788"/>
          <p14:tracePt t="16560" x="3670300" y="4894263"/>
          <p14:tracePt t="16570" x="3619500" y="4886325"/>
          <p14:tracePt t="16573" x="3576638" y="4868863"/>
          <p14:tracePt t="16584" x="3543300" y="4868863"/>
          <p14:tracePt t="16590" x="3508375" y="4868863"/>
          <p14:tracePt t="16600" x="3482975" y="4868863"/>
          <p14:tracePt t="16606" x="3449638" y="4868863"/>
          <p14:tracePt t="16615" x="3414713" y="4868863"/>
          <p14:tracePt t="16620" x="3389313" y="4868863"/>
          <p14:tracePt t="16630" x="3373438" y="4868863"/>
          <p14:tracePt t="16636" x="3355975" y="4868863"/>
          <p14:tracePt t="16647" x="3348038" y="4868863"/>
          <p14:tracePt t="16722" x="3338513" y="4868863"/>
          <p14:tracePt t="16736" x="3330575" y="4868863"/>
          <p14:tracePt t="16756" x="3322638" y="4868863"/>
          <p14:tracePt t="16765" x="3305175" y="4868863"/>
          <p14:tracePt t="16771" x="3287713" y="4868863"/>
          <p14:tracePt t="16782" x="3262313" y="4868863"/>
          <p14:tracePt t="16786" x="3236913" y="4868863"/>
          <p14:tracePt t="16797" x="3211513" y="4868863"/>
          <p14:tracePt t="16802" x="3168650" y="4868863"/>
          <p14:tracePt t="16814" x="3135313" y="4868863"/>
          <p14:tracePt t="16818" x="3092450" y="4868863"/>
          <p14:tracePt t="16828" x="3059113" y="4868863"/>
          <p14:tracePt t="16832" x="2998788" y="4878388"/>
          <p14:tracePt t="16842" x="2955925" y="4878388"/>
          <p14:tracePt t="16852" x="2871788" y="4886325"/>
          <p14:tracePt t="16858" x="2786063" y="4894263"/>
          <p14:tracePt t="16863" x="2684463" y="4894263"/>
          <p14:tracePt t="16872" x="2574925" y="4894263"/>
          <p14:tracePt t="16883" x="2463800" y="4894263"/>
          <p14:tracePt t="16888" x="2344738" y="4894263"/>
          <p14:tracePt t="16891" x="2260600" y="4894263"/>
          <p14:tracePt t="16902" x="2174875" y="4894263"/>
          <p14:tracePt t="16913" x="2090738" y="4894263"/>
          <p14:tracePt t="16918" x="2005013" y="4894263"/>
          <p14:tracePt t="16929" x="1936750" y="4894263"/>
          <p14:tracePt t="16932" x="1860550" y="4894263"/>
          <p14:tracePt t="16942" x="1809750" y="4894263"/>
          <p14:tracePt t="16948" x="1758950" y="4894263"/>
          <p14:tracePt t="16958" x="1733550" y="4894263"/>
          <p14:tracePt t="16964" x="1698625" y="4894263"/>
          <p14:tracePt t="16973" x="1673225" y="4894263"/>
          <p14:tracePt t="16979" x="1647825" y="4886325"/>
          <p14:tracePt t="16988" x="1639888" y="4886325"/>
          <p14:tracePt t="16994" x="1614488" y="4886325"/>
          <p14:tracePt t="17004" x="1579563" y="4886325"/>
          <p14:tracePt t="17008" x="1554163" y="4886325"/>
          <p14:tracePt t="17018" x="1528763" y="4886325"/>
          <p14:tracePt t="17024" x="1495425" y="4886325"/>
          <p14:tracePt t="17034" x="1462088" y="4894263"/>
          <p14:tracePt t="17040" x="1435100" y="4894263"/>
          <p14:tracePt t="17050" x="1409700" y="4894263"/>
          <p14:tracePt t="17056" x="1393825" y="4894263"/>
          <p14:tracePt t="17162" x="1409700" y="4894263"/>
          <p14:tracePt t="17172" x="1444625" y="4894263"/>
          <p14:tracePt t="17176" x="1470025" y="4894263"/>
          <p14:tracePt t="17186" x="1503363" y="4894263"/>
          <p14:tracePt t="17192" x="1546225" y="4894263"/>
          <p14:tracePt t="17202" x="1606550" y="4894263"/>
          <p14:tracePt t="17206" x="1639888" y="4894263"/>
          <p14:tracePt t="17216" x="1682750" y="4886325"/>
          <p14:tracePt t="17222" x="1698625" y="4886325"/>
          <p14:tracePt t="17232" x="1741488" y="4886325"/>
          <p14:tracePt t="17236" x="1817688" y="4886325"/>
          <p14:tracePt t="17247" x="1911350" y="4886325"/>
          <p14:tracePt t="17256" x="2038350" y="4894263"/>
          <p14:tracePt t="17264" x="2200275" y="4903788"/>
          <p14:tracePt t="17272" x="2352675" y="4919663"/>
          <p14:tracePt t="17276" x="2532063" y="4946650"/>
          <p14:tracePt t="17286" x="2693988" y="4972050"/>
          <p14:tracePt t="17292" x="2863850" y="4987925"/>
          <p14:tracePt t="17301" x="2998788" y="5005388"/>
          <p14:tracePt t="17305" x="3127375" y="5005388"/>
          <p14:tracePt t="17316" x="3254375" y="5005388"/>
          <p14:tracePt t="17322" x="3355975" y="5013325"/>
          <p14:tracePt t="17332" x="3457575" y="5030788"/>
          <p14:tracePt t="17335" x="3525838" y="5030788"/>
          <p14:tracePt t="17347" x="3568700" y="5038725"/>
          <p14:tracePt t="17352" x="3602038" y="5038725"/>
          <p14:tracePt t="17364" x="3619500" y="5038725"/>
          <p14:tracePt t="17408" x="3636963" y="5038725"/>
          <p14:tracePt t="17413" x="3652838" y="5038725"/>
          <p14:tracePt t="17423" x="3662363" y="5038725"/>
          <p14:tracePt t="17428" x="3687763" y="5038725"/>
          <p14:tracePt t="17438" x="3703638" y="5038725"/>
          <p14:tracePt t="17443" x="3721100" y="5038725"/>
          <p14:tracePt t="17452" x="3738563" y="5038725"/>
          <p14:tracePt t="17458" x="3763963" y="5038725"/>
          <p14:tracePt t="17472" x="3781425" y="5038725"/>
          <p14:tracePt t="17482" x="3781425" y="5030788"/>
          <p14:tracePt t="17488" x="3789363" y="5030788"/>
          <p14:tracePt t="17498" x="3797300" y="5022850"/>
          <p14:tracePt t="33113" x="3806825" y="5022850"/>
          <p14:tracePt t="33123" x="3814763" y="4997450"/>
          <p14:tracePt t="33133" x="3832225" y="4962525"/>
          <p14:tracePt t="33137" x="3840163" y="4937125"/>
          <p14:tracePt t="33147" x="3848100" y="4919663"/>
          <p14:tracePt t="33153" x="3857625" y="4911725"/>
          <p14:tracePt t="33164" x="3857625" y="4903788"/>
          <p14:tracePt t="33167" x="3857625" y="4886325"/>
          <p14:tracePt t="33181" x="3857625" y="4860925"/>
          <p14:tracePt t="33183" x="3840163" y="4810125"/>
          <p14:tracePt t="33193" x="3814763" y="4784725"/>
          <p14:tracePt t="33197" x="3771900" y="4749800"/>
          <p14:tracePt t="33208" x="3738563" y="4716463"/>
          <p14:tracePt t="33214" x="3687763" y="4665663"/>
          <p14:tracePt t="33223" x="3611563" y="4614863"/>
          <p14:tracePt t="33231" x="3517900" y="4538663"/>
          <p14:tracePt t="33240" x="3406775" y="4445000"/>
          <p14:tracePt t="33243" x="3330575" y="4394200"/>
          <p14:tracePt t="33251" x="3254375" y="4351338"/>
          <p14:tracePt t="33253" x="3178175" y="4291013"/>
          <p14:tracePt t="33264" x="3109913" y="4224338"/>
          <p14:tracePt t="33269" x="3041650" y="4146550"/>
          <p14:tracePt t="33281" x="2965450" y="4079875"/>
          <p14:tracePt t="33285" x="2879725" y="4011613"/>
          <p14:tracePt t="33293" x="2795588" y="3951288"/>
          <p14:tracePt t="33301" x="2701925" y="3900488"/>
          <p14:tracePt t="33310" x="2651125" y="3857625"/>
          <p14:tracePt t="33315" x="2616200" y="3824288"/>
          <p14:tracePt t="33390" x="2608263" y="3824288"/>
          <p14:tracePt t="33399" x="2590800" y="3824288"/>
          <p14:tracePt t="33406" x="2582863" y="3832225"/>
          <p14:tracePt t="33415" x="2557463" y="3849688"/>
          <p14:tracePt t="33421" x="2532063" y="3867150"/>
          <p14:tracePt t="33431" x="2489200" y="3892550"/>
          <p14:tracePt t="33435" x="2413000" y="3925888"/>
          <p14:tracePt t="33447" x="2336800" y="3968750"/>
          <p14:tracePt t="33450" x="2225675" y="4011613"/>
          <p14:tracePt t="33462" x="2116138" y="4062413"/>
          <p14:tracePt t="33465" x="1997075" y="4113213"/>
          <p14:tracePt t="33475" x="1878013" y="4164013"/>
          <p14:tracePt t="33481" x="1776413" y="4214813"/>
          <p14:tracePt t="33491" x="1673225" y="4257675"/>
          <p14:tracePt t="33497" x="1597025" y="4291013"/>
          <p14:tracePt t="33505" x="1503363" y="4325938"/>
          <p14:tracePt t="33511" x="1401763" y="4368800"/>
          <p14:tracePt t="33521" x="1317625" y="4402138"/>
          <p14:tracePt t="33525" x="1223963" y="4435475"/>
          <p14:tracePt t="33535" x="1147763" y="4486275"/>
          <p14:tracePt t="33541" x="1054100" y="4513263"/>
          <p14:tracePt t="33551" x="976313" y="4564063"/>
          <p14:tracePt t="33557" x="935038" y="4589463"/>
          <p14:tracePt t="33567" x="892175" y="4614863"/>
          <p14:tracePt t="33571" x="874713" y="4665663"/>
          <p14:tracePt t="33581" x="874713" y="4708525"/>
          <p14:tracePt t="33587" x="874713" y="4749800"/>
          <p14:tracePt t="33597" x="884238" y="4827588"/>
          <p14:tracePt t="33607" x="909638" y="4886325"/>
          <p14:tracePt t="33611" x="950913" y="4979988"/>
          <p14:tracePt t="33617" x="985838" y="5056188"/>
          <p14:tracePt t="33627" x="1019175" y="5132388"/>
          <p14:tracePt t="33637" x="1036638" y="5192713"/>
          <p14:tracePt t="33641" x="1062038" y="5251450"/>
          <p14:tracePt t="33653" x="1079500" y="5302250"/>
          <p14:tracePt t="33658" x="1120775" y="5362575"/>
          <p14:tracePt t="33667" x="1163638" y="5430838"/>
          <p14:tracePt t="33673" x="1214438" y="5507038"/>
          <p14:tracePt t="33683" x="1300163" y="5575300"/>
          <p14:tracePt t="33687" x="1393825" y="5641975"/>
          <p14:tracePt t="33697" x="1477963" y="5710238"/>
          <p14:tracePt t="33703" x="1563688" y="5795963"/>
          <p14:tracePt t="33713" x="1657350" y="5864225"/>
          <p14:tracePt t="33717" x="1733550" y="5915025"/>
          <p14:tracePt t="33727" x="1809750" y="5973763"/>
          <p14:tracePt t="33733" x="1885950" y="6008688"/>
          <p14:tracePt t="33743" x="1962150" y="6049963"/>
          <p14:tracePt t="33747" x="2055813" y="6084888"/>
          <p14:tracePt t="33757" x="2141538" y="6118225"/>
          <p14:tracePt t="33764" x="2243138" y="6161088"/>
          <p14:tracePt t="33773" x="2344738" y="6211888"/>
          <p14:tracePt t="33777" x="2455863" y="6246813"/>
          <p14:tracePt t="33787" x="2540000" y="6280150"/>
          <p14:tracePt t="33793" x="2616200" y="6297613"/>
          <p14:tracePt t="33803" x="2676525" y="6305550"/>
          <p14:tracePt t="33809" x="2735263" y="6323013"/>
          <p14:tracePt t="33819" x="2778125" y="6323013"/>
          <p14:tracePt t="33823" x="2811463" y="6323013"/>
          <p14:tracePt t="33833" x="2838450" y="6323013"/>
          <p14:tracePt t="33839" x="2871788" y="6323013"/>
          <p14:tracePt t="33849" x="2897188" y="6323013"/>
          <p14:tracePt t="33853" x="2914650" y="6313488"/>
          <p14:tracePt t="33864" x="2922588" y="6313488"/>
          <p14:tracePt t="33869" x="2947988" y="6313488"/>
          <p14:tracePt t="33881" x="2973388" y="6305550"/>
          <p14:tracePt t="33885" x="3016250" y="6305550"/>
          <p14:tracePt t="33897" x="3067050" y="6305550"/>
          <p14:tracePt t="33899" x="3143250" y="6305550"/>
          <p14:tracePt t="33909" x="3211513" y="6305550"/>
          <p14:tracePt t="33915" x="3297238" y="6305550"/>
          <p14:tracePt t="33925" x="3389313" y="6297613"/>
          <p14:tracePt t="33930" x="3457575" y="6297613"/>
          <p14:tracePt t="33940" x="3543300" y="6297613"/>
          <p14:tracePt t="33947" x="3611563" y="6297613"/>
          <p14:tracePt t="33956" x="3687763" y="6280150"/>
          <p14:tracePt t="33965" x="3763963" y="6272213"/>
          <p14:tracePt t="33969" x="3806825" y="6262688"/>
          <p14:tracePt t="33981" x="3857625" y="6246813"/>
          <p14:tracePt t="33986" x="3873500" y="6237288"/>
          <p14:tracePt t="33998" x="3890963" y="6229350"/>
          <p14:tracePt t="34001" x="3900488" y="6221413"/>
          <p14:tracePt t="34010" x="3908425" y="6211888"/>
          <p14:tracePt t="34015" x="3933825" y="6203950"/>
          <p14:tracePt t="34026" x="3959225" y="6186488"/>
          <p14:tracePt t="34032" x="3976688" y="6178550"/>
          <p14:tracePt t="34041" x="3992563" y="6169025"/>
          <p14:tracePt t="34047" x="4010025" y="6161088"/>
          <p14:tracePt t="34056" x="4027488" y="6153150"/>
          <p14:tracePt t="34061" x="4035425" y="6153150"/>
          <p14:tracePt t="34076" x="4044950" y="6143625"/>
          <p14:tracePt t="34086" x="4052888" y="6135688"/>
          <p14:tracePt t="34102" x="4060825" y="6135688"/>
          <p14:tracePt t="34105" x="4078288" y="6118225"/>
          <p14:tracePt t="34117" x="4086225" y="6102350"/>
          <p14:tracePt t="34121" x="4103688" y="6084888"/>
          <p14:tracePt t="34132" x="4111625" y="6076950"/>
          <p14:tracePt t="34138" x="4137025" y="6059488"/>
          <p14:tracePt t="34148" x="4146550" y="6034088"/>
          <p14:tracePt t="34152" x="4162425" y="6016625"/>
          <p14:tracePt t="34161" x="4171950" y="5991225"/>
          <p14:tracePt t="34168" x="4179888" y="5973763"/>
          <p14:tracePt t="34187" x="4205288" y="5932488"/>
          <p14:tracePt t="34191" x="4214813" y="5932488"/>
          <p14:tracePt t="34198" x="4222750" y="5915025"/>
          <p14:tracePt t="34208" x="4222750" y="5897563"/>
          <p14:tracePt t="34211" x="4230688" y="5889625"/>
          <p14:tracePt t="34223" x="4240213" y="5880100"/>
          <p14:tracePt t="34228" x="4256088" y="5864225"/>
          <p14:tracePt t="34238" x="4256088" y="5846763"/>
          <p14:tracePt t="34252" x="4265613" y="5838825"/>
          <p14:tracePt t="34258" x="4265613" y="5829300"/>
          <p14:tracePt t="34278" x="4273550" y="5829300"/>
          <p14:tracePt t="34303" x="4273550" y="5821363"/>
          <p14:tracePt t="34314" x="4273550" y="5813425"/>
          <p14:tracePt t="34323" x="4281488" y="5803900"/>
          <p14:tracePt t="34328" x="4291013" y="5788025"/>
          <p14:tracePt t="34338" x="4291013" y="5770563"/>
          <p14:tracePt t="34343" x="4291013" y="5761038"/>
          <p14:tracePt t="34353" x="4298950" y="5745163"/>
          <p14:tracePt t="34358" x="4306888" y="5727700"/>
          <p14:tracePt t="34369" x="4306888" y="5719763"/>
          <p14:tracePt t="34373" x="4306888" y="5710238"/>
          <p14:tracePt t="34383" x="4316413" y="5702300"/>
          <p14:tracePt t="34430" x="4324350" y="5702300"/>
          <p14:tracePt t="34434" x="4324350" y="5684838"/>
          <p14:tracePt t="34443" x="4332288" y="5676900"/>
          <p14:tracePt t="34449" x="4341813" y="5676900"/>
          <p14:tracePt t="34462" x="4341813" y="5668963"/>
          <p14:tracePt t="34476" x="4341813" y="5659438"/>
          <p14:tracePt t="34481" x="4341813" y="5651500"/>
          <p14:tracePt t="34491" x="4349750" y="5651500"/>
          <p14:tracePt t="34568" x="4349750" y="5641975"/>
          <p14:tracePt t="39463" x="4375150" y="5641975"/>
          <p14:tracePt t="39470" x="4468813" y="5626100"/>
          <p14:tracePt t="39481" x="4529138" y="5616575"/>
          <p14:tracePt t="39483" x="4570413" y="5616575"/>
          <p14:tracePt t="39493" x="4630738" y="5616575"/>
          <p14:tracePt t="39499" x="4664075" y="5616575"/>
          <p14:tracePt t="39510" x="4681538" y="5616575"/>
          <p14:tracePt t="39514" x="4699000" y="5608638"/>
          <p14:tracePt t="39520" x="4714875" y="5608638"/>
          <p14:tracePt t="39532" x="4724400" y="5608638"/>
          <p14:tracePt t="39534" x="4732338" y="5608638"/>
          <p14:tracePt t="39546" x="4740275" y="5608638"/>
          <p14:tracePt t="39560" x="4740275" y="5600700"/>
          <p14:tracePt t="39564" x="4749800" y="5600700"/>
          <p14:tracePt t="39576" x="4757738" y="5600700"/>
          <p14:tracePt t="39581" x="4775200" y="5591175"/>
          <p14:tracePt t="39590" x="4800600" y="5591175"/>
          <p14:tracePt t="39596" x="4833938" y="5583238"/>
          <p14:tracePt t="39606" x="4851400" y="5583238"/>
          <p14:tracePt t="39609" x="4884738" y="5583238"/>
          <p14:tracePt t="39620" x="4902200" y="5575300"/>
          <p14:tracePt t="39632" x="4910138" y="5575300"/>
          <p14:tracePt t="39636" x="4919663" y="5575300"/>
          <p14:tracePt t="39665" x="4927600" y="5575300"/>
          <p14:tracePt t="39752" x="4935538" y="5575300"/>
          <p14:tracePt t="39756" x="4945063" y="5575300"/>
          <p14:tracePt t="39765" x="4970463" y="5591175"/>
          <p14:tracePt t="39776" x="5021263" y="5608638"/>
          <p14:tracePt t="39782" x="5072063" y="5651500"/>
          <p14:tracePt t="39786" x="5114925" y="5702300"/>
          <p14:tracePt t="39796" x="5199063" y="5821363"/>
          <p14:tracePt t="39806" x="5267325" y="5940425"/>
          <p14:tracePt t="39812" x="5259388" y="6042025"/>
          <p14:tracePt t="40472" x="5292725" y="6034088"/>
          <p14:tracePt t="40482" x="5302250" y="6024563"/>
          <p14:tracePt t="40487" x="5335588" y="6016625"/>
          <p14:tracePt t="40498" x="5360988" y="6016625"/>
          <p14:tracePt t="40503" x="5378450" y="6008688"/>
          <p14:tracePt t="40512" x="5386388" y="5991225"/>
          <p14:tracePt t="40518" x="5394325" y="5973763"/>
          <p14:tracePt t="40528" x="5394325" y="5965825"/>
          <p14:tracePt t="40532" x="5394325" y="5957888"/>
          <p14:tracePt t="40542" x="5394325" y="5932488"/>
          <p14:tracePt t="40549" x="5394325" y="5922963"/>
          <p14:tracePt t="40558" x="5394325" y="5905500"/>
          <p14:tracePt t="40561" x="5403850" y="5889625"/>
          <p14:tracePt t="40572" x="5403850" y="5880100"/>
          <p14:tracePt t="40578" x="5403850" y="5872163"/>
          <p14:tracePt t="40588" x="5411788" y="5864225"/>
          <p14:tracePt t="40604" x="5421313" y="5854700"/>
          <p14:tracePt t="40608" x="5421313" y="5838825"/>
          <p14:tracePt t="40654" x="5421313" y="5829300"/>
          <p14:tracePt t="40678" x="5429250" y="5813425"/>
          <p14:tracePt t="40683" x="5446713" y="5803900"/>
          <p14:tracePt t="40694" x="5472113" y="5778500"/>
          <p14:tracePt t="40698" x="5497513" y="5753100"/>
          <p14:tracePt t="40708" x="5522913" y="5727700"/>
          <p14:tracePt t="40715" x="5530850" y="5719763"/>
          <p14:tracePt t="40723" x="5548313" y="5702300"/>
          <p14:tracePt t="40732" x="5573713" y="5684838"/>
          <p14:tracePt t="40740" x="5599113" y="5676900"/>
          <p14:tracePt t="40743" x="5632450" y="5659438"/>
          <p14:tracePt t="40754" x="5667375" y="5651500"/>
          <p14:tracePt t="40760" x="5683250" y="5634038"/>
          <p14:tracePt t="40770" x="5700713" y="5626100"/>
          <p14:tracePt t="40773" x="5718175" y="5626100"/>
          <p14:tracePt t="40783" x="5726113" y="5616575"/>
          <p14:tracePt t="40790" x="5735638" y="5608638"/>
          <p14:tracePt t="40810" x="5743575" y="5608638"/>
          <p14:tracePt t="40856" x="5761038" y="5608638"/>
          <p14:tracePt t="40860" x="5768975" y="5600700"/>
          <p14:tracePt t="40870" x="5786438" y="5591175"/>
          <p14:tracePt t="40876" x="5811838" y="5583238"/>
          <p14:tracePt t="40886" x="5837238" y="5565775"/>
          <p14:tracePt t="40890" x="5845175" y="5557838"/>
          <p14:tracePt t="40902" x="5862638" y="5557838"/>
          <p14:tracePt t="40906" x="5888038" y="5549900"/>
          <p14:tracePt t="40916" x="5895975" y="5549900"/>
          <p14:tracePt t="40920" x="5913438" y="5540375"/>
          <p14:tracePt t="40932" x="5938838" y="5540375"/>
          <p14:tracePt t="40936" x="5946775" y="5532438"/>
          <p14:tracePt t="40946" x="5981700" y="5524500"/>
          <p14:tracePt t="40952" x="6007100" y="5514975"/>
          <p14:tracePt t="40962" x="6040438" y="5507038"/>
          <p14:tracePt t="40965" x="6075363" y="5489575"/>
          <p14:tracePt t="40976" x="6100763" y="5481638"/>
          <p14:tracePt t="40983" x="6126163" y="5472113"/>
          <p14:tracePt t="40992" x="6151563" y="5464175"/>
          <p14:tracePt t="40996" x="6176963" y="5456238"/>
          <p14:tracePt t="41006" x="6194425" y="5456238"/>
          <p14:tracePt t="41012" x="6227763" y="5446713"/>
          <p14:tracePt t="41022" x="6235700" y="5438775"/>
          <p14:tracePt t="41028" x="6270625" y="5430838"/>
          <p14:tracePt t="41036" x="6296025" y="5421313"/>
          <p14:tracePt t="41042" x="6329363" y="5413375"/>
          <p14:tracePt t="41052" x="6364288" y="5395913"/>
          <p14:tracePt t="41056" x="6397625" y="5380038"/>
          <p14:tracePt t="41066" x="6448425" y="5362575"/>
          <p14:tracePt t="41071" x="6508750" y="5337175"/>
          <p14:tracePt t="41082" x="6542088" y="5311775"/>
          <p14:tracePt t="41088" x="6592888" y="5276850"/>
          <p14:tracePt t="41099" x="6626225" y="5251450"/>
          <p14:tracePt t="41102" x="6661150" y="5235575"/>
          <p14:tracePt t="41112" x="6686550" y="5208588"/>
          <p14:tracePt t="41119" x="6729413" y="5183188"/>
          <p14:tracePt t="41128" x="6762750" y="5167313"/>
          <p14:tracePt t="41132" x="6788150" y="5141913"/>
          <p14:tracePt t="41142" x="6823075" y="5124450"/>
          <p14:tracePt t="41152" x="6848475" y="5099050"/>
          <p14:tracePt t="41158" x="6873875" y="5073650"/>
          <p14:tracePt t="41181" x="6907213" y="5048250"/>
          <p14:tracePt t="41185" x="6924675" y="5038725"/>
          <p14:tracePt t="41188" x="6942138" y="5022850"/>
          <p14:tracePt t="41199" x="6950075" y="5005388"/>
          <p14:tracePt t="41204" x="6967538" y="4997450"/>
          <p14:tracePt t="41215" x="6975475" y="4979988"/>
          <p14:tracePt t="41218" x="6992938" y="4979988"/>
          <p14:tracePt t="41228" x="6992938" y="4972050"/>
          <p14:tracePt t="41233" x="7000875" y="4962525"/>
          <p14:tracePt t="41244" x="7008813" y="4954588"/>
          <p14:tracePt t="41248" x="7018338" y="4954588"/>
          <p14:tracePt t="41260" x="7018338" y="4946650"/>
          <p14:tracePt t="41265" x="7018338" y="4937125"/>
          <p14:tracePt t="41274" x="7026275" y="4929188"/>
          <p14:tracePt t="41278" x="7034213" y="4919663"/>
          <p14:tracePt t="41290" x="7043738" y="4903788"/>
          <p14:tracePt t="41293" x="7059613" y="4903788"/>
          <p14:tracePt t="41304" x="7085013" y="4886325"/>
          <p14:tracePt t="41310" x="7102475" y="4868863"/>
          <p14:tracePt t="41320" x="7119938" y="4852988"/>
          <p14:tracePt t="41323" x="7145338" y="4843463"/>
          <p14:tracePt t="41334" x="7162800" y="4827588"/>
          <p14:tracePt t="41340" x="7178675" y="4827588"/>
          <p14:tracePt t="41349" x="7178675" y="4818063"/>
          <p14:tracePt t="41354" x="7188200" y="4810125"/>
          <p14:tracePt t="41366" x="7204075" y="4810125"/>
          <p14:tracePt t="41370" x="7204075" y="4802188"/>
          <p14:tracePt t="41382" x="7213600" y="4792663"/>
          <p14:tracePt t="41384" x="7229475" y="4784725"/>
          <p14:tracePt t="41394" x="7239000" y="4767263"/>
          <p14:tracePt t="41400" x="7256463" y="4759325"/>
          <p14:tracePt t="41410" x="7264400" y="4749800"/>
          <p14:tracePt t="41416" x="7281863" y="4741863"/>
          <p14:tracePt t="41426" x="7289800" y="4733925"/>
          <p14:tracePt t="41432" x="7297738" y="4716463"/>
          <p14:tracePt t="41440" x="7315200" y="4708525"/>
          <p14:tracePt t="41446" x="7323138" y="4708525"/>
          <p14:tracePt t="41456" x="7332663" y="4691063"/>
          <p14:tracePt t="41460" x="7340600" y="4673600"/>
          <p14:tracePt t="41470" x="7358063" y="4673600"/>
          <p14:tracePt t="41476" x="7373938" y="4657725"/>
          <p14:tracePt t="41486" x="7383463" y="4648200"/>
          <p14:tracePt t="41496" x="7391400" y="4640263"/>
          <p14:tracePt t="41502" x="7400925" y="4630738"/>
          <p14:tracePt t="41512" x="7416800" y="4630738"/>
          <p14:tracePt t="41576" x="7426325" y="4622800"/>
          <p14:tracePt t="41586" x="7434263" y="4622800"/>
          <p14:tracePt t="41602" x="7434263" y="4614863"/>
          <p14:tracePt t="41615" x="7442200" y="4614863"/>
          <p14:tracePt t="41632" x="7451725" y="4605338"/>
          <p14:tracePt t="41652" x="7459663" y="4605338"/>
          <p14:tracePt t="41668" x="7459663" y="4597400"/>
          <p14:tracePt t="41678" x="7467600" y="4597400"/>
          <p14:tracePt t="41722" x="7477125" y="4589463"/>
          <p14:tracePt t="41742" x="7485063" y="4589463"/>
          <p14:tracePt t="41758" x="7493000" y="4589463"/>
          <p14:tracePt t="41768" x="7493000" y="4572000"/>
          <p14:tracePt t="41773" x="7502525" y="4572000"/>
          <p14:tracePt t="41797" x="7502525" y="4564063"/>
          <p14:tracePt t="41803" x="7510463" y="4564063"/>
          <p14:tracePt t="41860" x="7518400" y="4564063"/>
          <p14:tracePt t="41934" x="7527925" y="4554538"/>
          <p14:tracePt t="41946" x="7535863" y="4554538"/>
          <p14:tracePt t="42072" x="7535863" y="4546600"/>
          <p14:tracePt t="42434" x="7545388" y="4546600"/>
          <p14:tracePt t="42454" x="7553325" y="4546600"/>
          <p14:tracePt t="42465" x="7561263" y="4546600"/>
          <p14:tracePt t="42481" x="7570788" y="4538663"/>
          <p14:tracePt t="42486" x="7586663" y="4538663"/>
          <p14:tracePt t="42496" x="7586663" y="4529138"/>
          <p14:tracePt t="42501" x="7596188" y="4521200"/>
          <p14:tracePt t="42516" x="7604125" y="4521200"/>
          <p14:tracePt t="42540" x="7612063" y="4521200"/>
          <p14:tracePt t="42546" x="7621588" y="4521200"/>
          <p14:tracePt t="42556" x="7629525" y="4513263"/>
          <p14:tracePt t="42559" x="7654925" y="4503738"/>
          <p14:tracePt t="42572" x="7680325" y="4503738"/>
          <p14:tracePt t="42576" x="7697788" y="4503738"/>
          <p14:tracePt t="42586" x="7723188" y="4503738"/>
          <p14:tracePt t="42592" x="7748588" y="4495800"/>
          <p14:tracePt t="42602" x="7781925" y="4495800"/>
          <p14:tracePt t="42612" x="7807325" y="4486275"/>
          <p14:tracePt t="42615" x="7842250" y="4486275"/>
          <p14:tracePt t="42621" x="7885113" y="4486275"/>
          <p14:tracePt t="42632" x="7961313" y="4486275"/>
          <p14:tracePt t="42640" x="8012113" y="4486275"/>
          <p14:tracePt t="42646" x="8113713" y="4486275"/>
          <p14:tracePt t="42656" x="8199438" y="4503738"/>
          <p14:tracePt t="42662" x="8291513" y="4513263"/>
          <p14:tracePt t="42672" x="8359775" y="4521200"/>
          <p14:tracePt t="42676" x="8420100" y="4521200"/>
          <p14:tracePt t="42686" x="8453438" y="4529138"/>
          <p14:tracePt t="42692" x="8478838" y="4538663"/>
          <p14:tracePt t="42702" x="8496300" y="4538663"/>
          <p14:tracePt t="42706" x="8513763" y="4546600"/>
          <p14:tracePt t="42716" x="8521700" y="4546600"/>
          <p14:tracePt t="42721" x="8529638" y="4554538"/>
          <p14:tracePt t="42733" x="8555038" y="4564063"/>
          <p14:tracePt t="42736" x="8580438" y="4564063"/>
          <p14:tracePt t="42746" x="8597900" y="4572000"/>
          <p14:tracePt t="42752" x="8623300" y="4572000"/>
          <p14:tracePt t="42762" x="8640763" y="4572000"/>
          <p14:tracePt t="42768" x="8648700" y="4572000"/>
          <p14:tracePt t="42776" x="8674100" y="4572000"/>
          <p14:tracePt t="42783" x="8716963" y="4579938"/>
          <p14:tracePt t="42792" x="8767763" y="4605338"/>
          <p14:tracePt t="42802" x="8853488" y="4622800"/>
          <p14:tracePt t="42808" x="8955088" y="4648200"/>
          <p14:tracePt t="42811" x="9056688" y="4657725"/>
          <p14:tracePt t="42822" x="9158288" y="4683125"/>
          <p14:tracePt t="42832" x="9269413" y="4691063"/>
          <p14:tracePt t="42837" x="9353550" y="4691063"/>
          <p14:tracePt t="42848" x="9456738" y="4708525"/>
          <p14:tracePt t="42852" x="9558338" y="4716463"/>
          <p14:tracePt t="42862" x="9667875" y="4724400"/>
          <p14:tracePt t="42870" x="9786938" y="4724400"/>
          <p14:tracePt t="42878" x="9898063" y="4724400"/>
          <p14:tracePt t="42882" x="10009188" y="4741863"/>
          <p14:tracePt t="42892" x="10093325" y="4741863"/>
          <p14:tracePt t="42899" x="10179050" y="4741863"/>
          <p14:tracePt t="42908" x="10255250" y="4749800"/>
          <p14:tracePt t="42916" x="10323513" y="4749800"/>
          <p14:tracePt t="42924" x="10382250" y="4749800"/>
          <p14:tracePt t="42928" x="10442575" y="4749800"/>
          <p14:tracePt t="42938" x="10501313" y="4749800"/>
          <p14:tracePt t="42943" x="10569575" y="4749800"/>
          <p14:tracePt t="42954" x="10628313" y="4733925"/>
          <p14:tracePt t="42957" x="10704513" y="4716463"/>
          <p14:tracePt t="42968" x="10782300" y="4691063"/>
          <p14:tracePt t="42973" x="10841038" y="4673600"/>
          <p14:tracePt t="42984" x="10917238" y="4640263"/>
          <p14:tracePt t="42990" x="10968038" y="4622800"/>
          <p14:tracePt t="43000" x="11028363" y="4589463"/>
          <p14:tracePt t="43004" x="11079163" y="4572000"/>
          <p14:tracePt t="43015" x="11137900" y="4538663"/>
          <p14:tracePt t="43020" x="11206163" y="4495800"/>
          <p14:tracePt t="43032" x="11282363" y="4452938"/>
          <p14:tracePt t="43034" x="11342688" y="4410075"/>
          <p14:tracePt t="43044" x="11393488" y="4368800"/>
          <p14:tracePt t="43049" x="11436350" y="4333875"/>
          <p14:tracePt t="43060" x="11461750" y="4291013"/>
          <p14:tracePt t="43066" x="11495088" y="4249738"/>
          <p14:tracePt t="43074" x="11512550" y="4197350"/>
          <p14:tracePt t="43082" x="11520488" y="4146550"/>
          <p14:tracePt t="43090" x="11520488" y="4121150"/>
          <p14:tracePt t="43093" x="11520488" y="4052888"/>
          <p14:tracePt t="43103" x="11520488" y="3994150"/>
          <p14:tracePt t="43110" x="11495088" y="3917950"/>
          <p14:tracePt t="43120" x="11452225" y="3832225"/>
          <p14:tracePt t="43123" x="11418888" y="3763963"/>
          <p14:tracePt t="43132" x="11385550" y="3687763"/>
          <p14:tracePt t="43140" x="11317288" y="3611563"/>
          <p14:tracePt t="43146" x="11266488" y="3535363"/>
          <p14:tracePt t="43156" x="11223625" y="3492500"/>
          <p14:tracePt t="43160" x="11206163" y="3459163"/>
          <p14:tracePt t="43166" x="11198225" y="3459163"/>
          <p14:tracePt t="43176" x="11198225" y="3441700"/>
          <p14:tracePt t="43183" x="11188700" y="3433763"/>
          <p14:tracePt t="43190" x="11180763" y="3424238"/>
          <p14:tracePt t="43196" x="11147425" y="3408363"/>
          <p14:tracePt t="43206" x="11112500" y="3382963"/>
          <p14:tracePt t="43210" x="11061700" y="3355975"/>
          <p14:tracePt t="43220" x="11002963" y="3330575"/>
          <p14:tracePt t="43226" x="10926763" y="3305175"/>
          <p14:tracePt t="43236" x="10841038" y="3279775"/>
          <p14:tracePt t="43242" x="10721975" y="3263900"/>
          <p14:tracePt t="43252" x="10612438" y="3246438"/>
          <p14:tracePt t="43256" x="10493375" y="3246438"/>
          <p14:tracePt t="43266" x="10382250" y="3238500"/>
          <p14:tracePt t="43272" x="10280650" y="3238500"/>
          <p14:tracePt t="43283" x="10186988" y="3238500"/>
          <p14:tracePt t="43286" x="10067925" y="3238500"/>
          <p14:tracePt t="43296" x="9974263" y="3238500"/>
          <p14:tracePt t="43302" x="9855200" y="3238500"/>
          <p14:tracePt t="43312" x="9728200" y="3238500"/>
          <p14:tracePt t="43322" x="9617075" y="3263900"/>
          <p14:tracePt t="43326" x="9515475" y="3271838"/>
          <p14:tracePt t="43333" x="9405938" y="3289300"/>
          <p14:tracePt t="43342" x="9302750" y="3297238"/>
          <p14:tracePt t="43354" x="9226550" y="3322638"/>
          <p14:tracePt t="43356" x="9167813" y="3330575"/>
          <p14:tracePt t="43365" x="9107488" y="3348038"/>
          <p14:tracePt t="43371" x="9056688" y="3355975"/>
          <p14:tracePt t="43382" x="9023350" y="3373438"/>
          <p14:tracePt t="43388" x="8988425" y="3390900"/>
          <p14:tracePt t="43399" x="8955088" y="3424238"/>
          <p14:tracePt t="43402" x="8912225" y="3449638"/>
          <p14:tracePt t="43412" x="8878888" y="3484563"/>
          <p14:tracePt t="43421" x="8836025" y="3527425"/>
          <p14:tracePt t="43428" x="8818563" y="3552825"/>
          <p14:tracePt t="43432" x="8785225" y="3586163"/>
          <p14:tracePt t="43442" x="8777288" y="3619500"/>
          <p14:tracePt t="43449" x="8767763" y="3646488"/>
          <p14:tracePt t="43458" x="8767763" y="3679825"/>
          <p14:tracePt t="43465" x="8767763" y="3697288"/>
          <p14:tracePt t="43473" x="8767763" y="3722688"/>
          <p14:tracePt t="43478" x="8767763" y="3756025"/>
          <p14:tracePt t="43488" x="8767763" y="3781425"/>
          <p14:tracePt t="43493" x="8767763" y="3816350"/>
          <p14:tracePt t="43504" x="8767763" y="3849688"/>
          <p14:tracePt t="43508" x="8767763" y="3875088"/>
          <p14:tracePt t="43518" x="8777288" y="3900488"/>
          <p14:tracePt t="43523" x="8785225" y="3925888"/>
          <p14:tracePt t="43533" x="8793163" y="3951288"/>
          <p14:tracePt t="43537" x="8810625" y="3968750"/>
          <p14:tracePt t="43549" x="8818563" y="3976688"/>
          <p14:tracePt t="43554" x="8836025" y="4002088"/>
          <p14:tracePt t="43565" x="8853488" y="4027488"/>
          <p14:tracePt t="43570" x="8894763" y="4052888"/>
          <p14:tracePt t="43578" x="8947150" y="4105275"/>
          <p14:tracePt t="43583" x="9013825" y="4146550"/>
          <p14:tracePt t="43594" x="9074150" y="4189413"/>
          <p14:tracePt t="43598" x="9124950" y="4232275"/>
          <p14:tracePt t="43610" x="9183688" y="4265613"/>
          <p14:tracePt t="43615" x="9236075" y="4291013"/>
          <p14:tracePt t="43624" x="9294813" y="4316413"/>
          <p14:tracePt t="43632" x="9345613" y="4333875"/>
          <p14:tracePt t="43640" x="9380538" y="4351338"/>
          <p14:tracePt t="43650" x="9413875" y="4359275"/>
          <p14:tracePt t="43653" x="9447213" y="4368800"/>
          <p14:tracePt t="43660" x="9482138" y="4376738"/>
          <p14:tracePt t="43670" x="9523413" y="4376738"/>
          <p14:tracePt t="43683" x="9591675" y="4384675"/>
          <p14:tracePt t="43694" x="9609138" y="4384675"/>
          <p14:tracePt t="43701" x="9626600" y="4384675"/>
          <p14:tracePt t="43710" x="9634538" y="4384675"/>
          <p14:tracePt t="43926" x="9626600" y="4384675"/>
          <p14:tracePt t="43936" x="9609138" y="4384675"/>
          <p14:tracePt t="43941" x="9591675" y="4384675"/>
          <p14:tracePt t="43952" x="9583738" y="4384675"/>
          <p14:tracePt t="43958" x="9575800" y="4384675"/>
          <p14:tracePt t="43968" x="9566275" y="4384675"/>
          <p14:tracePt t="43982" x="9558338" y="4384675"/>
          <p14:tracePt t="44008" x="9550400" y="4384675"/>
          <p14:tracePt t="44011" x="9540875" y="4384675"/>
          <p14:tracePt t="44628" x="9515475" y="4384675"/>
          <p14:tracePt t="44638" x="9482138" y="4384675"/>
          <p14:tracePt t="44643" x="9456738" y="4384675"/>
          <p14:tracePt t="44654" x="9413875" y="4384675"/>
          <p14:tracePt t="44658" x="9371013" y="4384675"/>
          <p14:tracePt t="44668" x="9345613" y="4384675"/>
          <p14:tracePt t="44678" x="9320213" y="4394200"/>
          <p14:tracePt t="44684" x="9302750" y="4402138"/>
          <p14:tracePt t="44694" x="9286875" y="4402138"/>
          <p14:tracePt t="44698" x="9269413" y="4410075"/>
          <p14:tracePt t="44708" x="9251950" y="4410075"/>
          <p14:tracePt t="44715" x="9244013" y="4419600"/>
          <p14:tracePt t="44723" x="9226550" y="4419600"/>
          <p14:tracePt t="44732" x="9201150" y="4427538"/>
          <p14:tracePt t="44740" x="9167813" y="4435475"/>
          <p14:tracePt t="44743" x="9132888" y="4452938"/>
          <p14:tracePt t="44754" x="9091613" y="4460875"/>
          <p14:tracePt t="44760" x="9031288" y="4478338"/>
          <p14:tracePt t="44770" x="8980488" y="4486275"/>
          <p14:tracePt t="44773" x="8937625" y="4495800"/>
          <p14:tracePt t="44784" x="8904288" y="4503738"/>
          <p14:tracePt t="44790" x="8878888" y="4503738"/>
          <p14:tracePt t="44800" x="8861425" y="4503738"/>
          <p14:tracePt t="44803" x="8836025" y="4513263"/>
          <p14:tracePt t="44816" x="8810625" y="4513263"/>
          <p14:tracePt t="44820" x="8793163" y="4513263"/>
          <p14:tracePt t="44832" x="8759825" y="4513263"/>
          <p14:tracePt t="44836" x="8734425" y="4513263"/>
          <p14:tracePt t="44846" x="8716963" y="4521200"/>
          <p14:tracePt t="44850" x="8691563" y="4521200"/>
          <p14:tracePt t="44860" x="8666163" y="4521200"/>
          <p14:tracePt t="44865" x="8658225" y="4521200"/>
          <p14:tracePt t="44876" x="8640763" y="4521200"/>
          <p14:tracePt t="44882" x="8632825" y="4521200"/>
          <p14:tracePt t="44952" x="8623300" y="4521200"/>
          <p14:tracePt t="44956" x="8615363" y="4521200"/>
          <p14:tracePt t="44988" x="8605838" y="452120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8CE9B8B-83C0-4646-A6A0-9857A1BF072E}"/>
              </a:ext>
            </a:extLst>
          </p:cNvPr>
          <p:cNvSpPr txBox="1"/>
          <p:nvPr/>
        </p:nvSpPr>
        <p:spPr>
          <a:xfrm>
            <a:off x="1403136" y="960631"/>
            <a:ext cx="37308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Funcionalidades:</a:t>
            </a:r>
            <a:endParaRPr lang="pt-PT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CADBF0-6941-AA1A-E67A-BE9244214E30}"/>
              </a:ext>
            </a:extLst>
          </p:cNvPr>
          <p:cNvSpPr txBox="1"/>
          <p:nvPr/>
        </p:nvSpPr>
        <p:spPr>
          <a:xfrm>
            <a:off x="868256" y="1545406"/>
            <a:ext cx="5418244" cy="4917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Selecionar um livro para o requisitar;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Selecionar uma sala para reserva;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Pesquisar os livros por categoria;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Consultar lotação de um piso;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Consultar disponibilidade de sala de estudo;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Consultar disponibilidade de um livro;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Aceder ao conteúdo de notificação;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Pesquisar por utilizador;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Seguir um utilizador;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Consultar perfil de utilizador;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Enviar, remover ou editar comentário;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Ler comentário de outros utilizadores;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Receber recomendação;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Enviar convite para outros utilizadores;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Responder a convite de outros utilizadores;</a:t>
            </a:r>
          </a:p>
          <a:p>
            <a:endParaRPr lang="pt-PT" dirty="0"/>
          </a:p>
        </p:txBody>
      </p:sp>
      <p:sp>
        <p:nvSpPr>
          <p:cNvPr id="9" name="CaixaDeTexto 10">
            <a:extLst>
              <a:ext uri="{FF2B5EF4-FFF2-40B4-BE49-F238E27FC236}">
                <a16:creationId xmlns:a16="http://schemas.microsoft.com/office/drawing/2014/main" id="{88259CC0-B61F-35D4-DB0B-B3FE1499ACF0}"/>
              </a:ext>
            </a:extLst>
          </p:cNvPr>
          <p:cNvSpPr txBox="1"/>
          <p:nvPr/>
        </p:nvSpPr>
        <p:spPr>
          <a:xfrm>
            <a:off x="8099211" y="960631"/>
            <a:ext cx="1854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Tarefas:</a:t>
            </a:r>
            <a:endParaRPr lang="pt-PT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21C793-350E-8B0A-220F-9CA231AF52D5}"/>
              </a:ext>
            </a:extLst>
          </p:cNvPr>
          <p:cNvSpPr txBox="1"/>
          <p:nvPr/>
        </p:nvSpPr>
        <p:spPr>
          <a:xfrm>
            <a:off x="6572250" y="2193106"/>
            <a:ext cx="5619750" cy="3330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Pesquisar livro “Introdução ao Design de Interfaces” por categoria para o requisitar durante 2 semanas;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Deixar um comentário positivo no livro “Introdução ao Design de Interfaces” previamente requisitado;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Pesquisar pelo Vicente Neves para o seguir;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Escolher o livro “</a:t>
            </a:r>
            <a:r>
              <a:rPr lang="pt-PT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Computer</a:t>
            </a: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Networks, 5/E” a partir de uma recomendação;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Aceitar </a:t>
            </a:r>
            <a:r>
              <a:rPr lang="pt-PT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convite de estudo do Vicente Neves;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Consultar as salas livres na biblioteca, escolher uma sala vazia </a:t>
            </a:r>
            <a:r>
              <a:rPr lang="pt-PT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 reservá-la;</a:t>
            </a:r>
            <a:endParaRPr lang="pt-PT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7DC62EC-C142-3AC0-3306-FDC0014F6154}"/>
              </a:ext>
            </a:extLst>
          </p:cNvPr>
          <p:cNvCxnSpPr>
            <a:cxnSpLocks/>
          </p:cNvCxnSpPr>
          <p:nvPr/>
        </p:nvCxnSpPr>
        <p:spPr>
          <a:xfrm flipH="1">
            <a:off x="6200775" y="1545406"/>
            <a:ext cx="19050" cy="4398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3EA1C9B-890D-8099-174D-4463AD793F9F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270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602"/>
    </mc:Choice>
    <mc:Fallback xmlns="">
      <p:transition spd="slow" advTm="66602"/>
    </mc:Fallback>
  </mc:AlternateContent>
  <p:extLst>
    <p:ext uri="{3A86A75C-4F4B-4683-9AE1-C65F6400EC91}">
      <p14:laserTraceLst xmlns:p14="http://schemas.microsoft.com/office/powerpoint/2010/main">
        <p14:tracePtLst>
          <p14:tracePt t="6720" x="5837238" y="5091113"/>
          <p14:tracePt t="6723" x="5837238" y="5073650"/>
          <p14:tracePt t="6733" x="5837238" y="5056188"/>
          <p14:tracePt t="6740" x="5837238" y="5030788"/>
          <p14:tracePt t="6749" x="5837238" y="4997450"/>
          <p14:tracePt t="6753" x="5837238" y="4979988"/>
          <p14:tracePt t="6763" x="5837238" y="4962525"/>
          <p14:tracePt t="6770" x="5837238" y="4937125"/>
          <p14:tracePt t="6780" x="5837238" y="4929188"/>
          <p14:tracePt t="6783" x="5837238" y="4903788"/>
          <p14:tracePt t="6796" x="5837238" y="4878388"/>
          <p14:tracePt t="6800" x="5837238" y="4860925"/>
          <p14:tracePt t="6810" x="5827713" y="4835525"/>
          <p14:tracePt t="6816" x="5827713" y="4810125"/>
          <p14:tracePt t="6826" x="5827713" y="4792663"/>
          <p14:tracePt t="6830" x="5827713" y="4767263"/>
          <p14:tracePt t="6840" x="5827713" y="4749800"/>
          <p14:tracePt t="6846" x="5827713" y="4741863"/>
          <p14:tracePt t="6856" x="5819775" y="4724400"/>
          <p14:tracePt t="6860" x="5819775" y="4708525"/>
          <p14:tracePt t="6870" x="5811838" y="4699000"/>
          <p14:tracePt t="6876" x="5802313" y="4673600"/>
          <p14:tracePt t="6886" x="5794375" y="4648200"/>
          <p14:tracePt t="6891" x="5786438" y="4605338"/>
          <p14:tracePt t="6901" x="5761038" y="4546600"/>
          <p14:tracePt t="6908" x="5743575" y="4486275"/>
          <p14:tracePt t="6916" x="5692775" y="4316413"/>
          <p14:tracePt t="6926" x="5649913" y="4224338"/>
          <p14:tracePt t="6933" x="5599113" y="4121150"/>
          <p14:tracePt t="6941" x="5530850" y="4019550"/>
          <p14:tracePt t="6946" x="5446713" y="3908425"/>
          <p14:tracePt t="6956" x="5360988" y="3790950"/>
          <p14:tracePt t="6963" x="5249863" y="3662363"/>
          <p14:tracePt t="6971" x="5122863" y="3509963"/>
          <p14:tracePt t="6982" x="5003800" y="3382963"/>
          <p14:tracePt t="6986" x="4894263" y="3246438"/>
          <p14:tracePt t="6999" x="4791075" y="3144838"/>
          <p14:tracePt t="7001" x="4714875" y="3033713"/>
          <p14:tracePt t="7013" x="4638675" y="2940050"/>
          <p14:tracePt t="7017" x="4587875" y="2863850"/>
          <p14:tracePt t="7029" x="4519613" y="2787650"/>
          <p14:tracePt t="7034" x="4476750" y="2736850"/>
          <p14:tracePt t="7041" x="4451350" y="2686050"/>
          <p14:tracePt t="7047" x="4410075" y="2633663"/>
          <p14:tracePt t="7058" x="4367213" y="2582863"/>
          <p14:tracePt t="7063" x="4332288" y="2549525"/>
          <p14:tracePt t="7071" x="4291013" y="2498725"/>
          <p14:tracePt t="7079" x="4230688" y="2430463"/>
          <p14:tracePt t="7088" x="4154488" y="2354263"/>
          <p14:tracePt t="7091" x="4060825" y="2268538"/>
          <p14:tracePt t="7101" x="3916363" y="2166938"/>
          <p14:tracePt t="7108" x="3746500" y="2047875"/>
          <p14:tracePt t="7118" x="3602038" y="1954213"/>
          <p14:tracePt t="7121" x="3482975" y="1895475"/>
          <p14:tracePt t="7133" x="3406775" y="1852613"/>
          <p14:tracePt t="7138" x="3348038" y="1827213"/>
          <p14:tracePt t="7173" x="3338513" y="1827213"/>
          <p14:tracePt t="7184" x="3313113" y="1844675"/>
          <p14:tracePt t="7187" x="3305175" y="1870075"/>
          <p14:tracePt t="7198" x="3279775" y="1885950"/>
          <p14:tracePt t="7208" x="3236913" y="1920875"/>
          <p14:tracePt t="7213" x="3186113" y="1946275"/>
          <p14:tracePt t="7223" x="3135313" y="1989138"/>
          <p14:tracePt t="7229" x="3074988" y="2030413"/>
          <p14:tracePt t="7238" x="3008313" y="2073275"/>
          <p14:tracePt t="7243" x="2930525" y="2116138"/>
          <p14:tracePt t="7253" x="2846388" y="2149475"/>
          <p14:tracePt t="7260" x="2770188" y="2174875"/>
          <p14:tracePt t="7270" x="2693988" y="2209800"/>
          <p14:tracePt t="7274" x="2616200" y="2227263"/>
          <p14:tracePt t="7283" x="2540000" y="2260600"/>
          <p14:tracePt t="7290" x="2481263" y="2293938"/>
          <p14:tracePt t="7300" x="2420938" y="2319338"/>
          <p14:tracePt t="7303" x="2336800" y="2379663"/>
          <p14:tracePt t="7313" x="2276475" y="2455863"/>
          <p14:tracePt t="7320" x="2200275" y="2549525"/>
          <p14:tracePt t="7330" x="1997075" y="2744788"/>
          <p14:tracePt t="7340" x="1903413" y="2830513"/>
          <p14:tracePt t="7346" x="1817688" y="2922588"/>
          <p14:tracePt t="7356" x="1724025" y="3016250"/>
          <p14:tracePt t="7360" x="1639888" y="3101975"/>
          <p14:tracePt t="7370" x="1554163" y="3186113"/>
          <p14:tracePt t="7376" x="1452563" y="3297238"/>
          <p14:tracePt t="7386" x="1358900" y="3390900"/>
          <p14:tracePt t="7390" x="1282700" y="3492500"/>
          <p14:tracePt t="7400" x="1198563" y="3611563"/>
          <p14:tracePt t="7406" x="1112838" y="3705225"/>
          <p14:tracePt t="7416" x="1054100" y="3824288"/>
          <p14:tracePt t="7420" x="993775" y="3925888"/>
          <p14:tracePt t="7430" x="960438" y="4044950"/>
          <p14:tracePt t="7436" x="942975" y="4164013"/>
          <p14:tracePt t="7446" x="917575" y="4275138"/>
          <p14:tracePt t="7451" x="909638" y="4376738"/>
          <p14:tracePt t="7460" x="892175" y="4478338"/>
          <p14:tracePt t="7466" x="884238" y="4579938"/>
          <p14:tracePt t="7476" x="884238" y="4665663"/>
          <p14:tracePt t="7480" x="874713" y="4749800"/>
          <p14:tracePt t="7491" x="874713" y="4835525"/>
          <p14:tracePt t="7496" x="884238" y="4919663"/>
          <p14:tracePt t="7506" x="909638" y="5005388"/>
          <p14:tracePt t="7513" x="942975" y="5099050"/>
          <p14:tracePt t="7521" x="985838" y="5175250"/>
          <p14:tracePt t="7532" x="1044575" y="5251450"/>
          <p14:tracePt t="7536" x="1104900" y="5319713"/>
          <p14:tracePt t="7541" x="1173163" y="5370513"/>
          <p14:tracePt t="7551" x="1223963" y="5430838"/>
          <p14:tracePt t="7563" x="1290638" y="5472113"/>
          <p14:tracePt t="7566" x="1350963" y="5514975"/>
          <p14:tracePt t="7576" x="1419225" y="5540375"/>
          <p14:tracePt t="7583" x="1487488" y="5575300"/>
          <p14:tracePt t="7591" x="1563688" y="5608638"/>
          <p14:tracePt t="7599" x="1657350" y="5651500"/>
          <p14:tracePt t="7608" x="1776413" y="5684838"/>
          <p14:tracePt t="7613" x="1903413" y="5719763"/>
          <p14:tracePt t="7621" x="2047875" y="5761038"/>
          <p14:tracePt t="7629" x="2208213" y="5795963"/>
          <p14:tracePt t="7638" x="2352675" y="5821363"/>
          <p14:tracePt t="7641" x="2514600" y="5846763"/>
          <p14:tracePt t="7651" x="2668588" y="5854700"/>
          <p14:tracePt t="7658" x="2820988" y="5872163"/>
          <p14:tracePt t="7667" x="2965450" y="5872163"/>
          <p14:tracePt t="7671" x="3117850" y="5872163"/>
          <p14:tracePt t="7683" x="3270250" y="5872163"/>
          <p14:tracePt t="7688" x="3424238" y="5872163"/>
          <p14:tracePt t="7697" x="3576638" y="5864225"/>
          <p14:tracePt t="7701" x="3721100" y="5854700"/>
          <p14:tracePt t="7713" x="3840163" y="5829300"/>
          <p14:tracePt t="7717" x="3967163" y="5795963"/>
          <p14:tracePt t="7730" x="4070350" y="5761038"/>
          <p14:tracePt t="7733" x="4129088" y="5745163"/>
          <p14:tracePt t="7744" x="4179888" y="5727700"/>
          <p14:tracePt t="7748" x="4205288" y="5694363"/>
          <p14:tracePt t="7758" x="4240213" y="5659438"/>
          <p14:tracePt t="7763" x="4306888" y="5616575"/>
          <p14:tracePt t="7773" x="4384675" y="5565775"/>
          <p14:tracePt t="7779" x="4468813" y="5532438"/>
          <p14:tracePt t="7788" x="4562475" y="5489575"/>
          <p14:tracePt t="7794" x="4638675" y="5446713"/>
          <p14:tracePt t="7803" x="4732338" y="5413375"/>
          <p14:tracePt t="7808" x="4808538" y="5353050"/>
          <p14:tracePt t="7817" x="4884738" y="5302250"/>
          <p14:tracePt t="7823" x="4962525" y="5243513"/>
          <p14:tracePt t="7833" x="5029200" y="5167313"/>
          <p14:tracePt t="7840" x="5072063" y="5091113"/>
          <p14:tracePt t="7849" x="5106988" y="4987925"/>
          <p14:tracePt t="7853" x="5140325" y="4886325"/>
          <p14:tracePt t="7863" x="5165725" y="4784725"/>
          <p14:tracePt t="7870" x="5191125" y="4665663"/>
          <p14:tracePt t="7880" x="5199063" y="4529138"/>
          <p14:tracePt t="7883" x="5199063" y="4376738"/>
          <p14:tracePt t="7893" x="5199063" y="4214813"/>
          <p14:tracePt t="7899" x="5199063" y="4105275"/>
          <p14:tracePt t="7903" x="5199063" y="3968750"/>
          <p14:tracePt t="7910" x="5183188" y="3824288"/>
          <p14:tracePt t="7920" x="5165725" y="3679825"/>
          <p14:tracePt t="7926" x="5140325" y="3560763"/>
          <p14:tracePt t="7936" x="5132388" y="3467100"/>
          <p14:tracePt t="7940" x="5114925" y="3390900"/>
          <p14:tracePt t="7951" x="5114925" y="3330575"/>
          <p14:tracePt t="7956" x="5106988" y="3289300"/>
          <p14:tracePt t="7966" x="5106988" y="3246438"/>
          <p14:tracePt t="7971" x="5097463" y="3195638"/>
          <p14:tracePt t="7982" x="5089525" y="3160713"/>
          <p14:tracePt t="7985" x="5089525" y="3119438"/>
          <p14:tracePt t="7996" x="5072063" y="3076575"/>
          <p14:tracePt t="8001" x="5072063" y="3041650"/>
          <p14:tracePt t="8013" x="5064125" y="3016250"/>
          <p14:tracePt t="8015" x="5054600" y="2982913"/>
          <p14:tracePt t="8021" x="5021263" y="2922588"/>
          <p14:tracePt t="8032" x="4987925" y="2871788"/>
          <p14:tracePt t="8036" x="4945063" y="2805113"/>
          <p14:tracePt t="8046" x="4884738" y="2727325"/>
          <p14:tracePt t="8056" x="4833938" y="2668588"/>
          <p14:tracePt t="8063" x="4749800" y="2574925"/>
          <p14:tracePt t="8067" x="4689475" y="2489200"/>
          <p14:tracePt t="8079" x="4656138" y="2455863"/>
          <p14:tracePt t="8088" x="4613275" y="2413000"/>
          <p14:tracePt t="8101" x="4605338" y="2405063"/>
          <p14:tracePt t="10683" x="4613275" y="2413000"/>
          <p14:tracePt t="10694" x="4613275" y="2430463"/>
          <p14:tracePt t="10700" x="4630738" y="2447925"/>
          <p14:tracePt t="10704" x="4646613" y="2455863"/>
          <p14:tracePt t="10715" x="4656138" y="2463800"/>
          <p14:tracePt t="10730" x="4664075" y="2463800"/>
          <p14:tracePt t="10746" x="4673600" y="2463800"/>
          <p14:tracePt t="10779" x="4681538" y="2463800"/>
          <p14:tracePt t="10826" x="4689475" y="2463800"/>
          <p14:tracePt t="10836" x="4699000" y="2463800"/>
          <p14:tracePt t="10841" x="4714875" y="2463800"/>
          <p14:tracePt t="10851" x="4732338" y="2463800"/>
          <p14:tracePt t="10856" x="4740275" y="2463800"/>
          <p14:tracePt t="10866" x="4757738" y="2463800"/>
          <p14:tracePt t="10871" x="4765675" y="2463800"/>
          <p14:tracePt t="10881" x="4775200" y="2463800"/>
          <p14:tracePt t="10885" x="4791075" y="2463800"/>
          <p14:tracePt t="10901" x="4808538" y="2463800"/>
          <p14:tracePt t="10913" x="4833938" y="2463800"/>
          <p14:tracePt t="10916" x="4843463" y="2463800"/>
          <p14:tracePt t="10926" x="4876800" y="2463800"/>
          <p14:tracePt t="10936" x="4902200" y="2463800"/>
          <p14:tracePt t="10941" x="4919663" y="2473325"/>
          <p14:tracePt t="10951" x="4945063" y="2473325"/>
          <p14:tracePt t="10958" x="4970463" y="2473325"/>
          <p14:tracePt t="10968" x="4978400" y="2473325"/>
          <p14:tracePt t="10971" x="4995863" y="2473325"/>
          <p14:tracePt t="10982" x="5013325" y="2473325"/>
          <p14:tracePt t="10997" x="5029200" y="2473325"/>
          <p14:tracePt t="11006" x="5046663" y="2481263"/>
          <p14:tracePt t="11016" x="5080000" y="2489200"/>
          <p14:tracePt t="11026" x="5089525" y="2498725"/>
          <p14:tracePt t="11032" x="5114925" y="2506663"/>
          <p14:tracePt t="11041" x="5140325" y="2516188"/>
          <p14:tracePt t="11046" x="5148263" y="2516188"/>
          <p14:tracePt t="11058" x="5157788" y="2516188"/>
          <p14:tracePt t="11064" x="5173663" y="2516188"/>
          <p14:tracePt t="11188" x="5183188" y="2516188"/>
          <p14:tracePt t="11194" x="5191125" y="2516188"/>
          <p14:tracePt t="11376" x="5199063" y="2516188"/>
          <p14:tracePt t="11386" x="5216525" y="2516188"/>
          <p14:tracePt t="11406" x="5224463" y="2516188"/>
          <p14:tracePt t="11430" x="5233988" y="2516188"/>
          <p14:tracePt t="11436" x="5233988" y="2506663"/>
          <p14:tracePt t="11450" x="5241925" y="2506663"/>
          <p14:tracePt t="11476" x="5249863" y="2506663"/>
          <p14:tracePt t="14355" x="5259388" y="2506663"/>
          <p14:tracePt t="14365" x="5276850" y="2516188"/>
          <p14:tracePt t="15950" x="5276850" y="2524125"/>
          <p14:tracePt t="15954" x="5276850" y="2532063"/>
          <p14:tracePt t="15959" x="5259388" y="2549525"/>
          <p14:tracePt t="15964" x="5233988" y="2574925"/>
          <p14:tracePt t="15973" x="5208588" y="2625725"/>
          <p14:tracePt t="15984" x="5165725" y="2676525"/>
          <p14:tracePt t="15989" x="5106988" y="2744788"/>
          <p14:tracePt t="16000" x="5054600" y="2805113"/>
          <p14:tracePt t="16006" x="5013325" y="2871788"/>
          <p14:tracePt t="16015" x="4970463" y="2949575"/>
          <p14:tracePt t="16020" x="4935538" y="3025775"/>
          <p14:tracePt t="16030" x="4902200" y="3084513"/>
          <p14:tracePt t="16035" x="4884738" y="3160713"/>
          <p14:tracePt t="16046" x="4851400" y="3238500"/>
          <p14:tracePt t="16050" x="4818063" y="3322638"/>
          <p14:tracePt t="16060" x="4783138" y="3416300"/>
          <p14:tracePt t="16066" x="4765675" y="3492500"/>
          <p14:tracePt t="16076" x="4732338" y="3594100"/>
          <p14:tracePt t="16080" x="4706938" y="3697288"/>
          <p14:tracePt t="16090" x="4681538" y="3798888"/>
          <p14:tracePt t="16097" x="4664075" y="3900488"/>
          <p14:tracePt t="16106" x="4646613" y="4011613"/>
          <p14:tracePt t="16113" x="4638675" y="4113213"/>
          <p14:tracePt t="16121" x="4630738" y="4224338"/>
          <p14:tracePt t="16126" x="4630738" y="4341813"/>
          <p14:tracePt t="16135" x="4613275" y="4435475"/>
          <p14:tracePt t="16140" x="4613275" y="4521200"/>
          <p14:tracePt t="16151" x="4613275" y="4597400"/>
          <p14:tracePt t="16156" x="4613275" y="4657725"/>
          <p14:tracePt t="16166" x="4613275" y="4683125"/>
          <p14:tracePt t="16171" x="4613275" y="4699000"/>
          <p14:tracePt t="16196" x="4613275" y="4716463"/>
          <p14:tracePt t="16272" x="4613275" y="4724400"/>
          <p14:tracePt t="16278" x="4613275" y="4741863"/>
          <p14:tracePt t="16288" x="4613275" y="4767263"/>
          <p14:tracePt t="16292" x="4613275" y="4784725"/>
          <p14:tracePt t="16302" x="4605338" y="4802188"/>
          <p14:tracePt t="16308" x="4595813" y="4818063"/>
          <p14:tracePt t="16318" x="4587875" y="4835525"/>
          <p14:tracePt t="16321" x="4587875" y="4843463"/>
          <p14:tracePt t="16332" x="4579938" y="4843463"/>
          <p14:tracePt t="16338" x="4570413" y="4860925"/>
          <p14:tracePt t="16347" x="4570413" y="4868863"/>
          <p14:tracePt t="16368" x="4562475" y="4868863"/>
          <p14:tracePt t="16378" x="4562475" y="4878388"/>
          <p14:tracePt t="16384" x="4554538" y="4878388"/>
          <p14:tracePt t="16394" x="4545013" y="4886325"/>
          <p14:tracePt t="16398" x="4537075" y="4886325"/>
          <p14:tracePt t="16408" x="4519613" y="4894263"/>
          <p14:tracePt t="16414" x="4503738" y="4894263"/>
          <p14:tracePt t="16424" x="4468813" y="4894263"/>
          <p14:tracePt t="16428" x="4435475" y="4903788"/>
          <p14:tracePt t="16438" x="4392613" y="4919663"/>
          <p14:tracePt t="16443" x="4341813" y="4937125"/>
          <p14:tracePt t="16454" x="4281488" y="4946650"/>
          <p14:tracePt t="16458" x="4214813" y="4954588"/>
          <p14:tracePt t="16470" x="4154488" y="4954588"/>
          <p14:tracePt t="16473" x="4095750" y="4954588"/>
          <p14:tracePt t="16484" x="4035425" y="4954588"/>
          <p14:tracePt t="16488" x="4002088" y="4954588"/>
          <p14:tracePt t="16500" x="3984625" y="4954588"/>
          <p14:tracePt t="16510" x="3951288" y="4946650"/>
          <p14:tracePt t="16514" x="3925888" y="4937125"/>
          <p14:tracePt t="16520" x="3883025" y="4929188"/>
          <p14:tracePt t="16530" x="3848100" y="4929188"/>
          <p14:tracePt t="16540" x="3806825" y="4919663"/>
          <p14:tracePt t="16543" x="3763963" y="4911725"/>
          <p14:tracePt t="16554" x="3713163" y="4903788"/>
          <p14:tracePt t="16560" x="3670300" y="4894263"/>
          <p14:tracePt t="16570" x="3619500" y="4886325"/>
          <p14:tracePt t="16573" x="3576638" y="4868863"/>
          <p14:tracePt t="16584" x="3543300" y="4868863"/>
          <p14:tracePt t="16590" x="3508375" y="4868863"/>
          <p14:tracePt t="16600" x="3482975" y="4868863"/>
          <p14:tracePt t="16606" x="3449638" y="4868863"/>
          <p14:tracePt t="16615" x="3414713" y="4868863"/>
          <p14:tracePt t="16620" x="3389313" y="4868863"/>
          <p14:tracePt t="16630" x="3373438" y="4868863"/>
          <p14:tracePt t="16636" x="3355975" y="4868863"/>
          <p14:tracePt t="16647" x="3348038" y="4868863"/>
          <p14:tracePt t="16722" x="3338513" y="4868863"/>
          <p14:tracePt t="16736" x="3330575" y="4868863"/>
          <p14:tracePt t="16756" x="3322638" y="4868863"/>
          <p14:tracePt t="16765" x="3305175" y="4868863"/>
          <p14:tracePt t="16771" x="3287713" y="4868863"/>
          <p14:tracePt t="16782" x="3262313" y="4868863"/>
          <p14:tracePt t="16786" x="3236913" y="4868863"/>
          <p14:tracePt t="16797" x="3211513" y="4868863"/>
          <p14:tracePt t="16802" x="3168650" y="4868863"/>
          <p14:tracePt t="16814" x="3135313" y="4868863"/>
          <p14:tracePt t="16818" x="3092450" y="4868863"/>
          <p14:tracePt t="16828" x="3059113" y="4868863"/>
          <p14:tracePt t="16832" x="2998788" y="4878388"/>
          <p14:tracePt t="16842" x="2955925" y="4878388"/>
          <p14:tracePt t="16852" x="2871788" y="4886325"/>
          <p14:tracePt t="16858" x="2786063" y="4894263"/>
          <p14:tracePt t="16863" x="2684463" y="4894263"/>
          <p14:tracePt t="16872" x="2574925" y="4894263"/>
          <p14:tracePt t="16883" x="2463800" y="4894263"/>
          <p14:tracePt t="16888" x="2344738" y="4894263"/>
          <p14:tracePt t="16891" x="2260600" y="4894263"/>
          <p14:tracePt t="16902" x="2174875" y="4894263"/>
          <p14:tracePt t="16913" x="2090738" y="4894263"/>
          <p14:tracePt t="16918" x="2005013" y="4894263"/>
          <p14:tracePt t="16929" x="1936750" y="4894263"/>
          <p14:tracePt t="16932" x="1860550" y="4894263"/>
          <p14:tracePt t="16942" x="1809750" y="4894263"/>
          <p14:tracePt t="16948" x="1758950" y="4894263"/>
          <p14:tracePt t="16958" x="1733550" y="4894263"/>
          <p14:tracePt t="16964" x="1698625" y="4894263"/>
          <p14:tracePt t="16973" x="1673225" y="4894263"/>
          <p14:tracePt t="16979" x="1647825" y="4886325"/>
          <p14:tracePt t="16988" x="1639888" y="4886325"/>
          <p14:tracePt t="16994" x="1614488" y="4886325"/>
          <p14:tracePt t="17004" x="1579563" y="4886325"/>
          <p14:tracePt t="17008" x="1554163" y="4886325"/>
          <p14:tracePt t="17018" x="1528763" y="4886325"/>
          <p14:tracePt t="17024" x="1495425" y="4886325"/>
          <p14:tracePt t="17034" x="1462088" y="4894263"/>
          <p14:tracePt t="17040" x="1435100" y="4894263"/>
          <p14:tracePt t="17050" x="1409700" y="4894263"/>
          <p14:tracePt t="17056" x="1393825" y="4894263"/>
          <p14:tracePt t="17162" x="1409700" y="4894263"/>
          <p14:tracePt t="17172" x="1444625" y="4894263"/>
          <p14:tracePt t="17176" x="1470025" y="4894263"/>
          <p14:tracePt t="17186" x="1503363" y="4894263"/>
          <p14:tracePt t="17192" x="1546225" y="4894263"/>
          <p14:tracePt t="17202" x="1606550" y="4894263"/>
          <p14:tracePt t="17206" x="1639888" y="4894263"/>
          <p14:tracePt t="17216" x="1682750" y="4886325"/>
          <p14:tracePt t="17222" x="1698625" y="4886325"/>
          <p14:tracePt t="17232" x="1741488" y="4886325"/>
          <p14:tracePt t="17236" x="1817688" y="4886325"/>
          <p14:tracePt t="17247" x="1911350" y="4886325"/>
          <p14:tracePt t="17256" x="2038350" y="4894263"/>
          <p14:tracePt t="17264" x="2200275" y="4903788"/>
          <p14:tracePt t="17272" x="2352675" y="4919663"/>
          <p14:tracePt t="17276" x="2532063" y="4946650"/>
          <p14:tracePt t="17286" x="2693988" y="4972050"/>
          <p14:tracePt t="17292" x="2863850" y="4987925"/>
          <p14:tracePt t="17301" x="2998788" y="5005388"/>
          <p14:tracePt t="17305" x="3127375" y="5005388"/>
          <p14:tracePt t="17316" x="3254375" y="5005388"/>
          <p14:tracePt t="17322" x="3355975" y="5013325"/>
          <p14:tracePt t="17332" x="3457575" y="5030788"/>
          <p14:tracePt t="17335" x="3525838" y="5030788"/>
          <p14:tracePt t="17347" x="3568700" y="5038725"/>
          <p14:tracePt t="17352" x="3602038" y="5038725"/>
          <p14:tracePt t="17364" x="3619500" y="5038725"/>
          <p14:tracePt t="17408" x="3636963" y="5038725"/>
          <p14:tracePt t="17413" x="3652838" y="5038725"/>
          <p14:tracePt t="17423" x="3662363" y="5038725"/>
          <p14:tracePt t="17428" x="3687763" y="5038725"/>
          <p14:tracePt t="17438" x="3703638" y="5038725"/>
          <p14:tracePt t="17443" x="3721100" y="5038725"/>
          <p14:tracePt t="17452" x="3738563" y="5038725"/>
          <p14:tracePt t="17458" x="3763963" y="5038725"/>
          <p14:tracePt t="17472" x="3781425" y="5038725"/>
          <p14:tracePt t="17482" x="3781425" y="5030788"/>
          <p14:tracePt t="17488" x="3789363" y="5030788"/>
          <p14:tracePt t="17498" x="3797300" y="5022850"/>
          <p14:tracePt t="33113" x="3806825" y="5022850"/>
          <p14:tracePt t="33123" x="3814763" y="4997450"/>
          <p14:tracePt t="33133" x="3832225" y="4962525"/>
          <p14:tracePt t="33137" x="3840163" y="4937125"/>
          <p14:tracePt t="33147" x="3848100" y="4919663"/>
          <p14:tracePt t="33153" x="3857625" y="4911725"/>
          <p14:tracePt t="33164" x="3857625" y="4903788"/>
          <p14:tracePt t="33167" x="3857625" y="4886325"/>
          <p14:tracePt t="33181" x="3857625" y="4860925"/>
          <p14:tracePt t="33183" x="3840163" y="4810125"/>
          <p14:tracePt t="33193" x="3814763" y="4784725"/>
          <p14:tracePt t="33197" x="3771900" y="4749800"/>
          <p14:tracePt t="33208" x="3738563" y="4716463"/>
          <p14:tracePt t="33214" x="3687763" y="4665663"/>
          <p14:tracePt t="33223" x="3611563" y="4614863"/>
          <p14:tracePt t="33231" x="3517900" y="4538663"/>
          <p14:tracePt t="33240" x="3406775" y="4445000"/>
          <p14:tracePt t="33243" x="3330575" y="4394200"/>
          <p14:tracePt t="33251" x="3254375" y="4351338"/>
          <p14:tracePt t="33253" x="3178175" y="4291013"/>
          <p14:tracePt t="33264" x="3109913" y="4224338"/>
          <p14:tracePt t="33269" x="3041650" y="4146550"/>
          <p14:tracePt t="33281" x="2965450" y="4079875"/>
          <p14:tracePt t="33285" x="2879725" y="4011613"/>
          <p14:tracePt t="33293" x="2795588" y="3951288"/>
          <p14:tracePt t="33301" x="2701925" y="3900488"/>
          <p14:tracePt t="33310" x="2651125" y="3857625"/>
          <p14:tracePt t="33315" x="2616200" y="3824288"/>
          <p14:tracePt t="33390" x="2608263" y="3824288"/>
          <p14:tracePt t="33399" x="2590800" y="3824288"/>
          <p14:tracePt t="33406" x="2582863" y="3832225"/>
          <p14:tracePt t="33415" x="2557463" y="3849688"/>
          <p14:tracePt t="33421" x="2532063" y="3867150"/>
          <p14:tracePt t="33431" x="2489200" y="3892550"/>
          <p14:tracePt t="33435" x="2413000" y="3925888"/>
          <p14:tracePt t="33447" x="2336800" y="3968750"/>
          <p14:tracePt t="33450" x="2225675" y="4011613"/>
          <p14:tracePt t="33462" x="2116138" y="4062413"/>
          <p14:tracePt t="33465" x="1997075" y="4113213"/>
          <p14:tracePt t="33475" x="1878013" y="4164013"/>
          <p14:tracePt t="33481" x="1776413" y="4214813"/>
          <p14:tracePt t="33491" x="1673225" y="4257675"/>
          <p14:tracePt t="33497" x="1597025" y="4291013"/>
          <p14:tracePt t="33505" x="1503363" y="4325938"/>
          <p14:tracePt t="33511" x="1401763" y="4368800"/>
          <p14:tracePt t="33521" x="1317625" y="4402138"/>
          <p14:tracePt t="33525" x="1223963" y="4435475"/>
          <p14:tracePt t="33535" x="1147763" y="4486275"/>
          <p14:tracePt t="33541" x="1054100" y="4513263"/>
          <p14:tracePt t="33551" x="976313" y="4564063"/>
          <p14:tracePt t="33557" x="935038" y="4589463"/>
          <p14:tracePt t="33567" x="892175" y="4614863"/>
          <p14:tracePt t="33571" x="874713" y="4665663"/>
          <p14:tracePt t="33581" x="874713" y="4708525"/>
          <p14:tracePt t="33587" x="874713" y="4749800"/>
          <p14:tracePt t="33597" x="884238" y="4827588"/>
          <p14:tracePt t="33607" x="909638" y="4886325"/>
          <p14:tracePt t="33611" x="950913" y="4979988"/>
          <p14:tracePt t="33617" x="985838" y="5056188"/>
          <p14:tracePt t="33627" x="1019175" y="5132388"/>
          <p14:tracePt t="33637" x="1036638" y="5192713"/>
          <p14:tracePt t="33641" x="1062038" y="5251450"/>
          <p14:tracePt t="33653" x="1079500" y="5302250"/>
          <p14:tracePt t="33658" x="1120775" y="5362575"/>
          <p14:tracePt t="33667" x="1163638" y="5430838"/>
          <p14:tracePt t="33673" x="1214438" y="5507038"/>
          <p14:tracePt t="33683" x="1300163" y="5575300"/>
          <p14:tracePt t="33687" x="1393825" y="5641975"/>
          <p14:tracePt t="33697" x="1477963" y="5710238"/>
          <p14:tracePt t="33703" x="1563688" y="5795963"/>
          <p14:tracePt t="33713" x="1657350" y="5864225"/>
          <p14:tracePt t="33717" x="1733550" y="5915025"/>
          <p14:tracePt t="33727" x="1809750" y="5973763"/>
          <p14:tracePt t="33733" x="1885950" y="6008688"/>
          <p14:tracePt t="33743" x="1962150" y="6049963"/>
          <p14:tracePt t="33747" x="2055813" y="6084888"/>
          <p14:tracePt t="33757" x="2141538" y="6118225"/>
          <p14:tracePt t="33764" x="2243138" y="6161088"/>
          <p14:tracePt t="33773" x="2344738" y="6211888"/>
          <p14:tracePt t="33777" x="2455863" y="6246813"/>
          <p14:tracePt t="33787" x="2540000" y="6280150"/>
          <p14:tracePt t="33793" x="2616200" y="6297613"/>
          <p14:tracePt t="33803" x="2676525" y="6305550"/>
          <p14:tracePt t="33809" x="2735263" y="6323013"/>
          <p14:tracePt t="33819" x="2778125" y="6323013"/>
          <p14:tracePt t="33823" x="2811463" y="6323013"/>
          <p14:tracePt t="33833" x="2838450" y="6323013"/>
          <p14:tracePt t="33839" x="2871788" y="6323013"/>
          <p14:tracePt t="33849" x="2897188" y="6323013"/>
          <p14:tracePt t="33853" x="2914650" y="6313488"/>
          <p14:tracePt t="33864" x="2922588" y="6313488"/>
          <p14:tracePt t="33869" x="2947988" y="6313488"/>
          <p14:tracePt t="33881" x="2973388" y="6305550"/>
          <p14:tracePt t="33885" x="3016250" y="6305550"/>
          <p14:tracePt t="33897" x="3067050" y="6305550"/>
          <p14:tracePt t="33899" x="3143250" y="6305550"/>
          <p14:tracePt t="33909" x="3211513" y="6305550"/>
          <p14:tracePt t="33915" x="3297238" y="6305550"/>
          <p14:tracePt t="33925" x="3389313" y="6297613"/>
          <p14:tracePt t="33930" x="3457575" y="6297613"/>
          <p14:tracePt t="33940" x="3543300" y="6297613"/>
          <p14:tracePt t="33947" x="3611563" y="6297613"/>
          <p14:tracePt t="33956" x="3687763" y="6280150"/>
          <p14:tracePt t="33965" x="3763963" y="6272213"/>
          <p14:tracePt t="33969" x="3806825" y="6262688"/>
          <p14:tracePt t="33981" x="3857625" y="6246813"/>
          <p14:tracePt t="33986" x="3873500" y="6237288"/>
          <p14:tracePt t="33998" x="3890963" y="6229350"/>
          <p14:tracePt t="34001" x="3900488" y="6221413"/>
          <p14:tracePt t="34010" x="3908425" y="6211888"/>
          <p14:tracePt t="34015" x="3933825" y="6203950"/>
          <p14:tracePt t="34026" x="3959225" y="6186488"/>
          <p14:tracePt t="34032" x="3976688" y="6178550"/>
          <p14:tracePt t="34041" x="3992563" y="6169025"/>
          <p14:tracePt t="34047" x="4010025" y="6161088"/>
          <p14:tracePt t="34056" x="4027488" y="6153150"/>
          <p14:tracePt t="34061" x="4035425" y="6153150"/>
          <p14:tracePt t="34076" x="4044950" y="6143625"/>
          <p14:tracePt t="34086" x="4052888" y="6135688"/>
          <p14:tracePt t="34102" x="4060825" y="6135688"/>
          <p14:tracePt t="34105" x="4078288" y="6118225"/>
          <p14:tracePt t="34117" x="4086225" y="6102350"/>
          <p14:tracePt t="34121" x="4103688" y="6084888"/>
          <p14:tracePt t="34132" x="4111625" y="6076950"/>
          <p14:tracePt t="34138" x="4137025" y="6059488"/>
          <p14:tracePt t="34148" x="4146550" y="6034088"/>
          <p14:tracePt t="34152" x="4162425" y="6016625"/>
          <p14:tracePt t="34161" x="4171950" y="5991225"/>
          <p14:tracePt t="34168" x="4179888" y="5973763"/>
          <p14:tracePt t="34187" x="4205288" y="5932488"/>
          <p14:tracePt t="34191" x="4214813" y="5932488"/>
          <p14:tracePt t="34198" x="4222750" y="5915025"/>
          <p14:tracePt t="34208" x="4222750" y="5897563"/>
          <p14:tracePt t="34211" x="4230688" y="5889625"/>
          <p14:tracePt t="34223" x="4240213" y="5880100"/>
          <p14:tracePt t="34228" x="4256088" y="5864225"/>
          <p14:tracePt t="34238" x="4256088" y="5846763"/>
          <p14:tracePt t="34252" x="4265613" y="5838825"/>
          <p14:tracePt t="34258" x="4265613" y="5829300"/>
          <p14:tracePt t="34278" x="4273550" y="5829300"/>
          <p14:tracePt t="34303" x="4273550" y="5821363"/>
          <p14:tracePt t="34314" x="4273550" y="5813425"/>
          <p14:tracePt t="34323" x="4281488" y="5803900"/>
          <p14:tracePt t="34328" x="4291013" y="5788025"/>
          <p14:tracePt t="34338" x="4291013" y="5770563"/>
          <p14:tracePt t="34343" x="4291013" y="5761038"/>
          <p14:tracePt t="34353" x="4298950" y="5745163"/>
          <p14:tracePt t="34358" x="4306888" y="5727700"/>
          <p14:tracePt t="34369" x="4306888" y="5719763"/>
          <p14:tracePt t="34373" x="4306888" y="5710238"/>
          <p14:tracePt t="34383" x="4316413" y="5702300"/>
          <p14:tracePt t="34430" x="4324350" y="5702300"/>
          <p14:tracePt t="34434" x="4324350" y="5684838"/>
          <p14:tracePt t="34443" x="4332288" y="5676900"/>
          <p14:tracePt t="34449" x="4341813" y="5676900"/>
          <p14:tracePt t="34462" x="4341813" y="5668963"/>
          <p14:tracePt t="34476" x="4341813" y="5659438"/>
          <p14:tracePt t="34481" x="4341813" y="5651500"/>
          <p14:tracePt t="34491" x="4349750" y="5651500"/>
          <p14:tracePt t="34568" x="4349750" y="5641975"/>
          <p14:tracePt t="39463" x="4375150" y="5641975"/>
          <p14:tracePt t="39470" x="4468813" y="5626100"/>
          <p14:tracePt t="39481" x="4529138" y="5616575"/>
          <p14:tracePt t="39483" x="4570413" y="5616575"/>
          <p14:tracePt t="39493" x="4630738" y="5616575"/>
          <p14:tracePt t="39499" x="4664075" y="5616575"/>
          <p14:tracePt t="39510" x="4681538" y="5616575"/>
          <p14:tracePt t="39514" x="4699000" y="5608638"/>
          <p14:tracePt t="39520" x="4714875" y="5608638"/>
          <p14:tracePt t="39532" x="4724400" y="5608638"/>
          <p14:tracePt t="39534" x="4732338" y="5608638"/>
          <p14:tracePt t="39546" x="4740275" y="5608638"/>
          <p14:tracePt t="39560" x="4740275" y="5600700"/>
          <p14:tracePt t="39564" x="4749800" y="5600700"/>
          <p14:tracePt t="39576" x="4757738" y="5600700"/>
          <p14:tracePt t="39581" x="4775200" y="5591175"/>
          <p14:tracePt t="39590" x="4800600" y="5591175"/>
          <p14:tracePt t="39596" x="4833938" y="5583238"/>
          <p14:tracePt t="39606" x="4851400" y="5583238"/>
          <p14:tracePt t="39609" x="4884738" y="5583238"/>
          <p14:tracePt t="39620" x="4902200" y="5575300"/>
          <p14:tracePt t="39632" x="4910138" y="5575300"/>
          <p14:tracePt t="39636" x="4919663" y="5575300"/>
          <p14:tracePt t="39665" x="4927600" y="5575300"/>
          <p14:tracePt t="39752" x="4935538" y="5575300"/>
          <p14:tracePt t="39756" x="4945063" y="5575300"/>
          <p14:tracePt t="39765" x="4970463" y="5591175"/>
          <p14:tracePt t="39776" x="5021263" y="5608638"/>
          <p14:tracePt t="39782" x="5072063" y="5651500"/>
          <p14:tracePt t="39786" x="5114925" y="5702300"/>
          <p14:tracePt t="39796" x="5199063" y="5821363"/>
          <p14:tracePt t="39806" x="5267325" y="5940425"/>
          <p14:tracePt t="39812" x="5259388" y="6042025"/>
          <p14:tracePt t="40472" x="5292725" y="6034088"/>
          <p14:tracePt t="40482" x="5302250" y="6024563"/>
          <p14:tracePt t="40487" x="5335588" y="6016625"/>
          <p14:tracePt t="40498" x="5360988" y="6016625"/>
          <p14:tracePt t="40503" x="5378450" y="6008688"/>
          <p14:tracePt t="40512" x="5386388" y="5991225"/>
          <p14:tracePt t="40518" x="5394325" y="5973763"/>
          <p14:tracePt t="40528" x="5394325" y="5965825"/>
          <p14:tracePt t="40532" x="5394325" y="5957888"/>
          <p14:tracePt t="40542" x="5394325" y="5932488"/>
          <p14:tracePt t="40549" x="5394325" y="5922963"/>
          <p14:tracePt t="40558" x="5394325" y="5905500"/>
          <p14:tracePt t="40561" x="5403850" y="5889625"/>
          <p14:tracePt t="40572" x="5403850" y="5880100"/>
          <p14:tracePt t="40578" x="5403850" y="5872163"/>
          <p14:tracePt t="40588" x="5411788" y="5864225"/>
          <p14:tracePt t="40604" x="5421313" y="5854700"/>
          <p14:tracePt t="40608" x="5421313" y="5838825"/>
          <p14:tracePt t="40654" x="5421313" y="5829300"/>
          <p14:tracePt t="40678" x="5429250" y="5813425"/>
          <p14:tracePt t="40683" x="5446713" y="5803900"/>
          <p14:tracePt t="40694" x="5472113" y="5778500"/>
          <p14:tracePt t="40698" x="5497513" y="5753100"/>
          <p14:tracePt t="40708" x="5522913" y="5727700"/>
          <p14:tracePt t="40715" x="5530850" y="5719763"/>
          <p14:tracePt t="40723" x="5548313" y="5702300"/>
          <p14:tracePt t="40732" x="5573713" y="5684838"/>
          <p14:tracePt t="40740" x="5599113" y="5676900"/>
          <p14:tracePt t="40743" x="5632450" y="5659438"/>
          <p14:tracePt t="40754" x="5667375" y="5651500"/>
          <p14:tracePt t="40760" x="5683250" y="5634038"/>
          <p14:tracePt t="40770" x="5700713" y="5626100"/>
          <p14:tracePt t="40773" x="5718175" y="5626100"/>
          <p14:tracePt t="40783" x="5726113" y="5616575"/>
          <p14:tracePt t="40790" x="5735638" y="5608638"/>
          <p14:tracePt t="40810" x="5743575" y="5608638"/>
          <p14:tracePt t="40856" x="5761038" y="5608638"/>
          <p14:tracePt t="40860" x="5768975" y="5600700"/>
          <p14:tracePt t="40870" x="5786438" y="5591175"/>
          <p14:tracePt t="40876" x="5811838" y="5583238"/>
          <p14:tracePt t="40886" x="5837238" y="5565775"/>
          <p14:tracePt t="40890" x="5845175" y="5557838"/>
          <p14:tracePt t="40902" x="5862638" y="5557838"/>
          <p14:tracePt t="40906" x="5888038" y="5549900"/>
          <p14:tracePt t="40916" x="5895975" y="5549900"/>
          <p14:tracePt t="40920" x="5913438" y="5540375"/>
          <p14:tracePt t="40932" x="5938838" y="5540375"/>
          <p14:tracePt t="40936" x="5946775" y="5532438"/>
          <p14:tracePt t="40946" x="5981700" y="5524500"/>
          <p14:tracePt t="40952" x="6007100" y="5514975"/>
          <p14:tracePt t="40962" x="6040438" y="5507038"/>
          <p14:tracePt t="40965" x="6075363" y="5489575"/>
          <p14:tracePt t="40976" x="6100763" y="5481638"/>
          <p14:tracePt t="40983" x="6126163" y="5472113"/>
          <p14:tracePt t="40992" x="6151563" y="5464175"/>
          <p14:tracePt t="40996" x="6176963" y="5456238"/>
          <p14:tracePt t="41006" x="6194425" y="5456238"/>
          <p14:tracePt t="41012" x="6227763" y="5446713"/>
          <p14:tracePt t="41022" x="6235700" y="5438775"/>
          <p14:tracePt t="41028" x="6270625" y="5430838"/>
          <p14:tracePt t="41036" x="6296025" y="5421313"/>
          <p14:tracePt t="41042" x="6329363" y="5413375"/>
          <p14:tracePt t="41052" x="6364288" y="5395913"/>
          <p14:tracePt t="41056" x="6397625" y="5380038"/>
          <p14:tracePt t="41066" x="6448425" y="5362575"/>
          <p14:tracePt t="41071" x="6508750" y="5337175"/>
          <p14:tracePt t="41082" x="6542088" y="5311775"/>
          <p14:tracePt t="41088" x="6592888" y="5276850"/>
          <p14:tracePt t="41099" x="6626225" y="5251450"/>
          <p14:tracePt t="41102" x="6661150" y="5235575"/>
          <p14:tracePt t="41112" x="6686550" y="5208588"/>
          <p14:tracePt t="41119" x="6729413" y="5183188"/>
          <p14:tracePt t="41128" x="6762750" y="5167313"/>
          <p14:tracePt t="41132" x="6788150" y="5141913"/>
          <p14:tracePt t="41142" x="6823075" y="5124450"/>
          <p14:tracePt t="41152" x="6848475" y="5099050"/>
          <p14:tracePt t="41158" x="6873875" y="5073650"/>
          <p14:tracePt t="41181" x="6907213" y="5048250"/>
          <p14:tracePt t="41185" x="6924675" y="5038725"/>
          <p14:tracePt t="41188" x="6942138" y="5022850"/>
          <p14:tracePt t="41199" x="6950075" y="5005388"/>
          <p14:tracePt t="41204" x="6967538" y="4997450"/>
          <p14:tracePt t="41215" x="6975475" y="4979988"/>
          <p14:tracePt t="41218" x="6992938" y="4979988"/>
          <p14:tracePt t="41228" x="6992938" y="4972050"/>
          <p14:tracePt t="41233" x="7000875" y="4962525"/>
          <p14:tracePt t="41244" x="7008813" y="4954588"/>
          <p14:tracePt t="41248" x="7018338" y="4954588"/>
          <p14:tracePt t="41260" x="7018338" y="4946650"/>
          <p14:tracePt t="41265" x="7018338" y="4937125"/>
          <p14:tracePt t="41274" x="7026275" y="4929188"/>
          <p14:tracePt t="41278" x="7034213" y="4919663"/>
          <p14:tracePt t="41290" x="7043738" y="4903788"/>
          <p14:tracePt t="41293" x="7059613" y="4903788"/>
          <p14:tracePt t="41304" x="7085013" y="4886325"/>
          <p14:tracePt t="41310" x="7102475" y="4868863"/>
          <p14:tracePt t="41320" x="7119938" y="4852988"/>
          <p14:tracePt t="41323" x="7145338" y="4843463"/>
          <p14:tracePt t="41334" x="7162800" y="4827588"/>
          <p14:tracePt t="41340" x="7178675" y="4827588"/>
          <p14:tracePt t="41349" x="7178675" y="4818063"/>
          <p14:tracePt t="41354" x="7188200" y="4810125"/>
          <p14:tracePt t="41366" x="7204075" y="4810125"/>
          <p14:tracePt t="41370" x="7204075" y="4802188"/>
          <p14:tracePt t="41382" x="7213600" y="4792663"/>
          <p14:tracePt t="41384" x="7229475" y="4784725"/>
          <p14:tracePt t="41394" x="7239000" y="4767263"/>
          <p14:tracePt t="41400" x="7256463" y="4759325"/>
          <p14:tracePt t="41410" x="7264400" y="4749800"/>
          <p14:tracePt t="41416" x="7281863" y="4741863"/>
          <p14:tracePt t="41426" x="7289800" y="4733925"/>
          <p14:tracePt t="41432" x="7297738" y="4716463"/>
          <p14:tracePt t="41440" x="7315200" y="4708525"/>
          <p14:tracePt t="41446" x="7323138" y="4708525"/>
          <p14:tracePt t="41456" x="7332663" y="4691063"/>
          <p14:tracePt t="41460" x="7340600" y="4673600"/>
          <p14:tracePt t="41470" x="7358063" y="4673600"/>
          <p14:tracePt t="41476" x="7373938" y="4657725"/>
          <p14:tracePt t="41486" x="7383463" y="4648200"/>
          <p14:tracePt t="41496" x="7391400" y="4640263"/>
          <p14:tracePt t="41502" x="7400925" y="4630738"/>
          <p14:tracePt t="41512" x="7416800" y="4630738"/>
          <p14:tracePt t="41576" x="7426325" y="4622800"/>
          <p14:tracePt t="41586" x="7434263" y="4622800"/>
          <p14:tracePt t="41602" x="7434263" y="4614863"/>
          <p14:tracePt t="41615" x="7442200" y="4614863"/>
          <p14:tracePt t="41632" x="7451725" y="4605338"/>
          <p14:tracePt t="41652" x="7459663" y="4605338"/>
          <p14:tracePt t="41668" x="7459663" y="4597400"/>
          <p14:tracePt t="41678" x="7467600" y="4597400"/>
          <p14:tracePt t="41722" x="7477125" y="4589463"/>
          <p14:tracePt t="41742" x="7485063" y="4589463"/>
          <p14:tracePt t="41758" x="7493000" y="4589463"/>
          <p14:tracePt t="41768" x="7493000" y="4572000"/>
          <p14:tracePt t="41773" x="7502525" y="4572000"/>
          <p14:tracePt t="41797" x="7502525" y="4564063"/>
          <p14:tracePt t="41803" x="7510463" y="4564063"/>
          <p14:tracePt t="41860" x="7518400" y="4564063"/>
          <p14:tracePt t="41934" x="7527925" y="4554538"/>
          <p14:tracePt t="41946" x="7535863" y="4554538"/>
          <p14:tracePt t="42072" x="7535863" y="4546600"/>
          <p14:tracePt t="42434" x="7545388" y="4546600"/>
          <p14:tracePt t="42454" x="7553325" y="4546600"/>
          <p14:tracePt t="42465" x="7561263" y="4546600"/>
          <p14:tracePt t="42481" x="7570788" y="4538663"/>
          <p14:tracePt t="42486" x="7586663" y="4538663"/>
          <p14:tracePt t="42496" x="7586663" y="4529138"/>
          <p14:tracePt t="42501" x="7596188" y="4521200"/>
          <p14:tracePt t="42516" x="7604125" y="4521200"/>
          <p14:tracePt t="42540" x="7612063" y="4521200"/>
          <p14:tracePt t="42546" x="7621588" y="4521200"/>
          <p14:tracePt t="42556" x="7629525" y="4513263"/>
          <p14:tracePt t="42559" x="7654925" y="4503738"/>
          <p14:tracePt t="42572" x="7680325" y="4503738"/>
          <p14:tracePt t="42576" x="7697788" y="4503738"/>
          <p14:tracePt t="42586" x="7723188" y="4503738"/>
          <p14:tracePt t="42592" x="7748588" y="4495800"/>
          <p14:tracePt t="42602" x="7781925" y="4495800"/>
          <p14:tracePt t="42612" x="7807325" y="4486275"/>
          <p14:tracePt t="42615" x="7842250" y="4486275"/>
          <p14:tracePt t="42621" x="7885113" y="4486275"/>
          <p14:tracePt t="42632" x="7961313" y="4486275"/>
          <p14:tracePt t="42640" x="8012113" y="4486275"/>
          <p14:tracePt t="42646" x="8113713" y="4486275"/>
          <p14:tracePt t="42656" x="8199438" y="4503738"/>
          <p14:tracePt t="42662" x="8291513" y="4513263"/>
          <p14:tracePt t="42672" x="8359775" y="4521200"/>
          <p14:tracePt t="42676" x="8420100" y="4521200"/>
          <p14:tracePt t="42686" x="8453438" y="4529138"/>
          <p14:tracePt t="42692" x="8478838" y="4538663"/>
          <p14:tracePt t="42702" x="8496300" y="4538663"/>
          <p14:tracePt t="42706" x="8513763" y="4546600"/>
          <p14:tracePt t="42716" x="8521700" y="4546600"/>
          <p14:tracePt t="42721" x="8529638" y="4554538"/>
          <p14:tracePt t="42733" x="8555038" y="4564063"/>
          <p14:tracePt t="42736" x="8580438" y="4564063"/>
          <p14:tracePt t="42746" x="8597900" y="4572000"/>
          <p14:tracePt t="42752" x="8623300" y="4572000"/>
          <p14:tracePt t="42762" x="8640763" y="4572000"/>
          <p14:tracePt t="42768" x="8648700" y="4572000"/>
          <p14:tracePt t="42776" x="8674100" y="4572000"/>
          <p14:tracePt t="42783" x="8716963" y="4579938"/>
          <p14:tracePt t="42792" x="8767763" y="4605338"/>
          <p14:tracePt t="42802" x="8853488" y="4622800"/>
          <p14:tracePt t="42808" x="8955088" y="4648200"/>
          <p14:tracePt t="42811" x="9056688" y="4657725"/>
          <p14:tracePt t="42822" x="9158288" y="4683125"/>
          <p14:tracePt t="42832" x="9269413" y="4691063"/>
          <p14:tracePt t="42837" x="9353550" y="4691063"/>
          <p14:tracePt t="42848" x="9456738" y="4708525"/>
          <p14:tracePt t="42852" x="9558338" y="4716463"/>
          <p14:tracePt t="42862" x="9667875" y="4724400"/>
          <p14:tracePt t="42870" x="9786938" y="4724400"/>
          <p14:tracePt t="42878" x="9898063" y="4724400"/>
          <p14:tracePt t="42882" x="10009188" y="4741863"/>
          <p14:tracePt t="42892" x="10093325" y="4741863"/>
          <p14:tracePt t="42899" x="10179050" y="4741863"/>
          <p14:tracePt t="42908" x="10255250" y="4749800"/>
          <p14:tracePt t="42916" x="10323513" y="4749800"/>
          <p14:tracePt t="42924" x="10382250" y="4749800"/>
          <p14:tracePt t="42928" x="10442575" y="4749800"/>
          <p14:tracePt t="42938" x="10501313" y="4749800"/>
          <p14:tracePt t="42943" x="10569575" y="4749800"/>
          <p14:tracePt t="42954" x="10628313" y="4733925"/>
          <p14:tracePt t="42957" x="10704513" y="4716463"/>
          <p14:tracePt t="42968" x="10782300" y="4691063"/>
          <p14:tracePt t="42973" x="10841038" y="4673600"/>
          <p14:tracePt t="42984" x="10917238" y="4640263"/>
          <p14:tracePt t="42990" x="10968038" y="4622800"/>
          <p14:tracePt t="43000" x="11028363" y="4589463"/>
          <p14:tracePt t="43004" x="11079163" y="4572000"/>
          <p14:tracePt t="43015" x="11137900" y="4538663"/>
          <p14:tracePt t="43020" x="11206163" y="4495800"/>
          <p14:tracePt t="43032" x="11282363" y="4452938"/>
          <p14:tracePt t="43034" x="11342688" y="4410075"/>
          <p14:tracePt t="43044" x="11393488" y="4368800"/>
          <p14:tracePt t="43049" x="11436350" y="4333875"/>
          <p14:tracePt t="43060" x="11461750" y="4291013"/>
          <p14:tracePt t="43066" x="11495088" y="4249738"/>
          <p14:tracePt t="43074" x="11512550" y="4197350"/>
          <p14:tracePt t="43082" x="11520488" y="4146550"/>
          <p14:tracePt t="43090" x="11520488" y="4121150"/>
          <p14:tracePt t="43093" x="11520488" y="4052888"/>
          <p14:tracePt t="43103" x="11520488" y="3994150"/>
          <p14:tracePt t="43110" x="11495088" y="3917950"/>
          <p14:tracePt t="43120" x="11452225" y="3832225"/>
          <p14:tracePt t="43123" x="11418888" y="3763963"/>
          <p14:tracePt t="43132" x="11385550" y="3687763"/>
          <p14:tracePt t="43140" x="11317288" y="3611563"/>
          <p14:tracePt t="43146" x="11266488" y="3535363"/>
          <p14:tracePt t="43156" x="11223625" y="3492500"/>
          <p14:tracePt t="43160" x="11206163" y="3459163"/>
          <p14:tracePt t="43166" x="11198225" y="3459163"/>
          <p14:tracePt t="43176" x="11198225" y="3441700"/>
          <p14:tracePt t="43183" x="11188700" y="3433763"/>
          <p14:tracePt t="43190" x="11180763" y="3424238"/>
          <p14:tracePt t="43196" x="11147425" y="3408363"/>
          <p14:tracePt t="43206" x="11112500" y="3382963"/>
          <p14:tracePt t="43210" x="11061700" y="3355975"/>
          <p14:tracePt t="43220" x="11002963" y="3330575"/>
          <p14:tracePt t="43226" x="10926763" y="3305175"/>
          <p14:tracePt t="43236" x="10841038" y="3279775"/>
          <p14:tracePt t="43242" x="10721975" y="3263900"/>
          <p14:tracePt t="43252" x="10612438" y="3246438"/>
          <p14:tracePt t="43256" x="10493375" y="3246438"/>
          <p14:tracePt t="43266" x="10382250" y="3238500"/>
          <p14:tracePt t="43272" x="10280650" y="3238500"/>
          <p14:tracePt t="43283" x="10186988" y="3238500"/>
          <p14:tracePt t="43286" x="10067925" y="3238500"/>
          <p14:tracePt t="43296" x="9974263" y="3238500"/>
          <p14:tracePt t="43302" x="9855200" y="3238500"/>
          <p14:tracePt t="43312" x="9728200" y="3238500"/>
          <p14:tracePt t="43322" x="9617075" y="3263900"/>
          <p14:tracePt t="43326" x="9515475" y="3271838"/>
          <p14:tracePt t="43333" x="9405938" y="3289300"/>
          <p14:tracePt t="43342" x="9302750" y="3297238"/>
          <p14:tracePt t="43354" x="9226550" y="3322638"/>
          <p14:tracePt t="43356" x="9167813" y="3330575"/>
          <p14:tracePt t="43365" x="9107488" y="3348038"/>
          <p14:tracePt t="43371" x="9056688" y="3355975"/>
          <p14:tracePt t="43382" x="9023350" y="3373438"/>
          <p14:tracePt t="43388" x="8988425" y="3390900"/>
          <p14:tracePt t="43399" x="8955088" y="3424238"/>
          <p14:tracePt t="43402" x="8912225" y="3449638"/>
          <p14:tracePt t="43412" x="8878888" y="3484563"/>
          <p14:tracePt t="43421" x="8836025" y="3527425"/>
          <p14:tracePt t="43428" x="8818563" y="3552825"/>
          <p14:tracePt t="43432" x="8785225" y="3586163"/>
          <p14:tracePt t="43442" x="8777288" y="3619500"/>
          <p14:tracePt t="43449" x="8767763" y="3646488"/>
          <p14:tracePt t="43458" x="8767763" y="3679825"/>
          <p14:tracePt t="43465" x="8767763" y="3697288"/>
          <p14:tracePt t="43473" x="8767763" y="3722688"/>
          <p14:tracePt t="43478" x="8767763" y="3756025"/>
          <p14:tracePt t="43488" x="8767763" y="3781425"/>
          <p14:tracePt t="43493" x="8767763" y="3816350"/>
          <p14:tracePt t="43504" x="8767763" y="3849688"/>
          <p14:tracePt t="43508" x="8767763" y="3875088"/>
          <p14:tracePt t="43518" x="8777288" y="3900488"/>
          <p14:tracePt t="43523" x="8785225" y="3925888"/>
          <p14:tracePt t="43533" x="8793163" y="3951288"/>
          <p14:tracePt t="43537" x="8810625" y="3968750"/>
          <p14:tracePt t="43549" x="8818563" y="3976688"/>
          <p14:tracePt t="43554" x="8836025" y="4002088"/>
          <p14:tracePt t="43565" x="8853488" y="4027488"/>
          <p14:tracePt t="43570" x="8894763" y="4052888"/>
          <p14:tracePt t="43578" x="8947150" y="4105275"/>
          <p14:tracePt t="43583" x="9013825" y="4146550"/>
          <p14:tracePt t="43594" x="9074150" y="4189413"/>
          <p14:tracePt t="43598" x="9124950" y="4232275"/>
          <p14:tracePt t="43610" x="9183688" y="4265613"/>
          <p14:tracePt t="43615" x="9236075" y="4291013"/>
          <p14:tracePt t="43624" x="9294813" y="4316413"/>
          <p14:tracePt t="43632" x="9345613" y="4333875"/>
          <p14:tracePt t="43640" x="9380538" y="4351338"/>
          <p14:tracePt t="43650" x="9413875" y="4359275"/>
          <p14:tracePt t="43653" x="9447213" y="4368800"/>
          <p14:tracePt t="43660" x="9482138" y="4376738"/>
          <p14:tracePt t="43670" x="9523413" y="4376738"/>
          <p14:tracePt t="43683" x="9591675" y="4384675"/>
          <p14:tracePt t="43694" x="9609138" y="4384675"/>
          <p14:tracePt t="43701" x="9626600" y="4384675"/>
          <p14:tracePt t="43710" x="9634538" y="4384675"/>
          <p14:tracePt t="43926" x="9626600" y="4384675"/>
          <p14:tracePt t="43936" x="9609138" y="4384675"/>
          <p14:tracePt t="43941" x="9591675" y="4384675"/>
          <p14:tracePt t="43952" x="9583738" y="4384675"/>
          <p14:tracePt t="43958" x="9575800" y="4384675"/>
          <p14:tracePt t="43968" x="9566275" y="4384675"/>
          <p14:tracePt t="43982" x="9558338" y="4384675"/>
          <p14:tracePt t="44008" x="9550400" y="4384675"/>
          <p14:tracePt t="44011" x="9540875" y="4384675"/>
          <p14:tracePt t="44628" x="9515475" y="4384675"/>
          <p14:tracePt t="44638" x="9482138" y="4384675"/>
          <p14:tracePt t="44643" x="9456738" y="4384675"/>
          <p14:tracePt t="44654" x="9413875" y="4384675"/>
          <p14:tracePt t="44658" x="9371013" y="4384675"/>
          <p14:tracePt t="44668" x="9345613" y="4384675"/>
          <p14:tracePt t="44678" x="9320213" y="4394200"/>
          <p14:tracePt t="44684" x="9302750" y="4402138"/>
          <p14:tracePt t="44694" x="9286875" y="4402138"/>
          <p14:tracePt t="44698" x="9269413" y="4410075"/>
          <p14:tracePt t="44708" x="9251950" y="4410075"/>
          <p14:tracePt t="44715" x="9244013" y="4419600"/>
          <p14:tracePt t="44723" x="9226550" y="4419600"/>
          <p14:tracePt t="44732" x="9201150" y="4427538"/>
          <p14:tracePt t="44740" x="9167813" y="4435475"/>
          <p14:tracePt t="44743" x="9132888" y="4452938"/>
          <p14:tracePt t="44754" x="9091613" y="4460875"/>
          <p14:tracePt t="44760" x="9031288" y="4478338"/>
          <p14:tracePt t="44770" x="8980488" y="4486275"/>
          <p14:tracePt t="44773" x="8937625" y="4495800"/>
          <p14:tracePt t="44784" x="8904288" y="4503738"/>
          <p14:tracePt t="44790" x="8878888" y="4503738"/>
          <p14:tracePt t="44800" x="8861425" y="4503738"/>
          <p14:tracePt t="44803" x="8836025" y="4513263"/>
          <p14:tracePt t="44816" x="8810625" y="4513263"/>
          <p14:tracePt t="44820" x="8793163" y="4513263"/>
          <p14:tracePt t="44832" x="8759825" y="4513263"/>
          <p14:tracePt t="44836" x="8734425" y="4513263"/>
          <p14:tracePt t="44846" x="8716963" y="4521200"/>
          <p14:tracePt t="44850" x="8691563" y="4521200"/>
          <p14:tracePt t="44860" x="8666163" y="4521200"/>
          <p14:tracePt t="44865" x="8658225" y="4521200"/>
          <p14:tracePt t="44876" x="8640763" y="4521200"/>
          <p14:tracePt t="44882" x="8632825" y="4521200"/>
          <p14:tracePt t="44952" x="8623300" y="4521200"/>
          <p14:tracePt t="44956" x="8615363" y="4521200"/>
          <p14:tracePt t="44988" x="8605838" y="452120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3AB314-5430-7F37-51CF-94329BDBAE69}"/>
              </a:ext>
            </a:extLst>
          </p:cNvPr>
          <p:cNvSpPr txBox="1"/>
          <p:nvPr/>
        </p:nvSpPr>
        <p:spPr>
          <a:xfrm>
            <a:off x="2290762" y="1853328"/>
            <a:ext cx="7610475" cy="3444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Todas as tarefas relacionadas com a pesquisa ou seleção de livros para a sua requisição ou de pedidos de amizade deve ser efetuada de forma eficaz levando no máximo 3 </a:t>
            </a:r>
            <a:r>
              <a:rPr lang="pt-PT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clicks</a:t>
            </a: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Filtrar pesquisa e seleção de livros através de uma recomendação ou aceitar convites requer no máximo 2 </a:t>
            </a:r>
            <a:r>
              <a:rPr lang="pt-PT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clicks</a:t>
            </a: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Tarefas relacionadas com a reserva ou seleção de salas deve ser um pouco mais demorada devido a fatores extra levando no máximo 4 </a:t>
            </a:r>
            <a:r>
              <a:rPr lang="pt-PT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clicks</a:t>
            </a: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notificações devem ser acedidas de forma rápida.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aplicação deve garantir a privacidade dos dados do utilizador.</a:t>
            </a:r>
          </a:p>
        </p:txBody>
      </p:sp>
      <p:sp>
        <p:nvSpPr>
          <p:cNvPr id="9" name="CaixaDeTexto 10">
            <a:extLst>
              <a:ext uri="{FF2B5EF4-FFF2-40B4-BE49-F238E27FC236}">
                <a16:creationId xmlns:a16="http://schemas.microsoft.com/office/drawing/2014/main" id="{39C6A1CA-8BE2-6FA3-78EA-C3D09CA40B0B}"/>
              </a:ext>
            </a:extLst>
          </p:cNvPr>
          <p:cNvSpPr txBox="1"/>
          <p:nvPr/>
        </p:nvSpPr>
        <p:spPr>
          <a:xfrm>
            <a:off x="3801953" y="930580"/>
            <a:ext cx="56182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Requisitos de Utilização</a:t>
            </a:r>
            <a:endParaRPr lang="pt-PT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46F389-F35B-F36C-906A-31C4CFF97EF8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807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602"/>
    </mc:Choice>
    <mc:Fallback xmlns="">
      <p:transition spd="slow" advTm="66602"/>
    </mc:Fallback>
  </mc:AlternateContent>
  <p:extLst>
    <p:ext uri="{3A86A75C-4F4B-4683-9AE1-C65F6400EC91}">
      <p14:laserTraceLst xmlns:p14="http://schemas.microsoft.com/office/powerpoint/2010/main">
        <p14:tracePtLst>
          <p14:tracePt t="6720" x="5837238" y="5091113"/>
          <p14:tracePt t="6723" x="5837238" y="5073650"/>
          <p14:tracePt t="6733" x="5837238" y="5056188"/>
          <p14:tracePt t="6740" x="5837238" y="5030788"/>
          <p14:tracePt t="6749" x="5837238" y="4997450"/>
          <p14:tracePt t="6753" x="5837238" y="4979988"/>
          <p14:tracePt t="6763" x="5837238" y="4962525"/>
          <p14:tracePt t="6770" x="5837238" y="4937125"/>
          <p14:tracePt t="6780" x="5837238" y="4929188"/>
          <p14:tracePt t="6783" x="5837238" y="4903788"/>
          <p14:tracePt t="6796" x="5837238" y="4878388"/>
          <p14:tracePt t="6800" x="5837238" y="4860925"/>
          <p14:tracePt t="6810" x="5827713" y="4835525"/>
          <p14:tracePt t="6816" x="5827713" y="4810125"/>
          <p14:tracePt t="6826" x="5827713" y="4792663"/>
          <p14:tracePt t="6830" x="5827713" y="4767263"/>
          <p14:tracePt t="6840" x="5827713" y="4749800"/>
          <p14:tracePt t="6846" x="5827713" y="4741863"/>
          <p14:tracePt t="6856" x="5819775" y="4724400"/>
          <p14:tracePt t="6860" x="5819775" y="4708525"/>
          <p14:tracePt t="6870" x="5811838" y="4699000"/>
          <p14:tracePt t="6876" x="5802313" y="4673600"/>
          <p14:tracePt t="6886" x="5794375" y="4648200"/>
          <p14:tracePt t="6891" x="5786438" y="4605338"/>
          <p14:tracePt t="6901" x="5761038" y="4546600"/>
          <p14:tracePt t="6908" x="5743575" y="4486275"/>
          <p14:tracePt t="6916" x="5692775" y="4316413"/>
          <p14:tracePt t="6926" x="5649913" y="4224338"/>
          <p14:tracePt t="6933" x="5599113" y="4121150"/>
          <p14:tracePt t="6941" x="5530850" y="4019550"/>
          <p14:tracePt t="6946" x="5446713" y="3908425"/>
          <p14:tracePt t="6956" x="5360988" y="3790950"/>
          <p14:tracePt t="6963" x="5249863" y="3662363"/>
          <p14:tracePt t="6971" x="5122863" y="3509963"/>
          <p14:tracePt t="6982" x="5003800" y="3382963"/>
          <p14:tracePt t="6986" x="4894263" y="3246438"/>
          <p14:tracePt t="6999" x="4791075" y="3144838"/>
          <p14:tracePt t="7001" x="4714875" y="3033713"/>
          <p14:tracePt t="7013" x="4638675" y="2940050"/>
          <p14:tracePt t="7017" x="4587875" y="2863850"/>
          <p14:tracePt t="7029" x="4519613" y="2787650"/>
          <p14:tracePt t="7034" x="4476750" y="2736850"/>
          <p14:tracePt t="7041" x="4451350" y="2686050"/>
          <p14:tracePt t="7047" x="4410075" y="2633663"/>
          <p14:tracePt t="7058" x="4367213" y="2582863"/>
          <p14:tracePt t="7063" x="4332288" y="2549525"/>
          <p14:tracePt t="7071" x="4291013" y="2498725"/>
          <p14:tracePt t="7079" x="4230688" y="2430463"/>
          <p14:tracePt t="7088" x="4154488" y="2354263"/>
          <p14:tracePt t="7091" x="4060825" y="2268538"/>
          <p14:tracePt t="7101" x="3916363" y="2166938"/>
          <p14:tracePt t="7108" x="3746500" y="2047875"/>
          <p14:tracePt t="7118" x="3602038" y="1954213"/>
          <p14:tracePt t="7121" x="3482975" y="1895475"/>
          <p14:tracePt t="7133" x="3406775" y="1852613"/>
          <p14:tracePt t="7138" x="3348038" y="1827213"/>
          <p14:tracePt t="7173" x="3338513" y="1827213"/>
          <p14:tracePt t="7184" x="3313113" y="1844675"/>
          <p14:tracePt t="7187" x="3305175" y="1870075"/>
          <p14:tracePt t="7198" x="3279775" y="1885950"/>
          <p14:tracePt t="7208" x="3236913" y="1920875"/>
          <p14:tracePt t="7213" x="3186113" y="1946275"/>
          <p14:tracePt t="7223" x="3135313" y="1989138"/>
          <p14:tracePt t="7229" x="3074988" y="2030413"/>
          <p14:tracePt t="7238" x="3008313" y="2073275"/>
          <p14:tracePt t="7243" x="2930525" y="2116138"/>
          <p14:tracePt t="7253" x="2846388" y="2149475"/>
          <p14:tracePt t="7260" x="2770188" y="2174875"/>
          <p14:tracePt t="7270" x="2693988" y="2209800"/>
          <p14:tracePt t="7274" x="2616200" y="2227263"/>
          <p14:tracePt t="7283" x="2540000" y="2260600"/>
          <p14:tracePt t="7290" x="2481263" y="2293938"/>
          <p14:tracePt t="7300" x="2420938" y="2319338"/>
          <p14:tracePt t="7303" x="2336800" y="2379663"/>
          <p14:tracePt t="7313" x="2276475" y="2455863"/>
          <p14:tracePt t="7320" x="2200275" y="2549525"/>
          <p14:tracePt t="7330" x="1997075" y="2744788"/>
          <p14:tracePt t="7340" x="1903413" y="2830513"/>
          <p14:tracePt t="7346" x="1817688" y="2922588"/>
          <p14:tracePt t="7356" x="1724025" y="3016250"/>
          <p14:tracePt t="7360" x="1639888" y="3101975"/>
          <p14:tracePt t="7370" x="1554163" y="3186113"/>
          <p14:tracePt t="7376" x="1452563" y="3297238"/>
          <p14:tracePt t="7386" x="1358900" y="3390900"/>
          <p14:tracePt t="7390" x="1282700" y="3492500"/>
          <p14:tracePt t="7400" x="1198563" y="3611563"/>
          <p14:tracePt t="7406" x="1112838" y="3705225"/>
          <p14:tracePt t="7416" x="1054100" y="3824288"/>
          <p14:tracePt t="7420" x="993775" y="3925888"/>
          <p14:tracePt t="7430" x="960438" y="4044950"/>
          <p14:tracePt t="7436" x="942975" y="4164013"/>
          <p14:tracePt t="7446" x="917575" y="4275138"/>
          <p14:tracePt t="7451" x="909638" y="4376738"/>
          <p14:tracePt t="7460" x="892175" y="4478338"/>
          <p14:tracePt t="7466" x="884238" y="4579938"/>
          <p14:tracePt t="7476" x="884238" y="4665663"/>
          <p14:tracePt t="7480" x="874713" y="4749800"/>
          <p14:tracePt t="7491" x="874713" y="4835525"/>
          <p14:tracePt t="7496" x="884238" y="4919663"/>
          <p14:tracePt t="7506" x="909638" y="5005388"/>
          <p14:tracePt t="7513" x="942975" y="5099050"/>
          <p14:tracePt t="7521" x="985838" y="5175250"/>
          <p14:tracePt t="7532" x="1044575" y="5251450"/>
          <p14:tracePt t="7536" x="1104900" y="5319713"/>
          <p14:tracePt t="7541" x="1173163" y="5370513"/>
          <p14:tracePt t="7551" x="1223963" y="5430838"/>
          <p14:tracePt t="7563" x="1290638" y="5472113"/>
          <p14:tracePt t="7566" x="1350963" y="5514975"/>
          <p14:tracePt t="7576" x="1419225" y="5540375"/>
          <p14:tracePt t="7583" x="1487488" y="5575300"/>
          <p14:tracePt t="7591" x="1563688" y="5608638"/>
          <p14:tracePt t="7599" x="1657350" y="5651500"/>
          <p14:tracePt t="7608" x="1776413" y="5684838"/>
          <p14:tracePt t="7613" x="1903413" y="5719763"/>
          <p14:tracePt t="7621" x="2047875" y="5761038"/>
          <p14:tracePt t="7629" x="2208213" y="5795963"/>
          <p14:tracePt t="7638" x="2352675" y="5821363"/>
          <p14:tracePt t="7641" x="2514600" y="5846763"/>
          <p14:tracePt t="7651" x="2668588" y="5854700"/>
          <p14:tracePt t="7658" x="2820988" y="5872163"/>
          <p14:tracePt t="7667" x="2965450" y="5872163"/>
          <p14:tracePt t="7671" x="3117850" y="5872163"/>
          <p14:tracePt t="7683" x="3270250" y="5872163"/>
          <p14:tracePt t="7688" x="3424238" y="5872163"/>
          <p14:tracePt t="7697" x="3576638" y="5864225"/>
          <p14:tracePt t="7701" x="3721100" y="5854700"/>
          <p14:tracePt t="7713" x="3840163" y="5829300"/>
          <p14:tracePt t="7717" x="3967163" y="5795963"/>
          <p14:tracePt t="7730" x="4070350" y="5761038"/>
          <p14:tracePt t="7733" x="4129088" y="5745163"/>
          <p14:tracePt t="7744" x="4179888" y="5727700"/>
          <p14:tracePt t="7748" x="4205288" y="5694363"/>
          <p14:tracePt t="7758" x="4240213" y="5659438"/>
          <p14:tracePt t="7763" x="4306888" y="5616575"/>
          <p14:tracePt t="7773" x="4384675" y="5565775"/>
          <p14:tracePt t="7779" x="4468813" y="5532438"/>
          <p14:tracePt t="7788" x="4562475" y="5489575"/>
          <p14:tracePt t="7794" x="4638675" y="5446713"/>
          <p14:tracePt t="7803" x="4732338" y="5413375"/>
          <p14:tracePt t="7808" x="4808538" y="5353050"/>
          <p14:tracePt t="7817" x="4884738" y="5302250"/>
          <p14:tracePt t="7823" x="4962525" y="5243513"/>
          <p14:tracePt t="7833" x="5029200" y="5167313"/>
          <p14:tracePt t="7840" x="5072063" y="5091113"/>
          <p14:tracePt t="7849" x="5106988" y="4987925"/>
          <p14:tracePt t="7853" x="5140325" y="4886325"/>
          <p14:tracePt t="7863" x="5165725" y="4784725"/>
          <p14:tracePt t="7870" x="5191125" y="4665663"/>
          <p14:tracePt t="7880" x="5199063" y="4529138"/>
          <p14:tracePt t="7883" x="5199063" y="4376738"/>
          <p14:tracePt t="7893" x="5199063" y="4214813"/>
          <p14:tracePt t="7899" x="5199063" y="4105275"/>
          <p14:tracePt t="7903" x="5199063" y="3968750"/>
          <p14:tracePt t="7910" x="5183188" y="3824288"/>
          <p14:tracePt t="7920" x="5165725" y="3679825"/>
          <p14:tracePt t="7926" x="5140325" y="3560763"/>
          <p14:tracePt t="7936" x="5132388" y="3467100"/>
          <p14:tracePt t="7940" x="5114925" y="3390900"/>
          <p14:tracePt t="7951" x="5114925" y="3330575"/>
          <p14:tracePt t="7956" x="5106988" y="3289300"/>
          <p14:tracePt t="7966" x="5106988" y="3246438"/>
          <p14:tracePt t="7971" x="5097463" y="3195638"/>
          <p14:tracePt t="7982" x="5089525" y="3160713"/>
          <p14:tracePt t="7985" x="5089525" y="3119438"/>
          <p14:tracePt t="7996" x="5072063" y="3076575"/>
          <p14:tracePt t="8001" x="5072063" y="3041650"/>
          <p14:tracePt t="8013" x="5064125" y="3016250"/>
          <p14:tracePt t="8015" x="5054600" y="2982913"/>
          <p14:tracePt t="8021" x="5021263" y="2922588"/>
          <p14:tracePt t="8032" x="4987925" y="2871788"/>
          <p14:tracePt t="8036" x="4945063" y="2805113"/>
          <p14:tracePt t="8046" x="4884738" y="2727325"/>
          <p14:tracePt t="8056" x="4833938" y="2668588"/>
          <p14:tracePt t="8063" x="4749800" y="2574925"/>
          <p14:tracePt t="8067" x="4689475" y="2489200"/>
          <p14:tracePt t="8079" x="4656138" y="2455863"/>
          <p14:tracePt t="8088" x="4613275" y="2413000"/>
          <p14:tracePt t="8101" x="4605338" y="2405063"/>
          <p14:tracePt t="10683" x="4613275" y="2413000"/>
          <p14:tracePt t="10694" x="4613275" y="2430463"/>
          <p14:tracePt t="10700" x="4630738" y="2447925"/>
          <p14:tracePt t="10704" x="4646613" y="2455863"/>
          <p14:tracePt t="10715" x="4656138" y="2463800"/>
          <p14:tracePt t="10730" x="4664075" y="2463800"/>
          <p14:tracePt t="10746" x="4673600" y="2463800"/>
          <p14:tracePt t="10779" x="4681538" y="2463800"/>
          <p14:tracePt t="10826" x="4689475" y="2463800"/>
          <p14:tracePt t="10836" x="4699000" y="2463800"/>
          <p14:tracePt t="10841" x="4714875" y="2463800"/>
          <p14:tracePt t="10851" x="4732338" y="2463800"/>
          <p14:tracePt t="10856" x="4740275" y="2463800"/>
          <p14:tracePt t="10866" x="4757738" y="2463800"/>
          <p14:tracePt t="10871" x="4765675" y="2463800"/>
          <p14:tracePt t="10881" x="4775200" y="2463800"/>
          <p14:tracePt t="10885" x="4791075" y="2463800"/>
          <p14:tracePt t="10901" x="4808538" y="2463800"/>
          <p14:tracePt t="10913" x="4833938" y="2463800"/>
          <p14:tracePt t="10916" x="4843463" y="2463800"/>
          <p14:tracePt t="10926" x="4876800" y="2463800"/>
          <p14:tracePt t="10936" x="4902200" y="2463800"/>
          <p14:tracePt t="10941" x="4919663" y="2473325"/>
          <p14:tracePt t="10951" x="4945063" y="2473325"/>
          <p14:tracePt t="10958" x="4970463" y="2473325"/>
          <p14:tracePt t="10968" x="4978400" y="2473325"/>
          <p14:tracePt t="10971" x="4995863" y="2473325"/>
          <p14:tracePt t="10982" x="5013325" y="2473325"/>
          <p14:tracePt t="10997" x="5029200" y="2473325"/>
          <p14:tracePt t="11006" x="5046663" y="2481263"/>
          <p14:tracePt t="11016" x="5080000" y="2489200"/>
          <p14:tracePt t="11026" x="5089525" y="2498725"/>
          <p14:tracePt t="11032" x="5114925" y="2506663"/>
          <p14:tracePt t="11041" x="5140325" y="2516188"/>
          <p14:tracePt t="11046" x="5148263" y="2516188"/>
          <p14:tracePt t="11058" x="5157788" y="2516188"/>
          <p14:tracePt t="11064" x="5173663" y="2516188"/>
          <p14:tracePt t="11188" x="5183188" y="2516188"/>
          <p14:tracePt t="11194" x="5191125" y="2516188"/>
          <p14:tracePt t="11376" x="5199063" y="2516188"/>
          <p14:tracePt t="11386" x="5216525" y="2516188"/>
          <p14:tracePt t="11406" x="5224463" y="2516188"/>
          <p14:tracePt t="11430" x="5233988" y="2516188"/>
          <p14:tracePt t="11436" x="5233988" y="2506663"/>
          <p14:tracePt t="11450" x="5241925" y="2506663"/>
          <p14:tracePt t="11476" x="5249863" y="2506663"/>
          <p14:tracePt t="14355" x="5259388" y="2506663"/>
          <p14:tracePt t="14365" x="5276850" y="2516188"/>
          <p14:tracePt t="15950" x="5276850" y="2524125"/>
          <p14:tracePt t="15954" x="5276850" y="2532063"/>
          <p14:tracePt t="15959" x="5259388" y="2549525"/>
          <p14:tracePt t="15964" x="5233988" y="2574925"/>
          <p14:tracePt t="15973" x="5208588" y="2625725"/>
          <p14:tracePt t="15984" x="5165725" y="2676525"/>
          <p14:tracePt t="15989" x="5106988" y="2744788"/>
          <p14:tracePt t="16000" x="5054600" y="2805113"/>
          <p14:tracePt t="16006" x="5013325" y="2871788"/>
          <p14:tracePt t="16015" x="4970463" y="2949575"/>
          <p14:tracePt t="16020" x="4935538" y="3025775"/>
          <p14:tracePt t="16030" x="4902200" y="3084513"/>
          <p14:tracePt t="16035" x="4884738" y="3160713"/>
          <p14:tracePt t="16046" x="4851400" y="3238500"/>
          <p14:tracePt t="16050" x="4818063" y="3322638"/>
          <p14:tracePt t="16060" x="4783138" y="3416300"/>
          <p14:tracePt t="16066" x="4765675" y="3492500"/>
          <p14:tracePt t="16076" x="4732338" y="3594100"/>
          <p14:tracePt t="16080" x="4706938" y="3697288"/>
          <p14:tracePt t="16090" x="4681538" y="3798888"/>
          <p14:tracePt t="16097" x="4664075" y="3900488"/>
          <p14:tracePt t="16106" x="4646613" y="4011613"/>
          <p14:tracePt t="16113" x="4638675" y="4113213"/>
          <p14:tracePt t="16121" x="4630738" y="4224338"/>
          <p14:tracePt t="16126" x="4630738" y="4341813"/>
          <p14:tracePt t="16135" x="4613275" y="4435475"/>
          <p14:tracePt t="16140" x="4613275" y="4521200"/>
          <p14:tracePt t="16151" x="4613275" y="4597400"/>
          <p14:tracePt t="16156" x="4613275" y="4657725"/>
          <p14:tracePt t="16166" x="4613275" y="4683125"/>
          <p14:tracePt t="16171" x="4613275" y="4699000"/>
          <p14:tracePt t="16196" x="4613275" y="4716463"/>
          <p14:tracePt t="16272" x="4613275" y="4724400"/>
          <p14:tracePt t="16278" x="4613275" y="4741863"/>
          <p14:tracePt t="16288" x="4613275" y="4767263"/>
          <p14:tracePt t="16292" x="4613275" y="4784725"/>
          <p14:tracePt t="16302" x="4605338" y="4802188"/>
          <p14:tracePt t="16308" x="4595813" y="4818063"/>
          <p14:tracePt t="16318" x="4587875" y="4835525"/>
          <p14:tracePt t="16321" x="4587875" y="4843463"/>
          <p14:tracePt t="16332" x="4579938" y="4843463"/>
          <p14:tracePt t="16338" x="4570413" y="4860925"/>
          <p14:tracePt t="16347" x="4570413" y="4868863"/>
          <p14:tracePt t="16368" x="4562475" y="4868863"/>
          <p14:tracePt t="16378" x="4562475" y="4878388"/>
          <p14:tracePt t="16384" x="4554538" y="4878388"/>
          <p14:tracePt t="16394" x="4545013" y="4886325"/>
          <p14:tracePt t="16398" x="4537075" y="4886325"/>
          <p14:tracePt t="16408" x="4519613" y="4894263"/>
          <p14:tracePt t="16414" x="4503738" y="4894263"/>
          <p14:tracePt t="16424" x="4468813" y="4894263"/>
          <p14:tracePt t="16428" x="4435475" y="4903788"/>
          <p14:tracePt t="16438" x="4392613" y="4919663"/>
          <p14:tracePt t="16443" x="4341813" y="4937125"/>
          <p14:tracePt t="16454" x="4281488" y="4946650"/>
          <p14:tracePt t="16458" x="4214813" y="4954588"/>
          <p14:tracePt t="16470" x="4154488" y="4954588"/>
          <p14:tracePt t="16473" x="4095750" y="4954588"/>
          <p14:tracePt t="16484" x="4035425" y="4954588"/>
          <p14:tracePt t="16488" x="4002088" y="4954588"/>
          <p14:tracePt t="16500" x="3984625" y="4954588"/>
          <p14:tracePt t="16510" x="3951288" y="4946650"/>
          <p14:tracePt t="16514" x="3925888" y="4937125"/>
          <p14:tracePt t="16520" x="3883025" y="4929188"/>
          <p14:tracePt t="16530" x="3848100" y="4929188"/>
          <p14:tracePt t="16540" x="3806825" y="4919663"/>
          <p14:tracePt t="16543" x="3763963" y="4911725"/>
          <p14:tracePt t="16554" x="3713163" y="4903788"/>
          <p14:tracePt t="16560" x="3670300" y="4894263"/>
          <p14:tracePt t="16570" x="3619500" y="4886325"/>
          <p14:tracePt t="16573" x="3576638" y="4868863"/>
          <p14:tracePt t="16584" x="3543300" y="4868863"/>
          <p14:tracePt t="16590" x="3508375" y="4868863"/>
          <p14:tracePt t="16600" x="3482975" y="4868863"/>
          <p14:tracePt t="16606" x="3449638" y="4868863"/>
          <p14:tracePt t="16615" x="3414713" y="4868863"/>
          <p14:tracePt t="16620" x="3389313" y="4868863"/>
          <p14:tracePt t="16630" x="3373438" y="4868863"/>
          <p14:tracePt t="16636" x="3355975" y="4868863"/>
          <p14:tracePt t="16647" x="3348038" y="4868863"/>
          <p14:tracePt t="16722" x="3338513" y="4868863"/>
          <p14:tracePt t="16736" x="3330575" y="4868863"/>
          <p14:tracePt t="16756" x="3322638" y="4868863"/>
          <p14:tracePt t="16765" x="3305175" y="4868863"/>
          <p14:tracePt t="16771" x="3287713" y="4868863"/>
          <p14:tracePt t="16782" x="3262313" y="4868863"/>
          <p14:tracePt t="16786" x="3236913" y="4868863"/>
          <p14:tracePt t="16797" x="3211513" y="4868863"/>
          <p14:tracePt t="16802" x="3168650" y="4868863"/>
          <p14:tracePt t="16814" x="3135313" y="4868863"/>
          <p14:tracePt t="16818" x="3092450" y="4868863"/>
          <p14:tracePt t="16828" x="3059113" y="4868863"/>
          <p14:tracePt t="16832" x="2998788" y="4878388"/>
          <p14:tracePt t="16842" x="2955925" y="4878388"/>
          <p14:tracePt t="16852" x="2871788" y="4886325"/>
          <p14:tracePt t="16858" x="2786063" y="4894263"/>
          <p14:tracePt t="16863" x="2684463" y="4894263"/>
          <p14:tracePt t="16872" x="2574925" y="4894263"/>
          <p14:tracePt t="16883" x="2463800" y="4894263"/>
          <p14:tracePt t="16888" x="2344738" y="4894263"/>
          <p14:tracePt t="16891" x="2260600" y="4894263"/>
          <p14:tracePt t="16902" x="2174875" y="4894263"/>
          <p14:tracePt t="16913" x="2090738" y="4894263"/>
          <p14:tracePt t="16918" x="2005013" y="4894263"/>
          <p14:tracePt t="16929" x="1936750" y="4894263"/>
          <p14:tracePt t="16932" x="1860550" y="4894263"/>
          <p14:tracePt t="16942" x="1809750" y="4894263"/>
          <p14:tracePt t="16948" x="1758950" y="4894263"/>
          <p14:tracePt t="16958" x="1733550" y="4894263"/>
          <p14:tracePt t="16964" x="1698625" y="4894263"/>
          <p14:tracePt t="16973" x="1673225" y="4894263"/>
          <p14:tracePt t="16979" x="1647825" y="4886325"/>
          <p14:tracePt t="16988" x="1639888" y="4886325"/>
          <p14:tracePt t="16994" x="1614488" y="4886325"/>
          <p14:tracePt t="17004" x="1579563" y="4886325"/>
          <p14:tracePt t="17008" x="1554163" y="4886325"/>
          <p14:tracePt t="17018" x="1528763" y="4886325"/>
          <p14:tracePt t="17024" x="1495425" y="4886325"/>
          <p14:tracePt t="17034" x="1462088" y="4894263"/>
          <p14:tracePt t="17040" x="1435100" y="4894263"/>
          <p14:tracePt t="17050" x="1409700" y="4894263"/>
          <p14:tracePt t="17056" x="1393825" y="4894263"/>
          <p14:tracePt t="17162" x="1409700" y="4894263"/>
          <p14:tracePt t="17172" x="1444625" y="4894263"/>
          <p14:tracePt t="17176" x="1470025" y="4894263"/>
          <p14:tracePt t="17186" x="1503363" y="4894263"/>
          <p14:tracePt t="17192" x="1546225" y="4894263"/>
          <p14:tracePt t="17202" x="1606550" y="4894263"/>
          <p14:tracePt t="17206" x="1639888" y="4894263"/>
          <p14:tracePt t="17216" x="1682750" y="4886325"/>
          <p14:tracePt t="17222" x="1698625" y="4886325"/>
          <p14:tracePt t="17232" x="1741488" y="4886325"/>
          <p14:tracePt t="17236" x="1817688" y="4886325"/>
          <p14:tracePt t="17247" x="1911350" y="4886325"/>
          <p14:tracePt t="17256" x="2038350" y="4894263"/>
          <p14:tracePt t="17264" x="2200275" y="4903788"/>
          <p14:tracePt t="17272" x="2352675" y="4919663"/>
          <p14:tracePt t="17276" x="2532063" y="4946650"/>
          <p14:tracePt t="17286" x="2693988" y="4972050"/>
          <p14:tracePt t="17292" x="2863850" y="4987925"/>
          <p14:tracePt t="17301" x="2998788" y="5005388"/>
          <p14:tracePt t="17305" x="3127375" y="5005388"/>
          <p14:tracePt t="17316" x="3254375" y="5005388"/>
          <p14:tracePt t="17322" x="3355975" y="5013325"/>
          <p14:tracePt t="17332" x="3457575" y="5030788"/>
          <p14:tracePt t="17335" x="3525838" y="5030788"/>
          <p14:tracePt t="17347" x="3568700" y="5038725"/>
          <p14:tracePt t="17352" x="3602038" y="5038725"/>
          <p14:tracePt t="17364" x="3619500" y="5038725"/>
          <p14:tracePt t="17408" x="3636963" y="5038725"/>
          <p14:tracePt t="17413" x="3652838" y="5038725"/>
          <p14:tracePt t="17423" x="3662363" y="5038725"/>
          <p14:tracePt t="17428" x="3687763" y="5038725"/>
          <p14:tracePt t="17438" x="3703638" y="5038725"/>
          <p14:tracePt t="17443" x="3721100" y="5038725"/>
          <p14:tracePt t="17452" x="3738563" y="5038725"/>
          <p14:tracePt t="17458" x="3763963" y="5038725"/>
          <p14:tracePt t="17472" x="3781425" y="5038725"/>
          <p14:tracePt t="17482" x="3781425" y="5030788"/>
          <p14:tracePt t="17488" x="3789363" y="5030788"/>
          <p14:tracePt t="17498" x="3797300" y="5022850"/>
          <p14:tracePt t="33113" x="3806825" y="5022850"/>
          <p14:tracePt t="33123" x="3814763" y="4997450"/>
          <p14:tracePt t="33133" x="3832225" y="4962525"/>
          <p14:tracePt t="33137" x="3840163" y="4937125"/>
          <p14:tracePt t="33147" x="3848100" y="4919663"/>
          <p14:tracePt t="33153" x="3857625" y="4911725"/>
          <p14:tracePt t="33164" x="3857625" y="4903788"/>
          <p14:tracePt t="33167" x="3857625" y="4886325"/>
          <p14:tracePt t="33181" x="3857625" y="4860925"/>
          <p14:tracePt t="33183" x="3840163" y="4810125"/>
          <p14:tracePt t="33193" x="3814763" y="4784725"/>
          <p14:tracePt t="33197" x="3771900" y="4749800"/>
          <p14:tracePt t="33208" x="3738563" y="4716463"/>
          <p14:tracePt t="33214" x="3687763" y="4665663"/>
          <p14:tracePt t="33223" x="3611563" y="4614863"/>
          <p14:tracePt t="33231" x="3517900" y="4538663"/>
          <p14:tracePt t="33240" x="3406775" y="4445000"/>
          <p14:tracePt t="33243" x="3330575" y="4394200"/>
          <p14:tracePt t="33251" x="3254375" y="4351338"/>
          <p14:tracePt t="33253" x="3178175" y="4291013"/>
          <p14:tracePt t="33264" x="3109913" y="4224338"/>
          <p14:tracePt t="33269" x="3041650" y="4146550"/>
          <p14:tracePt t="33281" x="2965450" y="4079875"/>
          <p14:tracePt t="33285" x="2879725" y="4011613"/>
          <p14:tracePt t="33293" x="2795588" y="3951288"/>
          <p14:tracePt t="33301" x="2701925" y="3900488"/>
          <p14:tracePt t="33310" x="2651125" y="3857625"/>
          <p14:tracePt t="33315" x="2616200" y="3824288"/>
          <p14:tracePt t="33390" x="2608263" y="3824288"/>
          <p14:tracePt t="33399" x="2590800" y="3824288"/>
          <p14:tracePt t="33406" x="2582863" y="3832225"/>
          <p14:tracePt t="33415" x="2557463" y="3849688"/>
          <p14:tracePt t="33421" x="2532063" y="3867150"/>
          <p14:tracePt t="33431" x="2489200" y="3892550"/>
          <p14:tracePt t="33435" x="2413000" y="3925888"/>
          <p14:tracePt t="33447" x="2336800" y="3968750"/>
          <p14:tracePt t="33450" x="2225675" y="4011613"/>
          <p14:tracePt t="33462" x="2116138" y="4062413"/>
          <p14:tracePt t="33465" x="1997075" y="4113213"/>
          <p14:tracePt t="33475" x="1878013" y="4164013"/>
          <p14:tracePt t="33481" x="1776413" y="4214813"/>
          <p14:tracePt t="33491" x="1673225" y="4257675"/>
          <p14:tracePt t="33497" x="1597025" y="4291013"/>
          <p14:tracePt t="33505" x="1503363" y="4325938"/>
          <p14:tracePt t="33511" x="1401763" y="4368800"/>
          <p14:tracePt t="33521" x="1317625" y="4402138"/>
          <p14:tracePt t="33525" x="1223963" y="4435475"/>
          <p14:tracePt t="33535" x="1147763" y="4486275"/>
          <p14:tracePt t="33541" x="1054100" y="4513263"/>
          <p14:tracePt t="33551" x="976313" y="4564063"/>
          <p14:tracePt t="33557" x="935038" y="4589463"/>
          <p14:tracePt t="33567" x="892175" y="4614863"/>
          <p14:tracePt t="33571" x="874713" y="4665663"/>
          <p14:tracePt t="33581" x="874713" y="4708525"/>
          <p14:tracePt t="33587" x="874713" y="4749800"/>
          <p14:tracePt t="33597" x="884238" y="4827588"/>
          <p14:tracePt t="33607" x="909638" y="4886325"/>
          <p14:tracePt t="33611" x="950913" y="4979988"/>
          <p14:tracePt t="33617" x="985838" y="5056188"/>
          <p14:tracePt t="33627" x="1019175" y="5132388"/>
          <p14:tracePt t="33637" x="1036638" y="5192713"/>
          <p14:tracePt t="33641" x="1062038" y="5251450"/>
          <p14:tracePt t="33653" x="1079500" y="5302250"/>
          <p14:tracePt t="33658" x="1120775" y="5362575"/>
          <p14:tracePt t="33667" x="1163638" y="5430838"/>
          <p14:tracePt t="33673" x="1214438" y="5507038"/>
          <p14:tracePt t="33683" x="1300163" y="5575300"/>
          <p14:tracePt t="33687" x="1393825" y="5641975"/>
          <p14:tracePt t="33697" x="1477963" y="5710238"/>
          <p14:tracePt t="33703" x="1563688" y="5795963"/>
          <p14:tracePt t="33713" x="1657350" y="5864225"/>
          <p14:tracePt t="33717" x="1733550" y="5915025"/>
          <p14:tracePt t="33727" x="1809750" y="5973763"/>
          <p14:tracePt t="33733" x="1885950" y="6008688"/>
          <p14:tracePt t="33743" x="1962150" y="6049963"/>
          <p14:tracePt t="33747" x="2055813" y="6084888"/>
          <p14:tracePt t="33757" x="2141538" y="6118225"/>
          <p14:tracePt t="33764" x="2243138" y="6161088"/>
          <p14:tracePt t="33773" x="2344738" y="6211888"/>
          <p14:tracePt t="33777" x="2455863" y="6246813"/>
          <p14:tracePt t="33787" x="2540000" y="6280150"/>
          <p14:tracePt t="33793" x="2616200" y="6297613"/>
          <p14:tracePt t="33803" x="2676525" y="6305550"/>
          <p14:tracePt t="33809" x="2735263" y="6323013"/>
          <p14:tracePt t="33819" x="2778125" y="6323013"/>
          <p14:tracePt t="33823" x="2811463" y="6323013"/>
          <p14:tracePt t="33833" x="2838450" y="6323013"/>
          <p14:tracePt t="33839" x="2871788" y="6323013"/>
          <p14:tracePt t="33849" x="2897188" y="6323013"/>
          <p14:tracePt t="33853" x="2914650" y="6313488"/>
          <p14:tracePt t="33864" x="2922588" y="6313488"/>
          <p14:tracePt t="33869" x="2947988" y="6313488"/>
          <p14:tracePt t="33881" x="2973388" y="6305550"/>
          <p14:tracePt t="33885" x="3016250" y="6305550"/>
          <p14:tracePt t="33897" x="3067050" y="6305550"/>
          <p14:tracePt t="33899" x="3143250" y="6305550"/>
          <p14:tracePt t="33909" x="3211513" y="6305550"/>
          <p14:tracePt t="33915" x="3297238" y="6305550"/>
          <p14:tracePt t="33925" x="3389313" y="6297613"/>
          <p14:tracePt t="33930" x="3457575" y="6297613"/>
          <p14:tracePt t="33940" x="3543300" y="6297613"/>
          <p14:tracePt t="33947" x="3611563" y="6297613"/>
          <p14:tracePt t="33956" x="3687763" y="6280150"/>
          <p14:tracePt t="33965" x="3763963" y="6272213"/>
          <p14:tracePt t="33969" x="3806825" y="6262688"/>
          <p14:tracePt t="33981" x="3857625" y="6246813"/>
          <p14:tracePt t="33986" x="3873500" y="6237288"/>
          <p14:tracePt t="33998" x="3890963" y="6229350"/>
          <p14:tracePt t="34001" x="3900488" y="6221413"/>
          <p14:tracePt t="34010" x="3908425" y="6211888"/>
          <p14:tracePt t="34015" x="3933825" y="6203950"/>
          <p14:tracePt t="34026" x="3959225" y="6186488"/>
          <p14:tracePt t="34032" x="3976688" y="6178550"/>
          <p14:tracePt t="34041" x="3992563" y="6169025"/>
          <p14:tracePt t="34047" x="4010025" y="6161088"/>
          <p14:tracePt t="34056" x="4027488" y="6153150"/>
          <p14:tracePt t="34061" x="4035425" y="6153150"/>
          <p14:tracePt t="34076" x="4044950" y="6143625"/>
          <p14:tracePt t="34086" x="4052888" y="6135688"/>
          <p14:tracePt t="34102" x="4060825" y="6135688"/>
          <p14:tracePt t="34105" x="4078288" y="6118225"/>
          <p14:tracePt t="34117" x="4086225" y="6102350"/>
          <p14:tracePt t="34121" x="4103688" y="6084888"/>
          <p14:tracePt t="34132" x="4111625" y="6076950"/>
          <p14:tracePt t="34138" x="4137025" y="6059488"/>
          <p14:tracePt t="34148" x="4146550" y="6034088"/>
          <p14:tracePt t="34152" x="4162425" y="6016625"/>
          <p14:tracePt t="34161" x="4171950" y="5991225"/>
          <p14:tracePt t="34168" x="4179888" y="5973763"/>
          <p14:tracePt t="34187" x="4205288" y="5932488"/>
          <p14:tracePt t="34191" x="4214813" y="5932488"/>
          <p14:tracePt t="34198" x="4222750" y="5915025"/>
          <p14:tracePt t="34208" x="4222750" y="5897563"/>
          <p14:tracePt t="34211" x="4230688" y="5889625"/>
          <p14:tracePt t="34223" x="4240213" y="5880100"/>
          <p14:tracePt t="34228" x="4256088" y="5864225"/>
          <p14:tracePt t="34238" x="4256088" y="5846763"/>
          <p14:tracePt t="34252" x="4265613" y="5838825"/>
          <p14:tracePt t="34258" x="4265613" y="5829300"/>
          <p14:tracePt t="34278" x="4273550" y="5829300"/>
          <p14:tracePt t="34303" x="4273550" y="5821363"/>
          <p14:tracePt t="34314" x="4273550" y="5813425"/>
          <p14:tracePt t="34323" x="4281488" y="5803900"/>
          <p14:tracePt t="34328" x="4291013" y="5788025"/>
          <p14:tracePt t="34338" x="4291013" y="5770563"/>
          <p14:tracePt t="34343" x="4291013" y="5761038"/>
          <p14:tracePt t="34353" x="4298950" y="5745163"/>
          <p14:tracePt t="34358" x="4306888" y="5727700"/>
          <p14:tracePt t="34369" x="4306888" y="5719763"/>
          <p14:tracePt t="34373" x="4306888" y="5710238"/>
          <p14:tracePt t="34383" x="4316413" y="5702300"/>
          <p14:tracePt t="34430" x="4324350" y="5702300"/>
          <p14:tracePt t="34434" x="4324350" y="5684838"/>
          <p14:tracePt t="34443" x="4332288" y="5676900"/>
          <p14:tracePt t="34449" x="4341813" y="5676900"/>
          <p14:tracePt t="34462" x="4341813" y="5668963"/>
          <p14:tracePt t="34476" x="4341813" y="5659438"/>
          <p14:tracePt t="34481" x="4341813" y="5651500"/>
          <p14:tracePt t="34491" x="4349750" y="5651500"/>
          <p14:tracePt t="34568" x="4349750" y="5641975"/>
          <p14:tracePt t="39463" x="4375150" y="5641975"/>
          <p14:tracePt t="39470" x="4468813" y="5626100"/>
          <p14:tracePt t="39481" x="4529138" y="5616575"/>
          <p14:tracePt t="39483" x="4570413" y="5616575"/>
          <p14:tracePt t="39493" x="4630738" y="5616575"/>
          <p14:tracePt t="39499" x="4664075" y="5616575"/>
          <p14:tracePt t="39510" x="4681538" y="5616575"/>
          <p14:tracePt t="39514" x="4699000" y="5608638"/>
          <p14:tracePt t="39520" x="4714875" y="5608638"/>
          <p14:tracePt t="39532" x="4724400" y="5608638"/>
          <p14:tracePt t="39534" x="4732338" y="5608638"/>
          <p14:tracePt t="39546" x="4740275" y="5608638"/>
          <p14:tracePt t="39560" x="4740275" y="5600700"/>
          <p14:tracePt t="39564" x="4749800" y="5600700"/>
          <p14:tracePt t="39576" x="4757738" y="5600700"/>
          <p14:tracePt t="39581" x="4775200" y="5591175"/>
          <p14:tracePt t="39590" x="4800600" y="5591175"/>
          <p14:tracePt t="39596" x="4833938" y="5583238"/>
          <p14:tracePt t="39606" x="4851400" y="5583238"/>
          <p14:tracePt t="39609" x="4884738" y="5583238"/>
          <p14:tracePt t="39620" x="4902200" y="5575300"/>
          <p14:tracePt t="39632" x="4910138" y="5575300"/>
          <p14:tracePt t="39636" x="4919663" y="5575300"/>
          <p14:tracePt t="39665" x="4927600" y="5575300"/>
          <p14:tracePt t="39752" x="4935538" y="5575300"/>
          <p14:tracePt t="39756" x="4945063" y="5575300"/>
          <p14:tracePt t="39765" x="4970463" y="5591175"/>
          <p14:tracePt t="39776" x="5021263" y="5608638"/>
          <p14:tracePt t="39782" x="5072063" y="5651500"/>
          <p14:tracePt t="39786" x="5114925" y="5702300"/>
          <p14:tracePt t="39796" x="5199063" y="5821363"/>
          <p14:tracePt t="39806" x="5267325" y="5940425"/>
          <p14:tracePt t="39812" x="5259388" y="6042025"/>
          <p14:tracePt t="40472" x="5292725" y="6034088"/>
          <p14:tracePt t="40482" x="5302250" y="6024563"/>
          <p14:tracePt t="40487" x="5335588" y="6016625"/>
          <p14:tracePt t="40498" x="5360988" y="6016625"/>
          <p14:tracePt t="40503" x="5378450" y="6008688"/>
          <p14:tracePt t="40512" x="5386388" y="5991225"/>
          <p14:tracePt t="40518" x="5394325" y="5973763"/>
          <p14:tracePt t="40528" x="5394325" y="5965825"/>
          <p14:tracePt t="40532" x="5394325" y="5957888"/>
          <p14:tracePt t="40542" x="5394325" y="5932488"/>
          <p14:tracePt t="40549" x="5394325" y="5922963"/>
          <p14:tracePt t="40558" x="5394325" y="5905500"/>
          <p14:tracePt t="40561" x="5403850" y="5889625"/>
          <p14:tracePt t="40572" x="5403850" y="5880100"/>
          <p14:tracePt t="40578" x="5403850" y="5872163"/>
          <p14:tracePt t="40588" x="5411788" y="5864225"/>
          <p14:tracePt t="40604" x="5421313" y="5854700"/>
          <p14:tracePt t="40608" x="5421313" y="5838825"/>
          <p14:tracePt t="40654" x="5421313" y="5829300"/>
          <p14:tracePt t="40678" x="5429250" y="5813425"/>
          <p14:tracePt t="40683" x="5446713" y="5803900"/>
          <p14:tracePt t="40694" x="5472113" y="5778500"/>
          <p14:tracePt t="40698" x="5497513" y="5753100"/>
          <p14:tracePt t="40708" x="5522913" y="5727700"/>
          <p14:tracePt t="40715" x="5530850" y="5719763"/>
          <p14:tracePt t="40723" x="5548313" y="5702300"/>
          <p14:tracePt t="40732" x="5573713" y="5684838"/>
          <p14:tracePt t="40740" x="5599113" y="5676900"/>
          <p14:tracePt t="40743" x="5632450" y="5659438"/>
          <p14:tracePt t="40754" x="5667375" y="5651500"/>
          <p14:tracePt t="40760" x="5683250" y="5634038"/>
          <p14:tracePt t="40770" x="5700713" y="5626100"/>
          <p14:tracePt t="40773" x="5718175" y="5626100"/>
          <p14:tracePt t="40783" x="5726113" y="5616575"/>
          <p14:tracePt t="40790" x="5735638" y="5608638"/>
          <p14:tracePt t="40810" x="5743575" y="5608638"/>
          <p14:tracePt t="40856" x="5761038" y="5608638"/>
          <p14:tracePt t="40860" x="5768975" y="5600700"/>
          <p14:tracePt t="40870" x="5786438" y="5591175"/>
          <p14:tracePt t="40876" x="5811838" y="5583238"/>
          <p14:tracePt t="40886" x="5837238" y="5565775"/>
          <p14:tracePt t="40890" x="5845175" y="5557838"/>
          <p14:tracePt t="40902" x="5862638" y="5557838"/>
          <p14:tracePt t="40906" x="5888038" y="5549900"/>
          <p14:tracePt t="40916" x="5895975" y="5549900"/>
          <p14:tracePt t="40920" x="5913438" y="5540375"/>
          <p14:tracePt t="40932" x="5938838" y="5540375"/>
          <p14:tracePt t="40936" x="5946775" y="5532438"/>
          <p14:tracePt t="40946" x="5981700" y="5524500"/>
          <p14:tracePt t="40952" x="6007100" y="5514975"/>
          <p14:tracePt t="40962" x="6040438" y="5507038"/>
          <p14:tracePt t="40965" x="6075363" y="5489575"/>
          <p14:tracePt t="40976" x="6100763" y="5481638"/>
          <p14:tracePt t="40983" x="6126163" y="5472113"/>
          <p14:tracePt t="40992" x="6151563" y="5464175"/>
          <p14:tracePt t="40996" x="6176963" y="5456238"/>
          <p14:tracePt t="41006" x="6194425" y="5456238"/>
          <p14:tracePt t="41012" x="6227763" y="5446713"/>
          <p14:tracePt t="41022" x="6235700" y="5438775"/>
          <p14:tracePt t="41028" x="6270625" y="5430838"/>
          <p14:tracePt t="41036" x="6296025" y="5421313"/>
          <p14:tracePt t="41042" x="6329363" y="5413375"/>
          <p14:tracePt t="41052" x="6364288" y="5395913"/>
          <p14:tracePt t="41056" x="6397625" y="5380038"/>
          <p14:tracePt t="41066" x="6448425" y="5362575"/>
          <p14:tracePt t="41071" x="6508750" y="5337175"/>
          <p14:tracePt t="41082" x="6542088" y="5311775"/>
          <p14:tracePt t="41088" x="6592888" y="5276850"/>
          <p14:tracePt t="41099" x="6626225" y="5251450"/>
          <p14:tracePt t="41102" x="6661150" y="5235575"/>
          <p14:tracePt t="41112" x="6686550" y="5208588"/>
          <p14:tracePt t="41119" x="6729413" y="5183188"/>
          <p14:tracePt t="41128" x="6762750" y="5167313"/>
          <p14:tracePt t="41132" x="6788150" y="5141913"/>
          <p14:tracePt t="41142" x="6823075" y="5124450"/>
          <p14:tracePt t="41152" x="6848475" y="5099050"/>
          <p14:tracePt t="41158" x="6873875" y="5073650"/>
          <p14:tracePt t="41181" x="6907213" y="5048250"/>
          <p14:tracePt t="41185" x="6924675" y="5038725"/>
          <p14:tracePt t="41188" x="6942138" y="5022850"/>
          <p14:tracePt t="41199" x="6950075" y="5005388"/>
          <p14:tracePt t="41204" x="6967538" y="4997450"/>
          <p14:tracePt t="41215" x="6975475" y="4979988"/>
          <p14:tracePt t="41218" x="6992938" y="4979988"/>
          <p14:tracePt t="41228" x="6992938" y="4972050"/>
          <p14:tracePt t="41233" x="7000875" y="4962525"/>
          <p14:tracePt t="41244" x="7008813" y="4954588"/>
          <p14:tracePt t="41248" x="7018338" y="4954588"/>
          <p14:tracePt t="41260" x="7018338" y="4946650"/>
          <p14:tracePt t="41265" x="7018338" y="4937125"/>
          <p14:tracePt t="41274" x="7026275" y="4929188"/>
          <p14:tracePt t="41278" x="7034213" y="4919663"/>
          <p14:tracePt t="41290" x="7043738" y="4903788"/>
          <p14:tracePt t="41293" x="7059613" y="4903788"/>
          <p14:tracePt t="41304" x="7085013" y="4886325"/>
          <p14:tracePt t="41310" x="7102475" y="4868863"/>
          <p14:tracePt t="41320" x="7119938" y="4852988"/>
          <p14:tracePt t="41323" x="7145338" y="4843463"/>
          <p14:tracePt t="41334" x="7162800" y="4827588"/>
          <p14:tracePt t="41340" x="7178675" y="4827588"/>
          <p14:tracePt t="41349" x="7178675" y="4818063"/>
          <p14:tracePt t="41354" x="7188200" y="4810125"/>
          <p14:tracePt t="41366" x="7204075" y="4810125"/>
          <p14:tracePt t="41370" x="7204075" y="4802188"/>
          <p14:tracePt t="41382" x="7213600" y="4792663"/>
          <p14:tracePt t="41384" x="7229475" y="4784725"/>
          <p14:tracePt t="41394" x="7239000" y="4767263"/>
          <p14:tracePt t="41400" x="7256463" y="4759325"/>
          <p14:tracePt t="41410" x="7264400" y="4749800"/>
          <p14:tracePt t="41416" x="7281863" y="4741863"/>
          <p14:tracePt t="41426" x="7289800" y="4733925"/>
          <p14:tracePt t="41432" x="7297738" y="4716463"/>
          <p14:tracePt t="41440" x="7315200" y="4708525"/>
          <p14:tracePt t="41446" x="7323138" y="4708525"/>
          <p14:tracePt t="41456" x="7332663" y="4691063"/>
          <p14:tracePt t="41460" x="7340600" y="4673600"/>
          <p14:tracePt t="41470" x="7358063" y="4673600"/>
          <p14:tracePt t="41476" x="7373938" y="4657725"/>
          <p14:tracePt t="41486" x="7383463" y="4648200"/>
          <p14:tracePt t="41496" x="7391400" y="4640263"/>
          <p14:tracePt t="41502" x="7400925" y="4630738"/>
          <p14:tracePt t="41512" x="7416800" y="4630738"/>
          <p14:tracePt t="41576" x="7426325" y="4622800"/>
          <p14:tracePt t="41586" x="7434263" y="4622800"/>
          <p14:tracePt t="41602" x="7434263" y="4614863"/>
          <p14:tracePt t="41615" x="7442200" y="4614863"/>
          <p14:tracePt t="41632" x="7451725" y="4605338"/>
          <p14:tracePt t="41652" x="7459663" y="4605338"/>
          <p14:tracePt t="41668" x="7459663" y="4597400"/>
          <p14:tracePt t="41678" x="7467600" y="4597400"/>
          <p14:tracePt t="41722" x="7477125" y="4589463"/>
          <p14:tracePt t="41742" x="7485063" y="4589463"/>
          <p14:tracePt t="41758" x="7493000" y="4589463"/>
          <p14:tracePt t="41768" x="7493000" y="4572000"/>
          <p14:tracePt t="41773" x="7502525" y="4572000"/>
          <p14:tracePt t="41797" x="7502525" y="4564063"/>
          <p14:tracePt t="41803" x="7510463" y="4564063"/>
          <p14:tracePt t="41860" x="7518400" y="4564063"/>
          <p14:tracePt t="41934" x="7527925" y="4554538"/>
          <p14:tracePt t="41946" x="7535863" y="4554538"/>
          <p14:tracePt t="42072" x="7535863" y="4546600"/>
          <p14:tracePt t="42434" x="7545388" y="4546600"/>
          <p14:tracePt t="42454" x="7553325" y="4546600"/>
          <p14:tracePt t="42465" x="7561263" y="4546600"/>
          <p14:tracePt t="42481" x="7570788" y="4538663"/>
          <p14:tracePt t="42486" x="7586663" y="4538663"/>
          <p14:tracePt t="42496" x="7586663" y="4529138"/>
          <p14:tracePt t="42501" x="7596188" y="4521200"/>
          <p14:tracePt t="42516" x="7604125" y="4521200"/>
          <p14:tracePt t="42540" x="7612063" y="4521200"/>
          <p14:tracePt t="42546" x="7621588" y="4521200"/>
          <p14:tracePt t="42556" x="7629525" y="4513263"/>
          <p14:tracePt t="42559" x="7654925" y="4503738"/>
          <p14:tracePt t="42572" x="7680325" y="4503738"/>
          <p14:tracePt t="42576" x="7697788" y="4503738"/>
          <p14:tracePt t="42586" x="7723188" y="4503738"/>
          <p14:tracePt t="42592" x="7748588" y="4495800"/>
          <p14:tracePt t="42602" x="7781925" y="4495800"/>
          <p14:tracePt t="42612" x="7807325" y="4486275"/>
          <p14:tracePt t="42615" x="7842250" y="4486275"/>
          <p14:tracePt t="42621" x="7885113" y="4486275"/>
          <p14:tracePt t="42632" x="7961313" y="4486275"/>
          <p14:tracePt t="42640" x="8012113" y="4486275"/>
          <p14:tracePt t="42646" x="8113713" y="4486275"/>
          <p14:tracePt t="42656" x="8199438" y="4503738"/>
          <p14:tracePt t="42662" x="8291513" y="4513263"/>
          <p14:tracePt t="42672" x="8359775" y="4521200"/>
          <p14:tracePt t="42676" x="8420100" y="4521200"/>
          <p14:tracePt t="42686" x="8453438" y="4529138"/>
          <p14:tracePt t="42692" x="8478838" y="4538663"/>
          <p14:tracePt t="42702" x="8496300" y="4538663"/>
          <p14:tracePt t="42706" x="8513763" y="4546600"/>
          <p14:tracePt t="42716" x="8521700" y="4546600"/>
          <p14:tracePt t="42721" x="8529638" y="4554538"/>
          <p14:tracePt t="42733" x="8555038" y="4564063"/>
          <p14:tracePt t="42736" x="8580438" y="4564063"/>
          <p14:tracePt t="42746" x="8597900" y="4572000"/>
          <p14:tracePt t="42752" x="8623300" y="4572000"/>
          <p14:tracePt t="42762" x="8640763" y="4572000"/>
          <p14:tracePt t="42768" x="8648700" y="4572000"/>
          <p14:tracePt t="42776" x="8674100" y="4572000"/>
          <p14:tracePt t="42783" x="8716963" y="4579938"/>
          <p14:tracePt t="42792" x="8767763" y="4605338"/>
          <p14:tracePt t="42802" x="8853488" y="4622800"/>
          <p14:tracePt t="42808" x="8955088" y="4648200"/>
          <p14:tracePt t="42811" x="9056688" y="4657725"/>
          <p14:tracePt t="42822" x="9158288" y="4683125"/>
          <p14:tracePt t="42832" x="9269413" y="4691063"/>
          <p14:tracePt t="42837" x="9353550" y="4691063"/>
          <p14:tracePt t="42848" x="9456738" y="4708525"/>
          <p14:tracePt t="42852" x="9558338" y="4716463"/>
          <p14:tracePt t="42862" x="9667875" y="4724400"/>
          <p14:tracePt t="42870" x="9786938" y="4724400"/>
          <p14:tracePt t="42878" x="9898063" y="4724400"/>
          <p14:tracePt t="42882" x="10009188" y="4741863"/>
          <p14:tracePt t="42892" x="10093325" y="4741863"/>
          <p14:tracePt t="42899" x="10179050" y="4741863"/>
          <p14:tracePt t="42908" x="10255250" y="4749800"/>
          <p14:tracePt t="42916" x="10323513" y="4749800"/>
          <p14:tracePt t="42924" x="10382250" y="4749800"/>
          <p14:tracePt t="42928" x="10442575" y="4749800"/>
          <p14:tracePt t="42938" x="10501313" y="4749800"/>
          <p14:tracePt t="42943" x="10569575" y="4749800"/>
          <p14:tracePt t="42954" x="10628313" y="4733925"/>
          <p14:tracePt t="42957" x="10704513" y="4716463"/>
          <p14:tracePt t="42968" x="10782300" y="4691063"/>
          <p14:tracePt t="42973" x="10841038" y="4673600"/>
          <p14:tracePt t="42984" x="10917238" y="4640263"/>
          <p14:tracePt t="42990" x="10968038" y="4622800"/>
          <p14:tracePt t="43000" x="11028363" y="4589463"/>
          <p14:tracePt t="43004" x="11079163" y="4572000"/>
          <p14:tracePt t="43015" x="11137900" y="4538663"/>
          <p14:tracePt t="43020" x="11206163" y="4495800"/>
          <p14:tracePt t="43032" x="11282363" y="4452938"/>
          <p14:tracePt t="43034" x="11342688" y="4410075"/>
          <p14:tracePt t="43044" x="11393488" y="4368800"/>
          <p14:tracePt t="43049" x="11436350" y="4333875"/>
          <p14:tracePt t="43060" x="11461750" y="4291013"/>
          <p14:tracePt t="43066" x="11495088" y="4249738"/>
          <p14:tracePt t="43074" x="11512550" y="4197350"/>
          <p14:tracePt t="43082" x="11520488" y="4146550"/>
          <p14:tracePt t="43090" x="11520488" y="4121150"/>
          <p14:tracePt t="43093" x="11520488" y="4052888"/>
          <p14:tracePt t="43103" x="11520488" y="3994150"/>
          <p14:tracePt t="43110" x="11495088" y="3917950"/>
          <p14:tracePt t="43120" x="11452225" y="3832225"/>
          <p14:tracePt t="43123" x="11418888" y="3763963"/>
          <p14:tracePt t="43132" x="11385550" y="3687763"/>
          <p14:tracePt t="43140" x="11317288" y="3611563"/>
          <p14:tracePt t="43146" x="11266488" y="3535363"/>
          <p14:tracePt t="43156" x="11223625" y="3492500"/>
          <p14:tracePt t="43160" x="11206163" y="3459163"/>
          <p14:tracePt t="43166" x="11198225" y="3459163"/>
          <p14:tracePt t="43176" x="11198225" y="3441700"/>
          <p14:tracePt t="43183" x="11188700" y="3433763"/>
          <p14:tracePt t="43190" x="11180763" y="3424238"/>
          <p14:tracePt t="43196" x="11147425" y="3408363"/>
          <p14:tracePt t="43206" x="11112500" y="3382963"/>
          <p14:tracePt t="43210" x="11061700" y="3355975"/>
          <p14:tracePt t="43220" x="11002963" y="3330575"/>
          <p14:tracePt t="43226" x="10926763" y="3305175"/>
          <p14:tracePt t="43236" x="10841038" y="3279775"/>
          <p14:tracePt t="43242" x="10721975" y="3263900"/>
          <p14:tracePt t="43252" x="10612438" y="3246438"/>
          <p14:tracePt t="43256" x="10493375" y="3246438"/>
          <p14:tracePt t="43266" x="10382250" y="3238500"/>
          <p14:tracePt t="43272" x="10280650" y="3238500"/>
          <p14:tracePt t="43283" x="10186988" y="3238500"/>
          <p14:tracePt t="43286" x="10067925" y="3238500"/>
          <p14:tracePt t="43296" x="9974263" y="3238500"/>
          <p14:tracePt t="43302" x="9855200" y="3238500"/>
          <p14:tracePt t="43312" x="9728200" y="3238500"/>
          <p14:tracePt t="43322" x="9617075" y="3263900"/>
          <p14:tracePt t="43326" x="9515475" y="3271838"/>
          <p14:tracePt t="43333" x="9405938" y="3289300"/>
          <p14:tracePt t="43342" x="9302750" y="3297238"/>
          <p14:tracePt t="43354" x="9226550" y="3322638"/>
          <p14:tracePt t="43356" x="9167813" y="3330575"/>
          <p14:tracePt t="43365" x="9107488" y="3348038"/>
          <p14:tracePt t="43371" x="9056688" y="3355975"/>
          <p14:tracePt t="43382" x="9023350" y="3373438"/>
          <p14:tracePt t="43388" x="8988425" y="3390900"/>
          <p14:tracePt t="43399" x="8955088" y="3424238"/>
          <p14:tracePt t="43402" x="8912225" y="3449638"/>
          <p14:tracePt t="43412" x="8878888" y="3484563"/>
          <p14:tracePt t="43421" x="8836025" y="3527425"/>
          <p14:tracePt t="43428" x="8818563" y="3552825"/>
          <p14:tracePt t="43432" x="8785225" y="3586163"/>
          <p14:tracePt t="43442" x="8777288" y="3619500"/>
          <p14:tracePt t="43449" x="8767763" y="3646488"/>
          <p14:tracePt t="43458" x="8767763" y="3679825"/>
          <p14:tracePt t="43465" x="8767763" y="3697288"/>
          <p14:tracePt t="43473" x="8767763" y="3722688"/>
          <p14:tracePt t="43478" x="8767763" y="3756025"/>
          <p14:tracePt t="43488" x="8767763" y="3781425"/>
          <p14:tracePt t="43493" x="8767763" y="3816350"/>
          <p14:tracePt t="43504" x="8767763" y="3849688"/>
          <p14:tracePt t="43508" x="8767763" y="3875088"/>
          <p14:tracePt t="43518" x="8777288" y="3900488"/>
          <p14:tracePt t="43523" x="8785225" y="3925888"/>
          <p14:tracePt t="43533" x="8793163" y="3951288"/>
          <p14:tracePt t="43537" x="8810625" y="3968750"/>
          <p14:tracePt t="43549" x="8818563" y="3976688"/>
          <p14:tracePt t="43554" x="8836025" y="4002088"/>
          <p14:tracePt t="43565" x="8853488" y="4027488"/>
          <p14:tracePt t="43570" x="8894763" y="4052888"/>
          <p14:tracePt t="43578" x="8947150" y="4105275"/>
          <p14:tracePt t="43583" x="9013825" y="4146550"/>
          <p14:tracePt t="43594" x="9074150" y="4189413"/>
          <p14:tracePt t="43598" x="9124950" y="4232275"/>
          <p14:tracePt t="43610" x="9183688" y="4265613"/>
          <p14:tracePt t="43615" x="9236075" y="4291013"/>
          <p14:tracePt t="43624" x="9294813" y="4316413"/>
          <p14:tracePt t="43632" x="9345613" y="4333875"/>
          <p14:tracePt t="43640" x="9380538" y="4351338"/>
          <p14:tracePt t="43650" x="9413875" y="4359275"/>
          <p14:tracePt t="43653" x="9447213" y="4368800"/>
          <p14:tracePt t="43660" x="9482138" y="4376738"/>
          <p14:tracePt t="43670" x="9523413" y="4376738"/>
          <p14:tracePt t="43683" x="9591675" y="4384675"/>
          <p14:tracePt t="43694" x="9609138" y="4384675"/>
          <p14:tracePt t="43701" x="9626600" y="4384675"/>
          <p14:tracePt t="43710" x="9634538" y="4384675"/>
          <p14:tracePt t="43926" x="9626600" y="4384675"/>
          <p14:tracePt t="43936" x="9609138" y="4384675"/>
          <p14:tracePt t="43941" x="9591675" y="4384675"/>
          <p14:tracePt t="43952" x="9583738" y="4384675"/>
          <p14:tracePt t="43958" x="9575800" y="4384675"/>
          <p14:tracePt t="43968" x="9566275" y="4384675"/>
          <p14:tracePt t="43982" x="9558338" y="4384675"/>
          <p14:tracePt t="44008" x="9550400" y="4384675"/>
          <p14:tracePt t="44011" x="9540875" y="4384675"/>
          <p14:tracePt t="44628" x="9515475" y="4384675"/>
          <p14:tracePt t="44638" x="9482138" y="4384675"/>
          <p14:tracePt t="44643" x="9456738" y="4384675"/>
          <p14:tracePt t="44654" x="9413875" y="4384675"/>
          <p14:tracePt t="44658" x="9371013" y="4384675"/>
          <p14:tracePt t="44668" x="9345613" y="4384675"/>
          <p14:tracePt t="44678" x="9320213" y="4394200"/>
          <p14:tracePt t="44684" x="9302750" y="4402138"/>
          <p14:tracePt t="44694" x="9286875" y="4402138"/>
          <p14:tracePt t="44698" x="9269413" y="4410075"/>
          <p14:tracePt t="44708" x="9251950" y="4410075"/>
          <p14:tracePt t="44715" x="9244013" y="4419600"/>
          <p14:tracePt t="44723" x="9226550" y="4419600"/>
          <p14:tracePt t="44732" x="9201150" y="4427538"/>
          <p14:tracePt t="44740" x="9167813" y="4435475"/>
          <p14:tracePt t="44743" x="9132888" y="4452938"/>
          <p14:tracePt t="44754" x="9091613" y="4460875"/>
          <p14:tracePt t="44760" x="9031288" y="4478338"/>
          <p14:tracePt t="44770" x="8980488" y="4486275"/>
          <p14:tracePt t="44773" x="8937625" y="4495800"/>
          <p14:tracePt t="44784" x="8904288" y="4503738"/>
          <p14:tracePt t="44790" x="8878888" y="4503738"/>
          <p14:tracePt t="44800" x="8861425" y="4503738"/>
          <p14:tracePt t="44803" x="8836025" y="4513263"/>
          <p14:tracePt t="44816" x="8810625" y="4513263"/>
          <p14:tracePt t="44820" x="8793163" y="4513263"/>
          <p14:tracePt t="44832" x="8759825" y="4513263"/>
          <p14:tracePt t="44836" x="8734425" y="4513263"/>
          <p14:tracePt t="44846" x="8716963" y="4521200"/>
          <p14:tracePt t="44850" x="8691563" y="4521200"/>
          <p14:tracePt t="44860" x="8666163" y="4521200"/>
          <p14:tracePt t="44865" x="8658225" y="4521200"/>
          <p14:tracePt t="44876" x="8640763" y="4521200"/>
          <p14:tracePt t="44882" x="8632825" y="4521200"/>
          <p14:tracePt t="44952" x="8623300" y="4521200"/>
          <p14:tracePt t="44956" x="8615363" y="4521200"/>
          <p14:tracePt t="44988" x="8605838" y="4521200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4429</TotalTime>
  <Words>1079</Words>
  <Application>Microsoft Office PowerPoint</Application>
  <PresentationFormat>Widescreen</PresentationFormat>
  <Paragraphs>121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Whitney</vt:lpstr>
      <vt:lpstr>Tema do Office</vt:lpstr>
      <vt:lpstr>FEUPeca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Sérgio Tomás</dc:creator>
  <cp:lastModifiedBy>Daniela Tomás</cp:lastModifiedBy>
  <cp:revision>199</cp:revision>
  <dcterms:created xsi:type="dcterms:W3CDTF">2021-04-06T12:55:03Z</dcterms:created>
  <dcterms:modified xsi:type="dcterms:W3CDTF">2022-10-11T11:55:14Z</dcterms:modified>
</cp:coreProperties>
</file>