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21CB-BBBF-FA49-34FF-0382F357A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E6FF6-CB07-3D45-E04D-11A96C3D5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6A76D-95A9-CB24-9239-A3EDCABA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78E0-F7E5-8DAD-FBFA-15D7B8B1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0431-A678-F999-37A7-6B9C839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5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25AC-7444-16DB-CD8F-AAE492E0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DE95-69C0-5C0E-FCA4-E2AB1E863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614F-0EC2-5366-8576-233EF6D9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D8F8-460F-618C-C8FB-1D9FB41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59D2-CEE7-508E-618B-68B1F4CF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87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F0FF1-4435-8B11-2F7D-68B2C141D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9AB58-714B-1D33-6876-8D964CFEB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16C19-7206-457F-CB85-52B7FE6E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8E20-D99E-521E-E5B5-46E1E6D5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05C8-C3D2-2743-A315-274138E4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14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B34E-C76A-02DD-E19E-FC7EEA5F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1369-3351-6D3A-B93B-703D7ECB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B02F7-E970-0069-B583-CAE00AF0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F0C-50BC-2500-F649-A79AEEBD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DEE8-5222-73DC-3649-2C3DC65B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5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0E86-FA82-2E1F-2535-199EE01F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23AD-90BA-74C4-9F66-8CC131B0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3A23-144A-2208-82FF-D36B86F9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EDFA-E041-B775-93E5-44984C5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0F4C-453F-F6C0-A60D-312D2F59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26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1835-2634-931F-B020-C27E3ECD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89FD-27CB-8E79-AECE-ABFE6917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B28F-DC99-B561-2377-22260194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0804-48C7-785E-D09A-D44A01DF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45A3-BF16-849D-B683-53FCE7B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53B7-F9B8-CFF0-B608-06F1D0DE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01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86D3-BE45-935E-34AA-181D69A1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41177-3895-42B7-D319-7E7DB52D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9A0BD-7325-2677-E0F3-2BAE817BC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66475-4C6D-6643-B82F-4AE569EA0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C51A-AE64-0A34-A258-CF840A4A2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EA8EA-28F2-5A85-1727-35D7EABD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ECDF-ECE9-64CE-3F1F-45093E3B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A0496-17A8-C396-CAB2-5E8834BB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623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AB6C-2EDF-19E9-25A9-C2D0FBAF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5E658-2866-01A1-AFD5-C6ABD58C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1109-AD56-79E7-52DB-1844C4D5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B4376-E389-D116-C566-B1FA9457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805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36A29-74E4-C8DE-F380-7FB5A2FC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D35B7-4A4C-5DF7-8C50-A581847C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C5A7D-A8DD-07D0-C3E8-63AA3AA6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053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6C26-D683-CF76-F646-6F1B1C38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EF23-33BA-B3CA-1054-F2FBF316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AA3F-CC88-BE23-5B87-A786D5CA9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D5666-324F-7C39-7B80-DF63C497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E9AC6-8111-941B-CE68-4003DF7B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9088-4327-300C-0B03-5BD81CC5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99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6AB0-5D16-FE63-0D2C-692F68A6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85AAC-F18D-D07B-55C6-AD9EADF0F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CEADF-FF43-FC9B-4B14-90FFA6EEB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3ACDF-4585-0DB5-0C39-6E003D0F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B84F9-11D0-AF1D-B17E-1322D2ED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02217-2796-5307-CD41-2FF9E8CA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64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1542A-9FD8-30C2-FC0B-5F0A07F2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E194-0C58-0C4D-6441-E52005AA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D32E-966F-FADC-6EDB-C33C03B0E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E263-5A25-4120-CA7E-F9F79598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0D3F-28D3-A27D-1279-C200D64A4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90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73C-9635-A847-B497-67930F9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34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Vicente Neves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“Não desistas dos teus sonhos!”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Apreciador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4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/>
              <a:t>Conquistador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Persistente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327171" y="3813396"/>
            <a:ext cx="270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23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Estado Civil: Solteiro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Ermesinde,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Acima da 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Telemóvel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Explorador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1076350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3494961"/>
            <a:ext cx="23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Objetivo/Necessidade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42825" y="5054124"/>
            <a:ext cx="27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pic>
        <p:nvPicPr>
          <p:cNvPr id="60" name="Picture 59" descr="A person holding a parrot&#10;&#10;Description automatically generated with medium confidence">
            <a:extLst>
              <a:ext uri="{FF2B5EF4-FFF2-40B4-BE49-F238E27FC236}">
                <a16:creationId xmlns:a16="http://schemas.microsoft.com/office/drawing/2014/main" id="{F3B74A87-B6D3-9F6F-4BC0-00A1147D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2" b="38050"/>
          <a:stretch/>
        </p:blipFill>
        <p:spPr>
          <a:xfrm>
            <a:off x="883643" y="1076350"/>
            <a:ext cx="1818201" cy="1546080"/>
          </a:xfrm>
          <a:prstGeom prst="roundRect">
            <a:avLst>
              <a:gd name="adj" fmla="val 8793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51853" y="1429633"/>
            <a:ext cx="6669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Estudante da FEUP, em LEIC, apreciador de aves raras.</a:t>
            </a:r>
          </a:p>
          <a:p>
            <a:r>
              <a:rPr lang="pt-PT" dirty="0"/>
              <a:t>Tem um projeto pessoal de criar um site com as suas fotografias de aves e planeia catalogá-las para conquistar corações e dominar as internets. </a:t>
            </a:r>
          </a:p>
          <a:p>
            <a:r>
              <a:rPr lang="pt-PT" dirty="0"/>
              <a:t>Ele gostaria de organizar uma viagem para obter material para o seu site, mas para isso ele precisa de bibliografia para encontrar novas espécies.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44050E-76E0-3935-5016-9DFC6FBCD506}"/>
              </a:ext>
            </a:extLst>
          </p:cNvPr>
          <p:cNvSpPr txBox="1"/>
          <p:nvPr/>
        </p:nvSpPr>
        <p:spPr>
          <a:xfrm>
            <a:off x="3951853" y="3864293"/>
            <a:ext cx="6182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Saber localização de aves em Portugal para planear uma viagem para fotografa-las para o seu site.</a:t>
            </a:r>
          </a:p>
          <a:p>
            <a:r>
              <a:rPr lang="pt-PT" dirty="0"/>
              <a:t>Para isso recorre à biblioteca da FEUP para requisitar um livro com a informação que necessita.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51853" y="5433954"/>
            <a:ext cx="661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site da biblioteca é pouco responsivo no seu dispostivo preferido.</a:t>
            </a:r>
          </a:p>
        </p:txBody>
      </p:sp>
    </p:spTree>
    <p:extLst>
      <p:ext uri="{BB962C8B-B14F-4D97-AF65-F5344CB8AC3E}">
        <p14:creationId xmlns:p14="http://schemas.microsoft.com/office/powerpoint/2010/main" val="19656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73C-9635-A847-B497-67930F9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34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Domingues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“Trabalho duro compensa”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Stressado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4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500" dirty="0"/>
              <a:t>Empenhado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Curioso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327171" y="3813396"/>
            <a:ext cx="3221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21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Trabalhador-Estudante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Estado Civil: Solteiro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Espinho,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Computador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Pessoa comum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1076350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3429000"/>
            <a:ext cx="23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Objetivo/Necessidade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85410" y="4641423"/>
            <a:ext cx="271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81217" y="1364602"/>
            <a:ext cx="6669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Trabalhador-Estudante da FEUP, em LEIC, empenhado mas com bastantes dificuldades a conciliar a vida de estudante com o trabalho.</a:t>
            </a:r>
          </a:p>
          <a:p>
            <a:r>
              <a:rPr lang="pt-PT" dirty="0"/>
              <a:t>Para ajudar, costuma juntar-se a um grupo de amigos na biblioteca.</a:t>
            </a:r>
          </a:p>
          <a:p>
            <a:r>
              <a:rPr lang="pt-PT" dirty="0"/>
              <a:t>No entanto, nem sempre encontram um espaço livre para estudarem.</a:t>
            </a:r>
          </a:p>
          <a:p>
            <a:r>
              <a:rPr lang="pt-PT" dirty="0"/>
              <a:t>Por isso, o Bruno e os amigos gostariam de ter uma forma fácil de encontrar e reservar espaços de estudo.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4014774" y="5067042"/>
            <a:ext cx="707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 saber quando uma sala de estudo se encontra disponível.</a:t>
            </a:r>
          </a:p>
          <a:p>
            <a:r>
              <a:rPr lang="pt-PT" dirty="0"/>
              <a:t>Dificuldade relacionada com reservar salas nos sites para esse efeito.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46A66-E355-28DA-9133-10834AB116D5}"/>
              </a:ext>
            </a:extLst>
          </p:cNvPr>
          <p:cNvSpPr txBox="1"/>
          <p:nvPr/>
        </p:nvSpPr>
        <p:spPr>
          <a:xfrm>
            <a:off x="3981217" y="3729262"/>
            <a:ext cx="594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Reservar de uma forma mais intuitiva uma sala para ir estudar com o seu grupo de amigos.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62AB2E-C209-EB39-3DF1-E4154434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3" y="1161106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9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331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Vicente Neves</vt:lpstr>
      <vt:lpstr>Bruno Domingues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Vicente Neves</dc:title>
  <dc:creator>Miguel Tavares</dc:creator>
  <cp:lastModifiedBy>Daniela Tomás</cp:lastModifiedBy>
  <cp:revision>15</cp:revision>
  <dcterms:created xsi:type="dcterms:W3CDTF">2022-09-29T16:13:07Z</dcterms:created>
  <dcterms:modified xsi:type="dcterms:W3CDTF">2022-10-04T08:31:36Z</dcterms:modified>
</cp:coreProperties>
</file>