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272" r:id="rId4"/>
    <p:sldId id="273" r:id="rId5"/>
    <p:sldId id="270" r:id="rId6"/>
    <p:sldId id="27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739C"/>
    <a:srgbClr val="557FC9"/>
    <a:srgbClr val="F1D78A"/>
    <a:srgbClr val="F6CE53"/>
    <a:srgbClr val="E7E5E6"/>
    <a:srgbClr val="B5C3DC"/>
    <a:srgbClr val="92AAD4"/>
    <a:srgbClr val="4472C4"/>
    <a:srgbClr val="D4D9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>
        <p:scale>
          <a:sx n="75" d="100"/>
          <a:sy n="75" d="100"/>
        </p:scale>
        <p:origin x="1896" y="7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A42B3-627C-4A92-AE5E-E104681B0535}" type="datetimeFigureOut">
              <a:rPr lang="pt-PT" smtClean="0"/>
              <a:t>05/10/2022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B114-B55C-468D-AA27-2CA819EC73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94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buFont typeface="+mj-lt"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600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8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186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982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81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350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9B30-86BE-419D-A508-1A9C7A36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A8876A-B62D-4840-871A-A0A37535B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F8A783-784D-4940-80CB-E3CE0D10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05/10/2022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F1A006-13BF-444B-AB38-4D3513D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34650C-0331-40EC-B3CE-7F771318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02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1C31C-EC90-4559-AABA-2B810F9B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0D3FE7-00AA-4CEA-9062-B67B42171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F7C70-A63C-457E-B5B7-CC7F8949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05/10/2022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A472F3-7CBA-4281-944F-65EA2A1A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67965-2D5F-4255-A616-2F487E06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2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12B02C-14ED-4923-ACB2-CCF8F4D4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9A8393C-901F-4A00-ABB1-BC101AF7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1CA662-50A7-46B0-BF20-8C1B56AC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05/10/2022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5D0D33-7361-4F04-B770-099DE78D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5DAF4E-7F74-4F24-A867-AFCC2F3D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27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B510-78E6-4180-9A45-73FEEA4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51909F-3AAE-4B6C-A951-D64D75C4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69BD2D-65B1-4362-87F6-0DF2C4FB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05/10/2022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C30C96-9B66-46D9-BB04-3D6D10E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447E-B0E1-419F-8CF6-8C64F946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1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D31E-A949-48EF-A5E7-DE2C1CFA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C3B839-6F63-4E4D-B624-CC90CE94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E33B18-C594-4073-AADD-331CB53E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05/10/2022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19081A-C91B-4CFF-85F4-EA4B02A1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120C84-82E2-4C74-9072-1368524C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42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996E8-1263-43F6-B073-156908F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01AE-F813-4C6F-A2C3-3BE6835F0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A69BF1-0CE7-4590-BC9A-5EE3CE9B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2FEDE0-419E-459F-854A-20C89671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05/10/2022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063D89-14D9-403A-BAC6-029FF0A7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BB01F2-ACBA-46A3-85FD-83F182FF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97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956F0-43F5-4CCC-BE00-703D21E2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00395F-0519-445F-8935-5956A34C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9B0CEF-FBDA-4BFF-9339-DD57DDC18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6A489B0-C5EA-4890-A903-0E2993F98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0E718F9-937A-4F42-B3B1-03132B9BE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862AFC-01DB-42E2-872A-FCBA0F0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05/10/2022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7E9D2A2-AF41-4987-9CC9-7CEAD24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9F436B6-BB01-4D08-918D-B1A56E55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9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5496E-EC24-48B5-A13D-09162E9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BC33E96-D5E6-4828-A9D7-C60A4660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05/10/2022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58FB88-CF1B-4095-A0A2-6A34DF67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F97FD92-AC42-46D4-AE7F-C286DEB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230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057FA58-4048-407F-8C59-F979215F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05/10/2022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6127469-5E41-4143-9174-08785932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B5F837-41A4-4253-8F3B-84B6FE2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18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4964F-E49F-411C-8435-3C3261A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B6E988-B30E-4A89-8B4B-4504A77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A1F4BA9-1CE2-41FB-95B6-17E4A4A4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2FEABD-C98E-45F3-8A4A-15F34BE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05/10/2022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513063-EB07-417A-BDC0-BB8688B8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DF0BA0-F9CE-4272-8E83-B8BF6CCE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1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F458E-A47C-4F1A-83B5-ED451EDF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76CE727-4087-41B9-AD7F-8C018408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81EF23-E5CB-4EB7-BB6D-1F6E57AB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4AE5ED-7568-4CB2-A5E6-6F87CA3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05/10/2022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E4C38D-A057-4167-BDF0-6E305D8F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BBA4B9-F83A-44D1-9D4B-99B4A28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3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E3A330-2769-47B6-8F52-4604957F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B5D832-109D-4E34-A42C-698F8CB8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8C7C6C-5A50-465C-92CB-375C3590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2FD5-41BF-4AC3-9B45-C9EE195255B8}" type="datetimeFigureOut">
              <a:rPr lang="pt-PT" smtClean="0"/>
              <a:t>05/10/2022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35BD13-7D42-4297-B0B9-A197BFF2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68900C-AD1A-46C7-9942-509D4578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522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BD8A33-C55F-43A8-B14A-940F9E57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789" y="2353640"/>
            <a:ext cx="7234422" cy="2150719"/>
          </a:xfrm>
          <a:noFill/>
        </p:spPr>
        <p:txBody>
          <a:bodyPr anchor="ctr">
            <a:normAutofit/>
          </a:bodyPr>
          <a:lstStyle/>
          <a:p>
            <a:r>
              <a:rPr lang="pt-PT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1C695C7-25D5-430E-B598-BE15C6E85676}"/>
              </a:ext>
            </a:extLst>
          </p:cNvPr>
          <p:cNvSpPr/>
          <p:nvPr/>
        </p:nvSpPr>
        <p:spPr>
          <a:xfrm rot="18884128">
            <a:off x="261499" y="4716641"/>
            <a:ext cx="926113" cy="347446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222CEE0-A77E-47F0-A48F-DF8013EBF24B}"/>
              </a:ext>
            </a:extLst>
          </p:cNvPr>
          <p:cNvSpPr/>
          <p:nvPr/>
        </p:nvSpPr>
        <p:spPr>
          <a:xfrm rot="2709410">
            <a:off x="1471377" y="5722233"/>
            <a:ext cx="1132031" cy="762833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728688-CCE5-4726-87B4-25227C813E5C}"/>
              </a:ext>
            </a:extLst>
          </p:cNvPr>
          <p:cNvSpPr txBox="1"/>
          <p:nvPr/>
        </p:nvSpPr>
        <p:spPr>
          <a:xfrm>
            <a:off x="-227712" y="5883909"/>
            <a:ext cx="1808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   Daniela Tomás</a:t>
            </a:r>
          </a:p>
          <a:p>
            <a:pPr algn="ctr"/>
            <a:r>
              <a:rPr lang="pt-PT" sz="1400" dirty="0"/>
              <a:t>Diogo Nunes</a:t>
            </a:r>
          </a:p>
          <a:p>
            <a:pPr algn="ctr"/>
            <a:r>
              <a:rPr lang="pt-PT" sz="1400" dirty="0"/>
              <a:t>    Miguel Tavares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E9B27B8-6C7E-4D40-95CB-6104A9C795DC}"/>
              </a:ext>
            </a:extLst>
          </p:cNvPr>
          <p:cNvSpPr/>
          <p:nvPr/>
        </p:nvSpPr>
        <p:spPr>
          <a:xfrm rot="8083291">
            <a:off x="593018" y="4935541"/>
            <a:ext cx="902912" cy="563287"/>
          </a:xfrm>
          <a:prstGeom prst="roundRect">
            <a:avLst>
              <a:gd name="adj" fmla="val 0"/>
            </a:avLst>
          </a:prstGeom>
          <a:solidFill>
            <a:srgbClr val="92A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B79FDAA-32C5-4F6F-ABEE-67F4C2F80EF8}"/>
              </a:ext>
            </a:extLst>
          </p:cNvPr>
          <p:cNvSpPr/>
          <p:nvPr/>
        </p:nvSpPr>
        <p:spPr>
          <a:xfrm rot="2727331">
            <a:off x="1913317" y="5444023"/>
            <a:ext cx="1097849" cy="445368"/>
          </a:xfrm>
          <a:prstGeom prst="roundRect">
            <a:avLst>
              <a:gd name="adj" fmla="val 0"/>
            </a:avLst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6214E7CA-72CE-2D35-6BB7-BD41E98F0D8B}"/>
              </a:ext>
            </a:extLst>
          </p:cNvPr>
          <p:cNvSpPr txBox="1"/>
          <p:nvPr/>
        </p:nvSpPr>
        <p:spPr>
          <a:xfrm>
            <a:off x="1327764" y="5893875"/>
            <a:ext cx="1267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up202004946</a:t>
            </a:r>
          </a:p>
          <a:p>
            <a:pPr algn="ctr"/>
            <a:r>
              <a:rPr lang="pt-PT" sz="1400" dirty="0"/>
              <a:t>up202007895</a:t>
            </a:r>
          </a:p>
          <a:p>
            <a:pPr algn="ctr"/>
            <a:r>
              <a:rPr lang="pt-PT" sz="1400" dirty="0"/>
              <a:t>up202002811</a:t>
            </a: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1AB7CA35-A811-5A30-9D02-4876F87CD69C}"/>
              </a:ext>
            </a:extLst>
          </p:cNvPr>
          <p:cNvSpPr txBox="1"/>
          <p:nvPr/>
        </p:nvSpPr>
        <p:spPr>
          <a:xfrm>
            <a:off x="679938" y="5666707"/>
            <a:ext cx="12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IPC 2022/2023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ED624-F619-4116-D777-23FD75EF6B9E}"/>
              </a:ext>
            </a:extLst>
          </p:cNvPr>
          <p:cNvSpPr/>
          <p:nvPr/>
        </p:nvSpPr>
        <p:spPr>
          <a:xfrm>
            <a:off x="9438059" y="66675"/>
            <a:ext cx="548882" cy="44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9541CA-DB8D-C36D-10DB-3C15EDB6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650" y="0"/>
            <a:ext cx="2795959" cy="104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11"/>
    </mc:Choice>
    <mc:Fallback xmlns="">
      <p:transition spd="slow" advTm="158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3641233" y="1078296"/>
            <a:ext cx="4428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 do Projeto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5BF97-122F-2AEB-7915-E5A38E755269}"/>
              </a:ext>
            </a:extLst>
          </p:cNvPr>
          <p:cNvSpPr txBox="1"/>
          <p:nvPr/>
        </p:nvSpPr>
        <p:spPr>
          <a:xfrm>
            <a:off x="2450237" y="1997839"/>
            <a:ext cx="7288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 objetivo do projeto é a criação de uma interface de utilizador para uma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Android/iOS de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gestão de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da biblioteca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chamada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 Esta aplicação apresenta um catálogo com os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livros da biblioteca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para requisitar e as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salas de estudo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disponíveis para reservar. </a:t>
            </a:r>
          </a:p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 principal elemento diferenciador é a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 social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que permite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convites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para que utilizadores usufruam das salas de estudo em conjunto e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comentários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relacionados aos livros.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2450237" y="1069600"/>
            <a:ext cx="7208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 e Serviços Semelhantes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5BF97-122F-2AEB-7915-E5A38E755269}"/>
              </a:ext>
            </a:extLst>
          </p:cNvPr>
          <p:cNvSpPr txBox="1"/>
          <p:nvPr/>
        </p:nvSpPr>
        <p:spPr>
          <a:xfrm>
            <a:off x="2450237" y="1980444"/>
            <a:ext cx="7208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Atualmente, o único serviço com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semelhantes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às da FEUPeca é o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da biblioteca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da FEUP, que se encontra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desatualizado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desconhecido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para a maioria da comunidade FEUPiana.</a:t>
            </a:r>
          </a:p>
          <a:p>
            <a:pPr algn="just"/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 site da biblioteca partilha algumas funcionalidades com a FEUPeca nomeadamente requisitar livros e reservar salas de estudo.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10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602"/>
    </mc:Choice>
    <mc:Fallback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2255622" y="743531"/>
            <a:ext cx="76777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Inquérito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5BF97-122F-2AEB-7915-E5A38E755269}"/>
              </a:ext>
            </a:extLst>
          </p:cNvPr>
          <p:cNvSpPr txBox="1"/>
          <p:nvPr/>
        </p:nvSpPr>
        <p:spPr>
          <a:xfrm>
            <a:off x="2255622" y="1328306"/>
            <a:ext cx="851812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 inquérito foi partilhado com a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comunidade FEUP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 no total, recebemos cerca de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respostas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 Grande parte dos participantes abordados, frequentam a FEUP à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ou 3 anos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(48,4% e 32,3%) e encontram-se no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3º ano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(90,3%) da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LEIC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(100%), têm idades compreendidas entre os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e 24 anos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(90,3%) sendo a maioria do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sexo masculino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(67,7%).</a:t>
            </a:r>
          </a:p>
          <a:p>
            <a:pPr algn="just"/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Nos resultados obtidos: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No geral, os estudantes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conhecem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site da biblioteca (54,8%), os que conhecem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nunca usam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(62,5%);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Mais de metade passa até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horas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na biblioteca por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(67,7%) 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estudar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(83,9%) 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 maioria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nunca requisitou livros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(90,3%)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nunca reservou uma sala de estudo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(71%);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Uma parte significativa gostaria de usar uma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Android/iOS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(87,4%);</a:t>
            </a:r>
          </a:p>
          <a:p>
            <a:pPr algn="just"/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89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602"/>
    </mc:Choice>
    <mc:Fallback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3136685" y="737013"/>
            <a:ext cx="59186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Título Bonito</a:t>
            </a:r>
            <a:endParaRPr lang="pt-PT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080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3136685" y="737013"/>
            <a:ext cx="59186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Título Bonito</a:t>
            </a:r>
            <a:endParaRPr lang="pt-PT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6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4257</TotalTime>
  <Words>312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Whitney</vt:lpstr>
      <vt:lpstr>Tema do Office</vt:lpstr>
      <vt:lpstr>FEUPeca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Tomás</dc:creator>
  <cp:lastModifiedBy>Miguel Tavares</cp:lastModifiedBy>
  <cp:revision>180</cp:revision>
  <dcterms:created xsi:type="dcterms:W3CDTF">2021-04-06T12:55:03Z</dcterms:created>
  <dcterms:modified xsi:type="dcterms:W3CDTF">2022-10-05T18:36:33Z</dcterms:modified>
</cp:coreProperties>
</file>