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21CB-BBBF-FA49-34FF-0382F357A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E6FF6-CB07-3D45-E04D-11A96C3D5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6A76D-95A9-CB24-9239-A3EDCABA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C78E0-F7E5-8DAD-FBFA-15D7B8B1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0431-A678-F999-37A7-6B9C839B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55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25AC-7444-16DB-CD8F-AAE492E0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FDE95-69C0-5C0E-FCA4-E2AB1E863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A614F-0EC2-5366-8576-233EF6D9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9D8F8-460F-618C-C8FB-1D9FB41C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759D2-CEE7-508E-618B-68B1F4CF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3870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F0FF1-4435-8B11-2F7D-68B2C141D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9AB58-714B-1D33-6876-8D964CFEB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16C19-7206-457F-CB85-52B7FE6E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58E20-D99E-521E-E5B5-46E1E6D5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605C8-C3D2-2743-A315-274138E4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141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B34E-C76A-02DD-E19E-FC7EEA5F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C1369-3351-6D3A-B93B-703D7ECB4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B02F7-E970-0069-B583-CAE00AF0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88F0C-50BC-2500-F649-A79AEEBD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EDEE8-5222-73DC-3649-2C3DC65B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05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0E86-FA82-2E1F-2535-199EE01F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B23AD-90BA-74C4-9F66-8CC131B05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13A23-144A-2208-82FF-D36B86F9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4EDFA-E041-B775-93E5-44984C55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20F4C-453F-F6C0-A60D-312D2F59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2268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1835-2634-931F-B020-C27E3ECD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689FD-27CB-8E79-AECE-ABFE6917A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9B28F-DC99-B561-2377-222601940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B0804-48C7-785E-D09A-D44A01DF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445A3-BF16-849D-B683-53FCE7B3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253B7-F9B8-CFF0-B608-06F1D0DE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019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86D3-BE45-935E-34AA-181D69A11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41177-3895-42B7-D319-7E7DB52D8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9A0BD-7325-2677-E0F3-2BAE817BC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66475-4C6D-6643-B82F-4AE569EA0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4C51A-AE64-0A34-A258-CF840A4A2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EA8EA-28F2-5A85-1727-35D7EABD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ECDF-ECE9-64CE-3F1F-45093E3B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A0496-17A8-C396-CAB2-5E8834BB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623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AB6C-2EDF-19E9-25A9-C2D0FBAF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5E658-2866-01A1-AFD5-C6ABD58C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D1109-AD56-79E7-52DB-1844C4D5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B4376-E389-D116-C566-B1FA9457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6805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36A29-74E4-C8DE-F380-7FB5A2FC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D35B7-4A4C-5DF7-8C50-A581847C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C5A7D-A8DD-07D0-C3E8-63AA3AA6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9053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6C26-D683-CF76-F646-6F1B1C38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0EF23-33BA-B3CA-1054-F2FBF3162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BAA3F-CC88-BE23-5B87-A786D5CA9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D5666-324F-7C39-7B80-DF63C497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E9AC6-8111-941B-CE68-4003DF7B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09088-4327-300C-0B03-5BD81CC5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2998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6AB0-5D16-FE63-0D2C-692F68A6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85AAC-F18D-D07B-55C6-AD9EADF0F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CEADF-FF43-FC9B-4B14-90FFA6EEB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3ACDF-4585-0DB5-0C39-6E003D0F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29/09/2022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B84F9-11D0-AF1D-B17E-1322D2ED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02217-2796-5307-CD41-2FF9E8CA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641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1542A-9FD8-30C2-FC0B-5F0A07F2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FE194-0C58-0C4D-6441-E52005AA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CD32E-966F-FADC-6EDB-C33C03B0E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477EF-A9B7-4836-9CD0-9740FC9BEE33}" type="datetimeFigureOut">
              <a:rPr lang="pt-PT" smtClean="0"/>
              <a:t>29/09/2022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5E263-5A25-4120-CA7E-F9F79598A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20D3F-28D3-A27D-1279-C200D64A4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E3063-70D6-44BD-82C8-3121FAFE73C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8907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A73C-9635-A847-B497-67930F9E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34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PT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Vicente Neves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42F8BE-5F28-81B8-1EF3-4F00D43AEBDB}"/>
              </a:ext>
            </a:extLst>
          </p:cNvPr>
          <p:cNvCxnSpPr/>
          <p:nvPr/>
        </p:nvCxnSpPr>
        <p:spPr>
          <a:xfrm>
            <a:off x="3431097" y="1015068"/>
            <a:ext cx="0" cy="546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237ACD-0C29-EBDA-93BD-F474DA372ADA}"/>
              </a:ext>
            </a:extLst>
          </p:cNvPr>
          <p:cNvSpPr/>
          <p:nvPr/>
        </p:nvSpPr>
        <p:spPr>
          <a:xfrm>
            <a:off x="390091" y="2898478"/>
            <a:ext cx="2843865" cy="7382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“Não desistas dos teus sonhos!”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E235CA-F97E-08CC-3415-F2C4ED1A9EC3}"/>
              </a:ext>
            </a:extLst>
          </p:cNvPr>
          <p:cNvSpPr/>
          <p:nvPr/>
        </p:nvSpPr>
        <p:spPr>
          <a:xfrm>
            <a:off x="327172" y="5524849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Apreciador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738E72-101A-A725-7340-A947073651FD}"/>
              </a:ext>
            </a:extLst>
          </p:cNvPr>
          <p:cNvSpPr/>
          <p:nvPr/>
        </p:nvSpPr>
        <p:spPr>
          <a:xfrm>
            <a:off x="1879134" y="5524849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/>
              <a:t>Conquistador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FB2A80-FDB6-C658-31F5-A47457A72BCE}"/>
              </a:ext>
            </a:extLst>
          </p:cNvPr>
          <p:cNvSpPr/>
          <p:nvPr/>
        </p:nvSpPr>
        <p:spPr>
          <a:xfrm>
            <a:off x="1027652" y="5976335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Persistente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97600-B300-9E4B-A472-710D62F08D90}"/>
              </a:ext>
            </a:extLst>
          </p:cNvPr>
          <p:cNvSpPr txBox="1"/>
          <p:nvPr/>
        </p:nvSpPr>
        <p:spPr>
          <a:xfrm>
            <a:off x="327171" y="3813396"/>
            <a:ext cx="2709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Idade: 23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Habilitação: Secundário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Trabalho/Ocupação: Estudante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Estado Civil: Solteiro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Localização: Carvalhos, Portugal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Literacia Digital: Acima da média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Dispositivo Preferido: Telemóvel 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Arquétipo: Explorador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684866-3088-646C-69A2-FC430FF11C6E}"/>
              </a:ext>
            </a:extLst>
          </p:cNvPr>
          <p:cNvSpPr txBox="1"/>
          <p:nvPr/>
        </p:nvSpPr>
        <p:spPr>
          <a:xfrm>
            <a:off x="3951853" y="1076350"/>
            <a:ext cx="582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Narrativa/Estilo de Vida/Padrões de comportamento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F0133-8511-C48A-71FC-714B3766333F}"/>
              </a:ext>
            </a:extLst>
          </p:cNvPr>
          <p:cNvSpPr txBox="1"/>
          <p:nvPr/>
        </p:nvSpPr>
        <p:spPr>
          <a:xfrm>
            <a:off x="3951853" y="3494961"/>
            <a:ext cx="231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6">
                    <a:lumMod val="75000"/>
                  </a:schemeClr>
                </a:solidFill>
              </a:rPr>
              <a:t>Objetivo/Necessidade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B82D9F-0344-C8DA-0FF2-66286EB12F19}"/>
              </a:ext>
            </a:extLst>
          </p:cNvPr>
          <p:cNvSpPr txBox="1"/>
          <p:nvPr/>
        </p:nvSpPr>
        <p:spPr>
          <a:xfrm>
            <a:off x="3942825" y="5054124"/>
            <a:ext cx="271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C00000"/>
                </a:solidFill>
              </a:rPr>
              <a:t>Frustações</a:t>
            </a:r>
          </a:p>
        </p:txBody>
      </p:sp>
      <p:pic>
        <p:nvPicPr>
          <p:cNvPr id="60" name="Picture 59" descr="A person holding a parrot&#10;&#10;Description automatically generated with medium confidence">
            <a:extLst>
              <a:ext uri="{FF2B5EF4-FFF2-40B4-BE49-F238E27FC236}">
                <a16:creationId xmlns:a16="http://schemas.microsoft.com/office/drawing/2014/main" id="{F3B74A87-B6D3-9F6F-4BC0-00A1147DD8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2" b="38050"/>
          <a:stretch/>
        </p:blipFill>
        <p:spPr>
          <a:xfrm>
            <a:off x="883643" y="1076350"/>
            <a:ext cx="1754053" cy="1491533"/>
          </a:xfrm>
          <a:prstGeom prst="roundRect">
            <a:avLst>
              <a:gd name="adj" fmla="val 8793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2C6261E-502D-04B7-B2FE-9EDC5D70B82D}"/>
              </a:ext>
            </a:extLst>
          </p:cNvPr>
          <p:cNvSpPr txBox="1"/>
          <p:nvPr/>
        </p:nvSpPr>
        <p:spPr>
          <a:xfrm>
            <a:off x="3951853" y="1429633"/>
            <a:ext cx="66692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Estudante trabalhador da FEUP, em LEIC, apreciador de aves raras.</a:t>
            </a:r>
          </a:p>
          <a:p>
            <a:r>
              <a:rPr lang="pt-PT" dirty="0"/>
              <a:t>Tem um projeto pessoal de criar um site com as suas fotografias de aves e planeia cataloga-las para conquistar corações e dominar as internets. </a:t>
            </a:r>
          </a:p>
          <a:p>
            <a:r>
              <a:rPr lang="pt-PT" dirty="0"/>
              <a:t>Ele gostaria de organizar uma viagem para obter material para o seu site para isso ele precisa de bibliografia para encontrar novas espécies.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44050E-76E0-3935-5016-9DFC6FBCD506}"/>
              </a:ext>
            </a:extLst>
          </p:cNvPr>
          <p:cNvSpPr txBox="1"/>
          <p:nvPr/>
        </p:nvSpPr>
        <p:spPr>
          <a:xfrm>
            <a:off x="3951853" y="3864293"/>
            <a:ext cx="6182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Saber localização de aves em Portugal para planear uma viagem para fotografa-las para o seu site.</a:t>
            </a:r>
          </a:p>
          <a:p>
            <a:r>
              <a:rPr lang="pt-PT" dirty="0"/>
              <a:t>Para isso recorre à biblioteca da FEUP para requisitar um livro com a informação que necessita.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9117E1-476D-7292-BEFA-0E53836324D7}"/>
              </a:ext>
            </a:extLst>
          </p:cNvPr>
          <p:cNvSpPr txBox="1"/>
          <p:nvPr/>
        </p:nvSpPr>
        <p:spPr>
          <a:xfrm>
            <a:off x="3951853" y="5433954"/>
            <a:ext cx="661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site da biblioteca é pouco responsivo no seu dispostivo preferido.</a:t>
            </a:r>
          </a:p>
        </p:txBody>
      </p:sp>
    </p:spTree>
    <p:extLst>
      <p:ext uri="{BB962C8B-B14F-4D97-AF65-F5344CB8AC3E}">
        <p14:creationId xmlns:p14="http://schemas.microsoft.com/office/powerpoint/2010/main" val="196561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A73C-9635-A847-B497-67930F9E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34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PT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 Domingues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42F8BE-5F28-81B8-1EF3-4F00D43AEBDB}"/>
              </a:ext>
            </a:extLst>
          </p:cNvPr>
          <p:cNvCxnSpPr/>
          <p:nvPr/>
        </p:nvCxnSpPr>
        <p:spPr>
          <a:xfrm>
            <a:off x="3431097" y="1015068"/>
            <a:ext cx="0" cy="546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237ACD-0C29-EBDA-93BD-F474DA372ADA}"/>
              </a:ext>
            </a:extLst>
          </p:cNvPr>
          <p:cNvSpPr/>
          <p:nvPr/>
        </p:nvSpPr>
        <p:spPr>
          <a:xfrm>
            <a:off x="390091" y="2898478"/>
            <a:ext cx="2843865" cy="7382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“Eles controlam-nos!”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E235CA-F97E-08CC-3415-F2C4ED1A9EC3}"/>
              </a:ext>
            </a:extLst>
          </p:cNvPr>
          <p:cNvSpPr/>
          <p:nvPr/>
        </p:nvSpPr>
        <p:spPr>
          <a:xfrm>
            <a:off x="327172" y="5524849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Estudioso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738E72-101A-A725-7340-A947073651FD}"/>
              </a:ext>
            </a:extLst>
          </p:cNvPr>
          <p:cNvSpPr/>
          <p:nvPr/>
        </p:nvSpPr>
        <p:spPr>
          <a:xfrm>
            <a:off x="1879134" y="5524849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/>
              <a:t>Empenhado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FB2A80-FDB6-C658-31F5-A47457A72BCE}"/>
              </a:ext>
            </a:extLst>
          </p:cNvPr>
          <p:cNvSpPr/>
          <p:nvPr/>
        </p:nvSpPr>
        <p:spPr>
          <a:xfrm>
            <a:off x="1027652" y="5976335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Curioso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97600-B300-9E4B-A472-710D62F08D90}"/>
              </a:ext>
            </a:extLst>
          </p:cNvPr>
          <p:cNvSpPr txBox="1"/>
          <p:nvPr/>
        </p:nvSpPr>
        <p:spPr>
          <a:xfrm>
            <a:off x="327171" y="3813396"/>
            <a:ext cx="3221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Idade: 21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Habilitação: Secundário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Trabalho/Ocupação: Trabalhador-Estudante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Estado Civil: Solteiro 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Localização: Espinho, Portugal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Literacia Digital: Média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Dispositivo Preferido: Computador 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Arquétipo: Fora de Lei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684866-3088-646C-69A2-FC430FF11C6E}"/>
              </a:ext>
            </a:extLst>
          </p:cNvPr>
          <p:cNvSpPr txBox="1"/>
          <p:nvPr/>
        </p:nvSpPr>
        <p:spPr>
          <a:xfrm>
            <a:off x="3951853" y="1076350"/>
            <a:ext cx="582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Narrativa/Estilo de Vida/Padrões de comportamento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F0133-8511-C48A-71FC-714B3766333F}"/>
              </a:ext>
            </a:extLst>
          </p:cNvPr>
          <p:cNvSpPr txBox="1"/>
          <p:nvPr/>
        </p:nvSpPr>
        <p:spPr>
          <a:xfrm>
            <a:off x="3951853" y="3429000"/>
            <a:ext cx="231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6">
                    <a:lumMod val="75000"/>
                  </a:schemeClr>
                </a:solidFill>
              </a:rPr>
              <a:t>Objetivo/Necessidade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B82D9F-0344-C8DA-0FF2-66286EB12F19}"/>
              </a:ext>
            </a:extLst>
          </p:cNvPr>
          <p:cNvSpPr txBox="1"/>
          <p:nvPr/>
        </p:nvSpPr>
        <p:spPr>
          <a:xfrm>
            <a:off x="3951853" y="4283310"/>
            <a:ext cx="271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C00000"/>
                </a:solidFill>
              </a:rPr>
              <a:t>Frustações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2C6261E-502D-04B7-B2FE-9EDC5D70B82D}"/>
              </a:ext>
            </a:extLst>
          </p:cNvPr>
          <p:cNvSpPr txBox="1"/>
          <p:nvPr/>
        </p:nvSpPr>
        <p:spPr>
          <a:xfrm>
            <a:off x="3981217" y="1418402"/>
            <a:ext cx="6669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Estudante da FEUP, em LEIC, empenhado mas com bastantes dificuldades a conciliar a vida de estudante com o trabalho.</a:t>
            </a:r>
          </a:p>
          <a:p>
            <a:r>
              <a:rPr lang="pt-PT" dirty="0"/>
              <a:t>Para ajudar costuma juntar-se a um grupo de amigos na biblioteca.</a:t>
            </a:r>
          </a:p>
          <a:p>
            <a:endParaRPr lang="pt-PT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9117E1-476D-7292-BEFA-0E53836324D7}"/>
              </a:ext>
            </a:extLst>
          </p:cNvPr>
          <p:cNvSpPr txBox="1"/>
          <p:nvPr/>
        </p:nvSpPr>
        <p:spPr>
          <a:xfrm>
            <a:off x="3981217" y="4708929"/>
            <a:ext cx="707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Não saber quando uma sala de estudo se encontra disponível e ser difícil as reservar.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E46A66-E355-28DA-9133-10834AB116D5}"/>
              </a:ext>
            </a:extLst>
          </p:cNvPr>
          <p:cNvSpPr txBox="1"/>
          <p:nvPr/>
        </p:nvSpPr>
        <p:spPr>
          <a:xfrm>
            <a:off x="3951853" y="3885835"/>
            <a:ext cx="594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Reservar uma sala para ir estudar com o seu grupo de amigos.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62AB2E-C209-EB39-3DF1-E4154434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33" y="1161106"/>
            <a:ext cx="2313401" cy="1542267"/>
          </a:xfrm>
          <a:prstGeom prst="roundRect">
            <a:avLst>
              <a:gd name="adj" fmla="val 5244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9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284</Words>
  <Application>Microsoft Office PowerPoint</Application>
  <PresentationFormat>Ecrã Panorâmico</PresentationFormat>
  <Paragraphs>42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Vicente Neves</vt:lpstr>
      <vt:lpstr>Bruno Domingues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Vicente Neves</dc:title>
  <dc:creator>Miguel Tavares</dc:creator>
  <cp:lastModifiedBy>Diogo Filipe Faia Nunes</cp:lastModifiedBy>
  <cp:revision>9</cp:revision>
  <dcterms:created xsi:type="dcterms:W3CDTF">2022-09-29T16:13:07Z</dcterms:created>
  <dcterms:modified xsi:type="dcterms:W3CDTF">2022-09-29T20:00:05Z</dcterms:modified>
</cp:coreProperties>
</file>