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6656-3DD1-0000-7BA5-872FD3EF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DCF48-862B-969C-1B22-0D36CE1ED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494063-E0BC-F788-A066-58A9C111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8C6CF8-C736-FA46-7BED-98E44B52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191742-6EBA-B326-BECC-6A864BC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5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E9B93-3496-04FD-3752-FE6A4DD4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4AB69E-AB2F-897B-45D9-C7B2B12D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98DBE-DF87-8E34-40C9-A3A36A9F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FFEA15-41ED-9362-F07E-C9C434D4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3E8FE7-1327-F839-A7AE-153FC1EE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0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0EC612-FC28-1A17-39D1-8ED5E0F9D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50604DC-25B7-020C-EEED-44B6A31F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3A587-A64A-A228-7C60-185818FD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871DA5-7411-7749-B974-F64C6996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194A2D-7AFA-E3A2-6E70-C67D829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46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83AF-8C46-23CE-F8B5-BFBABAE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ED9DA-62EE-7C7E-627D-25AC6E4C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2D5CFE-240F-A601-0823-19C4775B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FD25BE-3F6A-6F6F-FAD1-1B673E17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D3F465-ECFE-87DA-A941-8B6076D9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192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47FCC-9592-AA8E-85C1-879DF64F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5A9324-C6CD-5AE7-FF0A-8BBAED34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DF149C-FFD4-24CD-264A-AB25AF00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9430A5-B235-A6D6-AEEF-5C3C5F5C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8EE8F2-8E06-17B3-01DD-A2E32DA7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946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E9E42-BBB7-00E6-9FB9-AB10F18C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361780-4458-6242-1E95-535E8AB7B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080B20-96C3-0B22-C19E-39BEDB04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11AFAA-F48F-0F51-AEC9-B9CF7208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7BDEE9A-C9CC-B074-452B-4BD43DC4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D2D1B7-7ACC-A04E-04AE-18F3FFA0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6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90EC-D849-F638-3FEE-01CCA25F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72CB35-4F99-935A-730B-A191A96E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9A89D6-5DDC-4E9B-6B22-466BA53A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EC8BADC-12CF-D6F7-A93C-F1E636CFA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177F6D6-32FC-E6A1-BAF3-EFA58234D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B49F513-6EFE-ABBA-9EE7-B2BA7B0A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56D44D1-C402-8B89-23D1-768BCF1E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792A59-4BAF-EC92-401D-7816BFF1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63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5EE14-764E-BC8B-6C41-6A85EF5B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0C938C-B9B4-32BD-174B-F4470629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97F9E3-EA3A-C33D-FC27-2C526D30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13CE9A6-42DF-CAF0-537A-8B6DEE72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6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9F9ED5-A585-4A04-E269-5B9137B4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3C6C4E7-2777-BB9D-55AD-D63F746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99ABAF-9A57-AFB6-648D-48F396EA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21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75EC2-FB28-43A3-8935-567C3B0A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E83A9B-DDCE-3C06-BCB7-AAB94288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F23721D-FFA8-9081-E5BD-1BC465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B09EB0-4B52-F7E7-84A9-45A297C6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D8A94D-1FD3-6F77-5A0D-057D021E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6CBA90A-A515-153B-4C27-660E94EE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095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BCCC-9D14-0B68-2C0C-93057411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1CF52B-12BB-664D-9740-0A69A9F72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F0EA58-14AD-2710-4C61-0EF6F208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4F4EE4-9349-2F6D-BDD0-2D34E5CF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28C898-5F19-8D8C-5F12-50127ABB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1A2CF5-B7E3-EC23-3527-424D987D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087167-43C9-CF8E-60C2-C76D5BFF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7FA3F4-C8EB-0AD5-A355-DB6E6999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6E2C39-2957-9402-E190-225D1C0F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F049-57C8-4167-8B71-BE325B363F2B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59C737-A195-FE4E-90DB-485416410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FA1F3A-66C5-9479-C1E0-F1A23E3D8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1F5C-7CBC-46B0-ADC4-3552644E0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3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B004-44B1-F0FE-A088-A48ACE6B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conceptual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6ED1E3-D0E0-FEA6-56A9-31181850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81841"/>
            <a:ext cx="3926048" cy="352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accent1"/>
                </a:solidFill>
              </a:rPr>
              <a:t>Objetos (atributos):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Piso (lotação, numero);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Livro (nome, categoria, estado);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Utilizador (nome);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Sala (capacidade, numero,  estado, horário);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Catálogo (categorias);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729558-8FAA-EA3D-0751-B388C407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0823" y="1981842"/>
            <a:ext cx="3338817" cy="256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accent1"/>
                </a:solidFill>
              </a:rPr>
              <a:t>Ações: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Criar, remover pedido;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Selecionar livro;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Selecionar sala;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Selecionar utilizador;</a:t>
            </a:r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150775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</Words>
  <Application>Microsoft Office PowerPoint</Application>
  <PresentationFormat>Ecrã Panorâmico</PresentationFormat>
  <Paragraphs>12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Modelo conceptual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conceptual</dc:title>
  <dc:creator>Diogo Filipe Faia Nunes</dc:creator>
  <cp:lastModifiedBy>Diogo Filipe Faia Nunes</cp:lastModifiedBy>
  <cp:revision>2</cp:revision>
  <dcterms:created xsi:type="dcterms:W3CDTF">2022-10-04T17:32:01Z</dcterms:created>
  <dcterms:modified xsi:type="dcterms:W3CDTF">2022-10-04T18:36:19Z</dcterms:modified>
</cp:coreProperties>
</file>