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Neves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“Não desistas dos teus sonhos!”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Carvalhos,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5054124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754053" cy="1491533"/>
          </a:xfrm>
          <a:prstGeom prst="roundRect">
            <a:avLst>
              <a:gd name="adj" fmla="val 8793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trabalhador da FEUP, em LEIC, apreciador de aves raras.</a:t>
            </a:r>
          </a:p>
          <a:p>
            <a:r>
              <a:rPr lang="pt-PT" dirty="0"/>
              <a:t>Tem um projeto pessoal de criar um site com as suas fotografias de aves e planeia cataloga-las para conquistar corações e dominar as internets. </a:t>
            </a:r>
          </a:p>
          <a:p>
            <a:r>
              <a:rPr lang="pt-PT" dirty="0"/>
              <a:t>Ele gostaria de organizar uma viagem para obter material para o seu site para isso ele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864293"/>
            <a:ext cx="618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Saber localização de aves em Portugal para planear uma viagem para fotografa-las para o seu site.</a:t>
            </a:r>
          </a:p>
          <a:p>
            <a:r>
              <a:rPr lang="pt-PT" dirty="0"/>
              <a:t>Para isso recorre à biblioteca da FEUP para requisitar um livro com a informação que necessita.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3" y="5433954"/>
            <a:ext cx="661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site da biblioteca é pouco responsivo no seu dispostivo preferido.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3221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29000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85410" y="4641423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4602"/>
            <a:ext cx="6669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empenhado mas com bastantes dificuldades a conciliar a vida de estudante com o trabalho.</a:t>
            </a:r>
          </a:p>
          <a:p>
            <a:r>
              <a:rPr lang="pt-PT" dirty="0"/>
              <a:t>Para ajudar, costuma juntar-se a um grupo de amigos na biblioteca.</a:t>
            </a:r>
          </a:p>
          <a:p>
            <a:r>
              <a:rPr lang="pt-PT" dirty="0"/>
              <a:t>No entanto, nem sempre encontram um espaço livre para estudarem.</a:t>
            </a:r>
          </a:p>
          <a:p>
            <a:r>
              <a:rPr lang="pt-PT" dirty="0"/>
              <a:t>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4014774" y="5067042"/>
            <a:ext cx="70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saber quando uma sala de estudo se encontra disponível.</a:t>
            </a:r>
          </a:p>
          <a:p>
            <a:r>
              <a:rPr lang="pt-PT" dirty="0"/>
              <a:t>Dificuldade relacionada com reservar salas nos sites para esse efeito.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81217" y="3729262"/>
            <a:ext cx="594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Reservar de uma forma mais intuitiva uma sala para ir estudar com o seu grupo de amigos.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330</Words>
  <Application>Microsoft Office PowerPoint</Application>
  <PresentationFormat>Ecrã Panorâmico</PresentationFormat>
  <Paragraphs>45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Vicente Neves</vt:lpstr>
      <vt:lpstr>Bruno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Diogo Filipe Faia Nunes</cp:lastModifiedBy>
  <cp:revision>10</cp:revision>
  <dcterms:created xsi:type="dcterms:W3CDTF">2022-09-29T16:13:07Z</dcterms:created>
  <dcterms:modified xsi:type="dcterms:W3CDTF">2022-09-29T21:40:57Z</dcterms:modified>
</cp:coreProperties>
</file>