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2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21CB-BBBF-FA49-34FF-0382F357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E6FF6-CB07-3D45-E04D-11A96C3D5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A76D-95A9-CB24-9239-A3EDCABA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78E0-F7E5-8DAD-FBFA-15D7B8B1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31-A678-F999-37A7-6B9C839B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55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25AC-7444-16DB-CD8F-AAE492E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FDE95-69C0-5C0E-FCA4-E2AB1E86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614F-0EC2-5366-8576-233EF6D9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D8F8-460F-618C-C8FB-1D9FB41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759D2-CEE7-508E-618B-68B1F4C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870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F0FF1-4435-8B11-2F7D-68B2C141D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9AB58-714B-1D33-6876-8D964CFEB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16C19-7206-457F-CB85-52B7FE6E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8E20-D99E-521E-E5B5-46E1E6D5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605C8-C3D2-2743-A315-274138E4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14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B34E-C76A-02DD-E19E-FC7EEA5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1369-3351-6D3A-B93B-703D7ECB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B02F7-E970-0069-B583-CAE00AF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F0C-50BC-2500-F649-A79AEEBD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EDEE8-5222-73DC-3649-2C3DC65B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605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E86-FA82-2E1F-2535-199EE01F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23AD-90BA-74C4-9F66-8CC131B0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3A23-144A-2208-82FF-D36B86F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4EDFA-E041-B775-93E5-44984C55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0F4C-453F-F6C0-A60D-312D2F5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26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1835-2634-931F-B020-C27E3EC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89FD-27CB-8E79-AECE-ABFE6917A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B28F-DC99-B561-2377-22260194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0804-48C7-785E-D09A-D44A01D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45A3-BF16-849D-B683-53FCE7B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53B7-F9B8-CFF0-B608-06F1D0DE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6019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86D3-BE45-935E-34AA-181D69A11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41177-3895-42B7-D319-7E7DB52D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A0BD-7325-2677-E0F3-2BAE817B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66475-4C6D-6643-B82F-4AE569EA0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4C51A-AE64-0A34-A258-CF840A4A2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EA8EA-28F2-5A85-1727-35D7EABD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ECDF-ECE9-64CE-3F1F-45093E3B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A0496-17A8-C396-CAB2-5E8834B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23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AB6C-2EDF-19E9-25A9-C2D0FBA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5E658-2866-01A1-AFD5-C6ABD58C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D1109-AD56-79E7-52DB-1844C4D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4376-E389-D116-C566-B1FA9457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6805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36A29-74E4-C8DE-F380-7FB5A2F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35B7-4A4C-5DF7-8C50-A581847C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5A7D-A8DD-07D0-C3E8-63AA3AA6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05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C26-D683-CF76-F646-6F1B1C38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EF23-33BA-B3CA-1054-F2FBF3162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A3F-CC88-BE23-5B87-A786D5CA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5666-324F-7C39-7B80-DF63C497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9AC6-8111-941B-CE68-4003DF7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9088-4327-300C-0B03-5BD81CC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9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6AB0-5D16-FE63-0D2C-692F68A6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85AAC-F18D-D07B-55C6-AD9EADF0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CEADF-FF43-FC9B-4B14-90FFA6EEB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ACDF-4585-0DB5-0C39-6E003D0F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B84F9-11D0-AF1D-B17E-1322D2E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02217-2796-5307-CD41-2FF9E8C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64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1542A-9FD8-30C2-FC0B-5F0A07F2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194-0C58-0C4D-6441-E52005AA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D32E-966F-FADC-6EDB-C33C03B0E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77EF-A9B7-4836-9CD0-9740FC9BEE33}" type="datetimeFigureOut">
              <a:rPr lang="pt-PT" smtClean="0"/>
              <a:t>04/10/2022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E263-5A25-4120-CA7E-F9F79598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20D3F-28D3-A27D-1279-C200D64A4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3063-70D6-44BD-82C8-3121FAFE73C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0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Vicente Neves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“Não desistas dos teus sonhos!”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Apreciador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954395" y="6032280"/>
            <a:ext cx="1542933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Conquistador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862037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Persistente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9320" y="3813190"/>
            <a:ext cx="29082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Ermesinde,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Acima da 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Telemóvel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Explorador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06222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684853"/>
            <a:ext cx="25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42825" y="4437235"/>
            <a:ext cx="276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pic>
        <p:nvPicPr>
          <p:cNvPr id="60" name="Picture 59" descr="A person holding a parrot&#10;&#10;Description automatically generated with medium confidence">
            <a:extLst>
              <a:ext uri="{FF2B5EF4-FFF2-40B4-BE49-F238E27FC236}">
                <a16:creationId xmlns:a16="http://schemas.microsoft.com/office/drawing/2014/main" id="{F3B74A87-B6D3-9F6F-4BC0-00A1147DD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2" b="38050"/>
          <a:stretch/>
        </p:blipFill>
        <p:spPr>
          <a:xfrm>
            <a:off x="883643" y="1076350"/>
            <a:ext cx="1818201" cy="1546080"/>
          </a:xfrm>
          <a:prstGeom prst="roundRect">
            <a:avLst>
              <a:gd name="adj" fmla="val 8793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51853" y="1335705"/>
            <a:ext cx="78019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Estudante da FEUP, em LEIC, apreciador de aves raras.</a:t>
            </a:r>
          </a:p>
          <a:p>
            <a:pPr algn="just"/>
            <a:r>
              <a:rPr lang="pt-PT" sz="1600" dirty="0"/>
              <a:t>Tem um projeto pessoal de criar um site com as suas fotografias de aves e planeia catalogá-las para conquistar corações e dominar as internets. </a:t>
            </a:r>
          </a:p>
          <a:p>
            <a:pPr algn="just"/>
            <a:r>
              <a:rPr lang="pt-PT" sz="1600" dirty="0"/>
              <a:t>Ele gostaria de organizar uma viagem para obter material para o seu site, mas para isso precisa de bibliografia para encontrar novas espécies.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4050E-76E0-3935-5016-9DFC6FBCD506}"/>
              </a:ext>
            </a:extLst>
          </p:cNvPr>
          <p:cNvSpPr txBox="1"/>
          <p:nvPr/>
        </p:nvSpPr>
        <p:spPr>
          <a:xfrm>
            <a:off x="3951853" y="3112161"/>
            <a:ext cx="7801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Vicente pretende requisitar facilmente um livro com a informação que necessita evitando deslocações desnecessárias à biblioteca da FEUP.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Ele está interessado em receber uma recomendação de um livro com base nas suas preferências.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Ele gostaria de ver críticas de outras pessoas ao livro e deixar a sua também.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51854" y="4770410"/>
            <a:ext cx="7801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Vicente tem pouca paciência e considera o site da biblioteca pouco responsivo no seu dispostivo preferido.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No caso do livro estar indisponível, o Vicente não sabe quando ele volta sem ter de se dirigir à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Ele não sabe que livro escolher por isso gostaria de ter algum</a:t>
            </a:r>
            <a:r>
              <a:rPr lang="pt-PT" sz="1600" i="1" dirty="0"/>
              <a:t> feedback </a:t>
            </a:r>
            <a:r>
              <a:rPr lang="pt-PT" sz="1600" dirty="0"/>
              <a:t>sobre os livros que existem.</a:t>
            </a:r>
          </a:p>
        </p:txBody>
      </p:sp>
    </p:spTree>
    <p:extLst>
      <p:ext uri="{BB962C8B-B14F-4D97-AF65-F5344CB8AC3E}">
        <p14:creationId xmlns:p14="http://schemas.microsoft.com/office/powerpoint/2010/main" val="196561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73C-9635-A847-B497-67930F9E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34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pt-PT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Domingues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42F8BE-5F28-81B8-1EF3-4F00D43AEBDB}"/>
              </a:ext>
            </a:extLst>
          </p:cNvPr>
          <p:cNvCxnSpPr/>
          <p:nvPr/>
        </p:nvCxnSpPr>
        <p:spPr>
          <a:xfrm>
            <a:off x="3431097" y="1015068"/>
            <a:ext cx="0" cy="546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37ACD-0C29-EBDA-93BD-F474DA372ADA}"/>
              </a:ext>
            </a:extLst>
          </p:cNvPr>
          <p:cNvSpPr/>
          <p:nvPr/>
        </p:nvSpPr>
        <p:spPr>
          <a:xfrm>
            <a:off x="390091" y="2898478"/>
            <a:ext cx="2843865" cy="7382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/>
              <a:t>“Trabalho duro compensa.”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235CA-F97E-08CC-3415-F2C4ED1A9EC3}"/>
              </a:ext>
            </a:extLst>
          </p:cNvPr>
          <p:cNvSpPr/>
          <p:nvPr/>
        </p:nvSpPr>
        <p:spPr>
          <a:xfrm>
            <a:off x="327172" y="5524849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Stressado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738E72-101A-A725-7340-A947073651FD}"/>
              </a:ext>
            </a:extLst>
          </p:cNvPr>
          <p:cNvSpPr/>
          <p:nvPr/>
        </p:nvSpPr>
        <p:spPr>
          <a:xfrm>
            <a:off x="1879133" y="5524849"/>
            <a:ext cx="1349837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Empenhado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FB2A80-FDB6-C658-31F5-A47457A72BCE}"/>
              </a:ext>
            </a:extLst>
          </p:cNvPr>
          <p:cNvSpPr/>
          <p:nvPr/>
        </p:nvSpPr>
        <p:spPr>
          <a:xfrm>
            <a:off x="1027652" y="5976335"/>
            <a:ext cx="1308682" cy="3096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Curioso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7600-B300-9E4B-A472-710D62F08D90}"/>
              </a:ext>
            </a:extLst>
          </p:cNvPr>
          <p:cNvSpPr txBox="1"/>
          <p:nvPr/>
        </p:nvSpPr>
        <p:spPr>
          <a:xfrm>
            <a:off x="213919" y="3813396"/>
            <a:ext cx="3330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Idade: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Habilitação: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Secundário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Trabalho/Ocupação: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Trabalhador-Estudante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Estado Civil: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Solteiro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Localização: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Espinho, Portugal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Literacia Digital: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Média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Dispositivo Preferido: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</a:p>
          <a:p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Arquétipo: </a:t>
            </a:r>
            <a:r>
              <a:rPr lang="pt-PT" sz="1200" b="1" dirty="0">
                <a:latin typeface="Arial" panose="020B0604020202020204" pitchFamily="34" charset="0"/>
                <a:cs typeface="Arial" panose="020B0604020202020204" pitchFamily="34" charset="0"/>
              </a:rPr>
              <a:t>Pessoa comum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4866-3088-646C-69A2-FC430FF11C6E}"/>
              </a:ext>
            </a:extLst>
          </p:cNvPr>
          <p:cNvSpPr txBox="1"/>
          <p:nvPr/>
        </p:nvSpPr>
        <p:spPr>
          <a:xfrm>
            <a:off x="3951853" y="959387"/>
            <a:ext cx="582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Narrativa/Estilo de Vida/Padrões de comportamento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0133-8511-C48A-71FC-714B3766333F}"/>
              </a:ext>
            </a:extLst>
          </p:cNvPr>
          <p:cNvSpPr txBox="1"/>
          <p:nvPr/>
        </p:nvSpPr>
        <p:spPr>
          <a:xfrm>
            <a:off x="3951853" y="2721994"/>
            <a:ext cx="26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6">
                    <a:lumMod val="75000"/>
                  </a:schemeClr>
                </a:solidFill>
              </a:rPr>
              <a:t>Objetivos/Necessidades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B82D9F-0344-C8DA-0FF2-66286EB12F19}"/>
              </a:ext>
            </a:extLst>
          </p:cNvPr>
          <p:cNvSpPr txBox="1"/>
          <p:nvPr/>
        </p:nvSpPr>
        <p:spPr>
          <a:xfrm>
            <a:off x="3956493" y="4670824"/>
            <a:ext cx="12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C00000"/>
                </a:solidFill>
              </a:rPr>
              <a:t>Frustações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C6261E-502D-04B7-B2FE-9EDC5D70B82D}"/>
              </a:ext>
            </a:extLst>
          </p:cNvPr>
          <p:cNvSpPr txBox="1"/>
          <p:nvPr/>
        </p:nvSpPr>
        <p:spPr>
          <a:xfrm>
            <a:off x="3981217" y="1366853"/>
            <a:ext cx="7677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Trabalhador-Estudante da FEUP, em LEIC, empenhado mas com bastantes dificuldades a conciliar a vida de estudante com o trabalho. Para ajudar, costuma juntar-se a um grupo de amigos na biblioteca. No entanto, nem sempre encontram um espaço livre para estudarem, por isso, o Bruno e os amigos gostariam de ter uma forma fácil de encontrar e reservar espaços de estudo.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9117E1-476D-7292-BEFA-0E53836324D7}"/>
              </a:ext>
            </a:extLst>
          </p:cNvPr>
          <p:cNvSpPr txBox="1"/>
          <p:nvPr/>
        </p:nvSpPr>
        <p:spPr>
          <a:xfrm>
            <a:off x="3998090" y="5040156"/>
            <a:ext cx="770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Bruno não sabe quando uma sala de estudo se encontra disponível na biblioteca.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Ele não está muito familiarizado com o site da biblioteca por isso tem dificuldade em reservar salas de estudo por esse meio.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Por vezes os amigos do Bruno não estão disponíveis para o ajudar e ele fica stressado ao estudar sozinho na biblioteca.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46A66-E355-28DA-9133-10834AB116D5}"/>
              </a:ext>
            </a:extLst>
          </p:cNvPr>
          <p:cNvSpPr txBox="1"/>
          <p:nvPr/>
        </p:nvSpPr>
        <p:spPr>
          <a:xfrm>
            <a:off x="3998090" y="3074234"/>
            <a:ext cx="7660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 Bruno gostaria de conhecer uma forma mais intuitiva de reservar uma sala para ir estudar com o seu grupo de amigos.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No caso de as salas de estudo não estarem disponíveis, ele gostaria de saber quando irão estar e qual é a lotação da biblioteca naquele momento.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Ele está interessado em ter um perfil da biblioteca e pedir amizade a outros colegas com o objetivo de encontrar pessoas competentes que o possam ajudar no estudo.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62AB2E-C209-EB39-3DF1-E4154434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33" y="1161106"/>
            <a:ext cx="2313401" cy="1542267"/>
          </a:xfrm>
          <a:prstGeom prst="roundRect">
            <a:avLst>
              <a:gd name="adj" fmla="val 5244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9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495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Vicente Neves</vt:lpstr>
      <vt:lpstr>Bruno Domingues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Vicente Neves</dc:title>
  <dc:creator>Miguel Tavares</dc:creator>
  <cp:lastModifiedBy>Daniela Tomás</cp:lastModifiedBy>
  <cp:revision>59</cp:revision>
  <dcterms:created xsi:type="dcterms:W3CDTF">2022-09-29T16:13:07Z</dcterms:created>
  <dcterms:modified xsi:type="dcterms:W3CDTF">2022-10-04T16:09:22Z</dcterms:modified>
</cp:coreProperties>
</file>