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536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125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174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50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242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3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1"/>
    </mc:Choice>
    <mc:Fallback xmlns="">
      <p:transition spd="slow" advTm="158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8EB695-B500-70C9-8A7B-FD66DBC92BF8}"/>
              </a:ext>
            </a:extLst>
          </p:cNvPr>
          <p:cNvSpPr txBox="1"/>
          <p:nvPr/>
        </p:nvSpPr>
        <p:spPr>
          <a:xfrm>
            <a:off x="2006354" y="2337788"/>
            <a:ext cx="8007658" cy="325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15000"/>
              </a:lnSpc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objetivo do projeto é a criação de uma interface de utilizador para uma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aplicação Android/iOS de 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gestão de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da biblioteca 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chamada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FEUPeca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Esta aplicação apresenta um catálogo com os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livros da biblioteca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requisitar, as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salas de estudo 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disponíveis para reserva, e a lotação dos vários pisos.</a:t>
            </a:r>
          </a:p>
          <a:p>
            <a:pPr algn="just">
              <a:lnSpc>
                <a:spcPct val="115000"/>
              </a:lnSpc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tarefas a realizar para efeitos de teste no protótipo são as seguintes: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Requisitar o livro “Introdução ao Design de Interfaces”;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Reservar a sala 3 da biblioteca para o dia 14 de novembro;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a lotação do piso 2 da biblioteca.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222594" y="1520829"/>
            <a:ext cx="558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Descrição abreviada do projeto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036B2A-48A7-7DFE-6151-0DE16E433EC2}"/>
              </a:ext>
            </a:extLst>
          </p:cNvPr>
          <p:cNvSpPr txBox="1"/>
          <p:nvPr/>
        </p:nvSpPr>
        <p:spPr>
          <a:xfrm>
            <a:off x="4710580" y="727748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4385DC-424F-4CDD-604D-C0D1EEB4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60" y="1537903"/>
            <a:ext cx="5217585" cy="47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97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2D7AC6-4C27-764F-AC43-A84835B3B8CD}"/>
              </a:ext>
            </a:extLst>
          </p:cNvPr>
          <p:cNvSpPr txBox="1"/>
          <p:nvPr/>
        </p:nvSpPr>
        <p:spPr>
          <a:xfrm>
            <a:off x="4710580" y="727748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B25326-8FC5-0D6C-2C3A-8A71FD2F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83" y="1471279"/>
            <a:ext cx="4446119" cy="465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03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4710580" y="727748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5F6378-BE70-D2DF-4047-8DC4636E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19" y="1496798"/>
            <a:ext cx="7110737" cy="46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05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B6256F-78FE-0A00-4367-F34860ED3BBE}"/>
              </a:ext>
            </a:extLst>
          </p:cNvPr>
          <p:cNvSpPr txBox="1"/>
          <p:nvPr/>
        </p:nvSpPr>
        <p:spPr>
          <a:xfrm>
            <a:off x="3107183" y="850859"/>
            <a:ext cx="597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da avaliação heurística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63F1A0-BB54-23A3-E8F0-4C90CBCE2AFF}"/>
              </a:ext>
            </a:extLst>
          </p:cNvPr>
          <p:cNvSpPr txBox="1"/>
          <p:nvPr/>
        </p:nvSpPr>
        <p:spPr>
          <a:xfrm>
            <a:off x="1775532" y="1615736"/>
            <a:ext cx="8637973" cy="387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pt-PT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través dos relatórios de avaliação heurística identificamos os seguintes    problemas:</a:t>
            </a:r>
            <a:endParaRPr lang="pt-PT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 um histórico de pedidos, com a possibilidade de cancelar reservas que ainda não se concretizaram.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 um botão de voltar à página anterior e de opções de navegação adicionais.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 dicas de navegação e de erros.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Tornar as mudanças de estado do sistema mais visíveis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Pequenos problemas relacionados com claridade da escrita.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Pequenos problemas de estética</a:t>
            </a:r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2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C71225-492F-1F68-43DC-08B4F5D96BC2}"/>
              </a:ext>
            </a:extLst>
          </p:cNvPr>
          <p:cNvSpPr txBox="1"/>
          <p:nvPr/>
        </p:nvSpPr>
        <p:spPr>
          <a:xfrm>
            <a:off x="3033944" y="2031402"/>
            <a:ext cx="6121152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a fase 3 iremos tentar implementar as seguintes melhorias: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Menu de navegação lateral.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Criação de uma pagina de histórico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Melhorias de claridade em texto e em erros.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Melhorias estéticas.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6B2D90-8AA7-B6ED-3672-37D6A5584068}"/>
              </a:ext>
            </a:extLst>
          </p:cNvPr>
          <p:cNvSpPr txBox="1"/>
          <p:nvPr/>
        </p:nvSpPr>
        <p:spPr>
          <a:xfrm>
            <a:off x="2987335" y="954382"/>
            <a:ext cx="621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Correções a desempenhar na fase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5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2BBEBF-55B0-3213-2019-7381E9B4A089}"/>
              </a:ext>
            </a:extLst>
          </p:cNvPr>
          <p:cNvSpPr txBox="1"/>
          <p:nvPr/>
        </p:nvSpPr>
        <p:spPr>
          <a:xfrm>
            <a:off x="1859871" y="2440201"/>
            <a:ext cx="846929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 fase do projeto ajudou-nos a entender melhor o processo de prototipagem e as heurísticas de Nielsen.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Depois de receber as avaliações dos nossos colegas rapidamente ficamos conscientes de alguns erros que pretendemos corrigir ou melhorar numa próxima fase.</a:t>
            </a:r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F075BE-6A1E-6900-F93F-ED50CCD240EA}"/>
              </a:ext>
            </a:extLst>
          </p:cNvPr>
          <p:cNvSpPr txBox="1"/>
          <p:nvPr/>
        </p:nvSpPr>
        <p:spPr>
          <a:xfrm>
            <a:off x="5053611" y="1014853"/>
            <a:ext cx="20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Conclusões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9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4441</TotalTime>
  <Words>311</Words>
  <Application>Microsoft Office PowerPoint</Application>
  <PresentationFormat>Ecrã Panorâmico</PresentationFormat>
  <Paragraphs>55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Diogo Filipe Faia Nunes</cp:lastModifiedBy>
  <cp:revision>201</cp:revision>
  <dcterms:created xsi:type="dcterms:W3CDTF">2021-04-06T12:55:03Z</dcterms:created>
  <dcterms:modified xsi:type="dcterms:W3CDTF">2022-11-12T18:00:43Z</dcterms:modified>
</cp:coreProperties>
</file>