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8" r:id="rId3"/>
    <p:sldId id="257" r:id="rId4"/>
    <p:sldId id="283" r:id="rId5"/>
    <p:sldId id="268" r:id="rId6"/>
    <p:sldId id="261" r:id="rId7"/>
    <p:sldId id="262" r:id="rId8"/>
    <p:sldId id="263" r:id="rId9"/>
    <p:sldId id="269" r:id="rId10"/>
    <p:sldId id="270" r:id="rId11"/>
    <p:sldId id="287" r:id="rId12"/>
    <p:sldId id="259" r:id="rId13"/>
    <p:sldId id="286" r:id="rId14"/>
    <p:sldId id="285" r:id="rId15"/>
    <p:sldId id="271" r:id="rId16"/>
    <p:sldId id="272" r:id="rId17"/>
    <p:sldId id="284" r:id="rId18"/>
    <p:sldId id="273" r:id="rId19"/>
    <p:sldId id="274" r:id="rId20"/>
    <p:sldId id="288" r:id="rId21"/>
    <p:sldId id="289" r:id="rId22"/>
    <p:sldId id="290" r:id="rId23"/>
    <p:sldId id="276" r:id="rId24"/>
    <p:sldId id="281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A1979-0916-4473-A367-59C79973021B}" v="53" dt="2021-10-24T03:00:16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1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 Roberto Molano Gonzalez" userId="7ec1b02f69af938b" providerId="LiveId" clId="{E9BA1979-0916-4473-A367-59C79973021B}"/>
    <pc:docChg chg="undo custSel addSld delSld modSld sldOrd">
      <pc:chgData name="Carlo Roberto Molano Gonzalez" userId="7ec1b02f69af938b" providerId="LiveId" clId="{E9BA1979-0916-4473-A367-59C79973021B}" dt="2021-10-24T03:00:20.383" v="1505" actId="26606"/>
      <pc:docMkLst>
        <pc:docMk/>
      </pc:docMkLst>
      <pc:sldChg chg="delSp modSp mod">
        <pc:chgData name="Carlo Roberto Molano Gonzalez" userId="7ec1b02f69af938b" providerId="LiveId" clId="{E9BA1979-0916-4473-A367-59C79973021B}" dt="2021-10-24T02:02:21.970" v="1235" actId="478"/>
        <pc:sldMkLst>
          <pc:docMk/>
          <pc:sldMk cId="39017244" sldId="257"/>
        </pc:sldMkLst>
        <pc:spChg chg="mod">
          <ac:chgData name="Carlo Roberto Molano Gonzalez" userId="7ec1b02f69af938b" providerId="LiveId" clId="{E9BA1979-0916-4473-A367-59C79973021B}" dt="2021-10-24T00:52:22.199" v="218" actId="1076"/>
          <ac:spMkLst>
            <pc:docMk/>
            <pc:sldMk cId="39017244" sldId="257"/>
            <ac:spMk id="10" creationId="{AEF7A756-579D-4D7E-9AC9-4DFB7C0B66AB}"/>
          </ac:spMkLst>
        </pc:spChg>
        <pc:spChg chg="mod">
          <ac:chgData name="Carlo Roberto Molano Gonzalez" userId="7ec1b02f69af938b" providerId="LiveId" clId="{E9BA1979-0916-4473-A367-59C79973021B}" dt="2021-10-24T00:56:04.773" v="260" actId="1076"/>
          <ac:spMkLst>
            <pc:docMk/>
            <pc:sldMk cId="39017244" sldId="257"/>
            <ac:spMk id="12" creationId="{66918504-26F1-43F5-A7D5-03EF2CB76F52}"/>
          </ac:spMkLst>
        </pc:spChg>
        <pc:spChg chg="mod">
          <ac:chgData name="Carlo Roberto Molano Gonzalez" userId="7ec1b02f69af938b" providerId="LiveId" clId="{E9BA1979-0916-4473-A367-59C79973021B}" dt="2021-10-24T00:56:47.239" v="267" actId="1076"/>
          <ac:spMkLst>
            <pc:docMk/>
            <pc:sldMk cId="39017244" sldId="257"/>
            <ac:spMk id="14" creationId="{6B61D0D3-8E45-4BEA-93A2-AB2C36C3F153}"/>
          </ac:spMkLst>
        </pc:spChg>
        <pc:spChg chg="mod">
          <ac:chgData name="Carlo Roberto Molano Gonzalez" userId="7ec1b02f69af938b" providerId="LiveId" clId="{E9BA1979-0916-4473-A367-59C79973021B}" dt="2021-10-24T00:56:59.560" v="269" actId="1076"/>
          <ac:spMkLst>
            <pc:docMk/>
            <pc:sldMk cId="39017244" sldId="257"/>
            <ac:spMk id="16" creationId="{526B6804-F878-40C4-98D0-C88B4C75F8C5}"/>
          </ac:spMkLst>
        </pc:spChg>
        <pc:spChg chg="del">
          <ac:chgData name="Carlo Roberto Molano Gonzalez" userId="7ec1b02f69af938b" providerId="LiveId" clId="{E9BA1979-0916-4473-A367-59C79973021B}" dt="2021-10-24T00:55:18.777" v="250" actId="478"/>
          <ac:spMkLst>
            <pc:docMk/>
            <pc:sldMk cId="39017244" sldId="257"/>
            <ac:spMk id="18" creationId="{872EA1C4-EE95-45A6-B94F-8EB7A1616450}"/>
          </ac:spMkLst>
        </pc:spChg>
        <pc:spChg chg="del mod">
          <ac:chgData name="Carlo Roberto Molano Gonzalez" userId="7ec1b02f69af938b" providerId="LiveId" clId="{E9BA1979-0916-4473-A367-59C79973021B}" dt="2021-10-24T00:55:21.980" v="252" actId="478"/>
          <ac:spMkLst>
            <pc:docMk/>
            <pc:sldMk cId="39017244" sldId="257"/>
            <ac:spMk id="20" creationId="{5033CE77-C16C-45CD-9DFC-C6A2D2664E9F}"/>
          </ac:spMkLst>
        </pc:spChg>
        <pc:spChg chg="del mod">
          <ac:chgData name="Carlo Roberto Molano Gonzalez" userId="7ec1b02f69af938b" providerId="LiveId" clId="{E9BA1979-0916-4473-A367-59C79973021B}" dt="2021-10-24T00:55:26.304" v="254" actId="478"/>
          <ac:spMkLst>
            <pc:docMk/>
            <pc:sldMk cId="39017244" sldId="257"/>
            <ac:spMk id="22" creationId="{0DCA6FE9-C83C-4270-B643-A1D29B82EE6C}"/>
          </ac:spMkLst>
        </pc:spChg>
        <pc:spChg chg="mod">
          <ac:chgData name="Carlo Roberto Molano Gonzalez" userId="7ec1b02f69af938b" providerId="LiveId" clId="{E9BA1979-0916-4473-A367-59C79973021B}" dt="2021-10-24T00:56:39.277" v="265" actId="1076"/>
          <ac:spMkLst>
            <pc:docMk/>
            <pc:sldMk cId="39017244" sldId="257"/>
            <ac:spMk id="33" creationId="{3085864D-87B7-4578-A3B4-9E61ABF39001}"/>
          </ac:spMkLst>
        </pc:spChg>
        <pc:picChg chg="mod">
          <ac:chgData name="Carlo Roberto Molano Gonzalez" userId="7ec1b02f69af938b" providerId="LiveId" clId="{E9BA1979-0916-4473-A367-59C79973021B}" dt="2021-10-24T00:55:45.738" v="257" actId="1076"/>
          <ac:picMkLst>
            <pc:docMk/>
            <pc:sldMk cId="39017244" sldId="257"/>
            <ac:picMk id="24" creationId="{85E2AAF9-7167-4F98-9869-6ED1E95EC348}"/>
          </ac:picMkLst>
        </pc:picChg>
        <pc:picChg chg="mod">
          <ac:chgData name="Carlo Roberto Molano Gonzalez" userId="7ec1b02f69af938b" providerId="LiveId" clId="{E9BA1979-0916-4473-A367-59C79973021B}" dt="2021-10-24T00:55:45.738" v="257" actId="1076"/>
          <ac:picMkLst>
            <pc:docMk/>
            <pc:sldMk cId="39017244" sldId="257"/>
            <ac:picMk id="26" creationId="{F3BB75E4-8FC8-4A10-A504-040C8F7373E5}"/>
          </ac:picMkLst>
        </pc:picChg>
        <pc:picChg chg="mod">
          <ac:chgData name="Carlo Roberto Molano Gonzalez" userId="7ec1b02f69af938b" providerId="LiveId" clId="{E9BA1979-0916-4473-A367-59C79973021B}" dt="2021-10-24T00:56:43.185" v="266" actId="1076"/>
          <ac:picMkLst>
            <pc:docMk/>
            <pc:sldMk cId="39017244" sldId="257"/>
            <ac:picMk id="30" creationId="{2753E3B6-2F64-4237-95FA-789C743B5237}"/>
          </ac:picMkLst>
        </pc:picChg>
        <pc:picChg chg="mod">
          <ac:chgData name="Carlo Roberto Molano Gonzalez" userId="7ec1b02f69af938b" providerId="LiveId" clId="{E9BA1979-0916-4473-A367-59C79973021B}" dt="2021-10-24T00:56:39.277" v="265" actId="1076"/>
          <ac:picMkLst>
            <pc:docMk/>
            <pc:sldMk cId="39017244" sldId="257"/>
            <ac:picMk id="31" creationId="{6311515B-CB50-42DB-B322-3216291BAC7D}"/>
          </ac:picMkLst>
        </pc:picChg>
        <pc:picChg chg="mod">
          <ac:chgData name="Carlo Roberto Molano Gonzalez" userId="7ec1b02f69af938b" providerId="LiveId" clId="{E9BA1979-0916-4473-A367-59C79973021B}" dt="2021-10-24T00:56:39.277" v="265" actId="1076"/>
          <ac:picMkLst>
            <pc:docMk/>
            <pc:sldMk cId="39017244" sldId="257"/>
            <ac:picMk id="32" creationId="{8141F59D-C3F6-4EE6-9820-CE31DA30841F}"/>
          </ac:picMkLst>
        </pc:picChg>
        <pc:picChg chg="mod">
          <ac:chgData name="Carlo Roberto Molano Gonzalez" userId="7ec1b02f69af938b" providerId="LiveId" clId="{E9BA1979-0916-4473-A367-59C79973021B}" dt="2021-10-24T00:57:05.364" v="270" actId="1076"/>
          <ac:picMkLst>
            <pc:docMk/>
            <pc:sldMk cId="39017244" sldId="257"/>
            <ac:picMk id="35" creationId="{470609F1-983E-4932-9839-3CFDD7E7A3A0}"/>
          </ac:picMkLst>
        </pc:picChg>
        <pc:picChg chg="mod">
          <ac:chgData name="Carlo Roberto Molano Gonzalez" userId="7ec1b02f69af938b" providerId="LiveId" clId="{E9BA1979-0916-4473-A367-59C79973021B}" dt="2021-10-24T00:57:08.676" v="271" actId="1076"/>
          <ac:picMkLst>
            <pc:docMk/>
            <pc:sldMk cId="39017244" sldId="257"/>
            <ac:picMk id="37" creationId="{60A87DA7-E17F-4E23-B12B-207CBAED8F20}"/>
          </ac:picMkLst>
        </pc:picChg>
        <pc:picChg chg="del">
          <ac:chgData name="Carlo Roberto Molano Gonzalez" userId="7ec1b02f69af938b" providerId="LiveId" clId="{E9BA1979-0916-4473-A367-59C79973021B}" dt="2021-10-24T00:55:13.716" v="249" actId="478"/>
          <ac:picMkLst>
            <pc:docMk/>
            <pc:sldMk cId="39017244" sldId="257"/>
            <ac:picMk id="38" creationId="{A78533DA-CEC9-4BE4-B4BA-7880466F6AF8}"/>
          </ac:picMkLst>
        </pc:picChg>
        <pc:picChg chg="del">
          <ac:chgData name="Carlo Roberto Molano Gonzalez" userId="7ec1b02f69af938b" providerId="LiveId" clId="{E9BA1979-0916-4473-A367-59C79973021B}" dt="2021-10-24T00:55:13.716" v="249" actId="478"/>
          <ac:picMkLst>
            <pc:docMk/>
            <pc:sldMk cId="39017244" sldId="257"/>
            <ac:picMk id="39" creationId="{92ACFC72-2326-4DF1-B921-1F977949228B}"/>
          </ac:picMkLst>
        </pc:picChg>
        <pc:picChg chg="del mod">
          <ac:chgData name="Carlo Roberto Molano Gonzalez" userId="7ec1b02f69af938b" providerId="LiveId" clId="{E9BA1979-0916-4473-A367-59C79973021B}" dt="2021-10-24T00:55:13.716" v="249" actId="478"/>
          <ac:picMkLst>
            <pc:docMk/>
            <pc:sldMk cId="39017244" sldId="257"/>
            <ac:picMk id="40" creationId="{AAFBA258-208F-4DBA-990C-F3FAFA83687D}"/>
          </ac:picMkLst>
        </pc:picChg>
        <pc:picChg chg="del">
          <ac:chgData name="Carlo Roberto Molano Gonzalez" userId="7ec1b02f69af938b" providerId="LiveId" clId="{E9BA1979-0916-4473-A367-59C79973021B}" dt="2021-10-24T02:02:21.970" v="1235" actId="478"/>
          <ac:picMkLst>
            <pc:docMk/>
            <pc:sldMk cId="39017244" sldId="257"/>
            <ac:picMk id="41" creationId="{CAD15669-4097-4C79-A084-FBACAC20B635}"/>
          </ac:picMkLst>
        </pc:picChg>
        <pc:picChg chg="del">
          <ac:chgData name="Carlo Roberto Molano Gonzalez" userId="7ec1b02f69af938b" providerId="LiveId" clId="{E9BA1979-0916-4473-A367-59C79973021B}" dt="2021-10-24T00:55:13.716" v="249" actId="478"/>
          <ac:picMkLst>
            <pc:docMk/>
            <pc:sldMk cId="39017244" sldId="257"/>
            <ac:picMk id="43" creationId="{E29B01D4-4C30-49C8-8196-72E0DC06D3C4}"/>
          </ac:picMkLst>
        </pc:picChg>
        <pc:picChg chg="del">
          <ac:chgData name="Carlo Roberto Molano Gonzalez" userId="7ec1b02f69af938b" providerId="LiveId" clId="{E9BA1979-0916-4473-A367-59C79973021B}" dt="2021-10-24T00:55:13.716" v="249" actId="478"/>
          <ac:picMkLst>
            <pc:docMk/>
            <pc:sldMk cId="39017244" sldId="257"/>
            <ac:picMk id="45" creationId="{8B072C43-4A93-41B4-A9E9-A988E7D9A8F4}"/>
          </ac:picMkLst>
        </pc:picChg>
        <pc:picChg chg="del">
          <ac:chgData name="Carlo Roberto Molano Gonzalez" userId="7ec1b02f69af938b" providerId="LiveId" clId="{E9BA1979-0916-4473-A367-59C79973021B}" dt="2021-10-24T00:55:13.716" v="249" actId="478"/>
          <ac:picMkLst>
            <pc:docMk/>
            <pc:sldMk cId="39017244" sldId="257"/>
            <ac:picMk id="47" creationId="{C7D52D43-3E3E-48A7-8496-3D259B79E404}"/>
          </ac:picMkLst>
        </pc:picChg>
        <pc:cxnChg chg="mod">
          <ac:chgData name="Carlo Roberto Molano Gonzalez" userId="7ec1b02f69af938b" providerId="LiveId" clId="{E9BA1979-0916-4473-A367-59C79973021B}" dt="2021-10-24T00:55:45.738" v="257" actId="1076"/>
          <ac:cxnSpMkLst>
            <pc:docMk/>
            <pc:sldMk cId="39017244" sldId="257"/>
            <ac:cxnSpMk id="28" creationId="{2B6EAF43-5F0A-43F5-91F4-6E2F94661B69}"/>
          </ac:cxnSpMkLst>
        </pc:cxnChg>
        <pc:cxnChg chg="mod">
          <ac:chgData name="Carlo Roberto Molano Gonzalez" userId="7ec1b02f69af938b" providerId="LiveId" clId="{E9BA1979-0916-4473-A367-59C79973021B}" dt="2021-10-24T00:56:39.277" v="265" actId="1076"/>
          <ac:cxnSpMkLst>
            <pc:docMk/>
            <pc:sldMk cId="39017244" sldId="257"/>
            <ac:cxnSpMk id="29" creationId="{87F98A63-96C0-4AC9-8F1E-777C208E7902}"/>
          </ac:cxnSpMkLst>
        </pc:cxnChg>
      </pc:sldChg>
      <pc:sldChg chg="modSp mod">
        <pc:chgData name="Carlo Roberto Molano Gonzalez" userId="7ec1b02f69af938b" providerId="LiveId" clId="{E9BA1979-0916-4473-A367-59C79973021B}" dt="2021-10-24T01:18:54.682" v="554" actId="1076"/>
        <pc:sldMkLst>
          <pc:docMk/>
          <pc:sldMk cId="4130894253" sldId="259"/>
        </pc:sldMkLst>
        <pc:spChg chg="mod">
          <ac:chgData name="Carlo Roberto Molano Gonzalez" userId="7ec1b02f69af938b" providerId="LiveId" clId="{E9BA1979-0916-4473-A367-59C79973021B}" dt="2021-10-24T01:18:38.783" v="549" actId="1076"/>
          <ac:spMkLst>
            <pc:docMk/>
            <pc:sldMk cId="4130894253" sldId="259"/>
            <ac:spMk id="17" creationId="{318B528A-25D7-4774-81D9-9B38B61D6CA7}"/>
          </ac:spMkLst>
        </pc:spChg>
        <pc:picChg chg="mod">
          <ac:chgData name="Carlo Roberto Molano Gonzalez" userId="7ec1b02f69af938b" providerId="LiveId" clId="{E9BA1979-0916-4473-A367-59C79973021B}" dt="2021-10-24T01:18:50.288" v="552" actId="1076"/>
          <ac:picMkLst>
            <pc:docMk/>
            <pc:sldMk cId="4130894253" sldId="259"/>
            <ac:picMk id="19" creationId="{0137DADC-204E-4DA9-BDB2-8F2330265674}"/>
          </ac:picMkLst>
        </pc:picChg>
        <pc:picChg chg="mod">
          <ac:chgData name="Carlo Roberto Molano Gonzalez" userId="7ec1b02f69af938b" providerId="LiveId" clId="{E9BA1979-0916-4473-A367-59C79973021B}" dt="2021-10-24T01:18:54.682" v="554" actId="1076"/>
          <ac:picMkLst>
            <pc:docMk/>
            <pc:sldMk cId="4130894253" sldId="259"/>
            <ac:picMk id="21" creationId="{2C5733FC-2398-4ECD-9082-436AC0143E1E}"/>
          </ac:picMkLst>
        </pc:picChg>
      </pc:sldChg>
      <pc:sldChg chg="del">
        <pc:chgData name="Carlo Roberto Molano Gonzalez" userId="7ec1b02f69af938b" providerId="LiveId" clId="{E9BA1979-0916-4473-A367-59C79973021B}" dt="2021-10-24T01:50:18.833" v="1168" actId="47"/>
        <pc:sldMkLst>
          <pc:docMk/>
          <pc:sldMk cId="2517374753" sldId="265"/>
        </pc:sldMkLst>
      </pc:sldChg>
      <pc:sldChg chg="del">
        <pc:chgData name="Carlo Roberto Molano Gonzalez" userId="7ec1b02f69af938b" providerId="LiveId" clId="{E9BA1979-0916-4473-A367-59C79973021B}" dt="2021-10-24T01:19:12.549" v="555" actId="47"/>
        <pc:sldMkLst>
          <pc:docMk/>
          <pc:sldMk cId="3351131866" sldId="267"/>
        </pc:sldMkLst>
      </pc:sldChg>
      <pc:sldChg chg="addSp delSp modSp mod">
        <pc:chgData name="Carlo Roberto Molano Gonzalez" userId="7ec1b02f69af938b" providerId="LiveId" clId="{E9BA1979-0916-4473-A367-59C79973021B}" dt="2021-10-24T01:09:20.227" v="459" actId="1076"/>
        <pc:sldMkLst>
          <pc:docMk/>
          <pc:sldMk cId="1972001661" sldId="269"/>
        </pc:sldMkLst>
        <pc:spChg chg="add mod">
          <ac:chgData name="Carlo Roberto Molano Gonzalez" userId="7ec1b02f69af938b" providerId="LiveId" clId="{E9BA1979-0916-4473-A367-59C79973021B}" dt="2021-10-24T01:07:48.249" v="452" actId="1076"/>
          <ac:spMkLst>
            <pc:docMk/>
            <pc:sldMk cId="1972001661" sldId="269"/>
            <ac:spMk id="3" creationId="{4C96DD67-9DB3-46EA-962C-65707BC91243}"/>
          </ac:spMkLst>
        </pc:spChg>
        <pc:spChg chg="del mod">
          <ac:chgData name="Carlo Roberto Molano Gonzalez" userId="7ec1b02f69af938b" providerId="LiveId" clId="{E9BA1979-0916-4473-A367-59C79973021B}" dt="2021-10-24T01:00:56.565" v="273" actId="478"/>
          <ac:spMkLst>
            <pc:docMk/>
            <pc:sldMk cId="1972001661" sldId="269"/>
            <ac:spMk id="4" creationId="{28608F00-7DE8-4EAC-A65F-D85F9A736DFB}"/>
          </ac:spMkLst>
        </pc:spChg>
        <pc:spChg chg="del mod">
          <ac:chgData name="Carlo Roberto Molano Gonzalez" userId="7ec1b02f69af938b" providerId="LiveId" clId="{E9BA1979-0916-4473-A367-59C79973021B}" dt="2021-10-24T01:00:59.787" v="275" actId="478"/>
          <ac:spMkLst>
            <pc:docMk/>
            <pc:sldMk cId="1972001661" sldId="269"/>
            <ac:spMk id="5" creationId="{F6951F91-01C0-42D8-A289-D7D60FB84E9E}"/>
          </ac:spMkLst>
        </pc:spChg>
        <pc:spChg chg="add mod">
          <ac:chgData name="Carlo Roberto Molano Gonzalez" userId="7ec1b02f69af938b" providerId="LiveId" clId="{E9BA1979-0916-4473-A367-59C79973021B}" dt="2021-10-24T01:09:10.318" v="457" actId="13822"/>
          <ac:spMkLst>
            <pc:docMk/>
            <pc:sldMk cId="1972001661" sldId="269"/>
            <ac:spMk id="6" creationId="{0AD2D8F6-87A0-440B-9F30-2E715D321165}"/>
          </ac:spMkLst>
        </pc:spChg>
        <pc:spChg chg="del mod">
          <ac:chgData name="Carlo Roberto Molano Gonzalez" userId="7ec1b02f69af938b" providerId="LiveId" clId="{E9BA1979-0916-4473-A367-59C79973021B}" dt="2021-10-24T01:01:02.981" v="277" actId="478"/>
          <ac:spMkLst>
            <pc:docMk/>
            <pc:sldMk cId="1972001661" sldId="269"/>
            <ac:spMk id="8" creationId="{29AC699F-EDB0-4B93-BEF0-E203F86A80F9}"/>
          </ac:spMkLst>
        </pc:spChg>
        <pc:spChg chg="add mod">
          <ac:chgData name="Carlo Roberto Molano Gonzalez" userId="7ec1b02f69af938b" providerId="LiveId" clId="{E9BA1979-0916-4473-A367-59C79973021B}" dt="2021-10-24T01:08:02.117" v="453" actId="1076"/>
          <ac:spMkLst>
            <pc:docMk/>
            <pc:sldMk cId="1972001661" sldId="269"/>
            <ac:spMk id="38" creationId="{0B2510BB-50BE-4A39-B3DC-C25A38FB7C17}"/>
          </ac:spMkLst>
        </pc:spChg>
        <pc:spChg chg="add mod">
          <ac:chgData name="Carlo Roberto Molano Gonzalez" userId="7ec1b02f69af938b" providerId="LiveId" clId="{E9BA1979-0916-4473-A367-59C79973021B}" dt="2021-10-24T01:07:12.084" v="447" actId="20577"/>
          <ac:spMkLst>
            <pc:docMk/>
            <pc:sldMk cId="1972001661" sldId="269"/>
            <ac:spMk id="42" creationId="{028D0806-CA31-4389-94D6-F0A0E03E3D45}"/>
          </ac:spMkLst>
        </pc:spChg>
        <pc:spChg chg="add mod">
          <ac:chgData name="Carlo Roberto Molano Gonzalez" userId="7ec1b02f69af938b" providerId="LiveId" clId="{E9BA1979-0916-4473-A367-59C79973021B}" dt="2021-10-24T01:09:20.227" v="459" actId="1076"/>
          <ac:spMkLst>
            <pc:docMk/>
            <pc:sldMk cId="1972001661" sldId="269"/>
            <ac:spMk id="43" creationId="{0C4C901E-4DCE-42EE-B98F-6E4D8821753B}"/>
          </ac:spMkLst>
        </pc:spChg>
        <pc:picChg chg="mod">
          <ac:chgData name="Carlo Roberto Molano Gonzalez" userId="7ec1b02f69af938b" providerId="LiveId" clId="{E9BA1979-0916-4473-A367-59C79973021B}" dt="2021-10-24T01:07:48.249" v="452" actId="1076"/>
          <ac:picMkLst>
            <pc:docMk/>
            <pc:sldMk cId="1972001661" sldId="269"/>
            <ac:picMk id="12" creationId="{53EE8AC1-0BBC-42E2-A2C7-73B145EACC18}"/>
          </ac:picMkLst>
        </pc:picChg>
        <pc:picChg chg="mod">
          <ac:chgData name="Carlo Roberto Molano Gonzalez" userId="7ec1b02f69af938b" providerId="LiveId" clId="{E9BA1979-0916-4473-A367-59C79973021B}" dt="2021-10-24T01:07:48.249" v="452" actId="1076"/>
          <ac:picMkLst>
            <pc:docMk/>
            <pc:sldMk cId="1972001661" sldId="269"/>
            <ac:picMk id="13" creationId="{B17FE549-A7CE-41DF-8978-B824883FB20B}"/>
          </ac:picMkLst>
        </pc:picChg>
        <pc:picChg chg="mod">
          <ac:chgData name="Carlo Roberto Molano Gonzalez" userId="7ec1b02f69af938b" providerId="LiveId" clId="{E9BA1979-0916-4473-A367-59C79973021B}" dt="2021-10-24T01:07:48.249" v="452" actId="1076"/>
          <ac:picMkLst>
            <pc:docMk/>
            <pc:sldMk cId="1972001661" sldId="269"/>
            <ac:picMk id="21" creationId="{8A477ECB-0B2C-457B-9499-7BC211CA9121}"/>
          </ac:picMkLst>
        </pc:picChg>
        <pc:picChg chg="mod">
          <ac:chgData name="Carlo Roberto Molano Gonzalez" userId="7ec1b02f69af938b" providerId="LiveId" clId="{E9BA1979-0916-4473-A367-59C79973021B}" dt="2021-10-24T01:07:48.249" v="452" actId="1076"/>
          <ac:picMkLst>
            <pc:docMk/>
            <pc:sldMk cId="1972001661" sldId="269"/>
            <ac:picMk id="22" creationId="{093CA35B-1A38-4D76-8A65-A4AE28EE0526}"/>
          </ac:picMkLst>
        </pc:picChg>
        <pc:picChg chg="mod">
          <ac:chgData name="Carlo Roberto Molano Gonzalez" userId="7ec1b02f69af938b" providerId="LiveId" clId="{E9BA1979-0916-4473-A367-59C79973021B}" dt="2021-10-24T01:08:02.117" v="453" actId="1076"/>
          <ac:picMkLst>
            <pc:docMk/>
            <pc:sldMk cId="1972001661" sldId="269"/>
            <ac:picMk id="24" creationId="{1FC9FBC3-FE64-4BA0-A955-0CA2191CD14F}"/>
          </ac:picMkLst>
        </pc:picChg>
        <pc:picChg chg="mod">
          <ac:chgData name="Carlo Roberto Molano Gonzalez" userId="7ec1b02f69af938b" providerId="LiveId" clId="{E9BA1979-0916-4473-A367-59C79973021B}" dt="2021-10-24T01:08:02.117" v="453" actId="1076"/>
          <ac:picMkLst>
            <pc:docMk/>
            <pc:sldMk cId="1972001661" sldId="269"/>
            <ac:picMk id="26" creationId="{0603E83E-FB9C-4FA5-BAD2-391B30A137D4}"/>
          </ac:picMkLst>
        </pc:picChg>
        <pc:picChg chg="mod">
          <ac:chgData name="Carlo Roberto Molano Gonzalez" userId="7ec1b02f69af938b" providerId="LiveId" clId="{E9BA1979-0916-4473-A367-59C79973021B}" dt="2021-10-24T01:08:02.117" v="453" actId="1076"/>
          <ac:picMkLst>
            <pc:docMk/>
            <pc:sldMk cId="1972001661" sldId="269"/>
            <ac:picMk id="27" creationId="{B3110316-29BB-4B12-B07F-B12F3CABDA6F}"/>
          </ac:picMkLst>
        </pc:picChg>
        <pc:picChg chg="mod">
          <ac:chgData name="Carlo Roberto Molano Gonzalez" userId="7ec1b02f69af938b" providerId="LiveId" clId="{E9BA1979-0916-4473-A367-59C79973021B}" dt="2021-10-24T01:08:02.117" v="453" actId="1076"/>
          <ac:picMkLst>
            <pc:docMk/>
            <pc:sldMk cId="1972001661" sldId="269"/>
            <ac:picMk id="28" creationId="{9E7F47AF-D2FD-40CA-9B88-E3F8DBB424D6}"/>
          </ac:picMkLst>
        </pc:picChg>
        <pc:picChg chg="mod">
          <ac:chgData name="Carlo Roberto Molano Gonzalez" userId="7ec1b02f69af938b" providerId="LiveId" clId="{E9BA1979-0916-4473-A367-59C79973021B}" dt="2021-10-24T01:08:02.117" v="453" actId="1076"/>
          <ac:picMkLst>
            <pc:docMk/>
            <pc:sldMk cId="1972001661" sldId="269"/>
            <ac:picMk id="29" creationId="{8BD2DE6C-B0C3-42ED-856B-455B402FAF06}"/>
          </ac:picMkLst>
        </pc:picChg>
        <pc:picChg chg="mod">
          <ac:chgData name="Carlo Roberto Molano Gonzalez" userId="7ec1b02f69af938b" providerId="LiveId" clId="{E9BA1979-0916-4473-A367-59C79973021B}" dt="2021-10-24T01:08:02.117" v="453" actId="1076"/>
          <ac:picMkLst>
            <pc:docMk/>
            <pc:sldMk cId="1972001661" sldId="269"/>
            <ac:picMk id="31" creationId="{0059645B-1506-4E61-8957-385E6AAA8507}"/>
          </ac:picMkLst>
        </pc:picChg>
        <pc:picChg chg="mod">
          <ac:chgData name="Carlo Roberto Molano Gonzalez" userId="7ec1b02f69af938b" providerId="LiveId" clId="{E9BA1979-0916-4473-A367-59C79973021B}" dt="2021-10-24T01:08:02.117" v="453" actId="1076"/>
          <ac:picMkLst>
            <pc:docMk/>
            <pc:sldMk cId="1972001661" sldId="269"/>
            <ac:picMk id="32" creationId="{50B4816F-800C-4F01-B609-526F86F550B9}"/>
          </ac:picMkLst>
        </pc:picChg>
        <pc:cxnChg chg="mod">
          <ac:chgData name="Carlo Roberto Molano Gonzalez" userId="7ec1b02f69af938b" providerId="LiveId" clId="{E9BA1979-0916-4473-A367-59C79973021B}" dt="2021-10-24T01:07:48.249" v="452" actId="1076"/>
          <ac:cxnSpMkLst>
            <pc:docMk/>
            <pc:sldMk cId="1972001661" sldId="269"/>
            <ac:cxnSpMk id="15" creationId="{3AF48E3E-4B5C-4D2C-BCB3-1944FCCE3B8E}"/>
          </ac:cxnSpMkLst>
        </pc:cxnChg>
        <pc:cxnChg chg="mod">
          <ac:chgData name="Carlo Roberto Molano Gonzalez" userId="7ec1b02f69af938b" providerId="LiveId" clId="{E9BA1979-0916-4473-A367-59C79973021B}" dt="2021-10-24T01:08:02.117" v="453" actId="1076"/>
          <ac:cxnSpMkLst>
            <pc:docMk/>
            <pc:sldMk cId="1972001661" sldId="269"/>
            <ac:cxnSpMk id="30" creationId="{C246B533-E9E9-44D4-9052-3C2720E9F24F}"/>
          </ac:cxnSpMkLst>
        </pc:cxnChg>
      </pc:sldChg>
      <pc:sldChg chg="addSp delSp modSp mod">
        <pc:chgData name="Carlo Roberto Molano Gonzalez" userId="7ec1b02f69af938b" providerId="LiveId" clId="{E9BA1979-0916-4473-A367-59C79973021B}" dt="2021-10-24T01:11:48.969" v="527" actId="14100"/>
        <pc:sldMkLst>
          <pc:docMk/>
          <pc:sldMk cId="4119371586" sldId="270"/>
        </pc:sldMkLst>
        <pc:spChg chg="del">
          <ac:chgData name="Carlo Roberto Molano Gonzalez" userId="7ec1b02f69af938b" providerId="LiveId" clId="{E9BA1979-0916-4473-A367-59C79973021B}" dt="2021-10-24T01:01:14.238" v="280" actId="478"/>
          <ac:spMkLst>
            <pc:docMk/>
            <pc:sldMk cId="4119371586" sldId="270"/>
            <ac:spMk id="4" creationId="{D4BF7A41-D89F-4CA9-ABFB-20D9ADE64233}"/>
          </ac:spMkLst>
        </pc:spChg>
        <pc:spChg chg="del">
          <ac:chgData name="Carlo Roberto Molano Gonzalez" userId="7ec1b02f69af938b" providerId="LiveId" clId="{E9BA1979-0916-4473-A367-59C79973021B}" dt="2021-10-24T01:01:18.086" v="281" actId="478"/>
          <ac:spMkLst>
            <pc:docMk/>
            <pc:sldMk cId="4119371586" sldId="270"/>
            <ac:spMk id="5" creationId="{F37865A4-AB1C-412A-8914-3ED82AC95699}"/>
          </ac:spMkLst>
        </pc:spChg>
        <pc:spChg chg="add del mod">
          <ac:chgData name="Carlo Roberto Molano Gonzalez" userId="7ec1b02f69af938b" providerId="LiveId" clId="{E9BA1979-0916-4473-A367-59C79973021B}" dt="2021-10-24T01:01:52.160" v="300" actId="478"/>
          <ac:spMkLst>
            <pc:docMk/>
            <pc:sldMk cId="4119371586" sldId="270"/>
            <ac:spMk id="8" creationId="{C94B850B-D5CA-481E-B370-B4D1EEE7116F}"/>
          </ac:spMkLst>
        </pc:spChg>
        <pc:spChg chg="del mod">
          <ac:chgData name="Carlo Roberto Molano Gonzalez" userId="7ec1b02f69af938b" providerId="LiveId" clId="{E9BA1979-0916-4473-A367-59C79973021B}" dt="2021-10-24T01:01:10.408" v="279" actId="478"/>
          <ac:spMkLst>
            <pc:docMk/>
            <pc:sldMk cId="4119371586" sldId="270"/>
            <ac:spMk id="9" creationId="{38DC11DF-9CC5-4665-9700-01F43A883F35}"/>
          </ac:spMkLst>
        </pc:spChg>
        <pc:spChg chg="add mod">
          <ac:chgData name="Carlo Roberto Molano Gonzalez" userId="7ec1b02f69af938b" providerId="LiveId" clId="{E9BA1979-0916-4473-A367-59C79973021B}" dt="2021-10-24T01:11:34.672" v="525" actId="14100"/>
          <ac:spMkLst>
            <pc:docMk/>
            <pc:sldMk cId="4119371586" sldId="270"/>
            <ac:spMk id="34" creationId="{8B6944BB-32DA-4C1C-9A93-844968EC8945}"/>
          </ac:spMkLst>
        </pc:spChg>
        <pc:spChg chg="add mod">
          <ac:chgData name="Carlo Roberto Molano Gonzalez" userId="7ec1b02f69af938b" providerId="LiveId" clId="{E9BA1979-0916-4473-A367-59C79973021B}" dt="2021-10-24T01:11:21.695" v="523" actId="1076"/>
          <ac:spMkLst>
            <pc:docMk/>
            <pc:sldMk cId="4119371586" sldId="270"/>
            <ac:spMk id="35" creationId="{A6D7DB55-2C5D-41E9-A8EF-39564C41439E}"/>
          </ac:spMkLst>
        </pc:spChg>
        <pc:spChg chg="add mod">
          <ac:chgData name="Carlo Roberto Molano Gonzalez" userId="7ec1b02f69af938b" providerId="LiveId" clId="{E9BA1979-0916-4473-A367-59C79973021B}" dt="2021-10-24T01:11:14.411" v="522" actId="1076"/>
          <ac:spMkLst>
            <pc:docMk/>
            <pc:sldMk cId="4119371586" sldId="270"/>
            <ac:spMk id="36" creationId="{1DAA1E10-DA13-4460-86C8-E477A84F0B63}"/>
          </ac:spMkLst>
        </pc:spChg>
        <pc:spChg chg="add mod">
          <ac:chgData name="Carlo Roberto Molano Gonzalez" userId="7ec1b02f69af938b" providerId="LiveId" clId="{E9BA1979-0916-4473-A367-59C79973021B}" dt="2021-10-24T01:11:48.969" v="527" actId="14100"/>
          <ac:spMkLst>
            <pc:docMk/>
            <pc:sldMk cId="4119371586" sldId="270"/>
            <ac:spMk id="37" creationId="{EB5D1AC4-2479-4D91-8E8E-964BDF98822A}"/>
          </ac:spMkLst>
        </pc:spChg>
        <pc:picChg chg="mod">
          <ac:chgData name="Carlo Roberto Molano Gonzalez" userId="7ec1b02f69af938b" providerId="LiveId" clId="{E9BA1979-0916-4473-A367-59C79973021B}" dt="2021-10-24T01:11:14.411" v="522" actId="1076"/>
          <ac:picMkLst>
            <pc:docMk/>
            <pc:sldMk cId="4119371586" sldId="270"/>
            <ac:picMk id="10" creationId="{B1A4B12D-27AF-4527-B1BB-3419C0275BD2}"/>
          </ac:picMkLst>
        </pc:picChg>
        <pc:picChg chg="mod">
          <ac:chgData name="Carlo Roberto Molano Gonzalez" userId="7ec1b02f69af938b" providerId="LiveId" clId="{E9BA1979-0916-4473-A367-59C79973021B}" dt="2021-10-24T01:11:14.411" v="522" actId="1076"/>
          <ac:picMkLst>
            <pc:docMk/>
            <pc:sldMk cId="4119371586" sldId="270"/>
            <ac:picMk id="11" creationId="{2AB15119-784C-4155-B1B7-CCF0632EE9F2}"/>
          </ac:picMkLst>
        </pc:picChg>
        <pc:picChg chg="mod">
          <ac:chgData name="Carlo Roberto Molano Gonzalez" userId="7ec1b02f69af938b" providerId="LiveId" clId="{E9BA1979-0916-4473-A367-59C79973021B}" dt="2021-10-24T01:11:14.411" v="522" actId="1076"/>
          <ac:picMkLst>
            <pc:docMk/>
            <pc:sldMk cId="4119371586" sldId="270"/>
            <ac:picMk id="13" creationId="{9969F593-74C6-4CDD-B2AE-7240358C1A07}"/>
          </ac:picMkLst>
        </pc:picChg>
        <pc:picChg chg="mod">
          <ac:chgData name="Carlo Roberto Molano Gonzalez" userId="7ec1b02f69af938b" providerId="LiveId" clId="{E9BA1979-0916-4473-A367-59C79973021B}" dt="2021-10-24T01:11:21.695" v="523" actId="1076"/>
          <ac:picMkLst>
            <pc:docMk/>
            <pc:sldMk cId="4119371586" sldId="270"/>
            <ac:picMk id="14" creationId="{D8A663CC-7B53-41F8-9D0B-8A66733FAB7C}"/>
          </ac:picMkLst>
        </pc:picChg>
        <pc:picChg chg="mod">
          <ac:chgData name="Carlo Roberto Molano Gonzalez" userId="7ec1b02f69af938b" providerId="LiveId" clId="{E9BA1979-0916-4473-A367-59C79973021B}" dt="2021-10-24T01:11:21.695" v="523" actId="1076"/>
          <ac:picMkLst>
            <pc:docMk/>
            <pc:sldMk cId="4119371586" sldId="270"/>
            <ac:picMk id="15" creationId="{F0C28493-46A6-446A-8AA0-B788A2323D3F}"/>
          </ac:picMkLst>
        </pc:picChg>
        <pc:picChg chg="mod">
          <ac:chgData name="Carlo Roberto Molano Gonzalez" userId="7ec1b02f69af938b" providerId="LiveId" clId="{E9BA1979-0916-4473-A367-59C79973021B}" dt="2021-10-24T01:11:21.695" v="523" actId="1076"/>
          <ac:picMkLst>
            <pc:docMk/>
            <pc:sldMk cId="4119371586" sldId="270"/>
            <ac:picMk id="16" creationId="{02A43933-7639-4FEE-8094-1583C39222C7}"/>
          </ac:picMkLst>
        </pc:picChg>
        <pc:picChg chg="mod">
          <ac:chgData name="Carlo Roberto Molano Gonzalez" userId="7ec1b02f69af938b" providerId="LiveId" clId="{E9BA1979-0916-4473-A367-59C79973021B}" dt="2021-10-24T01:11:21.695" v="523" actId="1076"/>
          <ac:picMkLst>
            <pc:docMk/>
            <pc:sldMk cId="4119371586" sldId="270"/>
            <ac:picMk id="17" creationId="{42E3608C-4F70-4541-9152-A565C6E00AB9}"/>
          </ac:picMkLst>
        </pc:picChg>
        <pc:picChg chg="mod">
          <ac:chgData name="Carlo Roberto Molano Gonzalez" userId="7ec1b02f69af938b" providerId="LiveId" clId="{E9BA1979-0916-4473-A367-59C79973021B}" dt="2021-10-24T01:11:21.695" v="523" actId="1076"/>
          <ac:picMkLst>
            <pc:docMk/>
            <pc:sldMk cId="4119371586" sldId="270"/>
            <ac:picMk id="19" creationId="{75962922-5E3B-4664-8A0E-90D2493B5983}"/>
          </ac:picMkLst>
        </pc:picChg>
        <pc:picChg chg="mod">
          <ac:chgData name="Carlo Roberto Molano Gonzalez" userId="7ec1b02f69af938b" providerId="LiveId" clId="{E9BA1979-0916-4473-A367-59C79973021B}" dt="2021-10-24T01:11:21.695" v="523" actId="1076"/>
          <ac:picMkLst>
            <pc:docMk/>
            <pc:sldMk cId="4119371586" sldId="270"/>
            <ac:picMk id="20" creationId="{6C5BBADB-1DEE-4404-A14A-F1659FFC4BD0}"/>
          </ac:picMkLst>
        </pc:picChg>
        <pc:picChg chg="mod">
          <ac:chgData name="Carlo Roberto Molano Gonzalez" userId="7ec1b02f69af938b" providerId="LiveId" clId="{E9BA1979-0916-4473-A367-59C79973021B}" dt="2021-10-24T01:11:34.672" v="525" actId="14100"/>
          <ac:picMkLst>
            <pc:docMk/>
            <pc:sldMk cId="4119371586" sldId="270"/>
            <ac:picMk id="21" creationId="{D907945B-20F2-407C-858E-342B55D35BFC}"/>
          </ac:picMkLst>
        </pc:picChg>
        <pc:picChg chg="mod">
          <ac:chgData name="Carlo Roberto Molano Gonzalez" userId="7ec1b02f69af938b" providerId="LiveId" clId="{E9BA1979-0916-4473-A367-59C79973021B}" dt="2021-10-24T01:11:34.672" v="525" actId="14100"/>
          <ac:picMkLst>
            <pc:docMk/>
            <pc:sldMk cId="4119371586" sldId="270"/>
            <ac:picMk id="22" creationId="{B1C40692-806F-4377-B751-80C8B8B325B3}"/>
          </ac:picMkLst>
        </pc:picChg>
        <pc:picChg chg="mod">
          <ac:chgData name="Carlo Roberto Molano Gonzalez" userId="7ec1b02f69af938b" providerId="LiveId" clId="{E9BA1979-0916-4473-A367-59C79973021B}" dt="2021-10-24T01:11:34.672" v="525" actId="14100"/>
          <ac:picMkLst>
            <pc:docMk/>
            <pc:sldMk cId="4119371586" sldId="270"/>
            <ac:picMk id="23" creationId="{AED51FEC-3B00-47C8-AEF1-9364EACC3A54}"/>
          </ac:picMkLst>
        </pc:picChg>
        <pc:picChg chg="mod">
          <ac:chgData name="Carlo Roberto Molano Gonzalez" userId="7ec1b02f69af938b" providerId="LiveId" clId="{E9BA1979-0916-4473-A367-59C79973021B}" dt="2021-10-24T01:11:34.672" v="525" actId="14100"/>
          <ac:picMkLst>
            <pc:docMk/>
            <pc:sldMk cId="4119371586" sldId="270"/>
            <ac:picMk id="24" creationId="{B82A21BC-286F-45CE-814A-47ED2AACAB6D}"/>
          </ac:picMkLst>
        </pc:picChg>
        <pc:picChg chg="mod">
          <ac:chgData name="Carlo Roberto Molano Gonzalez" userId="7ec1b02f69af938b" providerId="LiveId" clId="{E9BA1979-0916-4473-A367-59C79973021B}" dt="2021-10-24T01:11:34.672" v="525" actId="14100"/>
          <ac:picMkLst>
            <pc:docMk/>
            <pc:sldMk cId="4119371586" sldId="270"/>
            <ac:picMk id="27" creationId="{A40F7B6D-0571-4AB8-9D69-96B15B9BE0F9}"/>
          </ac:picMkLst>
        </pc:picChg>
        <pc:picChg chg="mod">
          <ac:chgData name="Carlo Roberto Molano Gonzalez" userId="7ec1b02f69af938b" providerId="LiveId" clId="{E9BA1979-0916-4473-A367-59C79973021B}" dt="2021-10-24T01:11:34.672" v="525" actId="14100"/>
          <ac:picMkLst>
            <pc:docMk/>
            <pc:sldMk cId="4119371586" sldId="270"/>
            <ac:picMk id="28" creationId="{5D46AA63-470A-46FA-B33B-F142398ABB05}"/>
          </ac:picMkLst>
        </pc:picChg>
        <pc:picChg chg="mod">
          <ac:chgData name="Carlo Roberto Molano Gonzalez" userId="7ec1b02f69af938b" providerId="LiveId" clId="{E9BA1979-0916-4473-A367-59C79973021B}" dt="2021-10-24T01:11:48.969" v="527" actId="14100"/>
          <ac:picMkLst>
            <pc:docMk/>
            <pc:sldMk cId="4119371586" sldId="270"/>
            <ac:picMk id="29" creationId="{3E97C176-2AA3-4CCD-B01E-AECDA3805C47}"/>
          </ac:picMkLst>
        </pc:picChg>
        <pc:picChg chg="mod">
          <ac:chgData name="Carlo Roberto Molano Gonzalez" userId="7ec1b02f69af938b" providerId="LiveId" clId="{E9BA1979-0916-4473-A367-59C79973021B}" dt="2021-10-24T01:11:48.969" v="527" actId="14100"/>
          <ac:picMkLst>
            <pc:docMk/>
            <pc:sldMk cId="4119371586" sldId="270"/>
            <ac:picMk id="30" creationId="{5C024110-320E-46E8-B3FF-E951EF9E591A}"/>
          </ac:picMkLst>
        </pc:picChg>
        <pc:picChg chg="mod">
          <ac:chgData name="Carlo Roberto Molano Gonzalez" userId="7ec1b02f69af938b" providerId="LiveId" clId="{E9BA1979-0916-4473-A367-59C79973021B}" dt="2021-10-24T01:11:48.969" v="527" actId="14100"/>
          <ac:picMkLst>
            <pc:docMk/>
            <pc:sldMk cId="4119371586" sldId="270"/>
            <ac:picMk id="32" creationId="{F591AA8E-1312-4FB6-A320-899216D1C550}"/>
          </ac:picMkLst>
        </pc:picChg>
        <pc:picChg chg="mod">
          <ac:chgData name="Carlo Roberto Molano Gonzalez" userId="7ec1b02f69af938b" providerId="LiveId" clId="{E9BA1979-0916-4473-A367-59C79973021B}" dt="2021-10-24T01:11:48.969" v="527" actId="14100"/>
          <ac:picMkLst>
            <pc:docMk/>
            <pc:sldMk cId="4119371586" sldId="270"/>
            <ac:picMk id="33" creationId="{5652B8D1-96A7-436E-82F2-4CC07B7AF70E}"/>
          </ac:picMkLst>
        </pc:picChg>
        <pc:cxnChg chg="mod">
          <ac:chgData name="Carlo Roberto Molano Gonzalez" userId="7ec1b02f69af938b" providerId="LiveId" clId="{E9BA1979-0916-4473-A367-59C79973021B}" dt="2021-10-24T01:11:14.411" v="522" actId="1076"/>
          <ac:cxnSpMkLst>
            <pc:docMk/>
            <pc:sldMk cId="4119371586" sldId="270"/>
            <ac:cxnSpMk id="12" creationId="{2FBBB6CB-BFCD-4A44-A887-05D03A869D45}"/>
          </ac:cxnSpMkLst>
        </pc:cxnChg>
        <pc:cxnChg chg="mod">
          <ac:chgData name="Carlo Roberto Molano Gonzalez" userId="7ec1b02f69af938b" providerId="LiveId" clId="{E9BA1979-0916-4473-A367-59C79973021B}" dt="2021-10-24T01:11:21.695" v="523" actId="1076"/>
          <ac:cxnSpMkLst>
            <pc:docMk/>
            <pc:sldMk cId="4119371586" sldId="270"/>
            <ac:cxnSpMk id="18" creationId="{73DA0DCC-C155-4A15-B30E-D6D8A79C178B}"/>
          </ac:cxnSpMkLst>
        </pc:cxnChg>
        <pc:cxnChg chg="mod">
          <ac:chgData name="Carlo Roberto Molano Gonzalez" userId="7ec1b02f69af938b" providerId="LiveId" clId="{E9BA1979-0916-4473-A367-59C79973021B}" dt="2021-10-24T01:11:34.672" v="525" actId="14100"/>
          <ac:cxnSpMkLst>
            <pc:docMk/>
            <pc:sldMk cId="4119371586" sldId="270"/>
            <ac:cxnSpMk id="25" creationId="{B593E401-DCDB-4115-975C-183B2136DD06}"/>
          </ac:cxnSpMkLst>
        </pc:cxnChg>
        <pc:cxnChg chg="mod">
          <ac:chgData name="Carlo Roberto Molano Gonzalez" userId="7ec1b02f69af938b" providerId="LiveId" clId="{E9BA1979-0916-4473-A367-59C79973021B}" dt="2021-10-24T01:11:48.969" v="527" actId="14100"/>
          <ac:cxnSpMkLst>
            <pc:docMk/>
            <pc:sldMk cId="4119371586" sldId="270"/>
            <ac:cxnSpMk id="31" creationId="{33C5DB00-5431-4220-A808-5B7D226FD443}"/>
          </ac:cxnSpMkLst>
        </pc:cxnChg>
      </pc:sldChg>
      <pc:sldChg chg="addSp delSp modSp mod">
        <pc:chgData name="Carlo Roberto Molano Gonzalez" userId="7ec1b02f69af938b" providerId="LiveId" clId="{E9BA1979-0916-4473-A367-59C79973021B}" dt="2021-10-24T02:46:02.661" v="1464" actId="26606"/>
        <pc:sldMkLst>
          <pc:docMk/>
          <pc:sldMk cId="4070990817" sldId="271"/>
        </pc:sldMkLst>
        <pc:spChg chg="mod">
          <ac:chgData name="Carlo Roberto Molano Gonzalez" userId="7ec1b02f69af938b" providerId="LiveId" clId="{E9BA1979-0916-4473-A367-59C79973021B}" dt="2021-10-24T02:46:02.661" v="1464" actId="26606"/>
          <ac:spMkLst>
            <pc:docMk/>
            <pc:sldMk cId="4070990817" sldId="271"/>
            <ac:spMk id="2" creationId="{0DFBEE86-BAC6-42BD-BC6F-E7496864F2C7}"/>
          </ac:spMkLst>
        </pc:spChg>
        <pc:spChg chg="add del mod">
          <ac:chgData name="Carlo Roberto Molano Gonzalez" userId="7ec1b02f69af938b" providerId="LiveId" clId="{E9BA1979-0916-4473-A367-59C79973021B}" dt="2021-10-24T02:46:00.337" v="1463" actId="478"/>
          <ac:spMkLst>
            <pc:docMk/>
            <pc:sldMk cId="4070990817" sldId="271"/>
            <ac:spMk id="7" creationId="{42920049-B24D-4353-9992-268BDA73CE71}"/>
          </ac:spMkLst>
        </pc:spChg>
        <pc:spChg chg="add del mod">
          <ac:chgData name="Carlo Roberto Molano Gonzalez" userId="7ec1b02f69af938b" providerId="LiveId" clId="{E9BA1979-0916-4473-A367-59C79973021B}" dt="2021-10-24T02:45:43.542" v="1456" actId="931"/>
          <ac:spMkLst>
            <pc:docMk/>
            <pc:sldMk cId="4070990817" sldId="271"/>
            <ac:spMk id="8" creationId="{67426B73-DEA9-49B4-B165-7EBCEC5E5EED}"/>
          </ac:spMkLst>
        </pc:spChg>
        <pc:spChg chg="del">
          <ac:chgData name="Carlo Roberto Molano Gonzalez" userId="7ec1b02f69af938b" providerId="LiveId" clId="{E9BA1979-0916-4473-A367-59C79973021B}" dt="2021-10-24T02:45:54.670" v="1460" actId="26606"/>
          <ac:spMkLst>
            <pc:docMk/>
            <pc:sldMk cId="4070990817" sldId="271"/>
            <ac:spMk id="11" creationId="{1825AC39-5F85-4CAA-8A81-A1287086B2B6}"/>
          </ac:spMkLst>
        </pc:spChg>
        <pc:spChg chg="del">
          <ac:chgData name="Carlo Roberto Molano Gonzalez" userId="7ec1b02f69af938b" providerId="LiveId" clId="{E9BA1979-0916-4473-A367-59C79973021B}" dt="2021-10-24T02:45:54.670" v="1460" actId="26606"/>
          <ac:spMkLst>
            <pc:docMk/>
            <pc:sldMk cId="4070990817" sldId="271"/>
            <ac:spMk id="13" creationId="{95DA4D23-37FC-4B90-8188-F0377C5FF44B}"/>
          </ac:spMkLst>
        </pc:spChg>
        <pc:spChg chg="del">
          <ac:chgData name="Carlo Roberto Molano Gonzalez" userId="7ec1b02f69af938b" providerId="LiveId" clId="{E9BA1979-0916-4473-A367-59C79973021B}" dt="2021-10-24T02:45:54.670" v="1460" actId="26606"/>
          <ac:spMkLst>
            <pc:docMk/>
            <pc:sldMk cId="4070990817" sldId="271"/>
            <ac:spMk id="15" creationId="{A7A4B465-FBCC-4CD4-89A1-82992A7B47FF}"/>
          </ac:spMkLst>
        </pc:spChg>
        <pc:spChg chg="del">
          <ac:chgData name="Carlo Roberto Molano Gonzalez" userId="7ec1b02f69af938b" providerId="LiveId" clId="{E9BA1979-0916-4473-A367-59C79973021B}" dt="2021-10-24T02:45:54.670" v="1460" actId="26606"/>
          <ac:spMkLst>
            <pc:docMk/>
            <pc:sldMk cId="4070990817" sldId="271"/>
            <ac:spMk id="17" creationId="{909E572F-9CDC-4214-9D42-FF0017649590}"/>
          </ac:spMkLst>
        </pc:spChg>
        <pc:spChg chg="add del">
          <ac:chgData name="Carlo Roberto Molano Gonzalez" userId="7ec1b02f69af938b" providerId="LiveId" clId="{E9BA1979-0916-4473-A367-59C79973021B}" dt="2021-10-24T02:46:02.661" v="1464" actId="26606"/>
          <ac:spMkLst>
            <pc:docMk/>
            <pc:sldMk cId="4070990817" sldId="271"/>
            <ac:spMk id="22" creationId="{73DE2CFE-42F2-48F0-8706-5264E012B10C}"/>
          </ac:spMkLst>
        </pc:spChg>
        <pc:spChg chg="add">
          <ac:chgData name="Carlo Roberto Molano Gonzalez" userId="7ec1b02f69af938b" providerId="LiveId" clId="{E9BA1979-0916-4473-A367-59C79973021B}" dt="2021-10-24T02:46:02.661" v="1464" actId="26606"/>
          <ac:spMkLst>
            <pc:docMk/>
            <pc:sldMk cId="4070990817" sldId="271"/>
            <ac:spMk id="27" creationId="{D4771268-CB57-404A-9271-370EB28F6090}"/>
          </ac:spMkLst>
        </pc:spChg>
        <pc:picChg chg="del mod">
          <ac:chgData name="Carlo Roberto Molano Gonzalez" userId="7ec1b02f69af938b" providerId="LiveId" clId="{E9BA1979-0916-4473-A367-59C79973021B}" dt="2021-10-24T02:45:34.651" v="1455" actId="478"/>
          <ac:picMkLst>
            <pc:docMk/>
            <pc:sldMk cId="4070990817" sldId="271"/>
            <ac:picMk id="6" creationId="{26A2A690-CAB7-4DE4-88CF-ED2579D75A89}"/>
          </ac:picMkLst>
        </pc:picChg>
        <pc:picChg chg="add mod">
          <ac:chgData name="Carlo Roberto Molano Gonzalez" userId="7ec1b02f69af938b" providerId="LiveId" clId="{E9BA1979-0916-4473-A367-59C79973021B}" dt="2021-10-24T02:46:02.661" v="1464" actId="26606"/>
          <ac:picMkLst>
            <pc:docMk/>
            <pc:sldMk cId="4070990817" sldId="271"/>
            <ac:picMk id="10" creationId="{ECCF7753-2521-467B-8811-D5B1D6873298}"/>
          </ac:picMkLst>
        </pc:picChg>
      </pc:sldChg>
      <pc:sldChg chg="addSp delSp modSp mod">
        <pc:chgData name="Carlo Roberto Molano Gonzalez" userId="7ec1b02f69af938b" providerId="LiveId" clId="{E9BA1979-0916-4473-A367-59C79973021B}" dt="2021-10-24T02:52:16.785" v="1479" actId="14100"/>
        <pc:sldMkLst>
          <pc:docMk/>
          <pc:sldMk cId="637567037" sldId="273"/>
        </pc:sldMkLst>
        <pc:spChg chg="add del mod">
          <ac:chgData name="Carlo Roberto Molano Gonzalez" userId="7ec1b02f69af938b" providerId="LiveId" clId="{E9BA1979-0916-4473-A367-59C79973021B}" dt="2021-10-24T02:47:36.021" v="1467" actId="478"/>
          <ac:spMkLst>
            <pc:docMk/>
            <pc:sldMk cId="637567037" sldId="273"/>
            <ac:spMk id="6" creationId="{F795CCC9-41CA-4C18-B5A7-75C60ABFF4C1}"/>
          </ac:spMkLst>
        </pc:spChg>
        <pc:spChg chg="add del mod">
          <ac:chgData name="Carlo Roberto Molano Gonzalez" userId="7ec1b02f69af938b" providerId="LiveId" clId="{E9BA1979-0916-4473-A367-59C79973021B}" dt="2021-10-24T02:50:41.836" v="1470" actId="478"/>
          <ac:spMkLst>
            <pc:docMk/>
            <pc:sldMk cId="637567037" sldId="273"/>
            <ac:spMk id="7" creationId="{080E3730-BE3B-4B76-9879-3F72E64775F1}"/>
          </ac:spMkLst>
        </pc:spChg>
        <pc:spChg chg="add del mod">
          <ac:chgData name="Carlo Roberto Molano Gonzalez" userId="7ec1b02f69af938b" providerId="LiveId" clId="{E9BA1979-0916-4473-A367-59C79973021B}" dt="2021-10-24T02:51:27.465" v="1471" actId="931"/>
          <ac:spMkLst>
            <pc:docMk/>
            <pc:sldMk cId="637567037" sldId="273"/>
            <ac:spMk id="9" creationId="{F12E9D00-27AC-4A51-B6F7-ADC7F311E4C5}"/>
          </ac:spMkLst>
        </pc:spChg>
        <pc:spChg chg="del">
          <ac:chgData name="Carlo Roberto Molano Gonzalez" userId="7ec1b02f69af938b" providerId="LiveId" clId="{E9BA1979-0916-4473-A367-59C79973021B}" dt="2021-10-24T02:51:31.102" v="1474" actId="26606"/>
          <ac:spMkLst>
            <pc:docMk/>
            <pc:sldMk cId="637567037" sldId="273"/>
            <ac:spMk id="10" creationId="{F3060C83-F051-4F0E-ABAD-AA0DFC48B218}"/>
          </ac:spMkLst>
        </pc:spChg>
        <pc:spChg chg="del">
          <ac:chgData name="Carlo Roberto Molano Gonzalez" userId="7ec1b02f69af938b" providerId="LiveId" clId="{E9BA1979-0916-4473-A367-59C79973021B}" dt="2021-10-24T02:51:31.102" v="1474" actId="26606"/>
          <ac:spMkLst>
            <pc:docMk/>
            <pc:sldMk cId="637567037" sldId="273"/>
            <ac:spMk id="12" creationId="{83C98ABE-055B-441F-B07E-44F97F083C39}"/>
          </ac:spMkLst>
        </pc:spChg>
        <pc:spChg chg="del">
          <ac:chgData name="Carlo Roberto Molano Gonzalez" userId="7ec1b02f69af938b" providerId="LiveId" clId="{E9BA1979-0916-4473-A367-59C79973021B}" dt="2021-10-24T02:51:31.102" v="1474" actId="26606"/>
          <ac:spMkLst>
            <pc:docMk/>
            <pc:sldMk cId="637567037" sldId="273"/>
            <ac:spMk id="14" creationId="{29FDB030-9B49-4CED-8CCD-4D99382388AC}"/>
          </ac:spMkLst>
        </pc:spChg>
        <pc:spChg chg="add del mod">
          <ac:chgData name="Carlo Roberto Molano Gonzalez" userId="7ec1b02f69af938b" providerId="LiveId" clId="{E9BA1979-0916-4473-A367-59C79973021B}" dt="2021-10-24T02:47:39.642" v="1468" actId="478"/>
          <ac:spMkLst>
            <pc:docMk/>
            <pc:sldMk cId="637567037" sldId="273"/>
            <ac:spMk id="15" creationId="{60352384-5569-4122-A94F-ACBAB65D4441}"/>
          </ac:spMkLst>
        </pc:spChg>
        <pc:spChg chg="del">
          <ac:chgData name="Carlo Roberto Molano Gonzalez" userId="7ec1b02f69af938b" providerId="LiveId" clId="{E9BA1979-0916-4473-A367-59C79973021B}" dt="2021-10-24T02:51:31.102" v="1474" actId="26606"/>
          <ac:spMkLst>
            <pc:docMk/>
            <pc:sldMk cId="637567037" sldId="273"/>
            <ac:spMk id="16" creationId="{3783CA14-24A1-485C-8B30-D6A5D87987AD}"/>
          </ac:spMkLst>
        </pc:spChg>
        <pc:spChg chg="del">
          <ac:chgData name="Carlo Roberto Molano Gonzalez" userId="7ec1b02f69af938b" providerId="LiveId" clId="{E9BA1979-0916-4473-A367-59C79973021B}" dt="2021-10-24T02:51:31.102" v="1474" actId="26606"/>
          <ac:spMkLst>
            <pc:docMk/>
            <pc:sldMk cId="637567037" sldId="273"/>
            <ac:spMk id="18" creationId="{9A97C86A-04D6-40F7-AE84-31AB43E6A846}"/>
          </ac:spMkLst>
        </pc:spChg>
        <pc:spChg chg="del">
          <ac:chgData name="Carlo Roberto Molano Gonzalez" userId="7ec1b02f69af938b" providerId="LiveId" clId="{E9BA1979-0916-4473-A367-59C79973021B}" dt="2021-10-24T02:51:31.102" v="1474" actId="26606"/>
          <ac:spMkLst>
            <pc:docMk/>
            <pc:sldMk cId="637567037" sldId="273"/>
            <ac:spMk id="20" creationId="{FF9F2414-84E8-453E-B1F3-389FDE8192D9}"/>
          </ac:spMkLst>
        </pc:spChg>
        <pc:spChg chg="del">
          <ac:chgData name="Carlo Roberto Molano Gonzalez" userId="7ec1b02f69af938b" providerId="LiveId" clId="{E9BA1979-0916-4473-A367-59C79973021B}" dt="2021-10-24T02:51:31.102" v="1474" actId="26606"/>
          <ac:spMkLst>
            <pc:docMk/>
            <pc:sldMk cId="637567037" sldId="273"/>
            <ac:spMk id="22" creationId="{3ECA69A1-7536-43AC-85EF-C7106179F5ED}"/>
          </ac:spMkLst>
        </pc:spChg>
        <pc:spChg chg="add">
          <ac:chgData name="Carlo Roberto Molano Gonzalez" userId="7ec1b02f69af938b" providerId="LiveId" clId="{E9BA1979-0916-4473-A367-59C79973021B}" dt="2021-10-24T02:51:31.102" v="1474" actId="26606"/>
          <ac:spMkLst>
            <pc:docMk/>
            <pc:sldMk cId="637567037" sldId="273"/>
            <ac:spMk id="27" creationId="{F3060C83-F051-4F0E-ABAD-AA0DFC48B218}"/>
          </ac:spMkLst>
        </pc:spChg>
        <pc:spChg chg="add">
          <ac:chgData name="Carlo Roberto Molano Gonzalez" userId="7ec1b02f69af938b" providerId="LiveId" clId="{E9BA1979-0916-4473-A367-59C79973021B}" dt="2021-10-24T02:51:31.102" v="1474" actId="26606"/>
          <ac:spMkLst>
            <pc:docMk/>
            <pc:sldMk cId="637567037" sldId="273"/>
            <ac:spMk id="29" creationId="{83C98ABE-055B-441F-B07E-44F97F083C39}"/>
          </ac:spMkLst>
        </pc:spChg>
        <pc:spChg chg="add">
          <ac:chgData name="Carlo Roberto Molano Gonzalez" userId="7ec1b02f69af938b" providerId="LiveId" clId="{E9BA1979-0916-4473-A367-59C79973021B}" dt="2021-10-24T02:51:31.102" v="1474" actId="26606"/>
          <ac:spMkLst>
            <pc:docMk/>
            <pc:sldMk cId="637567037" sldId="273"/>
            <ac:spMk id="31" creationId="{29FDB030-9B49-4CED-8CCD-4D99382388AC}"/>
          </ac:spMkLst>
        </pc:spChg>
        <pc:spChg chg="add">
          <ac:chgData name="Carlo Roberto Molano Gonzalez" userId="7ec1b02f69af938b" providerId="LiveId" clId="{E9BA1979-0916-4473-A367-59C79973021B}" dt="2021-10-24T02:51:31.102" v="1474" actId="26606"/>
          <ac:spMkLst>
            <pc:docMk/>
            <pc:sldMk cId="637567037" sldId="273"/>
            <ac:spMk id="33" creationId="{3783CA14-24A1-485C-8B30-D6A5D87987AD}"/>
          </ac:spMkLst>
        </pc:spChg>
        <pc:spChg chg="add">
          <ac:chgData name="Carlo Roberto Molano Gonzalez" userId="7ec1b02f69af938b" providerId="LiveId" clId="{E9BA1979-0916-4473-A367-59C79973021B}" dt="2021-10-24T02:51:31.102" v="1474" actId="26606"/>
          <ac:spMkLst>
            <pc:docMk/>
            <pc:sldMk cId="637567037" sldId="273"/>
            <ac:spMk id="35" creationId="{9A97C86A-04D6-40F7-AE84-31AB43E6A846}"/>
          </ac:spMkLst>
        </pc:spChg>
        <pc:spChg chg="add">
          <ac:chgData name="Carlo Roberto Molano Gonzalez" userId="7ec1b02f69af938b" providerId="LiveId" clId="{E9BA1979-0916-4473-A367-59C79973021B}" dt="2021-10-24T02:51:31.102" v="1474" actId="26606"/>
          <ac:spMkLst>
            <pc:docMk/>
            <pc:sldMk cId="637567037" sldId="273"/>
            <ac:spMk id="37" creationId="{FF9F2414-84E8-453E-B1F3-389FDE8192D9}"/>
          </ac:spMkLst>
        </pc:spChg>
        <pc:spChg chg="add">
          <ac:chgData name="Carlo Roberto Molano Gonzalez" userId="7ec1b02f69af938b" providerId="LiveId" clId="{E9BA1979-0916-4473-A367-59C79973021B}" dt="2021-10-24T02:51:31.102" v="1474" actId="26606"/>
          <ac:spMkLst>
            <pc:docMk/>
            <pc:sldMk cId="637567037" sldId="273"/>
            <ac:spMk id="39" creationId="{3ECA69A1-7536-43AC-85EF-C7106179F5ED}"/>
          </ac:spMkLst>
        </pc:spChg>
        <pc:picChg chg="del mod">
          <ac:chgData name="Carlo Roberto Molano Gonzalez" userId="7ec1b02f69af938b" providerId="LiveId" clId="{E9BA1979-0916-4473-A367-59C79973021B}" dt="2021-10-24T02:47:29.962" v="1465" actId="478"/>
          <ac:picMkLst>
            <pc:docMk/>
            <pc:sldMk cId="637567037" sldId="273"/>
            <ac:picMk id="5" creationId="{2F7C291E-CBD2-4689-A403-FDF3200406D4}"/>
          </ac:picMkLst>
        </pc:picChg>
        <pc:picChg chg="add mod">
          <ac:chgData name="Carlo Roberto Molano Gonzalez" userId="7ec1b02f69af938b" providerId="LiveId" clId="{E9BA1979-0916-4473-A367-59C79973021B}" dt="2021-10-24T02:51:31.102" v="1474" actId="26606"/>
          <ac:picMkLst>
            <pc:docMk/>
            <pc:sldMk cId="637567037" sldId="273"/>
            <ac:picMk id="13" creationId="{D075E747-AA10-4AD8-9226-3BDBAFEEB98C}"/>
          </ac:picMkLst>
        </pc:picChg>
        <pc:picChg chg="add mod">
          <ac:chgData name="Carlo Roberto Molano Gonzalez" userId="7ec1b02f69af938b" providerId="LiveId" clId="{E9BA1979-0916-4473-A367-59C79973021B}" dt="2021-10-24T02:52:16.785" v="1479" actId="14100"/>
          <ac:picMkLst>
            <pc:docMk/>
            <pc:sldMk cId="637567037" sldId="273"/>
            <ac:picMk id="19" creationId="{8FD8F2DD-404A-4697-88A8-90D4847DFDB7}"/>
          </ac:picMkLst>
        </pc:picChg>
      </pc:sldChg>
      <pc:sldChg chg="addSp delSp modSp mod">
        <pc:chgData name="Carlo Roberto Molano Gonzalez" userId="7ec1b02f69af938b" providerId="LiveId" clId="{E9BA1979-0916-4473-A367-59C79973021B}" dt="2021-10-24T02:56:31.609" v="1488" actId="26606"/>
        <pc:sldMkLst>
          <pc:docMk/>
          <pc:sldMk cId="2859487921" sldId="274"/>
        </pc:sldMkLst>
        <pc:spChg chg="add del mod">
          <ac:chgData name="Carlo Roberto Molano Gonzalez" userId="7ec1b02f69af938b" providerId="LiveId" clId="{E9BA1979-0916-4473-A367-59C79973021B}" dt="2021-10-24T02:56:26.657" v="1484" actId="931"/>
          <ac:spMkLst>
            <pc:docMk/>
            <pc:sldMk cId="2859487921" sldId="274"/>
            <ac:spMk id="7" creationId="{0576F10F-5C7C-404B-A0AC-BBA550D13C46}"/>
          </ac:spMkLst>
        </pc:spChg>
        <pc:spChg chg="add del mod">
          <ac:chgData name="Carlo Roberto Molano Gonzalez" userId="7ec1b02f69af938b" providerId="LiveId" clId="{E9BA1979-0916-4473-A367-59C79973021B}" dt="2021-10-24T02:55:38.901" v="1482" actId="478"/>
          <ac:spMkLst>
            <pc:docMk/>
            <pc:sldMk cId="2859487921" sldId="274"/>
            <ac:spMk id="19" creationId="{F1EDF726-510F-4E67-B030-F02EF7252EB8}"/>
          </ac:spMkLst>
        </pc:spChg>
        <pc:spChg chg="del">
          <ac:chgData name="Carlo Roberto Molano Gonzalez" userId="7ec1b02f69af938b" providerId="LiveId" clId="{E9BA1979-0916-4473-A367-59C79973021B}" dt="2021-10-24T02:56:31.609" v="1488" actId="26606"/>
          <ac:spMkLst>
            <pc:docMk/>
            <pc:sldMk cId="2859487921" sldId="274"/>
            <ac:spMk id="20" creationId="{FF9F2414-84E8-453E-B1F3-389FDE8192D9}"/>
          </ac:spMkLst>
        </pc:spChg>
        <pc:spChg chg="del">
          <ac:chgData name="Carlo Roberto Molano Gonzalez" userId="7ec1b02f69af938b" providerId="LiveId" clId="{E9BA1979-0916-4473-A367-59C79973021B}" dt="2021-10-24T02:56:31.609" v="1488" actId="26606"/>
          <ac:spMkLst>
            <pc:docMk/>
            <pc:sldMk cId="2859487921" sldId="274"/>
            <ac:spMk id="21" creationId="{F3060C83-F051-4F0E-ABAD-AA0DFC48B218}"/>
          </ac:spMkLst>
        </pc:spChg>
        <pc:spChg chg="del">
          <ac:chgData name="Carlo Roberto Molano Gonzalez" userId="7ec1b02f69af938b" providerId="LiveId" clId="{E9BA1979-0916-4473-A367-59C79973021B}" dt="2021-10-24T02:56:31.609" v="1488" actId="26606"/>
          <ac:spMkLst>
            <pc:docMk/>
            <pc:sldMk cId="2859487921" sldId="274"/>
            <ac:spMk id="22" creationId="{3ECA69A1-7536-43AC-85EF-C7106179F5ED}"/>
          </ac:spMkLst>
        </pc:spChg>
        <pc:spChg chg="del">
          <ac:chgData name="Carlo Roberto Molano Gonzalez" userId="7ec1b02f69af938b" providerId="LiveId" clId="{E9BA1979-0916-4473-A367-59C79973021B}" dt="2021-10-24T02:56:31.609" v="1488" actId="26606"/>
          <ac:spMkLst>
            <pc:docMk/>
            <pc:sldMk cId="2859487921" sldId="274"/>
            <ac:spMk id="23" creationId="{83C98ABE-055B-441F-B07E-44F97F083C39}"/>
          </ac:spMkLst>
        </pc:spChg>
        <pc:spChg chg="del">
          <ac:chgData name="Carlo Roberto Molano Gonzalez" userId="7ec1b02f69af938b" providerId="LiveId" clId="{E9BA1979-0916-4473-A367-59C79973021B}" dt="2021-10-24T02:56:31.609" v="1488" actId="26606"/>
          <ac:spMkLst>
            <pc:docMk/>
            <pc:sldMk cId="2859487921" sldId="274"/>
            <ac:spMk id="24" creationId="{29FDB030-9B49-4CED-8CCD-4D99382388AC}"/>
          </ac:spMkLst>
        </pc:spChg>
        <pc:spChg chg="del">
          <ac:chgData name="Carlo Roberto Molano Gonzalez" userId="7ec1b02f69af938b" providerId="LiveId" clId="{E9BA1979-0916-4473-A367-59C79973021B}" dt="2021-10-24T02:56:31.609" v="1488" actId="26606"/>
          <ac:spMkLst>
            <pc:docMk/>
            <pc:sldMk cId="2859487921" sldId="274"/>
            <ac:spMk id="25" creationId="{3783CA14-24A1-485C-8B30-D6A5D87987AD}"/>
          </ac:spMkLst>
        </pc:spChg>
        <pc:spChg chg="del">
          <ac:chgData name="Carlo Roberto Molano Gonzalez" userId="7ec1b02f69af938b" providerId="LiveId" clId="{E9BA1979-0916-4473-A367-59C79973021B}" dt="2021-10-24T02:56:31.609" v="1488" actId="26606"/>
          <ac:spMkLst>
            <pc:docMk/>
            <pc:sldMk cId="2859487921" sldId="274"/>
            <ac:spMk id="26" creationId="{9A97C86A-04D6-40F7-AE84-31AB43E6A846}"/>
          </ac:spMkLst>
        </pc:spChg>
        <pc:spChg chg="add del mod">
          <ac:chgData name="Carlo Roberto Molano Gonzalez" userId="7ec1b02f69af938b" providerId="LiveId" clId="{E9BA1979-0916-4473-A367-59C79973021B}" dt="2021-10-24T02:55:42.592" v="1483" actId="478"/>
          <ac:spMkLst>
            <pc:docMk/>
            <pc:sldMk cId="2859487921" sldId="274"/>
            <ac:spMk id="27" creationId="{1EA4FEBC-A5D8-4E28-956D-168B5964F7EE}"/>
          </ac:spMkLst>
        </pc:spChg>
        <pc:spChg chg="add del mod">
          <ac:chgData name="Carlo Roberto Molano Gonzalez" userId="7ec1b02f69af938b" providerId="LiveId" clId="{E9BA1979-0916-4473-A367-59C79973021B}" dt="2021-10-24T02:55:35.113" v="1481" actId="478"/>
          <ac:spMkLst>
            <pc:docMk/>
            <pc:sldMk cId="2859487921" sldId="274"/>
            <ac:spMk id="28" creationId="{D3FCD74C-388C-4AFA-9DF8-9A38D0872A94}"/>
          </ac:spMkLst>
        </pc:spChg>
        <pc:spChg chg="add">
          <ac:chgData name="Carlo Roberto Molano Gonzalez" userId="7ec1b02f69af938b" providerId="LiveId" clId="{E9BA1979-0916-4473-A367-59C79973021B}" dt="2021-10-24T02:56:31.609" v="1488" actId="26606"/>
          <ac:spMkLst>
            <pc:docMk/>
            <pc:sldMk cId="2859487921" sldId="274"/>
            <ac:spMk id="31" creationId="{F3060C83-F051-4F0E-ABAD-AA0DFC48B218}"/>
          </ac:spMkLst>
        </pc:spChg>
        <pc:spChg chg="add">
          <ac:chgData name="Carlo Roberto Molano Gonzalez" userId="7ec1b02f69af938b" providerId="LiveId" clId="{E9BA1979-0916-4473-A367-59C79973021B}" dt="2021-10-24T02:56:31.609" v="1488" actId="26606"/>
          <ac:spMkLst>
            <pc:docMk/>
            <pc:sldMk cId="2859487921" sldId="274"/>
            <ac:spMk id="33" creationId="{83C98ABE-055B-441F-B07E-44F97F083C39}"/>
          </ac:spMkLst>
        </pc:spChg>
        <pc:spChg chg="add">
          <ac:chgData name="Carlo Roberto Molano Gonzalez" userId="7ec1b02f69af938b" providerId="LiveId" clId="{E9BA1979-0916-4473-A367-59C79973021B}" dt="2021-10-24T02:56:31.609" v="1488" actId="26606"/>
          <ac:spMkLst>
            <pc:docMk/>
            <pc:sldMk cId="2859487921" sldId="274"/>
            <ac:spMk id="35" creationId="{29FDB030-9B49-4CED-8CCD-4D99382388AC}"/>
          </ac:spMkLst>
        </pc:spChg>
        <pc:spChg chg="add">
          <ac:chgData name="Carlo Roberto Molano Gonzalez" userId="7ec1b02f69af938b" providerId="LiveId" clId="{E9BA1979-0916-4473-A367-59C79973021B}" dt="2021-10-24T02:56:31.609" v="1488" actId="26606"/>
          <ac:spMkLst>
            <pc:docMk/>
            <pc:sldMk cId="2859487921" sldId="274"/>
            <ac:spMk id="37" creationId="{3783CA14-24A1-485C-8B30-D6A5D87987AD}"/>
          </ac:spMkLst>
        </pc:spChg>
        <pc:spChg chg="add">
          <ac:chgData name="Carlo Roberto Molano Gonzalez" userId="7ec1b02f69af938b" providerId="LiveId" clId="{E9BA1979-0916-4473-A367-59C79973021B}" dt="2021-10-24T02:56:31.609" v="1488" actId="26606"/>
          <ac:spMkLst>
            <pc:docMk/>
            <pc:sldMk cId="2859487921" sldId="274"/>
            <ac:spMk id="39" creationId="{9A97C86A-04D6-40F7-AE84-31AB43E6A846}"/>
          </ac:spMkLst>
        </pc:spChg>
        <pc:spChg chg="add">
          <ac:chgData name="Carlo Roberto Molano Gonzalez" userId="7ec1b02f69af938b" providerId="LiveId" clId="{E9BA1979-0916-4473-A367-59C79973021B}" dt="2021-10-24T02:56:31.609" v="1488" actId="26606"/>
          <ac:spMkLst>
            <pc:docMk/>
            <pc:sldMk cId="2859487921" sldId="274"/>
            <ac:spMk id="41" creationId="{FF9F2414-84E8-453E-B1F3-389FDE8192D9}"/>
          </ac:spMkLst>
        </pc:spChg>
        <pc:spChg chg="add">
          <ac:chgData name="Carlo Roberto Molano Gonzalez" userId="7ec1b02f69af938b" providerId="LiveId" clId="{E9BA1979-0916-4473-A367-59C79973021B}" dt="2021-10-24T02:56:31.609" v="1488" actId="26606"/>
          <ac:spMkLst>
            <pc:docMk/>
            <pc:sldMk cId="2859487921" sldId="274"/>
            <ac:spMk id="43" creationId="{3ECA69A1-7536-43AC-85EF-C7106179F5ED}"/>
          </ac:spMkLst>
        </pc:spChg>
        <pc:picChg chg="del mod">
          <ac:chgData name="Carlo Roberto Molano Gonzalez" userId="7ec1b02f69af938b" providerId="LiveId" clId="{E9BA1979-0916-4473-A367-59C79973021B}" dt="2021-10-24T02:55:28.952" v="1480" actId="478"/>
          <ac:picMkLst>
            <pc:docMk/>
            <pc:sldMk cId="2859487921" sldId="274"/>
            <ac:picMk id="5" creationId="{477088BE-CBDB-4805-93F7-E181E84DE882}"/>
          </ac:picMkLst>
        </pc:picChg>
        <pc:picChg chg="add mod">
          <ac:chgData name="Carlo Roberto Molano Gonzalez" userId="7ec1b02f69af938b" providerId="LiveId" clId="{E9BA1979-0916-4473-A367-59C79973021B}" dt="2021-10-24T02:56:31.609" v="1488" actId="26606"/>
          <ac:picMkLst>
            <pc:docMk/>
            <pc:sldMk cId="2859487921" sldId="274"/>
            <ac:picMk id="9" creationId="{47F90331-E83C-4DD7-A5D0-921FF73C346A}"/>
          </ac:picMkLst>
        </pc:picChg>
      </pc:sldChg>
      <pc:sldChg chg="addSp modSp del mod">
        <pc:chgData name="Carlo Roberto Molano Gonzalez" userId="7ec1b02f69af938b" providerId="LiveId" clId="{E9BA1979-0916-4473-A367-59C79973021B}" dt="2021-10-24T03:00:04.616" v="1500" actId="47"/>
        <pc:sldMkLst>
          <pc:docMk/>
          <pc:sldMk cId="720117141" sldId="275"/>
        </pc:sldMkLst>
        <pc:spChg chg="add mod">
          <ac:chgData name="Carlo Roberto Molano Gonzalez" userId="7ec1b02f69af938b" providerId="LiveId" clId="{E9BA1979-0916-4473-A367-59C79973021B}" dt="2021-10-24T01:25:27.717" v="752" actId="20577"/>
          <ac:spMkLst>
            <pc:docMk/>
            <pc:sldMk cId="720117141" sldId="275"/>
            <ac:spMk id="15" creationId="{E99D7A39-A033-4B7D-B547-214265D60AB9}"/>
          </ac:spMkLst>
        </pc:spChg>
        <pc:spChg chg="add mod">
          <ac:chgData name="Carlo Roberto Molano Gonzalez" userId="7ec1b02f69af938b" providerId="LiveId" clId="{E9BA1979-0916-4473-A367-59C79973021B}" dt="2021-10-24T01:25:23.439" v="743" actId="20577"/>
          <ac:spMkLst>
            <pc:docMk/>
            <pc:sldMk cId="720117141" sldId="275"/>
            <ac:spMk id="17" creationId="{FBB02055-280F-4818-9B97-9C8257812281}"/>
          </ac:spMkLst>
        </pc:spChg>
      </pc:sldChg>
      <pc:sldChg chg="modSp mod">
        <pc:chgData name="Carlo Roberto Molano Gonzalez" userId="7ec1b02f69af938b" providerId="LiveId" clId="{E9BA1979-0916-4473-A367-59C79973021B}" dt="2021-10-24T00:36:26.086" v="108" actId="14100"/>
        <pc:sldMkLst>
          <pc:docMk/>
          <pc:sldMk cId="3418176041" sldId="276"/>
        </pc:sldMkLst>
        <pc:spChg chg="mod">
          <ac:chgData name="Carlo Roberto Molano Gonzalez" userId="7ec1b02f69af938b" providerId="LiveId" clId="{E9BA1979-0916-4473-A367-59C79973021B}" dt="2021-10-24T00:33:19.499" v="88" actId="14100"/>
          <ac:spMkLst>
            <pc:docMk/>
            <pc:sldMk cId="3418176041" sldId="276"/>
            <ac:spMk id="9" creationId="{4035C5F4-28FA-4D4F-A2CD-1828FED8FA2B}"/>
          </ac:spMkLst>
        </pc:spChg>
        <pc:spChg chg="mod">
          <ac:chgData name="Carlo Roberto Molano Gonzalez" userId="7ec1b02f69af938b" providerId="LiveId" clId="{E9BA1979-0916-4473-A367-59C79973021B}" dt="2021-10-24T00:36:26.086" v="108" actId="14100"/>
          <ac:spMkLst>
            <pc:docMk/>
            <pc:sldMk cId="3418176041" sldId="276"/>
            <ac:spMk id="13" creationId="{E6EE35DC-C748-4BF0-99CD-CEE095E97195}"/>
          </ac:spMkLst>
        </pc:spChg>
        <pc:picChg chg="mod">
          <ac:chgData name="Carlo Roberto Molano Gonzalez" userId="7ec1b02f69af938b" providerId="LiveId" clId="{E9BA1979-0916-4473-A367-59C79973021B}" dt="2021-10-24T00:33:48.841" v="95" actId="1076"/>
          <ac:picMkLst>
            <pc:docMk/>
            <pc:sldMk cId="3418176041" sldId="276"/>
            <ac:picMk id="5" creationId="{34706D3E-2B69-4565-9556-2A0E0BA24E1A}"/>
          </ac:picMkLst>
        </pc:picChg>
      </pc:sldChg>
      <pc:sldChg chg="addSp delSp modSp new del mod setBg">
        <pc:chgData name="Carlo Roberto Molano Gonzalez" userId="7ec1b02f69af938b" providerId="LiveId" clId="{E9BA1979-0916-4473-A367-59C79973021B}" dt="2021-10-24T01:27:29.535" v="840" actId="47"/>
        <pc:sldMkLst>
          <pc:docMk/>
          <pc:sldMk cId="616126242" sldId="277"/>
        </pc:sldMkLst>
        <pc:spChg chg="mod">
          <ac:chgData name="Carlo Roberto Molano Gonzalez" userId="7ec1b02f69af938b" providerId="LiveId" clId="{E9BA1979-0916-4473-A367-59C79973021B}" dt="2021-10-24T00:32:40.801" v="65" actId="26606"/>
          <ac:spMkLst>
            <pc:docMk/>
            <pc:sldMk cId="616126242" sldId="277"/>
            <ac:spMk id="2" creationId="{8EAB7450-61F9-48DE-B954-4DEFD9EDDA38}"/>
          </ac:spMkLst>
        </pc:spChg>
        <pc:spChg chg="del">
          <ac:chgData name="Carlo Roberto Molano Gonzalez" userId="7ec1b02f69af938b" providerId="LiveId" clId="{E9BA1979-0916-4473-A367-59C79973021B}" dt="2021-10-24T00:31:34.310" v="45" actId="931"/>
          <ac:spMkLst>
            <pc:docMk/>
            <pc:sldMk cId="616126242" sldId="277"/>
            <ac:spMk id="3" creationId="{7611B9A6-DF81-4D35-A0F0-8D8F639627CE}"/>
          </ac:spMkLst>
        </pc:spChg>
        <pc:spChg chg="add del">
          <ac:chgData name="Carlo Roberto Molano Gonzalez" userId="7ec1b02f69af938b" providerId="LiveId" clId="{E9BA1979-0916-4473-A367-59C79973021B}" dt="2021-10-24T00:32:07.514" v="49" actId="26606"/>
          <ac:spMkLst>
            <pc:docMk/>
            <pc:sldMk cId="616126242" sldId="277"/>
            <ac:spMk id="9" creationId="{A3BB3A17-2C5E-4E61-85D2-048FD5037D84}"/>
          </ac:spMkLst>
        </pc:spChg>
        <pc:spChg chg="add del">
          <ac:chgData name="Carlo Roberto Molano Gonzalez" userId="7ec1b02f69af938b" providerId="LiveId" clId="{E9BA1979-0916-4473-A367-59C79973021B}" dt="2021-10-24T00:32:40.801" v="65" actId="26606"/>
          <ac:spMkLst>
            <pc:docMk/>
            <pc:sldMk cId="616126242" sldId="277"/>
            <ac:spMk id="10" creationId="{D4771268-CB57-404A-9271-370EB28F6090}"/>
          </ac:spMkLst>
        </pc:spChg>
        <pc:spChg chg="add del">
          <ac:chgData name="Carlo Roberto Molano Gonzalez" userId="7ec1b02f69af938b" providerId="LiveId" clId="{E9BA1979-0916-4473-A367-59C79973021B}" dt="2021-10-24T00:32:07.514" v="49" actId="26606"/>
          <ac:spMkLst>
            <pc:docMk/>
            <pc:sldMk cId="616126242" sldId="277"/>
            <ac:spMk id="12" creationId="{32AEEBC8-9D30-42EF-95F2-386C2653FBF0}"/>
          </ac:spMkLst>
        </pc:spChg>
        <pc:spChg chg="add del">
          <ac:chgData name="Carlo Roberto Molano Gonzalez" userId="7ec1b02f69af938b" providerId="LiveId" clId="{E9BA1979-0916-4473-A367-59C79973021B}" dt="2021-10-24T00:32:07.514" v="49" actId="26606"/>
          <ac:spMkLst>
            <pc:docMk/>
            <pc:sldMk cId="616126242" sldId="277"/>
            <ac:spMk id="14" creationId="{2E92FA66-67D7-4CB4-94D3-E643A9AD4757}"/>
          </ac:spMkLst>
        </pc:spChg>
        <pc:spChg chg="add">
          <ac:chgData name="Carlo Roberto Molano Gonzalez" userId="7ec1b02f69af938b" providerId="LiveId" clId="{E9BA1979-0916-4473-A367-59C79973021B}" dt="2021-10-24T00:32:40.801" v="65" actId="26606"/>
          <ac:spMkLst>
            <pc:docMk/>
            <pc:sldMk cId="616126242" sldId="277"/>
            <ac:spMk id="15" creationId="{D12DDE76-C203-4047-9998-63900085B5E8}"/>
          </ac:spMkLst>
        </pc:spChg>
        <pc:spChg chg="add del">
          <ac:chgData name="Carlo Roberto Molano Gonzalez" userId="7ec1b02f69af938b" providerId="LiveId" clId="{E9BA1979-0916-4473-A367-59C79973021B}" dt="2021-10-24T00:32:12.213" v="51" actId="26606"/>
          <ac:spMkLst>
            <pc:docMk/>
            <pc:sldMk cId="616126242" sldId="277"/>
            <ac:spMk id="17" creationId="{2B566528-1B12-4246-9431-5C2D7D081168}"/>
          </ac:spMkLst>
        </pc:spChg>
        <pc:spChg chg="add del">
          <ac:chgData name="Carlo Roberto Molano Gonzalez" userId="7ec1b02f69af938b" providerId="LiveId" clId="{E9BA1979-0916-4473-A367-59C79973021B}" dt="2021-10-24T00:32:12.213" v="51" actId="26606"/>
          <ac:spMkLst>
            <pc:docMk/>
            <pc:sldMk cId="616126242" sldId="277"/>
            <ac:spMk id="22" creationId="{5417E73A-74D0-4F0D-B050-C45B8E0D0E6D}"/>
          </ac:spMkLst>
        </pc:spChg>
        <pc:spChg chg="add del">
          <ac:chgData name="Carlo Roberto Molano Gonzalez" userId="7ec1b02f69af938b" providerId="LiveId" clId="{E9BA1979-0916-4473-A367-59C79973021B}" dt="2021-10-24T00:32:13.040" v="53" actId="26606"/>
          <ac:spMkLst>
            <pc:docMk/>
            <pc:sldMk cId="616126242" sldId="277"/>
            <ac:spMk id="24" creationId="{2B566528-1B12-4246-9431-5C2D7D081168}"/>
          </ac:spMkLst>
        </pc:spChg>
        <pc:spChg chg="add del">
          <ac:chgData name="Carlo Roberto Molano Gonzalez" userId="7ec1b02f69af938b" providerId="LiveId" clId="{E9BA1979-0916-4473-A367-59C79973021B}" dt="2021-10-24T00:32:13.040" v="53" actId="26606"/>
          <ac:spMkLst>
            <pc:docMk/>
            <pc:sldMk cId="616126242" sldId="277"/>
            <ac:spMk id="25" creationId="{080A79F7-07CE-46BF-B441-37F1F9D74075}"/>
          </ac:spMkLst>
        </pc:spChg>
        <pc:spChg chg="add del">
          <ac:chgData name="Carlo Roberto Molano Gonzalez" userId="7ec1b02f69af938b" providerId="LiveId" clId="{E9BA1979-0916-4473-A367-59C79973021B}" dt="2021-10-24T00:32:13.040" v="53" actId="26606"/>
          <ac:spMkLst>
            <pc:docMk/>
            <pc:sldMk cId="616126242" sldId="277"/>
            <ac:spMk id="26" creationId="{D3F51FEB-38FB-4F6C-9F7B-2F2AFAB65463}"/>
          </ac:spMkLst>
        </pc:spChg>
        <pc:spChg chg="add del">
          <ac:chgData name="Carlo Roberto Molano Gonzalez" userId="7ec1b02f69af938b" providerId="LiveId" clId="{E9BA1979-0916-4473-A367-59C79973021B}" dt="2021-10-24T00:32:13.040" v="53" actId="26606"/>
          <ac:spMkLst>
            <pc:docMk/>
            <pc:sldMk cId="616126242" sldId="277"/>
            <ac:spMk id="27" creationId="{1E547BA6-BAE0-43BB-A7CA-60F69CE252F0}"/>
          </ac:spMkLst>
        </pc:spChg>
        <pc:spChg chg="add del">
          <ac:chgData name="Carlo Roberto Molano Gonzalez" userId="7ec1b02f69af938b" providerId="LiveId" clId="{E9BA1979-0916-4473-A367-59C79973021B}" dt="2021-10-24T00:32:14.996" v="55" actId="26606"/>
          <ac:spMkLst>
            <pc:docMk/>
            <pc:sldMk cId="616126242" sldId="277"/>
            <ac:spMk id="32" creationId="{2B97F24A-32CE-4C1C-A50D-3016B394DCFB}"/>
          </ac:spMkLst>
        </pc:spChg>
        <pc:spChg chg="add del">
          <ac:chgData name="Carlo Roberto Molano Gonzalez" userId="7ec1b02f69af938b" providerId="LiveId" clId="{E9BA1979-0916-4473-A367-59C79973021B}" dt="2021-10-24T00:32:14.996" v="55" actId="26606"/>
          <ac:spMkLst>
            <pc:docMk/>
            <pc:sldMk cId="616126242" sldId="277"/>
            <ac:spMk id="33" creationId="{CD8B4F24-440B-49E9-B85D-733523DC064B}"/>
          </ac:spMkLst>
        </pc:spChg>
        <pc:spChg chg="add del">
          <ac:chgData name="Carlo Roberto Molano Gonzalez" userId="7ec1b02f69af938b" providerId="LiveId" clId="{E9BA1979-0916-4473-A367-59C79973021B}" dt="2021-10-24T00:32:14.996" v="55" actId="26606"/>
          <ac:spMkLst>
            <pc:docMk/>
            <pc:sldMk cId="616126242" sldId="277"/>
            <ac:spMk id="34" creationId="{DD10C496-4949-4E86-A544-D08D1B8728E2}"/>
          </ac:spMkLst>
        </pc:spChg>
        <pc:grpChg chg="add del">
          <ac:chgData name="Carlo Roberto Molano Gonzalez" userId="7ec1b02f69af938b" providerId="LiveId" clId="{E9BA1979-0916-4473-A367-59C79973021B}" dt="2021-10-24T00:32:12.213" v="51" actId="26606"/>
          <ac:grpSpMkLst>
            <pc:docMk/>
            <pc:sldMk cId="616126242" sldId="277"/>
            <ac:grpSpMk id="18" creationId="{3EA7D759-6BEF-4CBD-A325-BCFA77832B3F}"/>
          </ac:grpSpMkLst>
        </pc:grpChg>
        <pc:grpChg chg="add del">
          <ac:chgData name="Carlo Roberto Molano Gonzalez" userId="7ec1b02f69af938b" providerId="LiveId" clId="{E9BA1979-0916-4473-A367-59C79973021B}" dt="2021-10-24T00:32:12.213" v="51" actId="26606"/>
          <ac:grpSpMkLst>
            <pc:docMk/>
            <pc:sldMk cId="616126242" sldId="277"/>
            <ac:grpSpMk id="21" creationId="{287F69AB-2350-44E3-9076-00265B93F313}"/>
          </ac:grpSpMkLst>
        </pc:grpChg>
        <pc:grpChg chg="add del">
          <ac:chgData name="Carlo Roberto Molano Gonzalez" userId="7ec1b02f69af938b" providerId="LiveId" clId="{E9BA1979-0916-4473-A367-59C79973021B}" dt="2021-10-24T00:32:13.040" v="53" actId="26606"/>
          <ac:grpSpMkLst>
            <pc:docMk/>
            <pc:sldMk cId="616126242" sldId="277"/>
            <ac:grpSpMk id="28" creationId="{15CBE6EC-46EF-45D9-8E16-DCDC5917CA31}"/>
          </ac:grpSpMkLst>
        </pc:grpChg>
        <pc:picChg chg="add mod">
          <ac:chgData name="Carlo Roberto Molano Gonzalez" userId="7ec1b02f69af938b" providerId="LiveId" clId="{E9BA1979-0916-4473-A367-59C79973021B}" dt="2021-10-24T00:32:44.178" v="66" actId="14100"/>
          <ac:picMkLst>
            <pc:docMk/>
            <pc:sldMk cId="616126242" sldId="277"/>
            <ac:picMk id="5" creationId="{74876478-967F-4AE8-BFC7-71B6DAF4A527}"/>
          </ac:picMkLst>
        </pc:picChg>
      </pc:sldChg>
      <pc:sldChg chg="addSp delSp modSp new del mod">
        <pc:chgData name="Carlo Roberto Molano Gonzalez" userId="7ec1b02f69af938b" providerId="LiveId" clId="{E9BA1979-0916-4473-A367-59C79973021B}" dt="2021-10-24T01:30:29.616" v="841" actId="47"/>
        <pc:sldMkLst>
          <pc:docMk/>
          <pc:sldMk cId="217142290" sldId="278"/>
        </pc:sldMkLst>
        <pc:spChg chg="mod">
          <ac:chgData name="Carlo Roberto Molano Gonzalez" userId="7ec1b02f69af938b" providerId="LiveId" clId="{E9BA1979-0916-4473-A367-59C79973021B}" dt="2021-10-24T00:32:59.168" v="86" actId="20577"/>
          <ac:spMkLst>
            <pc:docMk/>
            <pc:sldMk cId="217142290" sldId="278"/>
            <ac:spMk id="2" creationId="{B9C56CC0-9A46-47C2-9BA5-FDF7284669DD}"/>
          </ac:spMkLst>
        </pc:spChg>
        <pc:spChg chg="del">
          <ac:chgData name="Carlo Roberto Molano Gonzalez" userId="7ec1b02f69af938b" providerId="LiveId" clId="{E9BA1979-0916-4473-A367-59C79973021B}" dt="2021-10-24T00:33:25.128" v="89"/>
          <ac:spMkLst>
            <pc:docMk/>
            <pc:sldMk cId="217142290" sldId="278"/>
            <ac:spMk id="3" creationId="{EF3AB568-3DA1-416A-B8D1-70669370801D}"/>
          </ac:spMkLst>
        </pc:spChg>
        <pc:spChg chg="add del mod">
          <ac:chgData name="Carlo Roberto Molano Gonzalez" userId="7ec1b02f69af938b" providerId="LiveId" clId="{E9BA1979-0916-4473-A367-59C79973021B}" dt="2021-10-24T00:33:28.527" v="90" actId="478"/>
          <ac:spMkLst>
            <pc:docMk/>
            <pc:sldMk cId="217142290" sldId="278"/>
            <ac:spMk id="4" creationId="{3695097A-DB32-44D6-86CF-DF0B5FFBF837}"/>
          </ac:spMkLst>
        </pc:spChg>
        <pc:spChg chg="add del mod">
          <ac:chgData name="Carlo Roberto Molano Gonzalez" userId="7ec1b02f69af938b" providerId="LiveId" clId="{E9BA1979-0916-4473-A367-59C79973021B}" dt="2021-10-24T00:33:34.765" v="92" actId="478"/>
          <ac:spMkLst>
            <pc:docMk/>
            <pc:sldMk cId="217142290" sldId="278"/>
            <ac:spMk id="6" creationId="{61862A78-7884-4370-8F96-FE5FD8706549}"/>
          </ac:spMkLst>
        </pc:spChg>
        <pc:spChg chg="add mod">
          <ac:chgData name="Carlo Roberto Molano Gonzalez" userId="7ec1b02f69af938b" providerId="LiveId" clId="{E9BA1979-0916-4473-A367-59C79973021B}" dt="2021-10-24T00:40:13.545" v="156" actId="14100"/>
          <ac:spMkLst>
            <pc:docMk/>
            <pc:sldMk cId="217142290" sldId="278"/>
            <ac:spMk id="7" creationId="{731FEBA4-3E48-43C0-9E18-88F9BF20121A}"/>
          </ac:spMkLst>
        </pc:spChg>
        <pc:spChg chg="add mod">
          <ac:chgData name="Carlo Roberto Molano Gonzalez" userId="7ec1b02f69af938b" providerId="LiveId" clId="{E9BA1979-0916-4473-A367-59C79973021B}" dt="2021-10-24T00:39:49.743" v="153" actId="1076"/>
          <ac:spMkLst>
            <pc:docMk/>
            <pc:sldMk cId="217142290" sldId="278"/>
            <ac:spMk id="9" creationId="{F62D1C3C-5D35-47C4-A67D-D55D824DF251}"/>
          </ac:spMkLst>
        </pc:spChg>
        <pc:spChg chg="add mod">
          <ac:chgData name="Carlo Roberto Molano Gonzalez" userId="7ec1b02f69af938b" providerId="LiveId" clId="{E9BA1979-0916-4473-A367-59C79973021B}" dt="2021-10-24T00:39:44.826" v="152" actId="1076"/>
          <ac:spMkLst>
            <pc:docMk/>
            <pc:sldMk cId="217142290" sldId="278"/>
            <ac:spMk id="10" creationId="{F05FEC81-63FA-4A81-A961-72FCC737D555}"/>
          </ac:spMkLst>
        </pc:spChg>
        <pc:picChg chg="add mod">
          <ac:chgData name="Carlo Roberto Molano Gonzalez" userId="7ec1b02f69af938b" providerId="LiveId" clId="{E9BA1979-0916-4473-A367-59C79973021B}" dt="2021-10-24T00:39:21.620" v="149" actId="1076"/>
          <ac:picMkLst>
            <pc:docMk/>
            <pc:sldMk cId="217142290" sldId="278"/>
            <ac:picMk id="8" creationId="{60DF7D43-79A2-495B-ACC8-98D3E82E85F1}"/>
          </ac:picMkLst>
        </pc:picChg>
      </pc:sldChg>
      <pc:sldChg chg="addSp delSp modSp new del mod setBg">
        <pc:chgData name="Carlo Roberto Molano Gonzalez" userId="7ec1b02f69af938b" providerId="LiveId" clId="{E9BA1979-0916-4473-A367-59C79973021B}" dt="2021-10-24T01:32:14.352" v="842" actId="47"/>
        <pc:sldMkLst>
          <pc:docMk/>
          <pc:sldMk cId="389320733" sldId="279"/>
        </pc:sldMkLst>
        <pc:spChg chg="del">
          <ac:chgData name="Carlo Roberto Molano Gonzalez" userId="7ec1b02f69af938b" providerId="LiveId" clId="{E9BA1979-0916-4473-A367-59C79973021B}" dt="2021-10-24T00:36:05.697" v="104"/>
          <ac:spMkLst>
            <pc:docMk/>
            <pc:sldMk cId="389320733" sldId="279"/>
            <ac:spMk id="2" creationId="{929D17D3-2777-4158-B6F7-BC20C2BA720B}"/>
          </ac:spMkLst>
        </pc:spChg>
        <pc:spChg chg="del mod">
          <ac:chgData name="Carlo Roberto Molano Gonzalez" userId="7ec1b02f69af938b" providerId="LiveId" clId="{E9BA1979-0916-4473-A367-59C79973021B}" dt="2021-10-24T00:36:15.569" v="107" actId="478"/>
          <ac:spMkLst>
            <pc:docMk/>
            <pc:sldMk cId="389320733" sldId="279"/>
            <ac:spMk id="3" creationId="{39E6E1B3-10B4-410F-9A87-D64A57955B68}"/>
          </ac:spMkLst>
        </pc:spChg>
        <pc:spChg chg="add mod">
          <ac:chgData name="Carlo Roberto Molano Gonzalez" userId="7ec1b02f69af938b" providerId="LiveId" clId="{E9BA1979-0916-4473-A367-59C79973021B}" dt="2021-10-24T00:36:57.023" v="119" actId="26606"/>
          <ac:spMkLst>
            <pc:docMk/>
            <pc:sldMk cId="389320733" sldId="279"/>
            <ac:spMk id="4" creationId="{F4AA7E5B-68E0-41C9-99EF-C099F7886234}"/>
          </ac:spMkLst>
        </pc:spChg>
        <pc:spChg chg="add mod">
          <ac:chgData name="Carlo Roberto Molano Gonzalez" userId="7ec1b02f69af938b" providerId="LiveId" clId="{E9BA1979-0916-4473-A367-59C79973021B}" dt="2021-10-24T00:38:56.042" v="146" actId="113"/>
          <ac:spMkLst>
            <pc:docMk/>
            <pc:sldMk cId="389320733" sldId="279"/>
            <ac:spMk id="5" creationId="{282797D7-6107-44B6-935F-67E5D21F2632}"/>
          </ac:spMkLst>
        </pc:spChg>
        <pc:spChg chg="add del mod">
          <ac:chgData name="Carlo Roberto Molano Gonzalez" userId="7ec1b02f69af938b" providerId="LiveId" clId="{E9BA1979-0916-4473-A367-59C79973021B}" dt="2021-10-24T00:37:27.864" v="129"/>
          <ac:spMkLst>
            <pc:docMk/>
            <pc:sldMk cId="389320733" sldId="279"/>
            <ac:spMk id="7" creationId="{48BB320A-83FC-463D-A9E5-6A8B73D1A5AF}"/>
          </ac:spMkLst>
        </pc:spChg>
        <pc:spChg chg="add del">
          <ac:chgData name="Carlo Roberto Molano Gonzalez" userId="7ec1b02f69af938b" providerId="LiveId" clId="{E9BA1979-0916-4473-A367-59C79973021B}" dt="2021-10-24T00:36:41.276" v="112" actId="26606"/>
          <ac:spMkLst>
            <pc:docMk/>
            <pc:sldMk cId="389320733" sldId="279"/>
            <ac:spMk id="11" creationId="{2B97F24A-32CE-4C1C-A50D-3016B394DCFB}"/>
          </ac:spMkLst>
        </pc:spChg>
        <pc:spChg chg="add del">
          <ac:chgData name="Carlo Roberto Molano Gonzalez" userId="7ec1b02f69af938b" providerId="LiveId" clId="{E9BA1979-0916-4473-A367-59C79973021B}" dt="2021-10-24T00:36:41.276" v="112" actId="26606"/>
          <ac:spMkLst>
            <pc:docMk/>
            <pc:sldMk cId="389320733" sldId="279"/>
            <ac:spMk id="13" creationId="{CD8B4F24-440B-49E9-B85D-733523DC064B}"/>
          </ac:spMkLst>
        </pc:spChg>
        <pc:spChg chg="add del">
          <ac:chgData name="Carlo Roberto Molano Gonzalez" userId="7ec1b02f69af938b" providerId="LiveId" clId="{E9BA1979-0916-4473-A367-59C79973021B}" dt="2021-10-24T00:36:51.798" v="116" actId="26606"/>
          <ac:spMkLst>
            <pc:docMk/>
            <pc:sldMk cId="389320733" sldId="279"/>
            <ac:spMk id="15" creationId="{4B9FAFB2-BEB5-4848-8018-BCAD99E2E1AA}"/>
          </ac:spMkLst>
        </pc:spChg>
        <pc:spChg chg="add del">
          <ac:chgData name="Carlo Roberto Molano Gonzalez" userId="7ec1b02f69af938b" providerId="LiveId" clId="{E9BA1979-0916-4473-A367-59C79973021B}" dt="2021-10-24T00:36:48.988" v="114" actId="26606"/>
          <ac:spMkLst>
            <pc:docMk/>
            <pc:sldMk cId="389320733" sldId="279"/>
            <ac:spMk id="16" creationId="{8ED08A1D-4632-47AB-8832-C17BA008697E}"/>
          </ac:spMkLst>
        </pc:spChg>
        <pc:spChg chg="add del">
          <ac:chgData name="Carlo Roberto Molano Gonzalez" userId="7ec1b02f69af938b" providerId="LiveId" clId="{E9BA1979-0916-4473-A367-59C79973021B}" dt="2021-10-24T00:36:51.798" v="116" actId="26606"/>
          <ac:spMkLst>
            <pc:docMk/>
            <pc:sldMk cId="389320733" sldId="279"/>
            <ac:spMk id="19" creationId="{C232B152-3720-4D3B-97ED-45CE5483F16F}"/>
          </ac:spMkLst>
        </pc:spChg>
        <pc:spChg chg="add del">
          <ac:chgData name="Carlo Roberto Molano Gonzalez" userId="7ec1b02f69af938b" providerId="LiveId" clId="{E9BA1979-0916-4473-A367-59C79973021B}" dt="2021-10-24T00:36:51.798" v="116" actId="26606"/>
          <ac:spMkLst>
            <pc:docMk/>
            <pc:sldMk cId="389320733" sldId="279"/>
            <ac:spMk id="20" creationId="{11BAB570-FF10-4E96-8A3F-FA9804702B89}"/>
          </ac:spMkLst>
        </pc:spChg>
        <pc:spChg chg="add del">
          <ac:chgData name="Carlo Roberto Molano Gonzalez" userId="7ec1b02f69af938b" providerId="LiveId" clId="{E9BA1979-0916-4473-A367-59C79973021B}" dt="2021-10-24T00:36:57.014" v="118" actId="26606"/>
          <ac:spMkLst>
            <pc:docMk/>
            <pc:sldMk cId="389320733" sldId="279"/>
            <ac:spMk id="22" creationId="{2B97F24A-32CE-4C1C-A50D-3016B394DCFB}"/>
          </ac:spMkLst>
        </pc:spChg>
        <pc:spChg chg="add del">
          <ac:chgData name="Carlo Roberto Molano Gonzalez" userId="7ec1b02f69af938b" providerId="LiveId" clId="{E9BA1979-0916-4473-A367-59C79973021B}" dt="2021-10-24T00:36:57.014" v="118" actId="26606"/>
          <ac:spMkLst>
            <pc:docMk/>
            <pc:sldMk cId="389320733" sldId="279"/>
            <ac:spMk id="23" creationId="{6357EC4F-235E-4222-A36F-C7878ACE37F2}"/>
          </ac:spMkLst>
        </pc:spChg>
        <pc:spChg chg="add">
          <ac:chgData name="Carlo Roberto Molano Gonzalez" userId="7ec1b02f69af938b" providerId="LiveId" clId="{E9BA1979-0916-4473-A367-59C79973021B}" dt="2021-10-24T00:36:57.023" v="119" actId="26606"/>
          <ac:spMkLst>
            <pc:docMk/>
            <pc:sldMk cId="389320733" sldId="279"/>
            <ac:spMk id="25" creationId="{8ED08A1D-4632-47AB-8832-C17BA008697E}"/>
          </ac:spMkLst>
        </pc:spChg>
        <pc:grpChg chg="add del">
          <ac:chgData name="Carlo Roberto Molano Gonzalez" userId="7ec1b02f69af938b" providerId="LiveId" clId="{E9BA1979-0916-4473-A367-59C79973021B}" dt="2021-10-24T00:36:48.988" v="114" actId="26606"/>
          <ac:grpSpMkLst>
            <pc:docMk/>
            <pc:sldMk cId="389320733" sldId="279"/>
            <ac:grpSpMk id="17" creationId="{0075437B-93A1-4A73-812B-C5030CC2FFCD}"/>
          </ac:grpSpMkLst>
        </pc:grpChg>
        <pc:grpChg chg="add">
          <ac:chgData name="Carlo Roberto Molano Gonzalez" userId="7ec1b02f69af938b" providerId="LiveId" clId="{E9BA1979-0916-4473-A367-59C79973021B}" dt="2021-10-24T00:36:57.023" v="119" actId="26606"/>
          <ac:grpSpMkLst>
            <pc:docMk/>
            <pc:sldMk cId="389320733" sldId="279"/>
            <ac:grpSpMk id="26" creationId="{0075437B-93A1-4A73-812B-C5030CC2FFCD}"/>
          </ac:grpSpMkLst>
        </pc:grpChg>
        <pc:picChg chg="add mod">
          <ac:chgData name="Carlo Roberto Molano Gonzalez" userId="7ec1b02f69af938b" providerId="LiveId" clId="{E9BA1979-0916-4473-A367-59C79973021B}" dt="2021-10-24T00:36:57.023" v="119" actId="26606"/>
          <ac:picMkLst>
            <pc:docMk/>
            <pc:sldMk cId="389320733" sldId="279"/>
            <ac:picMk id="6" creationId="{5D9DEEFC-5AC9-4792-A5D9-2DF20A7D56E8}"/>
          </ac:picMkLst>
        </pc:picChg>
      </pc:sldChg>
      <pc:sldChg chg="addSp delSp modSp new del mod setBg">
        <pc:chgData name="Carlo Roberto Molano Gonzalez" userId="7ec1b02f69af938b" providerId="LiveId" clId="{E9BA1979-0916-4473-A367-59C79973021B}" dt="2021-10-24T01:32:16.974" v="843" actId="47"/>
        <pc:sldMkLst>
          <pc:docMk/>
          <pc:sldMk cId="756413926" sldId="280"/>
        </pc:sldMkLst>
        <pc:spChg chg="del">
          <ac:chgData name="Carlo Roberto Molano Gonzalez" userId="7ec1b02f69af938b" providerId="LiveId" clId="{E9BA1979-0916-4473-A367-59C79973021B}" dt="2021-10-24T00:37:42.303" v="131"/>
          <ac:spMkLst>
            <pc:docMk/>
            <pc:sldMk cId="756413926" sldId="280"/>
            <ac:spMk id="2" creationId="{C33DB279-F0B6-4A17-892D-E32648D0B57F}"/>
          </ac:spMkLst>
        </pc:spChg>
        <pc:spChg chg="del">
          <ac:chgData name="Carlo Roberto Molano Gonzalez" userId="7ec1b02f69af938b" providerId="LiveId" clId="{E9BA1979-0916-4473-A367-59C79973021B}" dt="2021-10-24T00:37:54.896" v="133"/>
          <ac:spMkLst>
            <pc:docMk/>
            <pc:sldMk cId="756413926" sldId="280"/>
            <ac:spMk id="3" creationId="{91CF63AC-4D1E-443B-81B2-57CE78ADBA40}"/>
          </ac:spMkLst>
        </pc:spChg>
        <pc:spChg chg="add mod">
          <ac:chgData name="Carlo Roberto Molano Gonzalez" userId="7ec1b02f69af938b" providerId="LiveId" clId="{E9BA1979-0916-4473-A367-59C79973021B}" dt="2021-10-24T00:38:14.037" v="135" actId="26606"/>
          <ac:spMkLst>
            <pc:docMk/>
            <pc:sldMk cId="756413926" sldId="280"/>
            <ac:spMk id="4" creationId="{2D44AE86-ED19-463F-8025-084BA87D9189}"/>
          </ac:spMkLst>
        </pc:spChg>
        <pc:spChg chg="add mod">
          <ac:chgData name="Carlo Roberto Molano Gonzalez" userId="7ec1b02f69af938b" providerId="LiveId" clId="{E9BA1979-0916-4473-A367-59C79973021B}" dt="2021-10-24T00:38:42.451" v="144" actId="113"/>
          <ac:spMkLst>
            <pc:docMk/>
            <pc:sldMk cId="756413926" sldId="280"/>
            <ac:spMk id="6" creationId="{2D2A852C-D246-4C16-B77A-8E6254BA3389}"/>
          </ac:spMkLst>
        </pc:spChg>
        <pc:spChg chg="add">
          <ac:chgData name="Carlo Roberto Molano Gonzalez" userId="7ec1b02f69af938b" providerId="LiveId" clId="{E9BA1979-0916-4473-A367-59C79973021B}" dt="2021-10-24T00:38:14.037" v="135" actId="26606"/>
          <ac:spMkLst>
            <pc:docMk/>
            <pc:sldMk cId="756413926" sldId="280"/>
            <ac:spMk id="11" creationId="{8ED08A1D-4632-47AB-8832-C17BA008697E}"/>
          </ac:spMkLst>
        </pc:spChg>
        <pc:grpChg chg="add">
          <ac:chgData name="Carlo Roberto Molano Gonzalez" userId="7ec1b02f69af938b" providerId="LiveId" clId="{E9BA1979-0916-4473-A367-59C79973021B}" dt="2021-10-24T00:38:14.037" v="135" actId="26606"/>
          <ac:grpSpMkLst>
            <pc:docMk/>
            <pc:sldMk cId="756413926" sldId="280"/>
            <ac:grpSpMk id="13" creationId="{0075437B-93A1-4A73-812B-C5030CC2FFCD}"/>
          </ac:grpSpMkLst>
        </pc:grpChg>
        <pc:picChg chg="add mod ord">
          <ac:chgData name="Carlo Roberto Molano Gonzalez" userId="7ec1b02f69af938b" providerId="LiveId" clId="{E9BA1979-0916-4473-A367-59C79973021B}" dt="2021-10-24T00:38:14.037" v="135" actId="26606"/>
          <ac:picMkLst>
            <pc:docMk/>
            <pc:sldMk cId="756413926" sldId="280"/>
            <ac:picMk id="5" creationId="{8323F2D0-12A2-4925-976B-C81541127DF6}"/>
          </ac:picMkLst>
        </pc:picChg>
      </pc:sldChg>
      <pc:sldChg chg="new del">
        <pc:chgData name="Carlo Roberto Molano Gonzalez" userId="7ec1b02f69af938b" providerId="LiveId" clId="{E9BA1979-0916-4473-A367-59C79973021B}" dt="2021-10-24T00:39:10.402" v="148" actId="680"/>
        <pc:sldMkLst>
          <pc:docMk/>
          <pc:sldMk cId="468582269" sldId="281"/>
        </pc:sldMkLst>
      </pc:sldChg>
      <pc:sldChg chg="addSp delSp modSp new mod setBg">
        <pc:chgData name="Carlo Roberto Molano Gonzalez" userId="7ec1b02f69af938b" providerId="LiveId" clId="{E9BA1979-0916-4473-A367-59C79973021B}" dt="2021-10-24T02:59:40.834" v="1499" actId="26606"/>
        <pc:sldMkLst>
          <pc:docMk/>
          <pc:sldMk cId="1606375836" sldId="281"/>
        </pc:sldMkLst>
        <pc:spChg chg="mod">
          <ac:chgData name="Carlo Roberto Molano Gonzalez" userId="7ec1b02f69af938b" providerId="LiveId" clId="{E9BA1979-0916-4473-A367-59C79973021B}" dt="2021-10-24T02:59:40.834" v="1499" actId="26606"/>
          <ac:spMkLst>
            <pc:docMk/>
            <pc:sldMk cId="1606375836" sldId="281"/>
            <ac:spMk id="2" creationId="{3F7F749D-7FF5-4316-94E4-D2F3E6DCA5C9}"/>
          </ac:spMkLst>
        </pc:spChg>
        <pc:spChg chg="del">
          <ac:chgData name="Carlo Roberto Molano Gonzalez" userId="7ec1b02f69af938b" providerId="LiveId" clId="{E9BA1979-0916-4473-A367-59C79973021B}" dt="2021-10-24T00:41:42.267" v="184" actId="931"/>
          <ac:spMkLst>
            <pc:docMk/>
            <pc:sldMk cId="1606375836" sldId="281"/>
            <ac:spMk id="3" creationId="{85AB0B48-26C5-4E47-BC35-814FC3F36F87}"/>
          </ac:spMkLst>
        </pc:spChg>
        <pc:spChg chg="add del mod">
          <ac:chgData name="Carlo Roberto Molano Gonzalez" userId="7ec1b02f69af938b" providerId="LiveId" clId="{E9BA1979-0916-4473-A367-59C79973021B}" dt="2021-10-24T02:23:14.343" v="1445" actId="478"/>
          <ac:spMkLst>
            <pc:docMk/>
            <pc:sldMk cId="1606375836" sldId="281"/>
            <ac:spMk id="9" creationId="{0AF68D78-358E-4467-A973-16F183437D04}"/>
          </ac:spMkLst>
        </pc:spChg>
        <pc:spChg chg="add del">
          <ac:chgData name="Carlo Roberto Molano Gonzalez" userId="7ec1b02f69af938b" providerId="LiveId" clId="{E9BA1979-0916-4473-A367-59C79973021B}" dt="2021-10-24T00:41:47.328" v="188" actId="26606"/>
          <ac:spMkLst>
            <pc:docMk/>
            <pc:sldMk cId="1606375836" sldId="281"/>
            <ac:spMk id="10" creationId="{D4771268-CB57-404A-9271-370EB28F6090}"/>
          </ac:spMkLst>
        </pc:spChg>
        <pc:spChg chg="add del">
          <ac:chgData name="Carlo Roberto Molano Gonzalez" userId="7ec1b02f69af938b" providerId="LiveId" clId="{E9BA1979-0916-4473-A367-59C79973021B}" dt="2021-10-24T02:59:40.834" v="1499" actId="26606"/>
          <ac:spMkLst>
            <pc:docMk/>
            <pc:sldMk cId="1606375836" sldId="281"/>
            <ac:spMk id="12" creationId="{8ED08A1D-4632-47AB-8832-C17BA008697E}"/>
          </ac:spMkLst>
        </pc:spChg>
        <pc:spChg chg="add">
          <ac:chgData name="Carlo Roberto Molano Gonzalez" userId="7ec1b02f69af938b" providerId="LiveId" clId="{E9BA1979-0916-4473-A367-59C79973021B}" dt="2021-10-24T02:59:40.834" v="1499" actId="26606"/>
          <ac:spMkLst>
            <pc:docMk/>
            <pc:sldMk cId="1606375836" sldId="281"/>
            <ac:spMk id="21" creationId="{1825AC39-5F85-4CAA-8A81-A1287086B2B6}"/>
          </ac:spMkLst>
        </pc:spChg>
        <pc:spChg chg="add">
          <ac:chgData name="Carlo Roberto Molano Gonzalez" userId="7ec1b02f69af938b" providerId="LiveId" clId="{E9BA1979-0916-4473-A367-59C79973021B}" dt="2021-10-24T02:59:40.834" v="1499" actId="26606"/>
          <ac:spMkLst>
            <pc:docMk/>
            <pc:sldMk cId="1606375836" sldId="281"/>
            <ac:spMk id="23" creationId="{95DA4D23-37FC-4B90-8188-F0377C5FF44B}"/>
          </ac:spMkLst>
        </pc:spChg>
        <pc:spChg chg="add">
          <ac:chgData name="Carlo Roberto Molano Gonzalez" userId="7ec1b02f69af938b" providerId="LiveId" clId="{E9BA1979-0916-4473-A367-59C79973021B}" dt="2021-10-24T02:59:40.834" v="1499" actId="26606"/>
          <ac:spMkLst>
            <pc:docMk/>
            <pc:sldMk cId="1606375836" sldId="281"/>
            <ac:spMk id="25" creationId="{A7A4B465-FBCC-4CD4-89A1-82992A7B47FF}"/>
          </ac:spMkLst>
        </pc:spChg>
        <pc:spChg chg="add">
          <ac:chgData name="Carlo Roberto Molano Gonzalez" userId="7ec1b02f69af938b" providerId="LiveId" clId="{E9BA1979-0916-4473-A367-59C79973021B}" dt="2021-10-24T02:59:40.834" v="1499" actId="26606"/>
          <ac:spMkLst>
            <pc:docMk/>
            <pc:sldMk cId="1606375836" sldId="281"/>
            <ac:spMk id="27" creationId="{909E572F-9CDC-4214-9D42-FF0017649590}"/>
          </ac:spMkLst>
        </pc:spChg>
        <pc:grpChg chg="add del">
          <ac:chgData name="Carlo Roberto Molano Gonzalez" userId="7ec1b02f69af938b" providerId="LiveId" clId="{E9BA1979-0916-4473-A367-59C79973021B}" dt="2021-10-24T02:59:40.834" v="1499" actId="26606"/>
          <ac:grpSpMkLst>
            <pc:docMk/>
            <pc:sldMk cId="1606375836" sldId="281"/>
            <ac:grpSpMk id="14" creationId="{0075437B-93A1-4A73-812B-C5030CC2FFCD}"/>
          </ac:grpSpMkLst>
        </pc:grpChg>
        <pc:picChg chg="add mod">
          <ac:chgData name="Carlo Roberto Molano Gonzalez" userId="7ec1b02f69af938b" providerId="LiveId" clId="{E9BA1979-0916-4473-A367-59C79973021B}" dt="2021-10-24T02:59:40.834" v="1499" actId="26606"/>
          <ac:picMkLst>
            <pc:docMk/>
            <pc:sldMk cId="1606375836" sldId="281"/>
            <ac:picMk id="5" creationId="{505CC6E9-9784-456E-8A30-942AC2162207}"/>
          </ac:picMkLst>
        </pc:picChg>
      </pc:sldChg>
      <pc:sldChg chg="addSp delSp modSp new del mod setBg">
        <pc:chgData name="Carlo Roberto Molano Gonzalez" userId="7ec1b02f69af938b" providerId="LiveId" clId="{E9BA1979-0916-4473-A367-59C79973021B}" dt="2021-10-24T01:39:26.801" v="1125" actId="47"/>
        <pc:sldMkLst>
          <pc:docMk/>
          <pc:sldMk cId="1717311494" sldId="282"/>
        </pc:sldMkLst>
        <pc:spChg chg="mod">
          <ac:chgData name="Carlo Roberto Molano Gonzalez" userId="7ec1b02f69af938b" providerId="LiveId" clId="{E9BA1979-0916-4473-A367-59C79973021B}" dt="2021-10-24T00:42:46.800" v="208" actId="26606"/>
          <ac:spMkLst>
            <pc:docMk/>
            <pc:sldMk cId="1717311494" sldId="282"/>
            <ac:spMk id="2" creationId="{FA527B63-0DD1-411B-9B8B-998B91A69909}"/>
          </ac:spMkLst>
        </pc:spChg>
        <pc:spChg chg="add del">
          <ac:chgData name="Carlo Roberto Molano Gonzalez" userId="7ec1b02f69af938b" providerId="LiveId" clId="{E9BA1979-0916-4473-A367-59C79973021B}" dt="2021-10-24T00:42:20.726" v="206" actId="26606"/>
          <ac:spMkLst>
            <pc:docMk/>
            <pc:sldMk cId="1717311494" sldId="282"/>
            <ac:spMk id="3" creationId="{F204182F-440E-4380-A747-FB0424EB3D3C}"/>
          </ac:spMkLst>
        </pc:spChg>
        <pc:spChg chg="add del">
          <ac:chgData name="Carlo Roberto Molano Gonzalez" userId="7ec1b02f69af938b" providerId="LiveId" clId="{E9BA1979-0916-4473-A367-59C79973021B}" dt="2021-10-24T00:42:46.800" v="208" actId="26606"/>
          <ac:spMkLst>
            <pc:docMk/>
            <pc:sldMk cId="1717311494" sldId="282"/>
            <ac:spMk id="8" creationId="{46D6306C-ED4F-4AAE-B4A5-EEA6AFAD726E}"/>
          </ac:spMkLst>
        </pc:spChg>
        <pc:spChg chg="add del">
          <ac:chgData name="Carlo Roberto Molano Gonzalez" userId="7ec1b02f69af938b" providerId="LiveId" clId="{E9BA1979-0916-4473-A367-59C79973021B}" dt="2021-10-24T00:42:20.714" v="205" actId="26606"/>
          <ac:spMkLst>
            <pc:docMk/>
            <pc:sldMk cId="1717311494" sldId="282"/>
            <ac:spMk id="9" creationId="{58B7BA18-82AC-4F73-A843-CD22FEA67830}"/>
          </ac:spMkLst>
        </pc:spChg>
        <pc:spChg chg="add del">
          <ac:chgData name="Carlo Roberto Molano Gonzalez" userId="7ec1b02f69af938b" providerId="LiveId" clId="{E9BA1979-0916-4473-A367-59C79973021B}" dt="2021-10-24T00:42:46.800" v="208" actId="26606"/>
          <ac:spMkLst>
            <pc:docMk/>
            <pc:sldMk cId="1717311494" sldId="282"/>
            <ac:spMk id="10" creationId="{0EC5361D-F897-4856-B945-0455A365EB24}"/>
          </ac:spMkLst>
        </pc:spChg>
        <pc:spChg chg="add del">
          <ac:chgData name="Carlo Roberto Molano Gonzalez" userId="7ec1b02f69af938b" providerId="LiveId" clId="{E9BA1979-0916-4473-A367-59C79973021B}" dt="2021-10-24T00:42:46.800" v="208" actId="26606"/>
          <ac:spMkLst>
            <pc:docMk/>
            <pc:sldMk cId="1717311494" sldId="282"/>
            <ac:spMk id="14" creationId="{141ACBDB-38F8-4B34-8183-BD95B4E55A62}"/>
          </ac:spMkLst>
        </pc:spChg>
        <pc:spChg chg="add del">
          <ac:chgData name="Carlo Roberto Molano Gonzalez" userId="7ec1b02f69af938b" providerId="LiveId" clId="{E9BA1979-0916-4473-A367-59C79973021B}" dt="2021-10-24T00:42:20.714" v="205" actId="26606"/>
          <ac:spMkLst>
            <pc:docMk/>
            <pc:sldMk cId="1717311494" sldId="282"/>
            <ac:spMk id="15" creationId="{79D730AC-06E5-4840-86DF-F67855B1DB35}"/>
          </ac:spMkLst>
        </pc:spChg>
        <pc:spChg chg="add del">
          <ac:chgData name="Carlo Roberto Molano Gonzalez" userId="7ec1b02f69af938b" providerId="LiveId" clId="{E9BA1979-0916-4473-A367-59C79973021B}" dt="2021-10-24T00:42:46.800" v="208" actId="26606"/>
          <ac:spMkLst>
            <pc:docMk/>
            <pc:sldMk cId="1717311494" sldId="282"/>
            <ac:spMk id="16" creationId="{DE00DB52-3455-4E2F-867B-A6D0516E175B}"/>
          </ac:spMkLst>
        </pc:spChg>
        <pc:spChg chg="add del">
          <ac:chgData name="Carlo Roberto Molano Gonzalez" userId="7ec1b02f69af938b" providerId="LiveId" clId="{E9BA1979-0916-4473-A367-59C79973021B}" dt="2021-10-24T00:42:46.800" v="208" actId="26606"/>
          <ac:spMkLst>
            <pc:docMk/>
            <pc:sldMk cId="1717311494" sldId="282"/>
            <ac:spMk id="17" creationId="{4508C0C5-2268-42B5-B3C8-4D0899E05F8C}"/>
          </ac:spMkLst>
        </pc:spChg>
        <pc:spChg chg="add del">
          <ac:chgData name="Carlo Roberto Molano Gonzalez" userId="7ec1b02f69af938b" providerId="LiveId" clId="{E9BA1979-0916-4473-A367-59C79973021B}" dt="2021-10-24T00:42:46.800" v="208" actId="26606"/>
          <ac:spMkLst>
            <pc:docMk/>
            <pc:sldMk cId="1717311494" sldId="282"/>
            <ac:spMk id="18" creationId="{9E914C83-E0D8-4953-92D5-169D28CB43AE}"/>
          </ac:spMkLst>
        </pc:spChg>
        <pc:spChg chg="add mod">
          <ac:chgData name="Carlo Roberto Molano Gonzalez" userId="7ec1b02f69af938b" providerId="LiveId" clId="{E9BA1979-0916-4473-A367-59C79973021B}" dt="2021-10-24T00:42:46.800" v="208" actId="26606"/>
          <ac:spMkLst>
            <pc:docMk/>
            <pc:sldMk cId="1717311494" sldId="282"/>
            <ac:spMk id="19" creationId="{F204182F-440E-4380-A747-FB0424EB3D3C}"/>
          </ac:spMkLst>
        </pc:spChg>
        <pc:spChg chg="add del">
          <ac:chgData name="Carlo Roberto Molano Gonzalez" userId="7ec1b02f69af938b" providerId="LiveId" clId="{E9BA1979-0916-4473-A367-59C79973021B}" dt="2021-10-24T00:42:46.800" v="208" actId="26606"/>
          <ac:spMkLst>
            <pc:docMk/>
            <pc:sldMk cId="1717311494" sldId="282"/>
            <ac:spMk id="20" creationId="{3512E083-F550-46AF-8490-767ECFD00CB7}"/>
          </ac:spMkLst>
        </pc:spChg>
        <pc:spChg chg="add">
          <ac:chgData name="Carlo Roberto Molano Gonzalez" userId="7ec1b02f69af938b" providerId="LiveId" clId="{E9BA1979-0916-4473-A367-59C79973021B}" dt="2021-10-24T00:42:46.800" v="208" actId="26606"/>
          <ac:spMkLst>
            <pc:docMk/>
            <pc:sldMk cId="1717311494" sldId="282"/>
            <ac:spMk id="26" creationId="{73DE2CFE-42F2-48F0-8706-5264E012B10C}"/>
          </ac:spMkLst>
        </pc:spChg>
        <pc:grpChg chg="add del">
          <ac:chgData name="Carlo Roberto Molano Gonzalez" userId="7ec1b02f69af938b" providerId="LiveId" clId="{E9BA1979-0916-4473-A367-59C79973021B}" dt="2021-10-24T00:42:20.714" v="205" actId="26606"/>
          <ac:grpSpMkLst>
            <pc:docMk/>
            <pc:sldMk cId="1717311494" sldId="282"/>
            <ac:grpSpMk id="11" creationId="{0A18D471-708A-40E6-B998-65CD717785B2}"/>
          </ac:grpSpMkLst>
        </pc:grpChg>
        <pc:picChg chg="add del">
          <ac:chgData name="Carlo Roberto Molano Gonzalez" userId="7ec1b02f69af938b" providerId="LiveId" clId="{E9BA1979-0916-4473-A367-59C79973021B}" dt="2021-10-24T00:42:20.714" v="205" actId="26606"/>
          <ac:picMkLst>
            <pc:docMk/>
            <pc:sldMk cId="1717311494" sldId="282"/>
            <ac:picMk id="5" creationId="{3C382827-00B3-4398-9013-B1BF84F107AB}"/>
          </ac:picMkLst>
        </pc:picChg>
        <pc:picChg chg="add mod">
          <ac:chgData name="Carlo Roberto Molano Gonzalez" userId="7ec1b02f69af938b" providerId="LiveId" clId="{E9BA1979-0916-4473-A367-59C79973021B}" dt="2021-10-24T00:42:46.800" v="208" actId="26606"/>
          <ac:picMkLst>
            <pc:docMk/>
            <pc:sldMk cId="1717311494" sldId="282"/>
            <ac:picMk id="21" creationId="{177DDEB1-9243-4B07-BBA5-FCAA2CD9FAA6}"/>
          </ac:picMkLst>
        </pc:picChg>
      </pc:sldChg>
      <pc:sldChg chg="addSp delSp modSp new mod">
        <pc:chgData name="Carlo Roberto Molano Gonzalez" userId="7ec1b02f69af938b" providerId="LiveId" clId="{E9BA1979-0916-4473-A367-59C79973021B}" dt="2021-10-24T02:03:43.461" v="1296" actId="20577"/>
        <pc:sldMkLst>
          <pc:docMk/>
          <pc:sldMk cId="142049848" sldId="283"/>
        </pc:sldMkLst>
        <pc:spChg chg="del mod">
          <ac:chgData name="Carlo Roberto Molano Gonzalez" userId="7ec1b02f69af938b" providerId="LiveId" clId="{E9BA1979-0916-4473-A367-59C79973021B}" dt="2021-10-24T00:53:27.632" v="231" actId="478"/>
          <ac:spMkLst>
            <pc:docMk/>
            <pc:sldMk cId="142049848" sldId="283"/>
            <ac:spMk id="2" creationId="{A23AAA7E-0E30-4868-A9F2-E41A929B78B7}"/>
          </ac:spMkLst>
        </pc:spChg>
        <pc:spChg chg="add del mod">
          <ac:chgData name="Carlo Roberto Molano Gonzalez" userId="7ec1b02f69af938b" providerId="LiveId" clId="{E9BA1979-0916-4473-A367-59C79973021B}" dt="2021-10-24T00:51:58.982" v="213" actId="478"/>
          <ac:spMkLst>
            <pc:docMk/>
            <pc:sldMk cId="142049848" sldId="283"/>
            <ac:spMk id="3" creationId="{D70DFF50-CF38-4BA8-BB49-B5349EFB9FA6}"/>
          </ac:spMkLst>
        </pc:spChg>
        <pc:spChg chg="add del mod">
          <ac:chgData name="Carlo Roberto Molano Gonzalez" userId="7ec1b02f69af938b" providerId="LiveId" clId="{E9BA1979-0916-4473-A367-59C79973021B}" dt="2021-10-24T00:51:56.097" v="211"/>
          <ac:spMkLst>
            <pc:docMk/>
            <pc:sldMk cId="142049848" sldId="283"/>
            <ac:spMk id="4" creationId="{D3CB7AE2-3820-4E90-9CF4-48A815D6EBA9}"/>
          </ac:spMkLst>
        </pc:spChg>
        <pc:spChg chg="add del mod">
          <ac:chgData name="Carlo Roberto Molano Gonzalez" userId="7ec1b02f69af938b" providerId="LiveId" clId="{E9BA1979-0916-4473-A367-59C79973021B}" dt="2021-10-24T00:52:48.650" v="221" actId="478"/>
          <ac:spMkLst>
            <pc:docMk/>
            <pc:sldMk cId="142049848" sldId="283"/>
            <ac:spMk id="5" creationId="{AF896F3E-6350-460A-A96D-396520817DDE}"/>
          </ac:spMkLst>
        </pc:spChg>
        <pc:spChg chg="add mod">
          <ac:chgData name="Carlo Roberto Molano Gonzalez" userId="7ec1b02f69af938b" providerId="LiveId" clId="{E9BA1979-0916-4473-A367-59C79973021B}" dt="2021-10-24T02:03:26.362" v="1292" actId="20577"/>
          <ac:spMkLst>
            <pc:docMk/>
            <pc:sldMk cId="142049848" sldId="283"/>
            <ac:spMk id="7" creationId="{2585C38E-D4F8-4A66-B241-45F470BAD5E8}"/>
          </ac:spMkLst>
        </pc:spChg>
        <pc:spChg chg="add mod">
          <ac:chgData name="Carlo Roberto Molano Gonzalez" userId="7ec1b02f69af938b" providerId="LiveId" clId="{E9BA1979-0916-4473-A367-59C79973021B}" dt="2021-10-24T02:02:40.701" v="1236" actId="20577"/>
          <ac:spMkLst>
            <pc:docMk/>
            <pc:sldMk cId="142049848" sldId="283"/>
            <ac:spMk id="8" creationId="{43F930F9-ADB9-4E24-8778-7949DF959347}"/>
          </ac:spMkLst>
        </pc:spChg>
        <pc:spChg chg="add mod">
          <ac:chgData name="Carlo Roberto Molano Gonzalez" userId="7ec1b02f69af938b" providerId="LiveId" clId="{E9BA1979-0916-4473-A367-59C79973021B}" dt="2021-10-24T02:03:43.461" v="1296" actId="20577"/>
          <ac:spMkLst>
            <pc:docMk/>
            <pc:sldMk cId="142049848" sldId="283"/>
            <ac:spMk id="16" creationId="{B9721D1F-992E-45B2-AE9A-6B92BEBF287D}"/>
          </ac:spMkLst>
        </pc:spChg>
        <pc:picChg chg="add del mod">
          <ac:chgData name="Carlo Roberto Molano Gonzalez" userId="7ec1b02f69af938b" providerId="LiveId" clId="{E9BA1979-0916-4473-A367-59C79973021B}" dt="2021-10-24T00:52:54.002" v="223" actId="478"/>
          <ac:picMkLst>
            <pc:docMk/>
            <pc:sldMk cId="142049848" sldId="283"/>
            <ac:picMk id="6" creationId="{A0D6AD8D-1BFE-4980-9FEB-B18D2A815119}"/>
          </ac:picMkLst>
        </pc:picChg>
        <pc:picChg chg="add mod">
          <ac:chgData name="Carlo Roberto Molano Gonzalez" userId="7ec1b02f69af938b" providerId="LiveId" clId="{E9BA1979-0916-4473-A367-59C79973021B}" dt="2021-10-24T00:54:19.744" v="240" actId="14100"/>
          <ac:picMkLst>
            <pc:docMk/>
            <pc:sldMk cId="142049848" sldId="283"/>
            <ac:picMk id="9" creationId="{BD17BC35-7763-47C1-8C13-3935060A853F}"/>
          </ac:picMkLst>
        </pc:picChg>
        <pc:picChg chg="add mod">
          <ac:chgData name="Carlo Roberto Molano Gonzalez" userId="7ec1b02f69af938b" providerId="LiveId" clId="{E9BA1979-0916-4473-A367-59C79973021B}" dt="2021-10-24T00:54:19.744" v="240" actId="14100"/>
          <ac:picMkLst>
            <pc:docMk/>
            <pc:sldMk cId="142049848" sldId="283"/>
            <ac:picMk id="10" creationId="{E93AFBC1-7605-4752-980A-B8FC4ECE5B1D}"/>
          </ac:picMkLst>
        </pc:picChg>
        <pc:picChg chg="add mod">
          <ac:chgData name="Carlo Roberto Molano Gonzalez" userId="7ec1b02f69af938b" providerId="LiveId" clId="{E9BA1979-0916-4473-A367-59C79973021B}" dt="2021-10-24T00:54:19.744" v="240" actId="14100"/>
          <ac:picMkLst>
            <pc:docMk/>
            <pc:sldMk cId="142049848" sldId="283"/>
            <ac:picMk id="11" creationId="{51057759-EC43-47EA-B5CF-61EB53F0C0E6}"/>
          </ac:picMkLst>
        </pc:picChg>
        <pc:picChg chg="add mod">
          <ac:chgData name="Carlo Roberto Molano Gonzalez" userId="7ec1b02f69af938b" providerId="LiveId" clId="{E9BA1979-0916-4473-A367-59C79973021B}" dt="2021-10-24T00:53:40.645" v="233" actId="1076"/>
          <ac:picMkLst>
            <pc:docMk/>
            <pc:sldMk cId="142049848" sldId="283"/>
            <ac:picMk id="12" creationId="{EAB75276-F2C8-4200-A020-85DECA916DC7}"/>
          </ac:picMkLst>
        </pc:picChg>
        <pc:picChg chg="add mod">
          <ac:chgData name="Carlo Roberto Molano Gonzalez" userId="7ec1b02f69af938b" providerId="LiveId" clId="{E9BA1979-0916-4473-A367-59C79973021B}" dt="2021-10-24T00:54:07.920" v="239" actId="1076"/>
          <ac:picMkLst>
            <pc:docMk/>
            <pc:sldMk cId="142049848" sldId="283"/>
            <ac:picMk id="13" creationId="{AF5FCD59-76A4-4194-B4E8-3AC3799824A5}"/>
          </ac:picMkLst>
        </pc:picChg>
        <pc:picChg chg="add mod">
          <ac:chgData name="Carlo Roberto Molano Gonzalez" userId="7ec1b02f69af938b" providerId="LiveId" clId="{E9BA1979-0916-4473-A367-59C79973021B}" dt="2021-10-24T00:54:07.920" v="239" actId="1076"/>
          <ac:picMkLst>
            <pc:docMk/>
            <pc:sldMk cId="142049848" sldId="283"/>
            <ac:picMk id="14" creationId="{D96F1EBE-F5C2-4D4E-B004-273D1E4B7721}"/>
          </ac:picMkLst>
        </pc:picChg>
        <pc:picChg chg="add mod">
          <ac:chgData name="Carlo Roberto Molano Gonzalez" userId="7ec1b02f69af938b" providerId="LiveId" clId="{E9BA1979-0916-4473-A367-59C79973021B}" dt="2021-10-24T00:54:28.874" v="242" actId="1076"/>
          <ac:picMkLst>
            <pc:docMk/>
            <pc:sldMk cId="142049848" sldId="283"/>
            <ac:picMk id="15" creationId="{F9DEF31A-8D0D-485C-9914-07096D1CC071}"/>
          </ac:picMkLst>
        </pc:picChg>
      </pc:sldChg>
      <pc:sldChg chg="addSp modSp new mod setBg">
        <pc:chgData name="Carlo Roberto Molano Gonzalez" userId="7ec1b02f69af938b" providerId="LiveId" clId="{E9BA1979-0916-4473-A367-59C79973021B}" dt="2021-10-24T02:42:08.578" v="1454" actId="26606"/>
        <pc:sldMkLst>
          <pc:docMk/>
          <pc:sldMk cId="931842575" sldId="284"/>
        </pc:sldMkLst>
        <pc:spChg chg="mod">
          <ac:chgData name="Carlo Roberto Molano Gonzalez" userId="7ec1b02f69af938b" providerId="LiveId" clId="{E9BA1979-0916-4473-A367-59C79973021B}" dt="2021-10-24T02:42:08.578" v="1454" actId="26606"/>
          <ac:spMkLst>
            <pc:docMk/>
            <pc:sldMk cId="931842575" sldId="284"/>
            <ac:spMk id="2" creationId="{C01500F6-AEF7-459E-ADCC-5BB532D0F95F}"/>
          </ac:spMkLst>
        </pc:spChg>
        <pc:spChg chg="mod">
          <ac:chgData name="Carlo Roberto Molano Gonzalez" userId="7ec1b02f69af938b" providerId="LiveId" clId="{E9BA1979-0916-4473-A367-59C79973021B}" dt="2021-10-24T02:42:08.578" v="1454" actId="26606"/>
          <ac:spMkLst>
            <pc:docMk/>
            <pc:sldMk cId="931842575" sldId="284"/>
            <ac:spMk id="3" creationId="{AD9ACCC7-0741-4C71-AFCA-3A4CE87573D1}"/>
          </ac:spMkLst>
        </pc:spChg>
        <pc:spChg chg="add">
          <ac:chgData name="Carlo Roberto Molano Gonzalez" userId="7ec1b02f69af938b" providerId="LiveId" clId="{E9BA1979-0916-4473-A367-59C79973021B}" dt="2021-10-24T02:42:08.578" v="1454" actId="26606"/>
          <ac:spMkLst>
            <pc:docMk/>
            <pc:sldMk cId="931842575" sldId="284"/>
            <ac:spMk id="10" creationId="{3CD9DF72-87A3-404E-A828-84CBF11A8303}"/>
          </ac:spMkLst>
        </pc:spChg>
        <pc:picChg chg="add mod ord">
          <ac:chgData name="Carlo Roberto Molano Gonzalez" userId="7ec1b02f69af938b" providerId="LiveId" clId="{E9BA1979-0916-4473-A367-59C79973021B}" dt="2021-10-24T02:42:08.578" v="1454" actId="26606"/>
          <ac:picMkLst>
            <pc:docMk/>
            <pc:sldMk cId="931842575" sldId="284"/>
            <ac:picMk id="5" creationId="{E062B9C2-E569-47EB-B9F6-D16A35344BE6}"/>
          </ac:picMkLst>
        </pc:picChg>
        <pc:cxnChg chg="add">
          <ac:chgData name="Carlo Roberto Molano Gonzalez" userId="7ec1b02f69af938b" providerId="LiveId" clId="{E9BA1979-0916-4473-A367-59C79973021B}" dt="2021-10-24T02:42:08.578" v="1454" actId="26606"/>
          <ac:cxnSpMkLst>
            <pc:docMk/>
            <pc:sldMk cId="931842575" sldId="284"/>
            <ac:cxnSpMk id="12" creationId="{20E3A342-4D61-4E3F-AF90-1AB42AEB96CC}"/>
          </ac:cxnSpMkLst>
        </pc:cxnChg>
      </pc:sldChg>
      <pc:sldChg chg="addSp delSp modSp new mod setBg">
        <pc:chgData name="Carlo Roberto Molano Gonzalez" userId="7ec1b02f69af938b" providerId="LiveId" clId="{E9BA1979-0916-4473-A367-59C79973021B}" dt="2021-10-24T01:41:39.797" v="1164" actId="962"/>
        <pc:sldMkLst>
          <pc:docMk/>
          <pc:sldMk cId="973700117" sldId="285"/>
        </pc:sldMkLst>
        <pc:spChg chg="mod">
          <ac:chgData name="Carlo Roberto Molano Gonzalez" userId="7ec1b02f69af938b" providerId="LiveId" clId="{E9BA1979-0916-4473-A367-59C79973021B}" dt="2021-10-24T01:41:39.514" v="1162" actId="26606"/>
          <ac:spMkLst>
            <pc:docMk/>
            <pc:sldMk cId="973700117" sldId="285"/>
            <ac:spMk id="2" creationId="{EAE758D5-9993-4ECB-9431-DB3158CF2EC6}"/>
          </ac:spMkLst>
        </pc:spChg>
        <pc:spChg chg="del mod">
          <ac:chgData name="Carlo Roberto Molano Gonzalez" userId="7ec1b02f69af938b" providerId="LiveId" clId="{E9BA1979-0916-4473-A367-59C79973021B}" dt="2021-10-24T01:41:36.493" v="1161" actId="931"/>
          <ac:spMkLst>
            <pc:docMk/>
            <pc:sldMk cId="973700117" sldId="285"/>
            <ac:spMk id="3" creationId="{D357E454-07B1-4426-B3ED-E15FB8237190}"/>
          </ac:spMkLst>
        </pc:spChg>
        <pc:spChg chg="add">
          <ac:chgData name="Carlo Roberto Molano Gonzalez" userId="7ec1b02f69af938b" providerId="LiveId" clId="{E9BA1979-0916-4473-A367-59C79973021B}" dt="2021-10-24T01:41:39.514" v="1162" actId="26606"/>
          <ac:spMkLst>
            <pc:docMk/>
            <pc:sldMk cId="973700117" sldId="285"/>
            <ac:spMk id="10" creationId="{1825AC39-5F85-4CAA-8A81-A1287086B2B6}"/>
          </ac:spMkLst>
        </pc:spChg>
        <pc:spChg chg="add">
          <ac:chgData name="Carlo Roberto Molano Gonzalez" userId="7ec1b02f69af938b" providerId="LiveId" clId="{E9BA1979-0916-4473-A367-59C79973021B}" dt="2021-10-24T01:41:39.514" v="1162" actId="26606"/>
          <ac:spMkLst>
            <pc:docMk/>
            <pc:sldMk cId="973700117" sldId="285"/>
            <ac:spMk id="12" creationId="{95DA4D23-37FC-4B90-8188-F0377C5FF44B}"/>
          </ac:spMkLst>
        </pc:spChg>
        <pc:spChg chg="add">
          <ac:chgData name="Carlo Roberto Molano Gonzalez" userId="7ec1b02f69af938b" providerId="LiveId" clId="{E9BA1979-0916-4473-A367-59C79973021B}" dt="2021-10-24T01:41:39.514" v="1162" actId="26606"/>
          <ac:spMkLst>
            <pc:docMk/>
            <pc:sldMk cId="973700117" sldId="285"/>
            <ac:spMk id="14" creationId="{A7A4B465-FBCC-4CD4-89A1-82992A7B47FF}"/>
          </ac:spMkLst>
        </pc:spChg>
        <pc:spChg chg="add">
          <ac:chgData name="Carlo Roberto Molano Gonzalez" userId="7ec1b02f69af938b" providerId="LiveId" clId="{E9BA1979-0916-4473-A367-59C79973021B}" dt="2021-10-24T01:41:39.514" v="1162" actId="26606"/>
          <ac:spMkLst>
            <pc:docMk/>
            <pc:sldMk cId="973700117" sldId="285"/>
            <ac:spMk id="16" creationId="{909E572F-9CDC-4214-9D42-FF0017649590}"/>
          </ac:spMkLst>
        </pc:spChg>
        <pc:picChg chg="add mod">
          <ac:chgData name="Carlo Roberto Molano Gonzalez" userId="7ec1b02f69af938b" providerId="LiveId" clId="{E9BA1979-0916-4473-A367-59C79973021B}" dt="2021-10-24T01:41:39.797" v="1164" actId="962"/>
          <ac:picMkLst>
            <pc:docMk/>
            <pc:sldMk cId="973700117" sldId="285"/>
            <ac:picMk id="5" creationId="{98B8498E-DE54-4756-BA8B-1B6E18E6DED3}"/>
          </ac:picMkLst>
        </pc:picChg>
      </pc:sldChg>
      <pc:sldChg chg="new del">
        <pc:chgData name="Carlo Roberto Molano Gonzalez" userId="7ec1b02f69af938b" providerId="LiveId" clId="{E9BA1979-0916-4473-A367-59C79973021B}" dt="2021-10-24T01:39:36.450" v="1127" actId="47"/>
        <pc:sldMkLst>
          <pc:docMk/>
          <pc:sldMk cId="4258216206" sldId="285"/>
        </pc:sldMkLst>
      </pc:sldChg>
      <pc:sldChg chg="addSp delSp modSp add mod ord">
        <pc:chgData name="Carlo Roberto Molano Gonzalez" userId="7ec1b02f69af938b" providerId="LiveId" clId="{E9BA1979-0916-4473-A367-59C79973021B}" dt="2021-10-24T01:54:15.932" v="1234" actId="1076"/>
        <pc:sldMkLst>
          <pc:docMk/>
          <pc:sldMk cId="2657087627" sldId="286"/>
        </pc:sldMkLst>
        <pc:spChg chg="mod">
          <ac:chgData name="Carlo Roberto Molano Gonzalez" userId="7ec1b02f69af938b" providerId="LiveId" clId="{E9BA1979-0916-4473-A367-59C79973021B}" dt="2021-10-24T01:50:56.855" v="1183" actId="20577"/>
          <ac:spMkLst>
            <pc:docMk/>
            <pc:sldMk cId="2657087627" sldId="286"/>
            <ac:spMk id="2" creationId="{142563CD-E9B4-6B4A-BF89-4AC1B7924DAC}"/>
          </ac:spMkLst>
        </pc:spChg>
        <pc:spChg chg="del mod">
          <ac:chgData name="Carlo Roberto Molano Gonzalez" userId="7ec1b02f69af938b" providerId="LiveId" clId="{E9BA1979-0916-4473-A367-59C79973021B}" dt="2021-10-24T01:51:36.279" v="1188" actId="478"/>
          <ac:spMkLst>
            <pc:docMk/>
            <pc:sldMk cId="2657087627" sldId="286"/>
            <ac:spMk id="4" creationId="{9CF46DDD-B285-4393-A92D-CDE39CD1CBEF}"/>
          </ac:spMkLst>
        </pc:spChg>
        <pc:spChg chg="del">
          <ac:chgData name="Carlo Roberto Molano Gonzalez" userId="7ec1b02f69af938b" providerId="LiveId" clId="{E9BA1979-0916-4473-A367-59C79973021B}" dt="2021-10-24T01:51:31.791" v="1186" actId="478"/>
          <ac:spMkLst>
            <pc:docMk/>
            <pc:sldMk cId="2657087627" sldId="286"/>
            <ac:spMk id="5" creationId="{3B4EC403-A76A-447B-AA28-5B92AACB1193}"/>
          </ac:spMkLst>
        </pc:spChg>
        <pc:spChg chg="del">
          <ac:chgData name="Carlo Roberto Molano Gonzalez" userId="7ec1b02f69af938b" providerId="LiveId" clId="{E9BA1979-0916-4473-A367-59C79973021B}" dt="2021-10-24T01:51:28.727" v="1185" actId="478"/>
          <ac:spMkLst>
            <pc:docMk/>
            <pc:sldMk cId="2657087627" sldId="286"/>
            <ac:spMk id="6" creationId="{7860CAED-0CA7-491A-A0EE-B07A540B6A5D}"/>
          </ac:spMkLst>
        </pc:spChg>
        <pc:spChg chg="del">
          <ac:chgData name="Carlo Roberto Molano Gonzalez" userId="7ec1b02f69af938b" providerId="LiveId" clId="{E9BA1979-0916-4473-A367-59C79973021B}" dt="2021-10-24T01:51:25.263" v="1184" actId="478"/>
          <ac:spMkLst>
            <pc:docMk/>
            <pc:sldMk cId="2657087627" sldId="286"/>
            <ac:spMk id="7" creationId="{DBAEA38C-C7E3-463E-A6D8-C7D3C049EBE3}"/>
          </ac:spMkLst>
        </pc:spChg>
        <pc:spChg chg="mod">
          <ac:chgData name="Carlo Roberto Molano Gonzalez" userId="7ec1b02f69af938b" providerId="LiveId" clId="{E9BA1979-0916-4473-A367-59C79973021B}" dt="2021-10-24T01:52:22.514" v="1204" actId="1076"/>
          <ac:spMkLst>
            <pc:docMk/>
            <pc:sldMk cId="2657087627" sldId="286"/>
            <ac:spMk id="8" creationId="{AF1C2506-E3A5-46FA-89D7-8E1AB243E362}"/>
          </ac:spMkLst>
        </pc:spChg>
        <pc:spChg chg="mod">
          <ac:chgData name="Carlo Roberto Molano Gonzalez" userId="7ec1b02f69af938b" providerId="LiveId" clId="{E9BA1979-0916-4473-A367-59C79973021B}" dt="2021-10-24T01:54:15.932" v="1234" actId="1076"/>
          <ac:spMkLst>
            <pc:docMk/>
            <pc:sldMk cId="2657087627" sldId="286"/>
            <ac:spMk id="9" creationId="{C7F65FF5-D324-46EC-BEC1-FB7C896A72B6}"/>
          </ac:spMkLst>
        </pc:spChg>
        <pc:spChg chg="mod">
          <ac:chgData name="Carlo Roberto Molano Gonzalez" userId="7ec1b02f69af938b" providerId="LiveId" clId="{E9BA1979-0916-4473-A367-59C79973021B}" dt="2021-10-24T01:53:30.715" v="1219" actId="1076"/>
          <ac:spMkLst>
            <pc:docMk/>
            <pc:sldMk cId="2657087627" sldId="286"/>
            <ac:spMk id="10" creationId="{5E0390F3-5239-4EFA-8B4F-1057BFC1142D}"/>
          </ac:spMkLst>
        </pc:spChg>
        <pc:picChg chg="mod">
          <ac:chgData name="Carlo Roberto Molano Gonzalez" userId="7ec1b02f69af938b" providerId="LiveId" clId="{E9BA1979-0916-4473-A367-59C79973021B}" dt="2021-10-24T01:52:05.914" v="1199" actId="1076"/>
          <ac:picMkLst>
            <pc:docMk/>
            <pc:sldMk cId="2657087627" sldId="286"/>
            <ac:picMk id="12" creationId="{ED6A7539-1E3D-4409-A2AD-492F515639C4}"/>
          </ac:picMkLst>
        </pc:picChg>
        <pc:picChg chg="mod">
          <ac:chgData name="Carlo Roberto Molano Gonzalez" userId="7ec1b02f69af938b" providerId="LiveId" clId="{E9BA1979-0916-4473-A367-59C79973021B}" dt="2021-10-24T01:54:12.475" v="1233" actId="1076"/>
          <ac:picMkLst>
            <pc:docMk/>
            <pc:sldMk cId="2657087627" sldId="286"/>
            <ac:picMk id="14" creationId="{12A8D8EB-1444-4299-8AD6-DC367B37B3ED}"/>
          </ac:picMkLst>
        </pc:picChg>
        <pc:picChg chg="mod">
          <ac:chgData name="Carlo Roberto Molano Gonzalez" userId="7ec1b02f69af938b" providerId="LiveId" clId="{E9BA1979-0916-4473-A367-59C79973021B}" dt="2021-10-24T01:54:01.728" v="1231" actId="14100"/>
          <ac:picMkLst>
            <pc:docMk/>
            <pc:sldMk cId="2657087627" sldId="286"/>
            <ac:picMk id="16" creationId="{DEC8F804-308A-429B-B2C7-322975B72E63}"/>
          </ac:picMkLst>
        </pc:picChg>
        <pc:picChg chg="mod">
          <ac:chgData name="Carlo Roberto Molano Gonzalez" userId="7ec1b02f69af938b" providerId="LiveId" clId="{E9BA1979-0916-4473-A367-59C79973021B}" dt="2021-10-24T01:53:57.675" v="1229" actId="1076"/>
          <ac:picMkLst>
            <pc:docMk/>
            <pc:sldMk cId="2657087627" sldId="286"/>
            <ac:picMk id="17" creationId="{08B48854-7D97-4BF3-9556-960E238658B2}"/>
          </ac:picMkLst>
        </pc:picChg>
        <pc:picChg chg="mod">
          <ac:chgData name="Carlo Roberto Molano Gonzalez" userId="7ec1b02f69af938b" providerId="LiveId" clId="{E9BA1979-0916-4473-A367-59C79973021B}" dt="2021-10-24T01:53:55.078" v="1228" actId="1076"/>
          <ac:picMkLst>
            <pc:docMk/>
            <pc:sldMk cId="2657087627" sldId="286"/>
            <ac:picMk id="18" creationId="{FAB8F377-DE6C-417A-887C-F1C7F19E3B56}"/>
          </ac:picMkLst>
        </pc:picChg>
        <pc:picChg chg="del">
          <ac:chgData name="Carlo Roberto Molano Gonzalez" userId="7ec1b02f69af938b" providerId="LiveId" clId="{E9BA1979-0916-4473-A367-59C79973021B}" dt="2021-10-24T01:52:58.029" v="1212" actId="478"/>
          <ac:picMkLst>
            <pc:docMk/>
            <pc:sldMk cId="2657087627" sldId="286"/>
            <ac:picMk id="20" creationId="{E1B23B96-4E53-4391-8D1C-EDC278ADBFB5}"/>
          </ac:picMkLst>
        </pc:picChg>
        <pc:picChg chg="add mod">
          <ac:chgData name="Carlo Roberto Molano Gonzalez" userId="7ec1b02f69af938b" providerId="LiveId" clId="{E9BA1979-0916-4473-A367-59C79973021B}" dt="2021-10-24T01:54:10.103" v="1232" actId="1076"/>
          <ac:picMkLst>
            <pc:docMk/>
            <pc:sldMk cId="2657087627" sldId="286"/>
            <ac:picMk id="21" creationId="{35F4A16B-427D-45E5-B61A-3335A23483E3}"/>
          </ac:picMkLst>
        </pc:picChg>
        <pc:picChg chg="mod">
          <ac:chgData name="Carlo Roberto Molano Gonzalez" userId="7ec1b02f69af938b" providerId="LiveId" clId="{E9BA1979-0916-4473-A367-59C79973021B}" dt="2021-10-24T01:52:07.479" v="1200" actId="1076"/>
          <ac:picMkLst>
            <pc:docMk/>
            <pc:sldMk cId="2657087627" sldId="286"/>
            <ac:picMk id="22" creationId="{2FF4FAA9-3DF6-4442-A871-88DFD14E9B52}"/>
          </ac:picMkLst>
        </pc:picChg>
        <pc:picChg chg="add mod">
          <ac:chgData name="Carlo Roberto Molano Gonzalez" userId="7ec1b02f69af938b" providerId="LiveId" clId="{E9BA1979-0916-4473-A367-59C79973021B}" dt="2021-10-24T01:53:34.519" v="1220" actId="1076"/>
          <ac:picMkLst>
            <pc:docMk/>
            <pc:sldMk cId="2657087627" sldId="286"/>
            <ac:picMk id="23" creationId="{3C58B16E-F23C-49E6-B3F8-43CE6CC7359F}"/>
          </ac:picMkLst>
        </pc:picChg>
        <pc:picChg chg="del">
          <ac:chgData name="Carlo Roberto Molano Gonzalez" userId="7ec1b02f69af938b" providerId="LiveId" clId="{E9BA1979-0916-4473-A367-59C79973021B}" dt="2021-10-24T01:53:00.009" v="1213" actId="478"/>
          <ac:picMkLst>
            <pc:docMk/>
            <pc:sldMk cId="2657087627" sldId="286"/>
            <ac:picMk id="24" creationId="{6F71EC33-B54A-4DBE-854A-882806B15715}"/>
          </ac:picMkLst>
        </pc:picChg>
      </pc:sldChg>
      <pc:sldChg chg="addSp modSp new mod setBg">
        <pc:chgData name="Carlo Roberto Molano Gonzalez" userId="7ec1b02f69af938b" providerId="LiveId" clId="{E9BA1979-0916-4473-A367-59C79973021B}" dt="2021-10-24T02:13:47.513" v="1334" actId="26606"/>
        <pc:sldMkLst>
          <pc:docMk/>
          <pc:sldMk cId="1800651546" sldId="287"/>
        </pc:sldMkLst>
        <pc:spChg chg="mod">
          <ac:chgData name="Carlo Roberto Molano Gonzalez" userId="7ec1b02f69af938b" providerId="LiveId" clId="{E9BA1979-0916-4473-A367-59C79973021B}" dt="2021-10-24T02:13:47.513" v="1334" actId="26606"/>
          <ac:spMkLst>
            <pc:docMk/>
            <pc:sldMk cId="1800651546" sldId="287"/>
            <ac:spMk id="2" creationId="{E0EB3855-0226-4D85-B1FE-C1631B7F4115}"/>
          </ac:spMkLst>
        </pc:spChg>
        <pc:spChg chg="mod">
          <ac:chgData name="Carlo Roberto Molano Gonzalez" userId="7ec1b02f69af938b" providerId="LiveId" clId="{E9BA1979-0916-4473-A367-59C79973021B}" dt="2021-10-24T02:13:47.513" v="1334" actId="26606"/>
          <ac:spMkLst>
            <pc:docMk/>
            <pc:sldMk cId="1800651546" sldId="287"/>
            <ac:spMk id="3" creationId="{6F754D9C-88C1-4673-A7FD-450BFB646DAC}"/>
          </ac:spMkLst>
        </pc:spChg>
        <pc:spChg chg="add">
          <ac:chgData name="Carlo Roberto Molano Gonzalez" userId="7ec1b02f69af938b" providerId="LiveId" clId="{E9BA1979-0916-4473-A367-59C79973021B}" dt="2021-10-24T02:13:47.513" v="1334" actId="26606"/>
          <ac:spMkLst>
            <pc:docMk/>
            <pc:sldMk cId="1800651546" sldId="287"/>
            <ac:spMk id="8" creationId="{46D6306C-ED4F-4AAE-B4A5-EEA6AFAD726E}"/>
          </ac:spMkLst>
        </pc:spChg>
        <pc:spChg chg="add">
          <ac:chgData name="Carlo Roberto Molano Gonzalez" userId="7ec1b02f69af938b" providerId="LiveId" clId="{E9BA1979-0916-4473-A367-59C79973021B}" dt="2021-10-24T02:13:47.513" v="1334" actId="26606"/>
          <ac:spMkLst>
            <pc:docMk/>
            <pc:sldMk cId="1800651546" sldId="287"/>
            <ac:spMk id="10" creationId="{0EC5361D-F897-4856-B945-0455A365EB24}"/>
          </ac:spMkLst>
        </pc:spChg>
        <pc:spChg chg="add">
          <ac:chgData name="Carlo Roberto Molano Gonzalez" userId="7ec1b02f69af938b" providerId="LiveId" clId="{E9BA1979-0916-4473-A367-59C79973021B}" dt="2021-10-24T02:13:47.513" v="1334" actId="26606"/>
          <ac:spMkLst>
            <pc:docMk/>
            <pc:sldMk cId="1800651546" sldId="287"/>
            <ac:spMk id="12" creationId="{4508C0C5-2268-42B5-B3C8-4D0899E05F8C}"/>
          </ac:spMkLst>
        </pc:spChg>
        <pc:spChg chg="add">
          <ac:chgData name="Carlo Roberto Molano Gonzalez" userId="7ec1b02f69af938b" providerId="LiveId" clId="{E9BA1979-0916-4473-A367-59C79973021B}" dt="2021-10-24T02:13:47.513" v="1334" actId="26606"/>
          <ac:spMkLst>
            <pc:docMk/>
            <pc:sldMk cId="1800651546" sldId="287"/>
            <ac:spMk id="14" creationId="{141ACBDB-38F8-4B34-8183-BD95B4E55A62}"/>
          </ac:spMkLst>
        </pc:spChg>
        <pc:spChg chg="add">
          <ac:chgData name="Carlo Roberto Molano Gonzalez" userId="7ec1b02f69af938b" providerId="LiveId" clId="{E9BA1979-0916-4473-A367-59C79973021B}" dt="2021-10-24T02:13:47.513" v="1334" actId="26606"/>
          <ac:spMkLst>
            <pc:docMk/>
            <pc:sldMk cId="1800651546" sldId="287"/>
            <ac:spMk id="16" creationId="{DE00DB52-3455-4E2F-867B-A6D0516E175B}"/>
          </ac:spMkLst>
        </pc:spChg>
        <pc:spChg chg="add">
          <ac:chgData name="Carlo Roberto Molano Gonzalez" userId="7ec1b02f69af938b" providerId="LiveId" clId="{E9BA1979-0916-4473-A367-59C79973021B}" dt="2021-10-24T02:13:47.513" v="1334" actId="26606"/>
          <ac:spMkLst>
            <pc:docMk/>
            <pc:sldMk cId="1800651546" sldId="287"/>
            <ac:spMk id="18" creationId="{9E914C83-E0D8-4953-92D5-169D28CB43AE}"/>
          </ac:spMkLst>
        </pc:spChg>
        <pc:spChg chg="add">
          <ac:chgData name="Carlo Roberto Molano Gonzalez" userId="7ec1b02f69af938b" providerId="LiveId" clId="{E9BA1979-0916-4473-A367-59C79973021B}" dt="2021-10-24T02:13:47.513" v="1334" actId="26606"/>
          <ac:spMkLst>
            <pc:docMk/>
            <pc:sldMk cId="1800651546" sldId="287"/>
            <ac:spMk id="20" creationId="{3512E083-F550-46AF-8490-767ECFD00CB7}"/>
          </ac:spMkLst>
        </pc:spChg>
      </pc:sldChg>
      <pc:sldChg chg="new del">
        <pc:chgData name="Carlo Roberto Molano Gonzalez" userId="7ec1b02f69af938b" providerId="LiveId" clId="{E9BA1979-0916-4473-A367-59C79973021B}" dt="2021-10-24T02:21:56.613" v="1442" actId="47"/>
        <pc:sldMkLst>
          <pc:docMk/>
          <pc:sldMk cId="46548791" sldId="288"/>
        </pc:sldMkLst>
      </pc:sldChg>
      <pc:sldChg chg="addSp delSp modSp new mod setBg">
        <pc:chgData name="Carlo Roberto Molano Gonzalez" userId="7ec1b02f69af938b" providerId="LiveId" clId="{E9BA1979-0916-4473-A367-59C79973021B}" dt="2021-10-24T02:58:06.518" v="1493" actId="26606"/>
        <pc:sldMkLst>
          <pc:docMk/>
          <pc:sldMk cId="1536305001" sldId="288"/>
        </pc:sldMkLst>
        <pc:spChg chg="del">
          <ac:chgData name="Carlo Roberto Molano Gonzalez" userId="7ec1b02f69af938b" providerId="LiveId" clId="{E9BA1979-0916-4473-A367-59C79973021B}" dt="2021-10-24T02:58:06.518" v="1493" actId="26606"/>
          <ac:spMkLst>
            <pc:docMk/>
            <pc:sldMk cId="1536305001" sldId="288"/>
            <ac:spMk id="2" creationId="{2F5EC972-E0AB-4F55-871E-A9F42E5BF20C}"/>
          </ac:spMkLst>
        </pc:spChg>
        <pc:spChg chg="del">
          <ac:chgData name="Carlo Roberto Molano Gonzalez" userId="7ec1b02f69af938b" providerId="LiveId" clId="{E9BA1979-0916-4473-A367-59C79973021B}" dt="2021-10-24T02:58:03.799" v="1490" actId="931"/>
          <ac:spMkLst>
            <pc:docMk/>
            <pc:sldMk cId="1536305001" sldId="288"/>
            <ac:spMk id="3" creationId="{64717D14-6B15-46BD-B3CE-6FE126D30863}"/>
          </ac:spMkLst>
        </pc:spChg>
        <pc:spChg chg="add">
          <ac:chgData name="Carlo Roberto Molano Gonzalez" userId="7ec1b02f69af938b" providerId="LiveId" clId="{E9BA1979-0916-4473-A367-59C79973021B}" dt="2021-10-24T02:58:06.518" v="1493" actId="26606"/>
          <ac:spMkLst>
            <pc:docMk/>
            <pc:sldMk cId="1536305001" sldId="288"/>
            <ac:spMk id="10" creationId="{F3060C83-F051-4F0E-ABAD-AA0DFC48B218}"/>
          </ac:spMkLst>
        </pc:spChg>
        <pc:spChg chg="add">
          <ac:chgData name="Carlo Roberto Molano Gonzalez" userId="7ec1b02f69af938b" providerId="LiveId" clId="{E9BA1979-0916-4473-A367-59C79973021B}" dt="2021-10-24T02:58:06.518" v="1493" actId="26606"/>
          <ac:spMkLst>
            <pc:docMk/>
            <pc:sldMk cId="1536305001" sldId="288"/>
            <ac:spMk id="12" creationId="{83C98ABE-055B-441F-B07E-44F97F083C39}"/>
          </ac:spMkLst>
        </pc:spChg>
        <pc:spChg chg="add">
          <ac:chgData name="Carlo Roberto Molano Gonzalez" userId="7ec1b02f69af938b" providerId="LiveId" clId="{E9BA1979-0916-4473-A367-59C79973021B}" dt="2021-10-24T02:58:06.518" v="1493" actId="26606"/>
          <ac:spMkLst>
            <pc:docMk/>
            <pc:sldMk cId="1536305001" sldId="288"/>
            <ac:spMk id="14" creationId="{29FDB030-9B49-4CED-8CCD-4D99382388AC}"/>
          </ac:spMkLst>
        </pc:spChg>
        <pc:spChg chg="add">
          <ac:chgData name="Carlo Roberto Molano Gonzalez" userId="7ec1b02f69af938b" providerId="LiveId" clId="{E9BA1979-0916-4473-A367-59C79973021B}" dt="2021-10-24T02:58:06.518" v="1493" actId="26606"/>
          <ac:spMkLst>
            <pc:docMk/>
            <pc:sldMk cId="1536305001" sldId="288"/>
            <ac:spMk id="16" creationId="{3783CA14-24A1-485C-8B30-D6A5D87987AD}"/>
          </ac:spMkLst>
        </pc:spChg>
        <pc:spChg chg="add">
          <ac:chgData name="Carlo Roberto Molano Gonzalez" userId="7ec1b02f69af938b" providerId="LiveId" clId="{E9BA1979-0916-4473-A367-59C79973021B}" dt="2021-10-24T02:58:06.518" v="1493" actId="26606"/>
          <ac:spMkLst>
            <pc:docMk/>
            <pc:sldMk cId="1536305001" sldId="288"/>
            <ac:spMk id="18" creationId="{9A97C86A-04D6-40F7-AE84-31AB43E6A846}"/>
          </ac:spMkLst>
        </pc:spChg>
        <pc:spChg chg="add">
          <ac:chgData name="Carlo Roberto Molano Gonzalez" userId="7ec1b02f69af938b" providerId="LiveId" clId="{E9BA1979-0916-4473-A367-59C79973021B}" dt="2021-10-24T02:58:06.518" v="1493" actId="26606"/>
          <ac:spMkLst>
            <pc:docMk/>
            <pc:sldMk cId="1536305001" sldId="288"/>
            <ac:spMk id="20" creationId="{FF9F2414-84E8-453E-B1F3-389FDE8192D9}"/>
          </ac:spMkLst>
        </pc:spChg>
        <pc:spChg chg="add">
          <ac:chgData name="Carlo Roberto Molano Gonzalez" userId="7ec1b02f69af938b" providerId="LiveId" clId="{E9BA1979-0916-4473-A367-59C79973021B}" dt="2021-10-24T02:58:06.518" v="1493" actId="26606"/>
          <ac:spMkLst>
            <pc:docMk/>
            <pc:sldMk cId="1536305001" sldId="288"/>
            <ac:spMk id="22" creationId="{3ECA69A1-7536-43AC-85EF-C7106179F5ED}"/>
          </ac:spMkLst>
        </pc:spChg>
        <pc:picChg chg="add mod">
          <ac:chgData name="Carlo Roberto Molano Gonzalez" userId="7ec1b02f69af938b" providerId="LiveId" clId="{E9BA1979-0916-4473-A367-59C79973021B}" dt="2021-10-24T02:58:06.518" v="1493" actId="26606"/>
          <ac:picMkLst>
            <pc:docMk/>
            <pc:sldMk cId="1536305001" sldId="288"/>
            <ac:picMk id="5" creationId="{77696AAB-217B-41F9-B292-C75138B943CE}"/>
          </ac:picMkLst>
        </pc:picChg>
      </pc:sldChg>
      <pc:sldChg chg="addSp delSp modSp new mod setBg">
        <pc:chgData name="Carlo Roberto Molano Gonzalez" userId="7ec1b02f69af938b" providerId="LiveId" clId="{E9BA1979-0916-4473-A367-59C79973021B}" dt="2021-10-24T02:59:04.968" v="1498" actId="26606"/>
        <pc:sldMkLst>
          <pc:docMk/>
          <pc:sldMk cId="1159698300" sldId="289"/>
        </pc:sldMkLst>
        <pc:spChg chg="del">
          <ac:chgData name="Carlo Roberto Molano Gonzalez" userId="7ec1b02f69af938b" providerId="LiveId" clId="{E9BA1979-0916-4473-A367-59C79973021B}" dt="2021-10-24T02:59:04.968" v="1498" actId="26606"/>
          <ac:spMkLst>
            <pc:docMk/>
            <pc:sldMk cId="1159698300" sldId="289"/>
            <ac:spMk id="2" creationId="{4B2FAA9D-B34B-4156-B1FF-9ADAD5F999D9}"/>
          </ac:spMkLst>
        </pc:spChg>
        <pc:spChg chg="del">
          <ac:chgData name="Carlo Roberto Molano Gonzalez" userId="7ec1b02f69af938b" providerId="LiveId" clId="{E9BA1979-0916-4473-A367-59C79973021B}" dt="2021-10-24T02:59:02.550" v="1495" actId="931"/>
          <ac:spMkLst>
            <pc:docMk/>
            <pc:sldMk cId="1159698300" sldId="289"/>
            <ac:spMk id="3" creationId="{5E262897-FB31-49B0-8C0A-FD0B5E18FD41}"/>
          </ac:spMkLst>
        </pc:spChg>
        <pc:spChg chg="add">
          <ac:chgData name="Carlo Roberto Molano Gonzalez" userId="7ec1b02f69af938b" providerId="LiveId" clId="{E9BA1979-0916-4473-A367-59C79973021B}" dt="2021-10-24T02:59:04.968" v="1498" actId="26606"/>
          <ac:spMkLst>
            <pc:docMk/>
            <pc:sldMk cId="1159698300" sldId="289"/>
            <ac:spMk id="10" creationId="{F3060C83-F051-4F0E-ABAD-AA0DFC48B218}"/>
          </ac:spMkLst>
        </pc:spChg>
        <pc:spChg chg="add">
          <ac:chgData name="Carlo Roberto Molano Gonzalez" userId="7ec1b02f69af938b" providerId="LiveId" clId="{E9BA1979-0916-4473-A367-59C79973021B}" dt="2021-10-24T02:59:04.968" v="1498" actId="26606"/>
          <ac:spMkLst>
            <pc:docMk/>
            <pc:sldMk cId="1159698300" sldId="289"/>
            <ac:spMk id="12" creationId="{83C98ABE-055B-441F-B07E-44F97F083C39}"/>
          </ac:spMkLst>
        </pc:spChg>
        <pc:spChg chg="add">
          <ac:chgData name="Carlo Roberto Molano Gonzalez" userId="7ec1b02f69af938b" providerId="LiveId" clId="{E9BA1979-0916-4473-A367-59C79973021B}" dt="2021-10-24T02:59:04.968" v="1498" actId="26606"/>
          <ac:spMkLst>
            <pc:docMk/>
            <pc:sldMk cId="1159698300" sldId="289"/>
            <ac:spMk id="14" creationId="{29FDB030-9B49-4CED-8CCD-4D99382388AC}"/>
          </ac:spMkLst>
        </pc:spChg>
        <pc:spChg chg="add">
          <ac:chgData name="Carlo Roberto Molano Gonzalez" userId="7ec1b02f69af938b" providerId="LiveId" clId="{E9BA1979-0916-4473-A367-59C79973021B}" dt="2021-10-24T02:59:04.968" v="1498" actId="26606"/>
          <ac:spMkLst>
            <pc:docMk/>
            <pc:sldMk cId="1159698300" sldId="289"/>
            <ac:spMk id="16" creationId="{3783CA14-24A1-485C-8B30-D6A5D87987AD}"/>
          </ac:spMkLst>
        </pc:spChg>
        <pc:spChg chg="add">
          <ac:chgData name="Carlo Roberto Molano Gonzalez" userId="7ec1b02f69af938b" providerId="LiveId" clId="{E9BA1979-0916-4473-A367-59C79973021B}" dt="2021-10-24T02:59:04.968" v="1498" actId="26606"/>
          <ac:spMkLst>
            <pc:docMk/>
            <pc:sldMk cId="1159698300" sldId="289"/>
            <ac:spMk id="18" creationId="{9A97C86A-04D6-40F7-AE84-31AB43E6A846}"/>
          </ac:spMkLst>
        </pc:spChg>
        <pc:spChg chg="add">
          <ac:chgData name="Carlo Roberto Molano Gonzalez" userId="7ec1b02f69af938b" providerId="LiveId" clId="{E9BA1979-0916-4473-A367-59C79973021B}" dt="2021-10-24T02:59:04.968" v="1498" actId="26606"/>
          <ac:spMkLst>
            <pc:docMk/>
            <pc:sldMk cId="1159698300" sldId="289"/>
            <ac:spMk id="20" creationId="{FF9F2414-84E8-453E-B1F3-389FDE8192D9}"/>
          </ac:spMkLst>
        </pc:spChg>
        <pc:spChg chg="add">
          <ac:chgData name="Carlo Roberto Molano Gonzalez" userId="7ec1b02f69af938b" providerId="LiveId" clId="{E9BA1979-0916-4473-A367-59C79973021B}" dt="2021-10-24T02:59:04.968" v="1498" actId="26606"/>
          <ac:spMkLst>
            <pc:docMk/>
            <pc:sldMk cId="1159698300" sldId="289"/>
            <ac:spMk id="22" creationId="{3ECA69A1-7536-43AC-85EF-C7106179F5ED}"/>
          </ac:spMkLst>
        </pc:spChg>
        <pc:picChg chg="add mod">
          <ac:chgData name="Carlo Roberto Molano Gonzalez" userId="7ec1b02f69af938b" providerId="LiveId" clId="{E9BA1979-0916-4473-A367-59C79973021B}" dt="2021-10-24T02:59:04.968" v="1498" actId="26606"/>
          <ac:picMkLst>
            <pc:docMk/>
            <pc:sldMk cId="1159698300" sldId="289"/>
            <ac:picMk id="5" creationId="{F22BA3CC-1722-4A5F-9A92-C94B2EA01F0C}"/>
          </ac:picMkLst>
        </pc:picChg>
      </pc:sldChg>
      <pc:sldChg chg="addSp delSp modSp new mod setBg">
        <pc:chgData name="Carlo Roberto Molano Gonzalez" userId="7ec1b02f69af938b" providerId="LiveId" clId="{E9BA1979-0916-4473-A367-59C79973021B}" dt="2021-10-24T03:00:20.383" v="1505" actId="26606"/>
        <pc:sldMkLst>
          <pc:docMk/>
          <pc:sldMk cId="1776863079" sldId="290"/>
        </pc:sldMkLst>
        <pc:spChg chg="del">
          <ac:chgData name="Carlo Roberto Molano Gonzalez" userId="7ec1b02f69af938b" providerId="LiveId" clId="{E9BA1979-0916-4473-A367-59C79973021B}" dt="2021-10-24T03:00:20.383" v="1505" actId="26606"/>
          <ac:spMkLst>
            <pc:docMk/>
            <pc:sldMk cId="1776863079" sldId="290"/>
            <ac:spMk id="2" creationId="{8F9A0C49-1485-44C9-887B-B287EF3C9228}"/>
          </ac:spMkLst>
        </pc:spChg>
        <pc:spChg chg="del">
          <ac:chgData name="Carlo Roberto Molano Gonzalez" userId="7ec1b02f69af938b" providerId="LiveId" clId="{E9BA1979-0916-4473-A367-59C79973021B}" dt="2021-10-24T03:00:16.632" v="1502" actId="931"/>
          <ac:spMkLst>
            <pc:docMk/>
            <pc:sldMk cId="1776863079" sldId="290"/>
            <ac:spMk id="3" creationId="{A5A86645-A27A-4EAA-A4C8-95E8A0E635AF}"/>
          </ac:spMkLst>
        </pc:spChg>
        <pc:spChg chg="add">
          <ac:chgData name="Carlo Roberto Molano Gonzalez" userId="7ec1b02f69af938b" providerId="LiveId" clId="{E9BA1979-0916-4473-A367-59C79973021B}" dt="2021-10-24T03:00:20.383" v="1505" actId="26606"/>
          <ac:spMkLst>
            <pc:docMk/>
            <pc:sldMk cId="1776863079" sldId="290"/>
            <ac:spMk id="10" creationId="{F3060C83-F051-4F0E-ABAD-AA0DFC48B218}"/>
          </ac:spMkLst>
        </pc:spChg>
        <pc:spChg chg="add">
          <ac:chgData name="Carlo Roberto Molano Gonzalez" userId="7ec1b02f69af938b" providerId="LiveId" clId="{E9BA1979-0916-4473-A367-59C79973021B}" dt="2021-10-24T03:00:20.383" v="1505" actId="26606"/>
          <ac:spMkLst>
            <pc:docMk/>
            <pc:sldMk cId="1776863079" sldId="290"/>
            <ac:spMk id="12" creationId="{83C98ABE-055B-441F-B07E-44F97F083C39}"/>
          </ac:spMkLst>
        </pc:spChg>
        <pc:spChg chg="add">
          <ac:chgData name="Carlo Roberto Molano Gonzalez" userId="7ec1b02f69af938b" providerId="LiveId" clId="{E9BA1979-0916-4473-A367-59C79973021B}" dt="2021-10-24T03:00:20.383" v="1505" actId="26606"/>
          <ac:spMkLst>
            <pc:docMk/>
            <pc:sldMk cId="1776863079" sldId="290"/>
            <ac:spMk id="14" creationId="{29FDB030-9B49-4CED-8CCD-4D99382388AC}"/>
          </ac:spMkLst>
        </pc:spChg>
        <pc:spChg chg="add">
          <ac:chgData name="Carlo Roberto Molano Gonzalez" userId="7ec1b02f69af938b" providerId="LiveId" clId="{E9BA1979-0916-4473-A367-59C79973021B}" dt="2021-10-24T03:00:20.383" v="1505" actId="26606"/>
          <ac:spMkLst>
            <pc:docMk/>
            <pc:sldMk cId="1776863079" sldId="290"/>
            <ac:spMk id="16" creationId="{3783CA14-24A1-485C-8B30-D6A5D87987AD}"/>
          </ac:spMkLst>
        </pc:spChg>
        <pc:spChg chg="add">
          <ac:chgData name="Carlo Roberto Molano Gonzalez" userId="7ec1b02f69af938b" providerId="LiveId" clId="{E9BA1979-0916-4473-A367-59C79973021B}" dt="2021-10-24T03:00:20.383" v="1505" actId="26606"/>
          <ac:spMkLst>
            <pc:docMk/>
            <pc:sldMk cId="1776863079" sldId="290"/>
            <ac:spMk id="18" creationId="{9A97C86A-04D6-40F7-AE84-31AB43E6A846}"/>
          </ac:spMkLst>
        </pc:spChg>
        <pc:spChg chg="add">
          <ac:chgData name="Carlo Roberto Molano Gonzalez" userId="7ec1b02f69af938b" providerId="LiveId" clId="{E9BA1979-0916-4473-A367-59C79973021B}" dt="2021-10-24T03:00:20.383" v="1505" actId="26606"/>
          <ac:spMkLst>
            <pc:docMk/>
            <pc:sldMk cId="1776863079" sldId="290"/>
            <ac:spMk id="20" creationId="{FF9F2414-84E8-453E-B1F3-389FDE8192D9}"/>
          </ac:spMkLst>
        </pc:spChg>
        <pc:spChg chg="add">
          <ac:chgData name="Carlo Roberto Molano Gonzalez" userId="7ec1b02f69af938b" providerId="LiveId" clId="{E9BA1979-0916-4473-A367-59C79973021B}" dt="2021-10-24T03:00:20.383" v="1505" actId="26606"/>
          <ac:spMkLst>
            <pc:docMk/>
            <pc:sldMk cId="1776863079" sldId="290"/>
            <ac:spMk id="22" creationId="{3ECA69A1-7536-43AC-85EF-C7106179F5ED}"/>
          </ac:spMkLst>
        </pc:spChg>
        <pc:picChg chg="add mod">
          <ac:chgData name="Carlo Roberto Molano Gonzalez" userId="7ec1b02f69af938b" providerId="LiveId" clId="{E9BA1979-0916-4473-A367-59C79973021B}" dt="2021-10-24T03:00:20.383" v="1505" actId="26606"/>
          <ac:picMkLst>
            <pc:docMk/>
            <pc:sldMk cId="1776863079" sldId="290"/>
            <ac:picMk id="5" creationId="{3C0091FF-4506-44A8-8F09-79371214E3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FD7F6-FB5F-4A47-B2F7-A007717FF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F17D8E-FC49-420D-A873-303F64D25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C98A3D-CD6D-4C80-A3F7-E2AA6ED2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10/24/21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695A8D-A108-46EE-ABDE-40C5D13A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B03B82-3DDE-45F3-82F8-9F7CB251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837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5E69A-0FEF-46E5-97CE-6C585092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1FDD85-0B4E-44A6-9DC5-E965294E1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AD2076-BEB4-424E-9A73-CCE01959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10/24/21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B6205-4534-4035-9648-BD908AFB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AD1A97-95E8-4082-ABB5-B738B96B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3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BC4CD2-4242-4CA9-AFCC-EE6E0B1CB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13AABD-AFF7-41A4-A249-14CC205A7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D6B210-4993-4B6B-AC96-2AE7B710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10/24/21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ECDCEA-B968-48BA-A0C3-2551844A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E46E2-FCB4-48F1-A7FC-25D68761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960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F01C8-E3AC-4F7A-A3BF-0B9E4D9F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05128-B093-4863-A7EF-334B09193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176BB4-27DF-4347-9353-597A9C55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10/24/21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48114C-6E6D-4F02-8016-CFFD46A7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27EAA-C9EE-4928-8F00-6BFD4AEA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175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B407D-13B6-4C50-B41D-6F682E09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DFDAF4-0C92-4734-8B72-7ECD62F0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ED08B8-CD07-4739-8607-723A0716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10/24/21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B0DF9-A41F-43DD-8B17-5532B2D5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C29AC7-194E-45EB-B609-D4F7FB99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887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9D5E9-B90B-4C92-B945-388C4098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EF27DF-C389-4CC7-BDCA-023AC96D8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FBF4A3-5411-46A1-9488-B05AA5C5E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08D84F-7191-4FF9-8A58-435053D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10/24/21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FDF619-3017-4EDD-BECC-98DFC3E2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81E47A-3AB5-44A0-AA06-9872DA16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257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553B6-07A1-4011-9CF2-CD5E09C9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011293-35A6-4D8C-AC80-5C026C372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29B292-848A-48FA-A8C4-F563930B9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3DD4E5-2D07-4A24-BCAC-3408F5C47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B2A803-CEED-482C-975E-9845F24F2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A2B55DD-CC21-4F97-BF8D-EFA4051A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10/24/21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2EFFB3-0082-44D2-84CC-67280C88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494DED-CCDF-4F30-8B08-826D48F3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06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35E1F-2FD8-4407-BCC2-1C9D5316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21C324-34C5-424E-B848-7A37229C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10/24/21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5AF280-2D38-4F66-B876-D07E62CA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B5D807-0DDD-4326-A2F9-DC44D3DD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764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B069B3-0040-48AD-BD70-6BCDE802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10/24/21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5A574A-EF99-4992-8402-0E394D81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2831FB-3793-42D6-A960-93B412C2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885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510D4-8EEB-45D8-AF15-763875A5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70558-F633-43BA-A149-5F1B6DE5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4892B3-BD2B-4DAD-A43B-2688573D5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10194E-A92D-459C-A9FB-18AF911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10/24/21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313ED5-7F40-441B-B17E-0FE6FB2A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A8BCA2-DBB4-441B-B1CC-4678F2C1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49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46FA9-E5B9-49F5-ABC9-D5C208EA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563AA5-9B6E-494C-9E9B-2EDAD311E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E0B9CB-D4A0-4875-A7F1-868AC5295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93BE14-69AC-431E-9DDB-92AD276F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10/24/21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E4B753-AE89-4260-87AF-DF0A5534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CF0FF3-F704-44DC-B4D1-0172C354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580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506FE6-B2B1-4AFD-9211-3A5D5325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FF025B-106C-4932-A57C-00C174BC5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40BF23-D093-4DD7-BB53-674ED9DE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A142-DA77-4A5F-AD1F-14E6C18F0F5F}" type="datetime1">
              <a:rPr lang="en-US" smtClean="0"/>
              <a:t>10/24/21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A33B31-0716-4DDC-AD07-BA4E01121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48B4CF-7386-472C-8B73-14AC28F6E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9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Estaci%C3%B3n_Central_(Metro_de_Santiago)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buscarempleo.republica.com/empleo-y-mas/definido-el-proceso-de-seleccion-de-metro-de-madrid.html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7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2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6.png"/><Relationship Id="rId3" Type="http://schemas.openxmlformats.org/officeDocument/2006/relationships/hyperlink" Target="https://www.flickr.com/photos/joserafael/3354028475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s://commons.wikimedia.org/wiki/File:I-690_(1957).svg" TargetMode="External"/><Relationship Id="rId2" Type="http://schemas.openxmlformats.org/officeDocument/2006/relationships/image" Target="../media/image4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d/3.0/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://flickr.com/photos/mr_t_in_dc/4444688472" TargetMode="External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hyperlink" Target="https://pngimg.com/download/19185" TargetMode="External"/><Relationship Id="rId4" Type="http://schemas.openxmlformats.org/officeDocument/2006/relationships/image" Target="../media/image5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2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2.svg"/><Relationship Id="rId10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6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F2936A-7E9B-FC48-ACC3-B65D6E7A0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428000"/>
            <a:ext cx="6143626" cy="1400400"/>
          </a:xfrm>
        </p:spPr>
        <p:txBody>
          <a:bodyPr wrap="square" anchor="b">
            <a:normAutofit/>
          </a:bodyPr>
          <a:lstStyle/>
          <a:p>
            <a:pPr algn="l"/>
            <a:br>
              <a:rPr lang="es-CO" sz="4300" b="1" dirty="0">
                <a:solidFill>
                  <a:schemeClr val="bg1"/>
                </a:solidFill>
              </a:rPr>
            </a:br>
            <a:r>
              <a:rPr lang="es-CO" sz="4300" b="1" dirty="0">
                <a:solidFill>
                  <a:schemeClr val="bg1"/>
                </a:solidFill>
              </a:rPr>
              <a:t>Metro en Bogotá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A30DE6-68A2-C444-ACBE-DA32EBB1D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713" y="4716472"/>
            <a:ext cx="3494088" cy="1017896"/>
          </a:xfrm>
        </p:spPr>
        <p:txBody>
          <a:bodyPr anchor="b">
            <a:normAutofit/>
          </a:bodyPr>
          <a:lstStyle/>
          <a:p>
            <a:pPr algn="l"/>
            <a:r>
              <a:rPr lang="es-CO" sz="1500">
                <a:solidFill>
                  <a:schemeClr val="bg1"/>
                </a:solidFill>
              </a:rPr>
              <a:t>Carlos Molano</a:t>
            </a:r>
          </a:p>
          <a:p>
            <a:pPr algn="l"/>
            <a:r>
              <a:rPr lang="es-CO" sz="1500">
                <a:solidFill>
                  <a:schemeClr val="bg1"/>
                </a:solidFill>
              </a:rPr>
              <a:t>Nicolás Támara</a:t>
            </a:r>
          </a:p>
          <a:p>
            <a:pPr algn="l"/>
            <a:r>
              <a:rPr lang="es-CO" sz="1500">
                <a:solidFill>
                  <a:schemeClr val="bg1"/>
                </a:solidFill>
              </a:rPr>
              <a:t>Daniela Uribe</a:t>
            </a:r>
          </a:p>
        </p:txBody>
      </p:sp>
      <p:pic>
        <p:nvPicPr>
          <p:cNvPr id="15" name="Imagen 14" descr="Un grupo de personas en una estación&#10;&#10;Descripción generada automáticamente">
            <a:extLst>
              <a:ext uri="{FF2B5EF4-FFF2-40B4-BE49-F238E27FC236}">
                <a16:creationId xmlns:a16="http://schemas.microsoft.com/office/drawing/2014/main" id="{D79B402B-68C2-4DBA-99AF-0B83F54E56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2495"/>
          <a:stretch/>
        </p:blipFill>
        <p:spPr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</p:spPr>
      </p:pic>
      <p:pic>
        <p:nvPicPr>
          <p:cNvPr id="19" name="Imagen 18" descr="Tren de pasajeros parado en una estación&#10;&#10;Descripción generada automáticamente">
            <a:extLst>
              <a:ext uri="{FF2B5EF4-FFF2-40B4-BE49-F238E27FC236}">
                <a16:creationId xmlns:a16="http://schemas.microsoft.com/office/drawing/2014/main" id="{33847B38-7983-4823-825C-7005D0C245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1" b="63"/>
          <a:stretch/>
        </p:blipFill>
        <p:spPr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</p:spPr>
      </p:pic>
      <p:grpSp>
        <p:nvGrpSpPr>
          <p:cNvPr id="43" name="Group 38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6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53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B1A4B12D-27AF-4527-B1BB-3419C0275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73" y="768895"/>
            <a:ext cx="575218" cy="811799"/>
          </a:xfrm>
          <a:prstGeom prst="rect">
            <a:avLst/>
          </a:prstGeom>
        </p:spPr>
      </p:pic>
      <p:pic>
        <p:nvPicPr>
          <p:cNvPr id="11" name="Gráfico 10" descr="Usuario con relleno sólido">
            <a:extLst>
              <a:ext uri="{FF2B5EF4-FFF2-40B4-BE49-F238E27FC236}">
                <a16:creationId xmlns:a16="http://schemas.microsoft.com/office/drawing/2014/main" id="{2AB15119-784C-4155-B1B7-CCF0632EE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1125" y="868007"/>
            <a:ext cx="680738" cy="680738"/>
          </a:xfrm>
          <a:prstGeom prst="rect">
            <a:avLst/>
          </a:prstGeom>
        </p:spPr>
      </p:pic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2FBBB6CB-BFCD-4A44-A887-05D03A869D45}"/>
              </a:ext>
            </a:extLst>
          </p:cNvPr>
          <p:cNvCxnSpPr>
            <a:cxnSpLocks/>
          </p:cNvCxnSpPr>
          <p:nvPr/>
        </p:nvCxnSpPr>
        <p:spPr>
          <a:xfrm flipV="1">
            <a:off x="4002936" y="1120047"/>
            <a:ext cx="2658526" cy="21265"/>
          </a:xfrm>
          <a:prstGeom prst="curved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9969F593-74C6-4CDD-B2AE-7240358C1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882" y="711301"/>
            <a:ext cx="997625" cy="86002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8A663CC-7B53-41F8-9D0B-8A66733FA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512" y="2261888"/>
            <a:ext cx="938432" cy="79218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0C28493-46A6-446A-8AA0-B788A2323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90" y="2273001"/>
            <a:ext cx="575218" cy="811799"/>
          </a:xfrm>
          <a:prstGeom prst="rect">
            <a:avLst/>
          </a:prstGeom>
        </p:spPr>
      </p:pic>
      <p:pic>
        <p:nvPicPr>
          <p:cNvPr id="16" name="Gráfico 15" descr="Usuario con relleno sólido">
            <a:extLst>
              <a:ext uri="{FF2B5EF4-FFF2-40B4-BE49-F238E27FC236}">
                <a16:creationId xmlns:a16="http://schemas.microsoft.com/office/drawing/2014/main" id="{02A43933-7639-4FEE-8094-1583C3922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7107" y="2328512"/>
            <a:ext cx="680738" cy="680738"/>
          </a:xfrm>
          <a:prstGeom prst="rect">
            <a:avLst/>
          </a:prstGeom>
        </p:spPr>
      </p:pic>
      <p:pic>
        <p:nvPicPr>
          <p:cNvPr id="17" name="Gráfico 16" descr="Usuario con relleno sólido">
            <a:extLst>
              <a:ext uri="{FF2B5EF4-FFF2-40B4-BE49-F238E27FC236}">
                <a16:creationId xmlns:a16="http://schemas.microsoft.com/office/drawing/2014/main" id="{42E3608C-4F70-4541-9152-A565C6E00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460" y="2338531"/>
            <a:ext cx="680738" cy="680738"/>
          </a:xfrm>
          <a:prstGeom prst="rect">
            <a:avLst/>
          </a:prstGeom>
        </p:spPr>
      </p:pic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73DA0DCC-C155-4A15-B30E-D6D8A79C178B}"/>
              </a:ext>
            </a:extLst>
          </p:cNvPr>
          <p:cNvCxnSpPr>
            <a:cxnSpLocks/>
          </p:cNvCxnSpPr>
          <p:nvPr/>
        </p:nvCxnSpPr>
        <p:spPr>
          <a:xfrm flipV="1">
            <a:off x="4027683" y="2678900"/>
            <a:ext cx="2658526" cy="21265"/>
          </a:xfrm>
          <a:prstGeom prst="curved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áfico 18" descr="Usuario con relleno sólido">
            <a:extLst>
              <a:ext uri="{FF2B5EF4-FFF2-40B4-BE49-F238E27FC236}">
                <a16:creationId xmlns:a16="http://schemas.microsoft.com/office/drawing/2014/main" id="{75962922-5E3B-4664-8A0E-90D2493B5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1247" y="2339704"/>
            <a:ext cx="680738" cy="680738"/>
          </a:xfrm>
          <a:prstGeom prst="rect">
            <a:avLst/>
          </a:prstGeom>
        </p:spPr>
      </p:pic>
      <p:pic>
        <p:nvPicPr>
          <p:cNvPr id="20" name="Gráfico 19" descr="Usuario con relleno sólido">
            <a:extLst>
              <a:ext uri="{FF2B5EF4-FFF2-40B4-BE49-F238E27FC236}">
                <a16:creationId xmlns:a16="http://schemas.microsoft.com/office/drawing/2014/main" id="{6C5BBADB-1DEE-4404-A14A-F1659FFC4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985" y="2349163"/>
            <a:ext cx="680738" cy="680738"/>
          </a:xfrm>
          <a:prstGeom prst="rect">
            <a:avLst/>
          </a:prstGeom>
        </p:spPr>
      </p:pic>
      <p:pic>
        <p:nvPicPr>
          <p:cNvPr id="21" name="Gráfico 20" descr="Usuario con relleno sólido">
            <a:extLst>
              <a:ext uri="{FF2B5EF4-FFF2-40B4-BE49-F238E27FC236}">
                <a16:creationId xmlns:a16="http://schemas.microsoft.com/office/drawing/2014/main" id="{D907945B-20F2-407C-858E-342B55D35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423" y="4172983"/>
            <a:ext cx="680738" cy="680738"/>
          </a:xfrm>
          <a:prstGeom prst="rect">
            <a:avLst/>
          </a:prstGeom>
        </p:spPr>
      </p:pic>
      <p:pic>
        <p:nvPicPr>
          <p:cNvPr id="22" name="Gráfico 21" descr="Usuario con relleno sólido">
            <a:extLst>
              <a:ext uri="{FF2B5EF4-FFF2-40B4-BE49-F238E27FC236}">
                <a16:creationId xmlns:a16="http://schemas.microsoft.com/office/drawing/2014/main" id="{B1C40692-806F-4377-B751-80C8B8B32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2309" y="4172983"/>
            <a:ext cx="680738" cy="680738"/>
          </a:xfrm>
          <a:prstGeom prst="rect">
            <a:avLst/>
          </a:prstGeom>
        </p:spPr>
      </p:pic>
      <p:pic>
        <p:nvPicPr>
          <p:cNvPr id="23" name="Gráfico 22" descr="Usuario con relleno sólido">
            <a:extLst>
              <a:ext uri="{FF2B5EF4-FFF2-40B4-BE49-F238E27FC236}">
                <a16:creationId xmlns:a16="http://schemas.microsoft.com/office/drawing/2014/main" id="{AED51FEC-3B00-47C8-AEF1-9364EACC3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4882" y="4155030"/>
            <a:ext cx="680738" cy="68073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82A21BC-286F-45CE-814A-47ED2AACA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7845" y="4208074"/>
            <a:ext cx="680738" cy="574649"/>
          </a:xfrm>
          <a:prstGeom prst="rect">
            <a:avLst/>
          </a:prstGeom>
        </p:spPr>
      </p:pic>
      <p:cxnSp>
        <p:nvCxnSpPr>
          <p:cNvPr id="25" name="Conector: curvado 24">
            <a:extLst>
              <a:ext uri="{FF2B5EF4-FFF2-40B4-BE49-F238E27FC236}">
                <a16:creationId xmlns:a16="http://schemas.microsoft.com/office/drawing/2014/main" id="{B593E401-DCDB-4115-975C-183B2136DD06}"/>
              </a:ext>
            </a:extLst>
          </p:cNvPr>
          <p:cNvCxnSpPr>
            <a:cxnSpLocks/>
          </p:cNvCxnSpPr>
          <p:nvPr/>
        </p:nvCxnSpPr>
        <p:spPr>
          <a:xfrm>
            <a:off x="4088488" y="4539201"/>
            <a:ext cx="2597721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A40F7B6D-0571-4AB8-9D69-96B15B9BE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3388" y="4107890"/>
            <a:ext cx="734120" cy="765139"/>
          </a:xfrm>
          <a:prstGeom prst="rect">
            <a:avLst/>
          </a:prstGeom>
        </p:spPr>
      </p:pic>
      <p:pic>
        <p:nvPicPr>
          <p:cNvPr id="28" name="Gráfico 27" descr="Usuario con relleno sólido">
            <a:extLst>
              <a:ext uri="{FF2B5EF4-FFF2-40B4-BE49-F238E27FC236}">
                <a16:creationId xmlns:a16="http://schemas.microsoft.com/office/drawing/2014/main" id="{5D46AA63-470A-46FA-B33B-F142398AB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0339" y="4107890"/>
            <a:ext cx="680738" cy="68073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3E97C176-2AA3-4CCD-B01E-AECDA3805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163" y="5761790"/>
            <a:ext cx="734120" cy="765139"/>
          </a:xfrm>
          <a:prstGeom prst="rect">
            <a:avLst/>
          </a:prstGeom>
        </p:spPr>
      </p:pic>
      <p:pic>
        <p:nvPicPr>
          <p:cNvPr id="30" name="Gráfico 29" descr="Usuario con relleno sólido">
            <a:extLst>
              <a:ext uri="{FF2B5EF4-FFF2-40B4-BE49-F238E27FC236}">
                <a16:creationId xmlns:a16="http://schemas.microsoft.com/office/drawing/2014/main" id="{5C024110-320E-46E8-B3FF-E951EF9E5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4076" y="5796426"/>
            <a:ext cx="680738" cy="680738"/>
          </a:xfrm>
          <a:prstGeom prst="rect">
            <a:avLst/>
          </a:prstGeom>
        </p:spPr>
      </p:pic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33C5DB00-5431-4220-A808-5B7D226FD443}"/>
              </a:ext>
            </a:extLst>
          </p:cNvPr>
          <p:cNvCxnSpPr>
            <a:cxnSpLocks/>
          </p:cNvCxnSpPr>
          <p:nvPr/>
        </p:nvCxnSpPr>
        <p:spPr>
          <a:xfrm>
            <a:off x="4152286" y="6136509"/>
            <a:ext cx="2533923" cy="10190"/>
          </a:xfrm>
          <a:prstGeom prst="curved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áfico 31" descr="Usuario con relleno sólido">
            <a:extLst>
              <a:ext uri="{FF2B5EF4-FFF2-40B4-BE49-F238E27FC236}">
                <a16:creationId xmlns:a16="http://schemas.microsoft.com/office/drawing/2014/main" id="{F591AA8E-1312-4FB6-A320-899216D1C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3338" y="5785507"/>
            <a:ext cx="680738" cy="680738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652B8D1-96A7-436E-82F2-4CC07B7AF7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2572" y="5609988"/>
            <a:ext cx="1496314" cy="1088228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8B6944BB-32DA-4C1C-9A93-844968EC8945}"/>
              </a:ext>
            </a:extLst>
          </p:cNvPr>
          <p:cNvSpPr txBox="1"/>
          <p:nvPr/>
        </p:nvSpPr>
        <p:spPr>
          <a:xfrm>
            <a:off x="3750667" y="3612054"/>
            <a:ext cx="336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30 Personas/Hora * min(Personas Foto, Servidores)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6D7DB55-2C5D-41E9-A8EF-39564C41439E}"/>
              </a:ext>
            </a:extLst>
          </p:cNvPr>
          <p:cNvSpPr txBox="1"/>
          <p:nvPr/>
        </p:nvSpPr>
        <p:spPr>
          <a:xfrm>
            <a:off x="3675283" y="2214902"/>
            <a:ext cx="33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20 Personas/Hora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DAA1E10-DA13-4460-86C8-E477A84F0B63}"/>
              </a:ext>
            </a:extLst>
          </p:cNvPr>
          <p:cNvSpPr txBox="1"/>
          <p:nvPr/>
        </p:nvSpPr>
        <p:spPr>
          <a:xfrm>
            <a:off x="3568742" y="544624"/>
            <a:ext cx="336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24 Personas/Hora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B5D1AC4-2479-4D91-8E8E-964BDF98822A}"/>
              </a:ext>
            </a:extLst>
          </p:cNvPr>
          <p:cNvSpPr txBox="1"/>
          <p:nvPr/>
        </p:nvSpPr>
        <p:spPr>
          <a:xfrm>
            <a:off x="3803307" y="5144927"/>
            <a:ext cx="336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65 Personas/Hora *min(Personas Entrada, Servidores)</a:t>
            </a:r>
          </a:p>
        </p:txBody>
      </p:sp>
    </p:spTree>
    <p:extLst>
      <p:ext uri="{BB962C8B-B14F-4D97-AF65-F5344CB8AC3E}">
        <p14:creationId xmlns:p14="http://schemas.microsoft.com/office/powerpoint/2010/main" val="411937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B3855-0226-4D85-B1FE-C1631B7F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s-CO" sz="3600" dirty="0"/>
              <a:t>Condiciones Generales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754D9C-88C1-4673-A7FD-450BFB64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s-MX" sz="3200" dirty="0"/>
              <a:t>Inicialmente una persona en la anterior</a:t>
            </a:r>
          </a:p>
          <a:p>
            <a:r>
              <a:rPr lang="es-MX" sz="3200" dirty="0"/>
              <a:t>Cuánto se demora</a:t>
            </a:r>
          </a:p>
          <a:p>
            <a:r>
              <a:rPr lang="es-MX" sz="3200" dirty="0"/>
              <a:t>Con qué tasa llega y con qué tasa se va</a:t>
            </a:r>
          </a:p>
          <a:p>
            <a:r>
              <a:rPr lang="es-MX" sz="3200" dirty="0"/>
              <a:t>No superar la capacidad de estación</a:t>
            </a:r>
          </a:p>
          <a:p>
            <a:r>
              <a:rPr lang="es-MX" sz="3200" dirty="0"/>
              <a:t>Servidores</a:t>
            </a:r>
          </a:p>
          <a:p>
            <a:r>
              <a:rPr lang="es-MX" sz="3200" dirty="0"/>
              <a:t>Cantidad personas en la estación</a:t>
            </a:r>
            <a:endParaRPr lang="es-CO" sz="32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5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3255D-466E-884B-9D53-34B71EB6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083"/>
            <a:ext cx="10515600" cy="1325563"/>
          </a:xfrm>
        </p:spPr>
        <p:txBody>
          <a:bodyPr/>
          <a:lstStyle/>
          <a:p>
            <a:pPr algn="ctr"/>
            <a:r>
              <a:rPr lang="es-CO" u="sng" dirty="0"/>
              <a:t>Resultados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7DD254-3981-4319-BC5A-F28F788F4029}"/>
              </a:ext>
            </a:extLst>
          </p:cNvPr>
          <p:cNvSpPr txBox="1"/>
          <p:nvPr/>
        </p:nvSpPr>
        <p:spPr>
          <a:xfrm rot="10800000" flipV="1">
            <a:off x="4660961" y="3017850"/>
            <a:ext cx="3071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Cantidad de personas en la fila a largo plazo: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D62A2A-4EEE-4CB4-87B6-8E3C5AB3F35B}"/>
              </a:ext>
            </a:extLst>
          </p:cNvPr>
          <p:cNvSpPr txBox="1"/>
          <p:nvPr/>
        </p:nvSpPr>
        <p:spPr>
          <a:xfrm>
            <a:off x="9234266" y="2967335"/>
            <a:ext cx="21195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Proporción tiempo zona de tickets llena en 2 horas: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EED9D2D-A455-4514-A2EC-CCC8927B3852}"/>
              </a:ext>
            </a:extLst>
          </p:cNvPr>
          <p:cNvSpPr txBox="1"/>
          <p:nvPr/>
        </p:nvSpPr>
        <p:spPr>
          <a:xfrm>
            <a:off x="402100" y="2995230"/>
            <a:ext cx="3723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/>
              <a:t> Tiempo en el que todas las estaciones estarán completamente llenas: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44B0AD-617C-43B2-AADB-CC430F9E18D4}"/>
              </a:ext>
            </a:extLst>
          </p:cNvPr>
          <p:cNvSpPr txBox="1"/>
          <p:nvPr/>
        </p:nvSpPr>
        <p:spPr>
          <a:xfrm>
            <a:off x="595834" y="4320175"/>
            <a:ext cx="3792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b="1" dirty="0"/>
              <a:t>154.6098 horas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5EF5DD1-2893-4B62-B55F-930460F95E91}"/>
              </a:ext>
            </a:extLst>
          </p:cNvPr>
          <p:cNvSpPr txBox="1"/>
          <p:nvPr/>
        </p:nvSpPr>
        <p:spPr>
          <a:xfrm>
            <a:off x="4348088" y="3878159"/>
            <a:ext cx="4035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b="1" dirty="0"/>
              <a:t>0.8934 personas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18B528A-25D7-4774-81D9-9B38B61D6CA7}"/>
              </a:ext>
            </a:extLst>
          </p:cNvPr>
          <p:cNvSpPr txBox="1"/>
          <p:nvPr/>
        </p:nvSpPr>
        <p:spPr>
          <a:xfrm>
            <a:off x="9432932" y="4547267"/>
            <a:ext cx="18847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b="1" dirty="0"/>
              <a:t>5.470%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137DADC-204E-4DA9-BDB2-8F233026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00" y="352668"/>
            <a:ext cx="1427531" cy="131178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C5733FC-2398-4ECD-9082-436AC0143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302" y="170282"/>
            <a:ext cx="1639337" cy="170717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2A6C05D-DF51-4018-BF83-B5481B6AE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599" y="4979631"/>
            <a:ext cx="1258202" cy="141305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FD08489-2DA4-4762-A84F-B32005AE2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370" y="4531498"/>
            <a:ext cx="1743042" cy="135453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4F900FA5-BDB5-4F5A-B58A-E19713F61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412" y="5429218"/>
            <a:ext cx="961709" cy="91362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2FC7983-5F12-443E-BD50-B9A4A0054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5211" y="5293931"/>
            <a:ext cx="689904" cy="118440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C4954C9D-D706-4C2B-9D83-DE5CCED1E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920" y="5401438"/>
            <a:ext cx="838237" cy="9414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34603494-2FC9-4034-8438-81158C652E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6971" y="5245472"/>
            <a:ext cx="94310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9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563CD-E9B4-6B4A-BF89-4AC1B792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u="sng" dirty="0"/>
              <a:t>Análisis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1C2506-E3A5-46FA-89D7-8E1AB243E362}"/>
              </a:ext>
            </a:extLst>
          </p:cNvPr>
          <p:cNvSpPr txBox="1"/>
          <p:nvPr/>
        </p:nvSpPr>
        <p:spPr>
          <a:xfrm>
            <a:off x="1144031" y="1890185"/>
            <a:ext cx="3249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tx2"/>
                </a:solidFill>
              </a:rPr>
              <a:t>Eficiencia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7F65FF5-D324-46EC-BEC1-FB7C896A72B6}"/>
              </a:ext>
            </a:extLst>
          </p:cNvPr>
          <p:cNvSpPr txBox="1"/>
          <p:nvPr/>
        </p:nvSpPr>
        <p:spPr>
          <a:xfrm>
            <a:off x="4548697" y="1690688"/>
            <a:ext cx="3249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rgbClr val="FF0000"/>
                </a:solidFill>
              </a:rPr>
              <a:t>Optimización de tiempo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0390F3-5239-4EFA-8B4F-1057BFC1142D}"/>
              </a:ext>
            </a:extLst>
          </p:cNvPr>
          <p:cNvSpPr txBox="1"/>
          <p:nvPr/>
        </p:nvSpPr>
        <p:spPr>
          <a:xfrm>
            <a:off x="8701096" y="1813239"/>
            <a:ext cx="324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00B050"/>
                </a:solidFill>
              </a:rPr>
              <a:t>Carencia de filas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D6A7539-1E3D-4409-A2AD-492F5156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55" y="4392521"/>
            <a:ext cx="1646794" cy="220740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2A8D8EB-1444-4299-8AD6-DC367B37B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540" y="4970271"/>
            <a:ext cx="1290920" cy="164184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EC8F804-308A-429B-B2C7-322975B72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096" y="5323369"/>
            <a:ext cx="824059" cy="143682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8B48854-7D97-4BF3-9556-960E23865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253" y="5210887"/>
            <a:ext cx="665647" cy="116061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AB8F377-DE6C-417A-887C-F1C7F19E3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850" y="4950632"/>
            <a:ext cx="653460" cy="113936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FF4FAA9-3DF6-4442-A871-88DFD14E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955" y="2445811"/>
            <a:ext cx="2001197" cy="1917231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EF7D6A9-7083-4148-ACAA-C7257D626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43" y="198030"/>
            <a:ext cx="1495634" cy="131463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CE3653F-A6E6-4430-B9CC-7262E53FF4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8048" y="103929"/>
            <a:ext cx="1086002" cy="132416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5F4A16B-427D-45E5-B61A-3335A2348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681" y="2674455"/>
            <a:ext cx="2001197" cy="191723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C58B16E-F23C-49E6-B3F8-43CE6CC73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429" y="2429987"/>
            <a:ext cx="2001197" cy="19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87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E758D5-9993-4ECB-9431-DB3158CF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pic>
        <p:nvPicPr>
          <p:cNvPr id="5" name="Marcador de contenido 4" descr="Logotipo, Icono&#10;&#10;Descripción generada automáticamente">
            <a:extLst>
              <a:ext uri="{FF2B5EF4-FFF2-40B4-BE49-F238E27FC236}">
                <a16:creationId xmlns:a16="http://schemas.microsoft.com/office/drawing/2014/main" id="{98B8498E-DE54-4756-BA8B-1B6E18E6D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3653" y="643469"/>
            <a:ext cx="5696536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0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FBEE86-BAC6-42BD-BC6F-E7496864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Vida Útil de Tren</a:t>
            </a:r>
          </a:p>
        </p:txBody>
      </p:sp>
      <p:pic>
        <p:nvPicPr>
          <p:cNvPr id="10" name="Marcador de contenido 9" descr="Diagrama&#10;&#10;Descripción generada automáticamente">
            <a:extLst>
              <a:ext uri="{FF2B5EF4-FFF2-40B4-BE49-F238E27FC236}">
                <a16:creationId xmlns:a16="http://schemas.microsoft.com/office/drawing/2014/main" id="{ECCF7753-2521-467B-8811-D5B1D6873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71542"/>
            <a:ext cx="6780700" cy="47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9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521A97-98FC-4D03-90DF-B277DF53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Explicación Posibles Situaciones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1CB95AD3-F3B8-4D74-A271-164682AF6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29163"/>
            <a:ext cx="6780700" cy="479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8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tren en las vias de tren&#10;&#10;Descripción generada automáticamente">
            <a:extLst>
              <a:ext uri="{FF2B5EF4-FFF2-40B4-BE49-F238E27FC236}">
                <a16:creationId xmlns:a16="http://schemas.microsoft.com/office/drawing/2014/main" id="{E062B9C2-E569-47EB-B9F6-D16A35344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5" r="4056" b="-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1500F6-AEF7-459E-ADCC-5BB532D0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CO" sz="3600"/>
              <a:t>Variables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ACCC7-0741-4C71-AFCA-3A4CE875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s-CO" sz="1800" dirty="0"/>
              <a:t>X=Kilómetros acumulados</a:t>
            </a:r>
          </a:p>
          <a:p>
            <a:r>
              <a:rPr lang="es-CO" sz="1800" dirty="0"/>
              <a:t>Y=Condición del Tren</a:t>
            </a:r>
          </a:p>
          <a:p>
            <a:pPr marL="0" indent="0">
              <a:buNone/>
            </a:pP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931842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Marcador de contenido 12" descr="Diagrama&#10;&#10;Descripción generada automáticamente">
            <a:extLst>
              <a:ext uri="{FF2B5EF4-FFF2-40B4-BE49-F238E27FC236}">
                <a16:creationId xmlns:a16="http://schemas.microsoft.com/office/drawing/2014/main" id="{D075E747-AA10-4AD8-9226-3BDBAFEE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040" y="643467"/>
            <a:ext cx="8015920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 descr="Imagen que contiene Texto&#10;&#10;Descripción generada automáticamente">
            <a:extLst>
              <a:ext uri="{FF2B5EF4-FFF2-40B4-BE49-F238E27FC236}">
                <a16:creationId xmlns:a16="http://schemas.microsoft.com/office/drawing/2014/main" id="{8FD8F2DD-404A-4697-88A8-90D4847DF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45" y="5691539"/>
            <a:ext cx="5773059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6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47F90331-E83C-4DD7-A5D0-921FF73C3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520" y="643467"/>
            <a:ext cx="8842960" cy="5571065"/>
          </a:xfrm>
          <a:prstGeom prst="rect">
            <a:avLst/>
          </a:prstGeom>
          <a:ln>
            <a:noFill/>
          </a:ln>
        </p:spPr>
      </p:pic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8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B9B53-0E0C-7043-9E35-315C0E10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259" y="-171460"/>
            <a:ext cx="7301057" cy="982566"/>
          </a:xfrm>
        </p:spPr>
        <p:txBody>
          <a:bodyPr/>
          <a:lstStyle/>
          <a:p>
            <a:r>
              <a:rPr lang="es-CO" dirty="0"/>
              <a:t>Presentación del proyecto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6AD10F8-69A2-4611-961D-E916C59993DA}"/>
              </a:ext>
            </a:extLst>
          </p:cNvPr>
          <p:cNvSpPr txBox="1">
            <a:spLocks/>
          </p:cNvSpPr>
          <p:nvPr/>
        </p:nvSpPr>
        <p:spPr>
          <a:xfrm>
            <a:off x="1513395" y="540483"/>
            <a:ext cx="6417138" cy="788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u="sng" dirty="0"/>
              <a:t>Ingreso a las Estaciones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3F740FD-74D7-4D7E-BA02-A9EAF5218E03}"/>
              </a:ext>
            </a:extLst>
          </p:cNvPr>
          <p:cNvSpPr txBox="1">
            <a:spLocks/>
          </p:cNvSpPr>
          <p:nvPr/>
        </p:nvSpPr>
        <p:spPr>
          <a:xfrm>
            <a:off x="8000998" y="554621"/>
            <a:ext cx="6417138" cy="788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u="sng" dirty="0"/>
              <a:t>Vida Útil Trenes</a:t>
            </a:r>
            <a:endParaRPr lang="es-CO" sz="2800" u="sng" dirty="0"/>
          </a:p>
        </p:txBody>
      </p:sp>
      <p:pic>
        <p:nvPicPr>
          <p:cNvPr id="13" name="Imagen 12" descr="Personas en un escenario&#10;&#10;Descripción generada automáticamente con confianza media">
            <a:extLst>
              <a:ext uri="{FF2B5EF4-FFF2-40B4-BE49-F238E27FC236}">
                <a16:creationId xmlns:a16="http://schemas.microsoft.com/office/drawing/2014/main" id="{BBE78FC2-5749-475D-8FFD-AB9A6D459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0909" y="1503089"/>
            <a:ext cx="2547319" cy="1910489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B42C8F66-ACB8-4648-9F11-C8F030EAAC83}"/>
              </a:ext>
            </a:extLst>
          </p:cNvPr>
          <p:cNvSpPr txBox="1">
            <a:spLocks/>
          </p:cNvSpPr>
          <p:nvPr/>
        </p:nvSpPr>
        <p:spPr>
          <a:xfrm>
            <a:off x="490099" y="1964037"/>
            <a:ext cx="6417138" cy="788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u="sng" dirty="0">
                <a:solidFill>
                  <a:srgbClr val="FF0000"/>
                </a:solidFill>
              </a:rPr>
              <a:t>Problema: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BC54536C-D753-4785-9033-957CF5038C26}"/>
              </a:ext>
            </a:extLst>
          </p:cNvPr>
          <p:cNvSpPr txBox="1">
            <a:spLocks/>
          </p:cNvSpPr>
          <p:nvPr/>
        </p:nvSpPr>
        <p:spPr>
          <a:xfrm>
            <a:off x="490099" y="3935949"/>
            <a:ext cx="6417138" cy="788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u="sng" dirty="0">
                <a:solidFill>
                  <a:schemeClr val="accent6">
                    <a:lumMod val="75000"/>
                  </a:schemeClr>
                </a:solidFill>
              </a:rPr>
              <a:t>Solución:</a:t>
            </a:r>
          </a:p>
        </p:txBody>
      </p:sp>
      <p:pic>
        <p:nvPicPr>
          <p:cNvPr id="18" name="Imagen 1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8DE0B0A-31B2-4A0B-86CD-EC07A19CC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707609" y="3713379"/>
            <a:ext cx="2145745" cy="153327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131E8D95-16CC-48EE-9F65-1B9F02D374F9}"/>
              </a:ext>
            </a:extLst>
          </p:cNvPr>
          <p:cNvSpPr txBox="1"/>
          <p:nvPr/>
        </p:nvSpPr>
        <p:spPr>
          <a:xfrm>
            <a:off x="1297276" y="6858000"/>
            <a:ext cx="95974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5" tooltip="http://flickr.com/photos/mr_t_in_dc/4444688472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6" tooltip="https://creativecommons.org/licenses/by-nd/3.0/"/>
              </a:rPr>
              <a:t>CC BY-ND</a:t>
            </a:r>
            <a:endParaRPr lang="es-CO" sz="90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D335884-DB84-44BC-B6E7-3D8D5331E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12" y="5371848"/>
            <a:ext cx="771107" cy="132380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CADD484E-4BFF-4479-96C9-9C6D2B780A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4614" y="5371848"/>
            <a:ext cx="938012" cy="1323807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6AFE047-7338-4073-9293-1833A6E184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4691" y="5398753"/>
            <a:ext cx="1319397" cy="1243186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482857A-27D7-4190-84DC-AB8169917C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2406" y="5331538"/>
            <a:ext cx="1352739" cy="1409897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F3DDB420-6689-4988-AA1D-797E82AE34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06064" y="1645986"/>
            <a:ext cx="2744354" cy="132526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64E2ABBE-BDEF-4E44-9908-5E4B48734F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17293" y="3218582"/>
            <a:ext cx="2636577" cy="127321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314C782E-F3E9-49AA-A8C6-AD8056557C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9707" y="4809981"/>
            <a:ext cx="2614163" cy="1262395"/>
          </a:xfrm>
          <a:prstGeom prst="rect">
            <a:avLst/>
          </a:prstGeom>
        </p:spPr>
      </p:pic>
      <p:pic>
        <p:nvPicPr>
          <p:cNvPr id="39" name="Gráfico 38" descr="Insignia de cruz con relleno sólido">
            <a:extLst>
              <a:ext uri="{FF2B5EF4-FFF2-40B4-BE49-F238E27FC236}">
                <a16:creationId xmlns:a16="http://schemas.microsoft.com/office/drawing/2014/main" id="{B595DDCB-2C2B-47AA-BDEF-22811F1496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69040" y="3044915"/>
            <a:ext cx="668464" cy="668464"/>
          </a:xfrm>
          <a:prstGeom prst="rect">
            <a:avLst/>
          </a:prstGeom>
        </p:spPr>
      </p:pic>
      <p:pic>
        <p:nvPicPr>
          <p:cNvPr id="41" name="Gráfico 40" descr="Llave inglesa con relleno sólido">
            <a:extLst>
              <a:ext uri="{FF2B5EF4-FFF2-40B4-BE49-F238E27FC236}">
                <a16:creationId xmlns:a16="http://schemas.microsoft.com/office/drawing/2014/main" id="{7869589D-8D85-46AA-BB0F-589FE23164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28660" y="4605672"/>
            <a:ext cx="725866" cy="725866"/>
          </a:xfrm>
          <a:prstGeom prst="rect">
            <a:avLst/>
          </a:prstGeom>
        </p:spPr>
      </p:pic>
      <p:pic>
        <p:nvPicPr>
          <p:cNvPr id="43" name="Imagen 42" descr="Logotipo&#10;&#10;Descripción generada automáticamente">
            <a:extLst>
              <a:ext uri="{FF2B5EF4-FFF2-40B4-BE49-F238E27FC236}">
                <a16:creationId xmlns:a16="http://schemas.microsoft.com/office/drawing/2014/main" id="{C280E8FB-6593-4A58-978A-CEE3BE58F9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7059995" y="4570640"/>
            <a:ext cx="1741076" cy="1741076"/>
          </a:xfrm>
          <a:prstGeom prst="rect">
            <a:avLst/>
          </a:prstGeom>
        </p:spPr>
      </p:pic>
      <p:pic>
        <p:nvPicPr>
          <p:cNvPr id="52" name="Imagen 51" descr="Logotipo&#10;&#10;Descripción generada automáticamente">
            <a:extLst>
              <a:ext uri="{FF2B5EF4-FFF2-40B4-BE49-F238E27FC236}">
                <a16:creationId xmlns:a16="http://schemas.microsoft.com/office/drawing/2014/main" id="{069549DE-94DF-46E7-8038-661DCB0DF3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6969079" y="1790471"/>
            <a:ext cx="1922908" cy="1922908"/>
          </a:xfrm>
          <a:prstGeom prst="rect">
            <a:avLst/>
          </a:prstGeom>
        </p:spPr>
      </p:pic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7209216-5A4D-4703-B15C-EC83FDE2BC7B}"/>
              </a:ext>
            </a:extLst>
          </p:cNvPr>
          <p:cNvCxnSpPr>
            <a:stCxn id="52" idx="2"/>
            <a:endCxn id="43" idx="0"/>
          </p:cNvCxnSpPr>
          <p:nvPr/>
        </p:nvCxnSpPr>
        <p:spPr>
          <a:xfrm>
            <a:off x="7930533" y="3713379"/>
            <a:ext cx="0" cy="85726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77B4475B-BC90-4EA9-9F2B-97C30FF3D91E}"/>
              </a:ext>
            </a:extLst>
          </p:cNvPr>
          <p:cNvCxnSpPr/>
          <p:nvPr/>
        </p:nvCxnSpPr>
        <p:spPr>
          <a:xfrm>
            <a:off x="6316394" y="1329129"/>
            <a:ext cx="0" cy="552887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730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7696AAB-217B-41F9-B292-C75138B94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279" y="643467"/>
            <a:ext cx="850544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5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F22BA3CC-1722-4A5F-9A92-C94B2EA01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629" y="643467"/>
            <a:ext cx="819274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8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de la pantalla de un celular con texto&#10;&#10;Descripción generada automáticamente con confianza baja">
            <a:extLst>
              <a:ext uri="{FF2B5EF4-FFF2-40B4-BE49-F238E27FC236}">
                <a16:creationId xmlns:a16="http://schemas.microsoft.com/office/drawing/2014/main" id="{3C0091FF-4506-44A8-8F09-79371214E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57037"/>
            <a:ext cx="10905066" cy="414392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63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8BD531-63A5-4321-A441-A95F7BD9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2957862" cy="780210"/>
          </a:xfrm>
        </p:spPr>
        <p:txBody>
          <a:bodyPr>
            <a:normAutofit/>
          </a:bodyPr>
          <a:lstStyle/>
          <a:p>
            <a:r>
              <a:rPr lang="es-CO" sz="3600" dirty="0">
                <a:latin typeface="Aharoni" panose="02010803020104030203" pitchFamily="2" charset="-79"/>
                <a:cs typeface="Aharoni" panose="02010803020104030203" pitchFamily="2" charset="-79"/>
              </a:rPr>
              <a:t>Resultados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35C5F4-28FA-4D4F-A2CD-1828FED8F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44979"/>
            <a:ext cx="4153614" cy="982147"/>
          </a:xfrm>
        </p:spPr>
        <p:txBody>
          <a:bodyPr>
            <a:normAutofit/>
          </a:bodyPr>
          <a:lstStyle/>
          <a:p>
            <a:r>
              <a:rPr lang="es-CO" sz="2000" dirty="0"/>
              <a:t>Tiempo del tren (años) comenzando en 0 km y Condiciones optimas hasta de ser sacado de circulación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Marcador de contenido 4" descr="Forma&#10;&#10;Descripción generada automáticamente">
            <a:extLst>
              <a:ext uri="{FF2B5EF4-FFF2-40B4-BE49-F238E27FC236}">
                <a16:creationId xmlns:a16="http://schemas.microsoft.com/office/drawing/2014/main" id="{34706D3E-2B69-4565-9556-2A0E0BA24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261" y="214337"/>
            <a:ext cx="6253212" cy="316642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B34BB0F-78CD-445F-B19F-8A2976E12D7F}"/>
                  </a:ext>
                </a:extLst>
              </p:cNvPr>
              <p:cNvSpPr txBox="1"/>
              <p:nvPr/>
            </p:nvSpPr>
            <p:spPr>
              <a:xfrm>
                <a:off x="6812083" y="1728276"/>
                <a:ext cx="3360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i="1" dirty="0"/>
                  <a:t>16,49 Meses </a:t>
                </a:r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17 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𝑚𝑒𝑠𝑒𝑠</m:t>
                    </m:r>
                  </m:oMath>
                </a14:m>
                <a:endParaRPr lang="es-CO" i="1" dirty="0"/>
              </a:p>
              <a:p>
                <a:pPr algn="ctr"/>
                <a:r>
                  <a:rPr lang="es-CO" i="1" dirty="0"/>
                  <a:t>1,37 Años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B34BB0F-78CD-445F-B19F-8A2976E12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083" y="1728276"/>
                <a:ext cx="3360608" cy="646331"/>
              </a:xfrm>
              <a:prstGeom prst="rect">
                <a:avLst/>
              </a:prstGeom>
              <a:blipFill>
                <a:blip r:embed="rId3"/>
                <a:stretch>
                  <a:fillRect l="-1449" t="-5660" b="-141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DB1BA36B-5972-4466-87E8-6C0E97E69930}"/>
              </a:ext>
            </a:extLst>
          </p:cNvPr>
          <p:cNvSpPr txBox="1"/>
          <p:nvPr/>
        </p:nvSpPr>
        <p:spPr>
          <a:xfrm>
            <a:off x="9765345" y="61467"/>
            <a:ext cx="194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690 Km</a:t>
            </a:r>
          </a:p>
          <a:p>
            <a:r>
              <a:rPr lang="es-CO" dirty="0"/>
              <a:t>Fallas Irreparables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71E14964-FF34-49E1-BE4E-3D6866206BB6}"/>
              </a:ext>
            </a:extLst>
          </p:cNvPr>
          <p:cNvSpPr txBox="1">
            <a:spLocks/>
          </p:cNvSpPr>
          <p:nvPr/>
        </p:nvSpPr>
        <p:spPr>
          <a:xfrm>
            <a:off x="743129" y="3187170"/>
            <a:ext cx="4153614" cy="50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/>
              <a:t>Costo esperado de Chatarrización</a:t>
            </a:r>
          </a:p>
        </p:txBody>
      </p:sp>
      <p:pic>
        <p:nvPicPr>
          <p:cNvPr id="11" name="Imagen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BD524410-2F0D-40F0-B252-9287AF865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010" y="2540510"/>
            <a:ext cx="3173828" cy="317382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6EE35DC-C748-4BF0-99CD-CEE095E97195}"/>
              </a:ext>
            </a:extLst>
          </p:cNvPr>
          <p:cNvSpPr txBox="1"/>
          <p:nvPr/>
        </p:nvSpPr>
        <p:spPr>
          <a:xfrm>
            <a:off x="1293891" y="3953686"/>
            <a:ext cx="353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dirty="0">
                <a:latin typeface="Aharoni" panose="02010803020104030203" pitchFamily="2" charset="-79"/>
                <a:cs typeface="Aharoni" panose="02010803020104030203" pitchFamily="2" charset="-79"/>
              </a:rPr>
              <a:t>$77,093,687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F350F373-A476-4CB6-9138-E0F5DCE55A73}"/>
              </a:ext>
            </a:extLst>
          </p:cNvPr>
          <p:cNvSpPr txBox="1">
            <a:spLocks/>
          </p:cNvSpPr>
          <p:nvPr/>
        </p:nvSpPr>
        <p:spPr>
          <a:xfrm>
            <a:off x="643467" y="5323916"/>
            <a:ext cx="4253276" cy="87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/>
              <a:t>Costo esperado de Reparación y Operación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D131515-AD68-41CE-96C6-95DD81544A56}"/>
              </a:ext>
            </a:extLst>
          </p:cNvPr>
          <p:cNvSpPr txBox="1"/>
          <p:nvPr/>
        </p:nvSpPr>
        <p:spPr>
          <a:xfrm>
            <a:off x="5525969" y="5048167"/>
            <a:ext cx="353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dirty="0">
                <a:latin typeface="Aharoni" panose="02010803020104030203" pitchFamily="2" charset="-79"/>
                <a:cs typeface="Aharoni" panose="02010803020104030203" pitchFamily="2" charset="-79"/>
              </a:rPr>
              <a:t>$171,654,468</a:t>
            </a:r>
          </a:p>
        </p:txBody>
      </p:sp>
      <p:pic>
        <p:nvPicPr>
          <p:cNvPr id="24" name="Imagen 2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BC07004-DFA8-43F5-A6F4-682967005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1588" y="3465813"/>
            <a:ext cx="2763042" cy="295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76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7F749D-7FF5-4316-94E4-D2F3E6DC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Gráfica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Probabilidades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05CC6E9-9784-456E-8A30-942AC216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747" y="643469"/>
            <a:ext cx="5248348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7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C407E-F7AB-EF40-9E1F-1317FFDA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815" y="-378406"/>
            <a:ext cx="10972800" cy="1325563"/>
          </a:xfrm>
        </p:spPr>
        <p:txBody>
          <a:bodyPr/>
          <a:lstStyle/>
          <a:p>
            <a:r>
              <a:rPr lang="es-CO" dirty="0"/>
              <a:t>Objetivos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F7A756-579D-4D7E-9AC9-4DFB7C0B66AB}"/>
              </a:ext>
            </a:extLst>
          </p:cNvPr>
          <p:cNvSpPr txBox="1"/>
          <p:nvPr/>
        </p:nvSpPr>
        <p:spPr>
          <a:xfrm>
            <a:off x="300559" y="929633"/>
            <a:ext cx="11590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u="sng" dirty="0"/>
              <a:t>General: </a:t>
            </a:r>
            <a:r>
              <a:rPr lang="es-MX" dirty="0"/>
              <a:t>Analizar las dinámicas de ingreso futuras a las estaciones de metro y la vida útil que tendrá un tren dentro del sistema.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918504-26F1-43F5-A7D5-03EF2CB76F52}"/>
              </a:ext>
            </a:extLst>
          </p:cNvPr>
          <p:cNvSpPr txBox="1"/>
          <p:nvPr/>
        </p:nvSpPr>
        <p:spPr>
          <a:xfrm>
            <a:off x="831013" y="1694930"/>
            <a:ext cx="67876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1. Calcular el tiempo en el que sus áreas estarán completamente llenas</a:t>
            </a:r>
            <a:r>
              <a:rPr lang="es-MX" sz="1400" dirty="0"/>
              <a:t>.</a:t>
            </a:r>
            <a:endParaRPr lang="es-CO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61D0D3-8E45-4BEA-93A2-AB2C36C3F153}"/>
              </a:ext>
            </a:extLst>
          </p:cNvPr>
          <p:cNvSpPr txBox="1"/>
          <p:nvPr/>
        </p:nvSpPr>
        <p:spPr>
          <a:xfrm>
            <a:off x="831013" y="3501077"/>
            <a:ext cx="67876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2. Conocer la proporción del tiempo en la que la zona ticket permanecerá totalmente llena en 2 horas</a:t>
            </a:r>
            <a:endParaRPr lang="es-CO" sz="2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26B6804-F878-40C4-98D0-C88B4C75F8C5}"/>
              </a:ext>
            </a:extLst>
          </p:cNvPr>
          <p:cNvSpPr txBox="1"/>
          <p:nvPr/>
        </p:nvSpPr>
        <p:spPr>
          <a:xfrm>
            <a:off x="831013" y="5078029"/>
            <a:ext cx="63279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3. Conocer la cantidad promedio de personas en fila que habrá en el largo plazo</a:t>
            </a:r>
            <a:r>
              <a:rPr lang="es-MX" sz="1400" dirty="0"/>
              <a:t>. </a:t>
            </a:r>
            <a:endParaRPr lang="es-CO" sz="1400" dirty="0"/>
          </a:p>
        </p:txBody>
      </p:sp>
      <p:pic>
        <p:nvPicPr>
          <p:cNvPr id="24" name="Gráfico 23" descr="Reloj despertador con relleno sólido">
            <a:extLst>
              <a:ext uri="{FF2B5EF4-FFF2-40B4-BE49-F238E27FC236}">
                <a16:creationId xmlns:a16="http://schemas.microsoft.com/office/drawing/2014/main" id="{85E2AAF9-7167-4F98-9869-6ED1E95EC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3199" y="1556398"/>
            <a:ext cx="914400" cy="9144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F3BB75E4-8FC8-4A10-A504-040C8F737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2582" y="1588412"/>
            <a:ext cx="822144" cy="923330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B6EAF43-5F0A-43F5-91F4-6E2F94661B69}"/>
              </a:ext>
            </a:extLst>
          </p:cNvPr>
          <p:cNvCxnSpPr>
            <a:cxnSpLocks/>
          </p:cNvCxnSpPr>
          <p:nvPr/>
        </p:nvCxnSpPr>
        <p:spPr>
          <a:xfrm>
            <a:off x="8888146" y="2005661"/>
            <a:ext cx="122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7F98A63-96C0-4AC9-8F1E-777C208E7902}"/>
              </a:ext>
            </a:extLst>
          </p:cNvPr>
          <p:cNvCxnSpPr>
            <a:cxnSpLocks/>
          </p:cNvCxnSpPr>
          <p:nvPr/>
        </p:nvCxnSpPr>
        <p:spPr>
          <a:xfrm>
            <a:off x="8909246" y="4377090"/>
            <a:ext cx="1361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Gráfico 29" descr="Reloj despertador con relleno sólido">
            <a:extLst>
              <a:ext uri="{FF2B5EF4-FFF2-40B4-BE49-F238E27FC236}">
                <a16:creationId xmlns:a16="http://schemas.microsoft.com/office/drawing/2014/main" id="{2753E3B6-2F64-4237-95FA-789C743B5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0490" y="3590642"/>
            <a:ext cx="914400" cy="9144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6311515B-CB50-42DB-B322-3216291BA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478" y="3713237"/>
            <a:ext cx="914400" cy="102694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8141F59D-C3F6-4EE6-9820-CE31DA308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620" y="3758453"/>
            <a:ext cx="337134" cy="578778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3085864D-87B7-4578-A3B4-9E61ABF39001}"/>
              </a:ext>
            </a:extLst>
          </p:cNvPr>
          <p:cNvSpPr txBox="1"/>
          <p:nvPr/>
        </p:nvSpPr>
        <p:spPr>
          <a:xfrm>
            <a:off x="9388365" y="397902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solidFill>
                  <a:schemeClr val="accent5"/>
                </a:solidFill>
              </a:rPr>
              <a:t>2 horas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470609F1-983E-4932-9839-3CFDD7E7A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199" y="5459870"/>
            <a:ext cx="1232361" cy="875624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60A87DA7-E17F-4E23-B12B-207CBAED8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9215" y="5316536"/>
            <a:ext cx="1158337" cy="11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2585C38E-D4F8-4A66-B241-45F470BAD5E8}"/>
              </a:ext>
            </a:extLst>
          </p:cNvPr>
          <p:cNvSpPr txBox="1"/>
          <p:nvPr/>
        </p:nvSpPr>
        <p:spPr>
          <a:xfrm>
            <a:off x="628026" y="2841320"/>
            <a:ext cx="5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dirty="0"/>
              <a:t>5. Determinar el costo de chatarrización y operación</a:t>
            </a:r>
            <a:endParaRPr lang="es-CO" sz="2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F930F9-ADB9-4E24-8778-7949DF959347}"/>
              </a:ext>
            </a:extLst>
          </p:cNvPr>
          <p:cNvSpPr txBox="1"/>
          <p:nvPr/>
        </p:nvSpPr>
        <p:spPr>
          <a:xfrm>
            <a:off x="6218948" y="551701"/>
            <a:ext cx="52382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dirty="0"/>
              <a:t>4. Determinar cuántos años durará un tren recién ingresado</a:t>
            </a:r>
            <a:endParaRPr lang="es-CO" sz="2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17BC35-7763-47C1-8C13-3935060A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052" y="979485"/>
            <a:ext cx="1140446" cy="10834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93AFBC1-7605-4752-980A-B8FC4ECE5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43" y="952343"/>
            <a:ext cx="1932510" cy="93322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1057759-EC43-47EA-B5CF-61EB53F0C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795" y="974461"/>
            <a:ext cx="1852930" cy="894791"/>
          </a:xfrm>
          <a:prstGeom prst="rect">
            <a:avLst/>
          </a:prstGeom>
        </p:spPr>
      </p:pic>
      <p:pic>
        <p:nvPicPr>
          <p:cNvPr id="12" name="Gráfico 11" descr="Insignia de cruz con relleno sólido">
            <a:extLst>
              <a:ext uri="{FF2B5EF4-FFF2-40B4-BE49-F238E27FC236}">
                <a16:creationId xmlns:a16="http://schemas.microsoft.com/office/drawing/2014/main" id="{EAB75276-F2C8-4200-A020-85DECA916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3181" y="893412"/>
            <a:ext cx="407471" cy="407471"/>
          </a:xfrm>
          <a:prstGeom prst="rect">
            <a:avLst/>
          </a:prstGeom>
        </p:spPr>
      </p:pic>
      <p:pic>
        <p:nvPicPr>
          <p:cNvPr id="13" name="Gráfico 12" descr="Dinero con relleno sólido">
            <a:extLst>
              <a:ext uri="{FF2B5EF4-FFF2-40B4-BE49-F238E27FC236}">
                <a16:creationId xmlns:a16="http://schemas.microsoft.com/office/drawing/2014/main" id="{AF5FCD59-76A4-4194-B4E8-3AC379982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5619" y="2377587"/>
            <a:ext cx="1562012" cy="1562012"/>
          </a:xfrm>
          <a:prstGeom prst="rect">
            <a:avLst/>
          </a:prstGeom>
        </p:spPr>
      </p:pic>
      <p:pic>
        <p:nvPicPr>
          <p:cNvPr id="14" name="Gráfico 13" descr="Basura con relleno sólido">
            <a:extLst>
              <a:ext uri="{FF2B5EF4-FFF2-40B4-BE49-F238E27FC236}">
                <a16:creationId xmlns:a16="http://schemas.microsoft.com/office/drawing/2014/main" id="{D96F1EBE-F5C2-4D4E-B004-273D1E4B77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50797" y="2355462"/>
            <a:ext cx="1615619" cy="161561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9DEF31A-8D0D-485C-9914-07096D1CC0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36838" y="4111178"/>
            <a:ext cx="1543430" cy="253427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9721D1F-992E-45B2-AE9A-6B92BEBF287D}"/>
              </a:ext>
            </a:extLst>
          </p:cNvPr>
          <p:cNvSpPr txBox="1"/>
          <p:nvPr/>
        </p:nvSpPr>
        <p:spPr>
          <a:xfrm>
            <a:off x="5856439" y="4521726"/>
            <a:ext cx="54230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/>
              <a:t>6. Diseñar un aplicativo con </a:t>
            </a:r>
            <a:r>
              <a:rPr lang="es-CO" sz="2400" dirty="0" err="1"/>
              <a:t>Shiny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4204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9BF8E-1160-6947-B0F2-B0C78A5B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4" y="-218329"/>
            <a:ext cx="10972800" cy="1325563"/>
          </a:xfrm>
        </p:spPr>
        <p:txBody>
          <a:bodyPr/>
          <a:lstStyle/>
          <a:p>
            <a:r>
              <a:rPr lang="es-CO" u="sng" dirty="0"/>
              <a:t>Zona Tickets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CA349A-4142-4440-AC0C-0D1510119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774" y="2161488"/>
            <a:ext cx="1628832" cy="43372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D7CF5F-9910-435B-9B9A-0EA33DEA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94" y="2613073"/>
            <a:ext cx="1991760" cy="1717035"/>
          </a:xfrm>
          <a:prstGeom prst="rect">
            <a:avLst/>
          </a:prstGeom>
        </p:spPr>
      </p:pic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B2211BEC-DF0B-411A-9180-876C0338ED3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634154" y="3471591"/>
            <a:ext cx="5286620" cy="858517"/>
          </a:xfrm>
          <a:prstGeom prst="curvedConnector3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A50E-186E-412E-9254-47EF586DDC83}"/>
              </a:ext>
            </a:extLst>
          </p:cNvPr>
          <p:cNvSpPr txBox="1"/>
          <p:nvPr/>
        </p:nvSpPr>
        <p:spPr>
          <a:xfrm rot="638604">
            <a:off x="4991379" y="3186354"/>
            <a:ext cx="302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60 personas por hora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C59E31-7196-4931-870E-E3D96D4021D9}"/>
              </a:ext>
            </a:extLst>
          </p:cNvPr>
          <p:cNvSpPr txBox="1"/>
          <p:nvPr/>
        </p:nvSpPr>
        <p:spPr>
          <a:xfrm>
            <a:off x="551512" y="5478369"/>
            <a:ext cx="531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u="sng" dirty="0">
                <a:solidFill>
                  <a:srgbClr val="FF0000"/>
                </a:solidFill>
              </a:rPr>
              <a:t>Capacidad Máxima:</a:t>
            </a:r>
            <a:r>
              <a:rPr lang="es-CO" sz="2400" b="1" dirty="0">
                <a:solidFill>
                  <a:srgbClr val="FF0000"/>
                </a:solidFill>
              </a:rPr>
              <a:t> 4 personas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rgbClr val="FF0000"/>
                </a:solidFill>
              </a:rPr>
              <a:t>3 servidores disponibles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946B6D3-F00D-4CE7-AD27-A588E523B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343" y="232375"/>
            <a:ext cx="1123693" cy="192911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60B85A1-DD43-48EA-AC4A-740C798392F1}"/>
              </a:ext>
            </a:extLst>
          </p:cNvPr>
          <p:cNvSpPr txBox="1"/>
          <p:nvPr/>
        </p:nvSpPr>
        <p:spPr>
          <a:xfrm>
            <a:off x="452941" y="1326634"/>
            <a:ext cx="7467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u="sng" dirty="0">
                <a:solidFill>
                  <a:srgbClr val="00B0F0"/>
                </a:solidFill>
              </a:rPr>
              <a:t>Variable:</a:t>
            </a:r>
            <a:r>
              <a:rPr lang="es-CO" sz="2800" b="1" dirty="0">
                <a:solidFill>
                  <a:srgbClr val="00B0F0"/>
                </a:solidFill>
              </a:rPr>
              <a:t> Cantidad de personas en la zona ticket.</a:t>
            </a:r>
          </a:p>
        </p:txBody>
      </p:sp>
    </p:spTree>
    <p:extLst>
      <p:ext uri="{BB962C8B-B14F-4D97-AF65-F5344CB8AC3E}">
        <p14:creationId xmlns:p14="http://schemas.microsoft.com/office/powerpoint/2010/main" val="268435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6A245-CF41-FE4B-980E-CD2D8F63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135" y="-314038"/>
            <a:ext cx="10972800" cy="1325563"/>
          </a:xfrm>
        </p:spPr>
        <p:txBody>
          <a:bodyPr/>
          <a:lstStyle/>
          <a:p>
            <a:r>
              <a:rPr lang="es-CO" u="sng" dirty="0"/>
              <a:t>Zona Cuestionarios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CA3917-E353-4C67-88C1-26CCBBB7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397" y="3038621"/>
            <a:ext cx="2338206" cy="1918169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7EADF2B-DEAC-4C77-96D2-CDDCD49AEB2F}"/>
              </a:ext>
            </a:extLst>
          </p:cNvPr>
          <p:cNvCxnSpPr>
            <a:cxnSpLocks/>
          </p:cNvCxnSpPr>
          <p:nvPr/>
        </p:nvCxnSpPr>
        <p:spPr>
          <a:xfrm>
            <a:off x="7315200" y="3784209"/>
            <a:ext cx="26587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8" descr="Marca de verificación con relleno sólido">
            <a:extLst>
              <a:ext uri="{FF2B5EF4-FFF2-40B4-BE49-F238E27FC236}">
                <a16:creationId xmlns:a16="http://schemas.microsoft.com/office/drawing/2014/main" id="{5A38D432-3D9E-40E7-86CE-73C9C7C05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5492" y="3172024"/>
            <a:ext cx="1380354" cy="138035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F09EFAC-467B-401E-BA87-803612BC8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10" y="786682"/>
            <a:ext cx="1253731" cy="2152357"/>
          </a:xfrm>
          <a:prstGeom prst="rect">
            <a:avLst/>
          </a:prstGeom>
        </p:spPr>
      </p:pic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830728BF-271C-4E41-A902-F66C9D3B079F}"/>
              </a:ext>
            </a:extLst>
          </p:cNvPr>
          <p:cNvCxnSpPr>
            <a:stCxn id="11" idx="3"/>
            <a:endCxn id="5" idx="0"/>
          </p:cNvCxnSpPr>
          <p:nvPr/>
        </p:nvCxnSpPr>
        <p:spPr>
          <a:xfrm>
            <a:off x="1696341" y="1862861"/>
            <a:ext cx="4187159" cy="1175760"/>
          </a:xfrm>
          <a:prstGeom prst="curved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9D854B8B-88F5-445E-B8AB-3BA1A880F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385" y="4907225"/>
            <a:ext cx="1748864" cy="1507642"/>
          </a:xfrm>
          <a:prstGeom prst="rect">
            <a:avLst/>
          </a:prstGeom>
        </p:spPr>
      </p:pic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8340FBD3-80D8-4513-B48D-520C0E51F3F3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 flipV="1">
            <a:off x="2452249" y="4956790"/>
            <a:ext cx="3431251" cy="704256"/>
          </a:xfrm>
          <a:prstGeom prst="curved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BB260A7-D864-4E2A-9A65-E0AC4B50899F}"/>
              </a:ext>
            </a:extLst>
          </p:cNvPr>
          <p:cNvSpPr txBox="1"/>
          <p:nvPr/>
        </p:nvSpPr>
        <p:spPr>
          <a:xfrm rot="20772110">
            <a:off x="3360564" y="5673816"/>
            <a:ext cx="267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24 personas por hora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1BB9F33-C510-43F8-8156-C0846B08AD8E}"/>
              </a:ext>
            </a:extLst>
          </p:cNvPr>
          <p:cNvSpPr txBox="1"/>
          <p:nvPr/>
        </p:nvSpPr>
        <p:spPr>
          <a:xfrm rot="655366">
            <a:off x="2765626" y="1678195"/>
            <a:ext cx="267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55 personas por hora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F947255-9EE6-4409-AE87-0E6488B1F8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426591">
            <a:off x="2644640" y="2157858"/>
            <a:ext cx="1219370" cy="1267002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3BF493CE-AF26-4C87-9CC9-C84F61739552}"/>
              </a:ext>
            </a:extLst>
          </p:cNvPr>
          <p:cNvSpPr txBox="1"/>
          <p:nvPr/>
        </p:nvSpPr>
        <p:spPr>
          <a:xfrm>
            <a:off x="6561481" y="5347723"/>
            <a:ext cx="531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u="sng" dirty="0">
                <a:solidFill>
                  <a:srgbClr val="FF0000"/>
                </a:solidFill>
              </a:rPr>
              <a:t>Capacidad Máxima:</a:t>
            </a:r>
            <a:r>
              <a:rPr lang="es-CO" sz="2400" b="1" dirty="0">
                <a:solidFill>
                  <a:srgbClr val="FF0000"/>
                </a:solidFill>
              </a:rPr>
              <a:t> 2 personas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rgbClr val="FF0000"/>
                </a:solidFill>
              </a:rPr>
              <a:t>1 computador disponible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A7D9DC7-BFF8-43BE-9B09-271FD7E2E021}"/>
              </a:ext>
            </a:extLst>
          </p:cNvPr>
          <p:cNvSpPr txBox="1"/>
          <p:nvPr/>
        </p:nvSpPr>
        <p:spPr>
          <a:xfrm>
            <a:off x="7931061" y="3270130"/>
            <a:ext cx="267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3 minutos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2F2AF2D-6432-4E68-B2BD-8C9ECF071807}"/>
              </a:ext>
            </a:extLst>
          </p:cNvPr>
          <p:cNvSpPr txBox="1"/>
          <p:nvPr/>
        </p:nvSpPr>
        <p:spPr>
          <a:xfrm>
            <a:off x="5778558" y="1566881"/>
            <a:ext cx="649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u="sng" dirty="0">
                <a:solidFill>
                  <a:srgbClr val="00B0F0"/>
                </a:solidFill>
              </a:rPr>
              <a:t>Variable:</a:t>
            </a:r>
            <a:r>
              <a:rPr lang="es-CO" sz="2400" b="1" dirty="0">
                <a:solidFill>
                  <a:srgbClr val="00B0F0"/>
                </a:solidFill>
              </a:rPr>
              <a:t> Cantidad de personas en la zona cuestionarios.</a:t>
            </a:r>
          </a:p>
        </p:txBody>
      </p:sp>
    </p:spTree>
    <p:extLst>
      <p:ext uri="{BB962C8B-B14F-4D97-AF65-F5344CB8AC3E}">
        <p14:creationId xmlns:p14="http://schemas.microsoft.com/office/powerpoint/2010/main" val="122526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DC820-A856-E14F-8839-ADD8B8E4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570" y="-203915"/>
            <a:ext cx="10972800" cy="1325563"/>
          </a:xfrm>
        </p:spPr>
        <p:txBody>
          <a:bodyPr/>
          <a:lstStyle/>
          <a:p>
            <a:r>
              <a:rPr lang="es-CO" u="sng" dirty="0"/>
              <a:t>Zona Fotografía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31F639-8F0D-4EDF-A426-7EBA772F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60" y="2691141"/>
            <a:ext cx="2120005" cy="173916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2D18355-54E6-4EFF-A94F-692B70C1F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691" y="1489151"/>
            <a:ext cx="1643012" cy="138695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8167D2A-F27B-40AD-80AB-63879252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804" y="4281772"/>
            <a:ext cx="1643013" cy="1386959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5141414-D5BC-4F99-8678-6BE7800DD502}"/>
              </a:ext>
            </a:extLst>
          </p:cNvPr>
          <p:cNvCxnSpPr>
            <a:cxnSpLocks/>
          </p:cNvCxnSpPr>
          <p:nvPr/>
        </p:nvCxnSpPr>
        <p:spPr>
          <a:xfrm>
            <a:off x="2649665" y="3672348"/>
            <a:ext cx="29930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C34C85C6-7166-4736-B0E1-7D32111A1C84}"/>
              </a:ext>
            </a:extLst>
          </p:cNvPr>
          <p:cNvCxnSpPr>
            <a:endCxn id="6" idx="2"/>
          </p:cNvCxnSpPr>
          <p:nvPr/>
        </p:nvCxnSpPr>
        <p:spPr>
          <a:xfrm flipV="1">
            <a:off x="5261317" y="2876109"/>
            <a:ext cx="1202880" cy="79623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832D11A0-4EC4-40A4-BC3C-3A51432D4F1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498831" y="3672348"/>
            <a:ext cx="1050480" cy="60942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656A11D7-6DB6-4A0D-A6B6-78C9D2D08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133" y="2563057"/>
            <a:ext cx="1730801" cy="1995334"/>
          </a:xfrm>
          <a:prstGeom prst="rect">
            <a:avLst/>
          </a:prstGeom>
        </p:spPr>
      </p:pic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C692BB99-E2A9-43BC-9353-8823F1847FFF}"/>
              </a:ext>
            </a:extLst>
          </p:cNvPr>
          <p:cNvCxnSpPr>
            <a:stCxn id="6" idx="3"/>
            <a:endCxn id="20" idx="0"/>
          </p:cNvCxnSpPr>
          <p:nvPr/>
        </p:nvCxnSpPr>
        <p:spPr>
          <a:xfrm>
            <a:off x="7285703" y="2182630"/>
            <a:ext cx="2404831" cy="380427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ado 24">
            <a:extLst>
              <a:ext uri="{FF2B5EF4-FFF2-40B4-BE49-F238E27FC236}">
                <a16:creationId xmlns:a16="http://schemas.microsoft.com/office/drawing/2014/main" id="{F2BE600C-C8ED-4109-BFCF-19511E3E3705}"/>
              </a:ext>
            </a:extLst>
          </p:cNvPr>
          <p:cNvCxnSpPr>
            <a:cxnSpLocks/>
            <a:stCxn id="8" idx="3"/>
            <a:endCxn id="20" idx="2"/>
          </p:cNvCxnSpPr>
          <p:nvPr/>
        </p:nvCxnSpPr>
        <p:spPr>
          <a:xfrm flipV="1">
            <a:off x="7370817" y="4558391"/>
            <a:ext cx="2319717" cy="416861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041C2E6-AB42-4682-8CA2-A4DE532247D2}"/>
              </a:ext>
            </a:extLst>
          </p:cNvPr>
          <p:cNvSpPr txBox="1"/>
          <p:nvPr/>
        </p:nvSpPr>
        <p:spPr>
          <a:xfrm>
            <a:off x="7485508" y="3256536"/>
            <a:ext cx="267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2 minutos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AF1BEDB-0A6E-4262-9A08-630B39AF8D51}"/>
              </a:ext>
            </a:extLst>
          </p:cNvPr>
          <p:cNvSpPr txBox="1"/>
          <p:nvPr/>
        </p:nvSpPr>
        <p:spPr>
          <a:xfrm>
            <a:off x="262374" y="5584988"/>
            <a:ext cx="5934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u="sng" dirty="0">
                <a:solidFill>
                  <a:srgbClr val="FF0000"/>
                </a:solidFill>
              </a:rPr>
              <a:t>Capacidad Máxima:</a:t>
            </a:r>
            <a:r>
              <a:rPr lang="es-CO" sz="2400" b="1" dirty="0">
                <a:solidFill>
                  <a:srgbClr val="FF0000"/>
                </a:solidFill>
              </a:rPr>
              <a:t> 3 personas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rgbClr val="FF0000"/>
                </a:solidFill>
              </a:rPr>
              <a:t>2 cabinas de fotografía disponibles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F882992-BDD1-4F51-B734-AECAE7BC1E8A}"/>
              </a:ext>
            </a:extLst>
          </p:cNvPr>
          <p:cNvSpPr txBox="1"/>
          <p:nvPr/>
        </p:nvSpPr>
        <p:spPr>
          <a:xfrm>
            <a:off x="701491" y="1291352"/>
            <a:ext cx="4750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u="sng" dirty="0">
                <a:solidFill>
                  <a:srgbClr val="00B0F0"/>
                </a:solidFill>
              </a:rPr>
              <a:t>Variable:</a:t>
            </a:r>
            <a:r>
              <a:rPr lang="es-CO" sz="2400" b="1" dirty="0">
                <a:solidFill>
                  <a:srgbClr val="00B0F0"/>
                </a:solidFill>
              </a:rPr>
              <a:t> Cantidad de personas en la zona fotografía.</a:t>
            </a:r>
          </a:p>
        </p:txBody>
      </p:sp>
    </p:spTree>
    <p:extLst>
      <p:ext uri="{BB962C8B-B14F-4D97-AF65-F5344CB8AC3E}">
        <p14:creationId xmlns:p14="http://schemas.microsoft.com/office/powerpoint/2010/main" val="279199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ED090-17DD-5D46-84D4-F62370E1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39" y="-301109"/>
            <a:ext cx="10972800" cy="1325563"/>
          </a:xfrm>
        </p:spPr>
        <p:txBody>
          <a:bodyPr/>
          <a:lstStyle/>
          <a:p>
            <a:r>
              <a:rPr lang="es-CO" u="sng" dirty="0"/>
              <a:t>Zona Entrada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01D8E5-BC27-41B8-BD49-7FE26D1F1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80" y="1192760"/>
            <a:ext cx="1417055" cy="16336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571D963-6237-474F-B0DD-AEF81EE6F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04" y="4200671"/>
            <a:ext cx="1253731" cy="215235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044123-F649-4682-9F06-103A91695FAB}"/>
              </a:ext>
            </a:extLst>
          </p:cNvPr>
          <p:cNvSpPr txBox="1"/>
          <p:nvPr/>
        </p:nvSpPr>
        <p:spPr>
          <a:xfrm rot="20537828">
            <a:off x="3263654" y="5247029"/>
            <a:ext cx="267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55 personas por hora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01357AB-B3A9-42D9-8968-A3CE54226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344" y="2398859"/>
            <a:ext cx="1566553" cy="1632745"/>
          </a:xfrm>
          <a:prstGeom prst="rect">
            <a:avLst/>
          </a:prstGeom>
        </p:spPr>
      </p:pic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9616FC6C-3597-4546-9EA8-76732EFF3E3C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2233835" y="4031604"/>
            <a:ext cx="3701786" cy="1245246"/>
          </a:xfrm>
          <a:prstGeom prst="curved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58A23F4E-2C97-4643-8754-F3E578FB5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566" y="4031604"/>
            <a:ext cx="924012" cy="938227"/>
          </a:xfrm>
          <a:prstGeom prst="rect">
            <a:avLst/>
          </a:prstGeom>
        </p:spPr>
      </p:pic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22BE3D4B-0729-4A75-8ADE-7D6F7A96AC27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2233835" y="2009578"/>
            <a:ext cx="3701786" cy="389281"/>
          </a:xfrm>
          <a:prstGeom prst="curved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F7555799-3D52-43EA-B8B1-C6614717E20D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718897" y="3182519"/>
            <a:ext cx="2811942" cy="32713"/>
          </a:xfrm>
          <a:prstGeom prst="curved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A77FA261-0E23-44AD-8E55-3161EAA01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0839" y="2378521"/>
            <a:ext cx="2210995" cy="1607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CD795BB3-87C5-48BA-8B2F-6A753AC38B48}"/>
              </a:ext>
            </a:extLst>
          </p:cNvPr>
          <p:cNvSpPr txBox="1"/>
          <p:nvPr/>
        </p:nvSpPr>
        <p:spPr>
          <a:xfrm>
            <a:off x="6989276" y="2753567"/>
            <a:ext cx="242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65 tickets por hora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1B0A17D-D8C7-4A29-9D56-FFF3E5BBE32C}"/>
              </a:ext>
            </a:extLst>
          </p:cNvPr>
          <p:cNvSpPr txBox="1"/>
          <p:nvPr/>
        </p:nvSpPr>
        <p:spPr>
          <a:xfrm>
            <a:off x="6096000" y="5078522"/>
            <a:ext cx="5934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u="sng" dirty="0">
                <a:solidFill>
                  <a:srgbClr val="FF0000"/>
                </a:solidFill>
              </a:rPr>
              <a:t>Capacidad Máxima:</a:t>
            </a:r>
            <a:r>
              <a:rPr lang="es-CO" sz="2400" b="1" dirty="0">
                <a:solidFill>
                  <a:srgbClr val="FF0000"/>
                </a:solidFill>
              </a:rPr>
              <a:t> 4 personas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rgbClr val="FF0000"/>
                </a:solidFill>
              </a:rPr>
              <a:t>2 torniquetes disponibles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98386E1-0945-4D16-929A-E9DD93B33384}"/>
              </a:ext>
            </a:extLst>
          </p:cNvPr>
          <p:cNvSpPr txBox="1"/>
          <p:nvPr/>
        </p:nvSpPr>
        <p:spPr>
          <a:xfrm>
            <a:off x="4515801" y="1024454"/>
            <a:ext cx="767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u="sng" dirty="0">
                <a:solidFill>
                  <a:srgbClr val="00B0F0"/>
                </a:solidFill>
              </a:rPr>
              <a:t>Variable:</a:t>
            </a:r>
            <a:r>
              <a:rPr lang="es-CO" sz="2400" b="1" dirty="0">
                <a:solidFill>
                  <a:srgbClr val="00B0F0"/>
                </a:solidFill>
              </a:rPr>
              <a:t> Cantidad de personas en la zona entrada.</a:t>
            </a:r>
          </a:p>
        </p:txBody>
      </p:sp>
    </p:spTree>
    <p:extLst>
      <p:ext uri="{BB962C8B-B14F-4D97-AF65-F5344CB8AC3E}">
        <p14:creationId xmlns:p14="http://schemas.microsoft.com/office/powerpoint/2010/main" val="97321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64982-8699-D345-8200-BD3ED119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2" y="13433"/>
            <a:ext cx="10515600" cy="1325563"/>
          </a:xfrm>
        </p:spPr>
        <p:txBody>
          <a:bodyPr/>
          <a:lstStyle/>
          <a:p>
            <a:r>
              <a:rPr lang="es-CO" u="sng" dirty="0"/>
              <a:t>Metodología y Condiciones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3EE8AC1-0BBC-42E2-A2C7-73B145EAC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297" y="1588612"/>
            <a:ext cx="537832" cy="92333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17FE549-A7CE-41DF-8978-B824883F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146" y="1641531"/>
            <a:ext cx="997625" cy="860022"/>
          </a:xfrm>
          <a:prstGeom prst="rect">
            <a:avLst/>
          </a:prstGeom>
        </p:spPr>
      </p:pic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3AF48E3E-4B5C-4D2C-BCB3-1944FCCE3B8E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689771" y="2050277"/>
            <a:ext cx="2658526" cy="21265"/>
          </a:xfrm>
          <a:prstGeom prst="curved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Usuario con relleno sólido">
            <a:extLst>
              <a:ext uri="{FF2B5EF4-FFF2-40B4-BE49-F238E27FC236}">
                <a16:creationId xmlns:a16="http://schemas.microsoft.com/office/drawing/2014/main" id="{8A477ECB-0B2C-457B-9499-7BC211CA9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3969" y="1535008"/>
            <a:ext cx="914400" cy="914400"/>
          </a:xfrm>
          <a:prstGeom prst="rect">
            <a:avLst/>
          </a:prstGeom>
        </p:spPr>
      </p:pic>
      <p:pic>
        <p:nvPicPr>
          <p:cNvPr id="22" name="Gráfico 21" descr="Usuario con relleno sólido">
            <a:extLst>
              <a:ext uri="{FF2B5EF4-FFF2-40B4-BE49-F238E27FC236}">
                <a16:creationId xmlns:a16="http://schemas.microsoft.com/office/drawing/2014/main" id="{093CA35B-1A38-4D76-8A65-A4AE28EE0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9415" y="1535008"/>
            <a:ext cx="914400" cy="9144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FC9FBC3-FE64-4BA0-A955-0CA2191C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73" y="3588335"/>
            <a:ext cx="537832" cy="923330"/>
          </a:xfrm>
          <a:prstGeom prst="rect">
            <a:avLst/>
          </a:prstGeom>
        </p:spPr>
      </p:pic>
      <p:pic>
        <p:nvPicPr>
          <p:cNvPr id="26" name="Gráfico 25" descr="Usuario con relleno sólido">
            <a:extLst>
              <a:ext uri="{FF2B5EF4-FFF2-40B4-BE49-F238E27FC236}">
                <a16:creationId xmlns:a16="http://schemas.microsoft.com/office/drawing/2014/main" id="{0603E83E-FB9C-4FA5-BAD2-391B30A13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1820" y="3704669"/>
            <a:ext cx="914400" cy="914400"/>
          </a:xfrm>
          <a:prstGeom prst="rect">
            <a:avLst/>
          </a:prstGeom>
        </p:spPr>
      </p:pic>
      <p:pic>
        <p:nvPicPr>
          <p:cNvPr id="27" name="Gráfico 26" descr="Usuario con relleno sólido">
            <a:extLst>
              <a:ext uri="{FF2B5EF4-FFF2-40B4-BE49-F238E27FC236}">
                <a16:creationId xmlns:a16="http://schemas.microsoft.com/office/drawing/2014/main" id="{B3110316-29BB-4B12-B07F-B12F3CABD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164" y="3705182"/>
            <a:ext cx="914400" cy="914400"/>
          </a:xfrm>
          <a:prstGeom prst="rect">
            <a:avLst/>
          </a:prstGeom>
        </p:spPr>
      </p:pic>
      <p:pic>
        <p:nvPicPr>
          <p:cNvPr id="28" name="Gráfico 27" descr="Usuario con relleno sólido">
            <a:extLst>
              <a:ext uri="{FF2B5EF4-FFF2-40B4-BE49-F238E27FC236}">
                <a16:creationId xmlns:a16="http://schemas.microsoft.com/office/drawing/2014/main" id="{9E7F47AF-D2FD-40CA-9B88-E3F8DBB42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822" y="3694280"/>
            <a:ext cx="914400" cy="9144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BD2DE6C-B0C3-42ED-856B-455B402FA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426591">
            <a:off x="588050" y="3611201"/>
            <a:ext cx="553691" cy="575320"/>
          </a:xfrm>
          <a:prstGeom prst="rect">
            <a:avLst/>
          </a:prstGeom>
        </p:spPr>
      </p:pic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246B533-E9E9-44D4-9052-3C2720E9F24F}"/>
              </a:ext>
            </a:extLst>
          </p:cNvPr>
          <p:cNvCxnSpPr>
            <a:cxnSpLocks/>
          </p:cNvCxnSpPr>
          <p:nvPr/>
        </p:nvCxnSpPr>
        <p:spPr>
          <a:xfrm flipV="1">
            <a:off x="4677041" y="4050000"/>
            <a:ext cx="2658526" cy="21265"/>
          </a:xfrm>
          <a:prstGeom prst="curved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n 30">
            <a:extLst>
              <a:ext uri="{FF2B5EF4-FFF2-40B4-BE49-F238E27FC236}">
                <a16:creationId xmlns:a16="http://schemas.microsoft.com/office/drawing/2014/main" id="{0059645B-1506-4E61-8957-385E6AAA8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6669" y="3461258"/>
            <a:ext cx="774500" cy="1093044"/>
          </a:xfrm>
          <a:prstGeom prst="rect">
            <a:avLst/>
          </a:prstGeom>
        </p:spPr>
      </p:pic>
      <p:pic>
        <p:nvPicPr>
          <p:cNvPr id="32" name="Gráfico 31" descr="Usuario con relleno sólido">
            <a:extLst>
              <a:ext uri="{FF2B5EF4-FFF2-40B4-BE49-F238E27FC236}">
                <a16:creationId xmlns:a16="http://schemas.microsoft.com/office/drawing/2014/main" id="{50B4816F-800C-4F01-B609-526F86F55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5723" y="3498879"/>
            <a:ext cx="914400" cy="914400"/>
          </a:xfrm>
          <a:prstGeom prst="rect">
            <a:avLst/>
          </a:prstGeom>
        </p:spPr>
      </p:pic>
      <p:pic>
        <p:nvPicPr>
          <p:cNvPr id="33" name="Gráfico 32" descr="Usuario con relleno sólido">
            <a:extLst>
              <a:ext uri="{FF2B5EF4-FFF2-40B4-BE49-F238E27FC236}">
                <a16:creationId xmlns:a16="http://schemas.microsoft.com/office/drawing/2014/main" id="{A0677C1E-00C4-48F2-9B59-A02F40B1F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226" y="5676748"/>
            <a:ext cx="914400" cy="914400"/>
          </a:xfrm>
          <a:prstGeom prst="rect">
            <a:avLst/>
          </a:prstGeom>
        </p:spPr>
      </p:pic>
      <p:pic>
        <p:nvPicPr>
          <p:cNvPr id="34" name="Gráfico 33" descr="Usuario con relleno sólido">
            <a:extLst>
              <a:ext uri="{FF2B5EF4-FFF2-40B4-BE49-F238E27FC236}">
                <a16:creationId xmlns:a16="http://schemas.microsoft.com/office/drawing/2014/main" id="{1E4C57D2-21EF-461B-946E-740B6974D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4626" y="5674450"/>
            <a:ext cx="914400" cy="914400"/>
          </a:xfrm>
          <a:prstGeom prst="rect">
            <a:avLst/>
          </a:prstGeom>
        </p:spPr>
      </p:pic>
      <p:pic>
        <p:nvPicPr>
          <p:cNvPr id="35" name="Gráfico 34" descr="Usuario con relleno sólido">
            <a:extLst>
              <a:ext uri="{FF2B5EF4-FFF2-40B4-BE49-F238E27FC236}">
                <a16:creationId xmlns:a16="http://schemas.microsoft.com/office/drawing/2014/main" id="{11D7D348-BEA3-4D2E-8EED-B311ECC29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7377" y="5676748"/>
            <a:ext cx="914400" cy="9144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C6F0DA01-C326-4BC1-BC5E-7CEFD1F4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177" y="5688574"/>
            <a:ext cx="537832" cy="923330"/>
          </a:xfrm>
          <a:prstGeom prst="rect">
            <a:avLst/>
          </a:prstGeom>
        </p:spPr>
      </p:pic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E55CEA61-E0FF-4514-87D7-C1A2B79ACFB4}"/>
              </a:ext>
            </a:extLst>
          </p:cNvPr>
          <p:cNvCxnSpPr>
            <a:cxnSpLocks/>
          </p:cNvCxnSpPr>
          <p:nvPr/>
        </p:nvCxnSpPr>
        <p:spPr>
          <a:xfrm flipV="1">
            <a:off x="4673472" y="6131650"/>
            <a:ext cx="2658526" cy="21265"/>
          </a:xfrm>
          <a:prstGeom prst="curved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n 38">
            <a:extLst>
              <a:ext uri="{FF2B5EF4-FFF2-40B4-BE49-F238E27FC236}">
                <a16:creationId xmlns:a16="http://schemas.microsoft.com/office/drawing/2014/main" id="{743D8FC1-67CD-42AD-AEAA-1CC29293BF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01" y="5625009"/>
            <a:ext cx="467499" cy="474804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7D3EA1D6-0709-44DD-AF86-7DE123C02B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4103" y="5367246"/>
            <a:ext cx="1352739" cy="1409897"/>
          </a:xfrm>
          <a:prstGeom prst="rect">
            <a:avLst/>
          </a:prstGeom>
        </p:spPr>
      </p:pic>
      <p:pic>
        <p:nvPicPr>
          <p:cNvPr id="41" name="Gráfico 40" descr="Usuario con relleno sólido">
            <a:extLst>
              <a:ext uri="{FF2B5EF4-FFF2-40B4-BE49-F238E27FC236}">
                <a16:creationId xmlns:a16="http://schemas.microsoft.com/office/drawing/2014/main" id="{F5B28E6B-1450-4233-8FB5-959073E39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4623" y="5625009"/>
            <a:ext cx="914400" cy="9144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C96DD67-9DB3-46EA-962C-65707BC91243}"/>
              </a:ext>
            </a:extLst>
          </p:cNvPr>
          <p:cNvSpPr txBox="1"/>
          <p:nvPr/>
        </p:nvSpPr>
        <p:spPr>
          <a:xfrm>
            <a:off x="5097996" y="1403383"/>
            <a:ext cx="171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60 Personas/Hora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B2510BB-50BE-4A39-B3DC-C25A38FB7C17}"/>
              </a:ext>
            </a:extLst>
          </p:cNvPr>
          <p:cNvSpPr txBox="1"/>
          <p:nvPr/>
        </p:nvSpPr>
        <p:spPr>
          <a:xfrm>
            <a:off x="4136513" y="2981654"/>
            <a:ext cx="3363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55 Personas/Hora * </a:t>
            </a:r>
            <a:r>
              <a:rPr lang="es-CO" b="1" dirty="0" err="1"/>
              <a:t>Prob</a:t>
            </a:r>
            <a:r>
              <a:rPr lang="es-CO" b="1" dirty="0"/>
              <a:t> Pasar Cuestionario*min(Personas Tickets, Servidores)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28D0806-CA31-4389-94D6-F0A0E03E3D45}"/>
              </a:ext>
            </a:extLst>
          </p:cNvPr>
          <p:cNvSpPr txBox="1"/>
          <p:nvPr/>
        </p:nvSpPr>
        <p:spPr>
          <a:xfrm>
            <a:off x="4258153" y="4996104"/>
            <a:ext cx="3610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55 Personas/Hora * </a:t>
            </a:r>
            <a:r>
              <a:rPr lang="es-CO" b="1" dirty="0" err="1"/>
              <a:t>Prob</a:t>
            </a:r>
            <a:r>
              <a:rPr lang="es-CO" b="1" dirty="0"/>
              <a:t> No Pasar Cuestionario*min(Personas Tickets, Servidores)</a:t>
            </a:r>
          </a:p>
          <a:p>
            <a:pPr algn="ctr"/>
            <a:endParaRPr lang="es-CO" b="1" dirty="0"/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0AD2D8F6-87A0-440B-9F30-2E715D321165}"/>
              </a:ext>
            </a:extLst>
          </p:cNvPr>
          <p:cNvSpPr/>
          <p:nvPr/>
        </p:nvSpPr>
        <p:spPr>
          <a:xfrm>
            <a:off x="411954" y="2345993"/>
            <a:ext cx="797501" cy="99549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Flecha: hacia abajo 42">
            <a:extLst>
              <a:ext uri="{FF2B5EF4-FFF2-40B4-BE49-F238E27FC236}">
                <a16:creationId xmlns:a16="http://schemas.microsoft.com/office/drawing/2014/main" id="{0C4C901E-4DCE-42EE-B98F-6E4D8821753B}"/>
              </a:ext>
            </a:extLst>
          </p:cNvPr>
          <p:cNvSpPr/>
          <p:nvPr/>
        </p:nvSpPr>
        <p:spPr>
          <a:xfrm>
            <a:off x="377426" y="4463724"/>
            <a:ext cx="797501" cy="99549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2001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2741</TotalTime>
  <Words>462</Words>
  <Application>Microsoft Macintosh PowerPoint</Application>
  <PresentationFormat>Panorámica</PresentationFormat>
  <Paragraphs>85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Cambria Math</vt:lpstr>
      <vt:lpstr>Tema de Office</vt:lpstr>
      <vt:lpstr> Metro en Bogotá</vt:lpstr>
      <vt:lpstr>Presentación del proyecto</vt:lpstr>
      <vt:lpstr>Objetivos</vt:lpstr>
      <vt:lpstr>Presentación de PowerPoint</vt:lpstr>
      <vt:lpstr>Zona Tickets</vt:lpstr>
      <vt:lpstr>Zona Cuestionarios</vt:lpstr>
      <vt:lpstr>Zona Fotografía</vt:lpstr>
      <vt:lpstr>Zona Entrada</vt:lpstr>
      <vt:lpstr>Metodología y Condiciones</vt:lpstr>
      <vt:lpstr>Presentación de PowerPoint</vt:lpstr>
      <vt:lpstr>Condiciones Generales</vt:lpstr>
      <vt:lpstr>Resultados</vt:lpstr>
      <vt:lpstr>Análisis</vt:lpstr>
      <vt:lpstr>Conclusiones</vt:lpstr>
      <vt:lpstr>Vida Útil de Tren</vt:lpstr>
      <vt:lpstr>Explicación Posibles Situaciones</vt:lpstr>
      <vt:lpstr>Variables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Resultados</vt:lpstr>
      <vt:lpstr>Gráfica de Probabilidades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Fase 2</dc:title>
  <dc:creator>Daniela Uribe Mosquera</dc:creator>
  <cp:lastModifiedBy>Daniela Uribe Mosquera</cp:lastModifiedBy>
  <cp:revision>17</cp:revision>
  <dcterms:created xsi:type="dcterms:W3CDTF">2021-10-19T01:28:25Z</dcterms:created>
  <dcterms:modified xsi:type="dcterms:W3CDTF">2021-10-25T12:21:58Z</dcterms:modified>
</cp:coreProperties>
</file>