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8" r:id="rId5"/>
    <p:sldId id="259" r:id="rId6"/>
    <p:sldId id="277" r:id="rId7"/>
    <p:sldId id="283" r:id="rId8"/>
    <p:sldId id="280" r:id="rId9"/>
    <p:sldId id="281" r:id="rId10"/>
    <p:sldId id="282" r:id="rId11"/>
    <p:sldId id="279" r:id="rId12"/>
    <p:sldId id="272" r:id="rId13"/>
    <p:sldId id="273" r:id="rId14"/>
    <p:sldId id="274" r:id="rId15"/>
    <p:sldId id="275" r:id="rId16"/>
    <p:sldId id="271" r:id="rId17"/>
    <p:sldId id="276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203AF-5E94-4272-8276-DE860D23A77B}" v="270" dt="2021-11-26T17:49:48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s Molano Saenz" userId="27bf47e6-5c45-413b-aeea-749a98867c98" providerId="ADAL" clId="{2F97F3BD-4D3B-4775-9DB1-A3483873B40F}"/>
    <pc:docChg chg="undo custSel addSld delSld modSld sldOrd">
      <pc:chgData name="Carlos Andres Molano Saenz" userId="27bf47e6-5c45-413b-aeea-749a98867c98" providerId="ADAL" clId="{2F97F3BD-4D3B-4775-9DB1-A3483873B40F}" dt="2021-11-26T14:34:31.903" v="1896"/>
      <pc:docMkLst>
        <pc:docMk/>
      </pc:docMkLst>
      <pc:sldChg chg="ord">
        <pc:chgData name="Carlos Andres Molano Saenz" userId="27bf47e6-5c45-413b-aeea-749a98867c98" providerId="ADAL" clId="{2F97F3BD-4D3B-4775-9DB1-A3483873B40F}" dt="2021-11-26T14:34:24.203" v="1894"/>
        <pc:sldMkLst>
          <pc:docMk/>
          <pc:sldMk cId="606520367" sldId="260"/>
        </pc:sldMkLst>
      </pc:sldChg>
      <pc:sldChg chg="modSp mod ord">
        <pc:chgData name="Carlos Andres Molano Saenz" userId="27bf47e6-5c45-413b-aeea-749a98867c98" providerId="ADAL" clId="{2F97F3BD-4D3B-4775-9DB1-A3483873B40F}" dt="2021-11-26T14:34:31.903" v="1896"/>
        <pc:sldMkLst>
          <pc:docMk/>
          <pc:sldMk cId="4121668190" sldId="261"/>
        </pc:sldMkLst>
        <pc:picChg chg="mod">
          <ac:chgData name="Carlos Andres Molano Saenz" userId="27bf47e6-5c45-413b-aeea-749a98867c98" providerId="ADAL" clId="{2F97F3BD-4D3B-4775-9DB1-A3483873B40F}" dt="2021-11-25T21:07:23.894" v="1886" actId="1076"/>
          <ac:picMkLst>
            <pc:docMk/>
            <pc:sldMk cId="4121668190" sldId="261"/>
            <ac:picMk id="4" creationId="{C5DC56D6-71BD-467A-A75B-DA6A329F5DDF}"/>
          </ac:picMkLst>
        </pc:picChg>
        <pc:picChg chg="mod">
          <ac:chgData name="Carlos Andres Molano Saenz" userId="27bf47e6-5c45-413b-aeea-749a98867c98" providerId="ADAL" clId="{2F97F3BD-4D3B-4775-9DB1-A3483873B40F}" dt="2021-11-23T19:38:01.218" v="34" actId="1076"/>
          <ac:picMkLst>
            <pc:docMk/>
            <pc:sldMk cId="4121668190" sldId="261"/>
            <ac:picMk id="6" creationId="{1B91A6DE-4919-4EB2-9B1F-7814B7711DCB}"/>
          </ac:picMkLst>
        </pc:picChg>
      </pc:sldChg>
      <pc:sldChg chg="addSp delSp modSp del mod setBg">
        <pc:chgData name="Carlos Andres Molano Saenz" userId="27bf47e6-5c45-413b-aeea-749a98867c98" providerId="ADAL" clId="{2F97F3BD-4D3B-4775-9DB1-A3483873B40F}" dt="2021-11-25T21:04:42.875" v="1868" actId="47"/>
        <pc:sldMkLst>
          <pc:docMk/>
          <pc:sldMk cId="1782568639" sldId="262"/>
        </pc:sldMkLst>
        <pc:spChg chg="mod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2" creationId="{BC09BB9A-0A95-47FF-882B-9BDBDA268193}"/>
          </ac:spMkLst>
        </pc:spChg>
        <pc:spChg chg="add mod">
          <ac:chgData name="Carlos Andres Molano Saenz" userId="27bf47e6-5c45-413b-aeea-749a98867c98" providerId="ADAL" clId="{2F97F3BD-4D3B-4775-9DB1-A3483873B40F}" dt="2021-11-23T19:55:35.550" v="313" actId="14100"/>
          <ac:spMkLst>
            <pc:docMk/>
            <pc:sldMk cId="1782568639" sldId="262"/>
            <ac:spMk id="3" creationId="{3069F0BF-9FD9-4418-96B2-030DA2DEA685}"/>
          </ac:spMkLst>
        </pc:spChg>
        <pc:spChg chg="add del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9" creationId="{A8384FB5-9ADC-4DDC-881B-597D56F5B15D}"/>
          </ac:spMkLst>
        </pc:spChg>
        <pc:spChg chg="add del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11" creationId="{91E5A9A7-95C6-4F4F-B00E-C82E07FE62EF}"/>
          </ac:spMkLst>
        </pc:spChg>
        <pc:spChg chg="add del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13" creationId="{D07DD2DE-F619-49DD-B5E7-03A290FF4ED1}"/>
          </ac:spMkLst>
        </pc:spChg>
        <pc:spChg chg="add del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15" creationId="{85149191-5F60-4A28-AAFF-039F96B0F3EC}"/>
          </ac:spMkLst>
        </pc:spChg>
        <pc:spChg chg="add del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17" creationId="{F8260ED5-17F7-4158-B241-D51DD4CF1B7E}"/>
          </ac:spMkLst>
        </pc:spChg>
        <pc:spChg chg="add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22" creationId="{A8384FB5-9ADC-4DDC-881B-597D56F5B15D}"/>
          </ac:spMkLst>
        </pc:spChg>
        <pc:spChg chg="add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24" creationId="{91E5A9A7-95C6-4F4F-B00E-C82E07FE62EF}"/>
          </ac:spMkLst>
        </pc:spChg>
        <pc:spChg chg="add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26" creationId="{D07DD2DE-F619-49DD-B5E7-03A290FF4ED1}"/>
          </ac:spMkLst>
        </pc:spChg>
        <pc:spChg chg="add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28" creationId="{85149191-5F60-4A28-AAFF-039F96B0F3EC}"/>
          </ac:spMkLst>
        </pc:spChg>
        <pc:spChg chg="add">
          <ac:chgData name="Carlos Andres Molano Saenz" userId="27bf47e6-5c45-413b-aeea-749a98867c98" providerId="ADAL" clId="{2F97F3BD-4D3B-4775-9DB1-A3483873B40F}" dt="2021-11-23T19:48:46.598" v="55" actId="26606"/>
          <ac:spMkLst>
            <pc:docMk/>
            <pc:sldMk cId="1782568639" sldId="262"/>
            <ac:spMk id="30" creationId="{F8260ED5-17F7-4158-B241-D51DD4CF1B7E}"/>
          </ac:spMkLst>
        </pc:spChg>
        <pc:picChg chg="mod">
          <ac:chgData name="Carlos Andres Molano Saenz" userId="27bf47e6-5c45-413b-aeea-749a98867c98" providerId="ADAL" clId="{2F97F3BD-4D3B-4775-9DB1-A3483873B40F}" dt="2021-11-23T23:01:37.011" v="776" actId="1036"/>
          <ac:picMkLst>
            <pc:docMk/>
            <pc:sldMk cId="1782568639" sldId="262"/>
            <ac:picMk id="4" creationId="{185F6F43-6491-4232-9A0C-DA73B54F27AE}"/>
          </ac:picMkLst>
        </pc:picChg>
      </pc:sldChg>
      <pc:sldChg chg="addSp delSp modSp new del mod setBg">
        <pc:chgData name="Carlos Andres Molano Saenz" userId="27bf47e6-5c45-413b-aeea-749a98867c98" providerId="ADAL" clId="{2F97F3BD-4D3B-4775-9DB1-A3483873B40F}" dt="2021-11-25T21:01:23.773" v="1844" actId="47"/>
        <pc:sldMkLst>
          <pc:docMk/>
          <pc:sldMk cId="1580097908" sldId="263"/>
        </pc:sldMkLst>
        <pc:spChg chg="del">
          <ac:chgData name="Carlos Andres Molano Saenz" userId="27bf47e6-5c45-413b-aeea-749a98867c98" providerId="ADAL" clId="{2F97F3BD-4D3B-4775-9DB1-A3483873B40F}" dt="2021-11-23T19:34:04.088" v="5" actId="478"/>
          <ac:spMkLst>
            <pc:docMk/>
            <pc:sldMk cId="1580097908" sldId="263"/>
            <ac:spMk id="2" creationId="{67550BAB-38E3-4805-9007-0383B6BD50DA}"/>
          </ac:spMkLst>
        </pc:spChg>
        <pc:spChg chg="del mod">
          <ac:chgData name="Carlos Andres Molano Saenz" userId="27bf47e6-5c45-413b-aeea-749a98867c98" providerId="ADAL" clId="{2F97F3BD-4D3B-4775-9DB1-A3483873B40F}" dt="2021-11-23T19:34:08.901" v="7" actId="478"/>
          <ac:spMkLst>
            <pc:docMk/>
            <pc:sldMk cId="1580097908" sldId="263"/>
            <ac:spMk id="3" creationId="{014C3E64-C81C-4B3B-AE28-B53253CCA2A4}"/>
          </ac:spMkLst>
        </pc:spChg>
        <pc:spChg chg="add del mod">
          <ac:chgData name="Carlos Andres Molano Saenz" userId="27bf47e6-5c45-413b-aeea-749a98867c98" providerId="ADAL" clId="{2F97F3BD-4D3B-4775-9DB1-A3483873B40F}" dt="2021-11-23T19:35:43.111" v="10" actId="22"/>
          <ac:spMkLst>
            <pc:docMk/>
            <pc:sldMk cId="1580097908" sldId="263"/>
            <ac:spMk id="5" creationId="{3B895F94-42DC-4C80-96E3-55D4F25821C9}"/>
          </ac:spMkLst>
        </pc:spChg>
        <pc:spChg chg="add del">
          <ac:chgData name="Carlos Andres Molano Saenz" userId="27bf47e6-5c45-413b-aeea-749a98867c98" providerId="ADAL" clId="{2F97F3BD-4D3B-4775-9DB1-A3483873B40F}" dt="2021-11-23T19:34:39.411" v="9" actId="478"/>
          <ac:spMkLst>
            <pc:docMk/>
            <pc:sldMk cId="1580097908" sldId="263"/>
            <ac:spMk id="7" creationId="{194114ED-2C2A-4DB4-BA54-FF06EC6FFB15}"/>
          </ac:spMkLst>
        </pc:spChg>
        <pc:spChg chg="add del">
          <ac:chgData name="Carlos Andres Molano Saenz" userId="27bf47e6-5c45-413b-aeea-749a98867c98" providerId="ADAL" clId="{2F97F3BD-4D3B-4775-9DB1-A3483873B40F}" dt="2021-11-23T19:35:52.368" v="12" actId="26606"/>
          <ac:spMkLst>
            <pc:docMk/>
            <pc:sldMk cId="1580097908" sldId="263"/>
            <ac:spMk id="14" creationId="{42A4FC2C-047E-45A5-965D-8E1E3BF09BC6}"/>
          </ac:spMkLst>
        </pc:spChg>
        <pc:spChg chg="add del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16" creationId="{83C98ABE-055B-441F-B07E-44F97F083C39}"/>
          </ac:spMkLst>
        </pc:spChg>
        <pc:spChg chg="add del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17" creationId="{F3060C83-F051-4F0E-ABAD-AA0DFC48B218}"/>
          </ac:spMkLst>
        </pc:spChg>
        <pc:spChg chg="add del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18" creationId="{29FDB030-9B49-4CED-8CCD-4D99382388AC}"/>
          </ac:spMkLst>
        </pc:spChg>
        <pc:spChg chg="add del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20" creationId="{3783CA14-24A1-485C-8B30-D6A5D87987AD}"/>
          </ac:spMkLst>
        </pc:spChg>
        <pc:spChg chg="add del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22" creationId="{9A97C86A-04D6-40F7-AE84-31AB43E6A846}"/>
          </ac:spMkLst>
        </pc:spChg>
        <pc:spChg chg="add del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24" creationId="{FF9F2414-84E8-453E-B1F3-389FDE8192D9}"/>
          </ac:spMkLst>
        </pc:spChg>
        <pc:spChg chg="add del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26" creationId="{3ECA69A1-7536-43AC-85EF-C7106179F5ED}"/>
          </ac:spMkLst>
        </pc:spChg>
        <pc:spChg chg="add del">
          <ac:chgData name="Carlos Andres Molano Saenz" userId="27bf47e6-5c45-413b-aeea-749a98867c98" providerId="ADAL" clId="{2F97F3BD-4D3B-4775-9DB1-A3483873B40F}" dt="2021-11-23T19:36:16.849" v="15" actId="26606"/>
          <ac:spMkLst>
            <pc:docMk/>
            <pc:sldMk cId="1580097908" sldId="263"/>
            <ac:spMk id="31" creationId="{AB8C311F-7253-4AED-9701-7FC0708C41C7}"/>
          </ac:spMkLst>
        </pc:spChg>
        <pc:spChg chg="add del">
          <ac:chgData name="Carlos Andres Molano Saenz" userId="27bf47e6-5c45-413b-aeea-749a98867c98" providerId="ADAL" clId="{2F97F3BD-4D3B-4775-9DB1-A3483873B40F}" dt="2021-11-23T19:36:16.849" v="15" actId="26606"/>
          <ac:spMkLst>
            <pc:docMk/>
            <pc:sldMk cId="1580097908" sldId="263"/>
            <ac:spMk id="33" creationId="{E2384209-CB15-4CDF-9D31-C44FD9A3F20D}"/>
          </ac:spMkLst>
        </pc:spChg>
        <pc:spChg chg="add del">
          <ac:chgData name="Carlos Andres Molano Saenz" userId="27bf47e6-5c45-413b-aeea-749a98867c98" providerId="ADAL" clId="{2F97F3BD-4D3B-4775-9DB1-A3483873B40F}" dt="2021-11-23T19:36:16.849" v="15" actId="26606"/>
          <ac:spMkLst>
            <pc:docMk/>
            <pc:sldMk cId="1580097908" sldId="263"/>
            <ac:spMk id="35" creationId="{2633B3B5-CC90-43F0-8714-D31D1F3F0209}"/>
          </ac:spMkLst>
        </pc:spChg>
        <pc:spChg chg="add del">
          <ac:chgData name="Carlos Andres Molano Saenz" userId="27bf47e6-5c45-413b-aeea-749a98867c98" providerId="ADAL" clId="{2F97F3BD-4D3B-4775-9DB1-A3483873B40F}" dt="2021-11-23T19:36:16.849" v="15" actId="26606"/>
          <ac:spMkLst>
            <pc:docMk/>
            <pc:sldMk cId="1580097908" sldId="263"/>
            <ac:spMk id="37" creationId="{A8D57A06-A426-446D-B02C-A2DC6B62E45E}"/>
          </ac:spMkLst>
        </pc:spChg>
        <pc:spChg chg="add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39" creationId="{AB8C311F-7253-4AED-9701-7FC0708C41C7}"/>
          </ac:spMkLst>
        </pc:spChg>
        <pc:spChg chg="add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40" creationId="{E2384209-CB15-4CDF-9D31-C44FD9A3F20D}"/>
          </ac:spMkLst>
        </pc:spChg>
        <pc:spChg chg="add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41" creationId="{2633B3B5-CC90-43F0-8714-D31D1F3F0209}"/>
          </ac:spMkLst>
        </pc:spChg>
        <pc:spChg chg="add">
          <ac:chgData name="Carlos Andres Molano Saenz" userId="27bf47e6-5c45-413b-aeea-749a98867c98" providerId="ADAL" clId="{2F97F3BD-4D3B-4775-9DB1-A3483873B40F}" dt="2021-11-23T19:36:16.856" v="16" actId="26606"/>
          <ac:spMkLst>
            <pc:docMk/>
            <pc:sldMk cId="1580097908" sldId="263"/>
            <ac:spMk id="42" creationId="{A8D57A06-A426-446D-B02C-A2DC6B62E45E}"/>
          </ac:spMkLst>
        </pc:spChg>
        <pc:picChg chg="add mod ord">
          <ac:chgData name="Carlos Andres Molano Saenz" userId="27bf47e6-5c45-413b-aeea-749a98867c98" providerId="ADAL" clId="{2F97F3BD-4D3B-4775-9DB1-A3483873B40F}" dt="2021-11-23T19:36:16.856" v="16" actId="26606"/>
          <ac:picMkLst>
            <pc:docMk/>
            <pc:sldMk cId="1580097908" sldId="263"/>
            <ac:picMk id="9" creationId="{767E3390-0041-4C4C-8757-EA4331C2283E}"/>
          </ac:picMkLst>
        </pc:picChg>
      </pc:sldChg>
      <pc:sldChg chg="addSp delSp modSp new del mod setBg">
        <pc:chgData name="Carlos Andres Molano Saenz" userId="27bf47e6-5c45-413b-aeea-749a98867c98" providerId="ADAL" clId="{2F97F3BD-4D3B-4775-9DB1-A3483873B40F}" dt="2021-11-25T21:01:46.102" v="1848" actId="47"/>
        <pc:sldMkLst>
          <pc:docMk/>
          <pc:sldMk cId="3082186616" sldId="264"/>
        </pc:sldMkLst>
        <pc:spChg chg="del mod">
          <ac:chgData name="Carlos Andres Molano Saenz" userId="27bf47e6-5c45-413b-aeea-749a98867c98" providerId="ADAL" clId="{2F97F3BD-4D3B-4775-9DB1-A3483873B40F}" dt="2021-11-23T19:47:19.409" v="36" actId="26606"/>
          <ac:spMkLst>
            <pc:docMk/>
            <pc:sldMk cId="3082186616" sldId="264"/>
            <ac:spMk id="2" creationId="{6CA20F67-76D8-49A4-925E-2F188CFE5FD4}"/>
          </ac:spMkLst>
        </pc:spChg>
        <pc:spChg chg="del">
          <ac:chgData name="Carlos Andres Molano Saenz" userId="27bf47e6-5c45-413b-aeea-749a98867c98" providerId="ADAL" clId="{2F97F3BD-4D3B-4775-9DB1-A3483873B40F}" dt="2021-11-23T19:47:19.409" v="36" actId="26606"/>
          <ac:spMkLst>
            <pc:docMk/>
            <pc:sldMk cId="3082186616" sldId="264"/>
            <ac:spMk id="3" creationId="{F7EEF15B-6458-4D2E-94C3-992014A2C913}"/>
          </ac:spMkLst>
        </pc:spChg>
        <pc:spChg chg="add">
          <ac:chgData name="Carlos Andres Molano Saenz" userId="27bf47e6-5c45-413b-aeea-749a98867c98" providerId="ADAL" clId="{2F97F3BD-4D3B-4775-9DB1-A3483873B40F}" dt="2021-11-23T19:47:19.409" v="36" actId="26606"/>
          <ac:spMkLst>
            <pc:docMk/>
            <pc:sldMk cId="3082186616" sldId="264"/>
            <ac:spMk id="10" creationId="{AB8C311F-7253-4AED-9701-7FC0708C41C7}"/>
          </ac:spMkLst>
        </pc:spChg>
        <pc:spChg chg="add">
          <ac:chgData name="Carlos Andres Molano Saenz" userId="27bf47e6-5c45-413b-aeea-749a98867c98" providerId="ADAL" clId="{2F97F3BD-4D3B-4775-9DB1-A3483873B40F}" dt="2021-11-23T19:47:19.409" v="36" actId="26606"/>
          <ac:spMkLst>
            <pc:docMk/>
            <pc:sldMk cId="3082186616" sldId="264"/>
            <ac:spMk id="12" creationId="{E2384209-CB15-4CDF-9D31-C44FD9A3F20D}"/>
          </ac:spMkLst>
        </pc:spChg>
        <pc:spChg chg="add">
          <ac:chgData name="Carlos Andres Molano Saenz" userId="27bf47e6-5c45-413b-aeea-749a98867c98" providerId="ADAL" clId="{2F97F3BD-4D3B-4775-9DB1-A3483873B40F}" dt="2021-11-23T19:47:19.409" v="36" actId="26606"/>
          <ac:spMkLst>
            <pc:docMk/>
            <pc:sldMk cId="3082186616" sldId="264"/>
            <ac:spMk id="14" creationId="{2633B3B5-CC90-43F0-8714-D31D1F3F0209}"/>
          </ac:spMkLst>
        </pc:spChg>
        <pc:spChg chg="add">
          <ac:chgData name="Carlos Andres Molano Saenz" userId="27bf47e6-5c45-413b-aeea-749a98867c98" providerId="ADAL" clId="{2F97F3BD-4D3B-4775-9DB1-A3483873B40F}" dt="2021-11-23T19:47:19.409" v="36" actId="26606"/>
          <ac:spMkLst>
            <pc:docMk/>
            <pc:sldMk cId="3082186616" sldId="264"/>
            <ac:spMk id="16" creationId="{A8D57A06-A426-446D-B02C-A2DC6B62E45E}"/>
          </ac:spMkLst>
        </pc:spChg>
        <pc:picChg chg="add mod">
          <ac:chgData name="Carlos Andres Molano Saenz" userId="27bf47e6-5c45-413b-aeea-749a98867c98" providerId="ADAL" clId="{2F97F3BD-4D3B-4775-9DB1-A3483873B40F}" dt="2021-11-23T19:47:19.409" v="36" actId="26606"/>
          <ac:picMkLst>
            <pc:docMk/>
            <pc:sldMk cId="3082186616" sldId="264"/>
            <ac:picMk id="5" creationId="{BFBDEF00-AF7C-4353-889E-BE899744E86F}"/>
          </ac:picMkLst>
        </pc:picChg>
      </pc:sldChg>
      <pc:sldChg chg="addSp delSp modSp new add del mod setBg">
        <pc:chgData name="Carlos Andres Molano Saenz" userId="27bf47e6-5c45-413b-aeea-749a98867c98" providerId="ADAL" clId="{2F97F3BD-4D3B-4775-9DB1-A3483873B40F}" dt="2021-11-25T21:05:44.949" v="1876" actId="47"/>
        <pc:sldMkLst>
          <pc:docMk/>
          <pc:sldMk cId="826469123" sldId="265"/>
        </pc:sldMkLst>
        <pc:spChg chg="mod">
          <ac:chgData name="Carlos Andres Molano Saenz" userId="27bf47e6-5c45-413b-aeea-749a98867c98" providerId="ADAL" clId="{2F97F3BD-4D3B-4775-9DB1-A3483873B40F}" dt="2021-11-25T00:50:13.697" v="1456" actId="20577"/>
          <ac:spMkLst>
            <pc:docMk/>
            <pc:sldMk cId="826469123" sldId="265"/>
            <ac:spMk id="2" creationId="{9B4B4981-7C00-406D-A6DB-7BBFCAE22E58}"/>
          </ac:spMkLst>
        </pc:spChg>
        <pc:spChg chg="del">
          <ac:chgData name="Carlos Andres Molano Saenz" userId="27bf47e6-5c45-413b-aeea-749a98867c98" providerId="ADAL" clId="{2F97F3BD-4D3B-4775-9DB1-A3483873B40F}" dt="2021-11-23T19:54:43.944" v="306" actId="22"/>
          <ac:spMkLst>
            <pc:docMk/>
            <pc:sldMk cId="826469123" sldId="265"/>
            <ac:spMk id="3" creationId="{C8DC3EF4-C0C9-42FF-9F73-7CEA09233F47}"/>
          </ac:spMkLst>
        </pc:spChg>
        <pc:spChg chg="add del mod">
          <ac:chgData name="Carlos Andres Molano Saenz" userId="27bf47e6-5c45-413b-aeea-749a98867c98" providerId="ADAL" clId="{2F97F3BD-4D3B-4775-9DB1-A3483873B40F}" dt="2021-11-23T19:54:52.511" v="308"/>
          <ac:spMkLst>
            <pc:docMk/>
            <pc:sldMk cId="826469123" sldId="265"/>
            <ac:spMk id="7" creationId="{F8EC6801-4F67-4326-A2C2-91FBF1E7D9DD}"/>
          </ac:spMkLst>
        </pc:spChg>
        <pc:spChg chg="add mod">
          <ac:chgData name="Carlos Andres Molano Saenz" userId="27bf47e6-5c45-413b-aeea-749a98867c98" providerId="ADAL" clId="{2F97F3BD-4D3B-4775-9DB1-A3483873B40F}" dt="2021-11-25T00:46:04.857" v="1272" actId="27636"/>
          <ac:spMkLst>
            <pc:docMk/>
            <pc:sldMk cId="826469123" sldId="265"/>
            <ac:spMk id="10" creationId="{EB6E7810-5344-4D67-A615-EEEC6C26244E}"/>
          </ac:spMkLst>
        </pc:spChg>
        <pc:spChg chg="add">
          <ac:chgData name="Carlos Andres Molano Saenz" userId="27bf47e6-5c45-413b-aeea-749a98867c98" providerId="ADAL" clId="{2F97F3BD-4D3B-4775-9DB1-A3483873B40F}" dt="2021-11-23T20:00:20.152" v="626" actId="26606"/>
          <ac:spMkLst>
            <pc:docMk/>
            <pc:sldMk cId="826469123" sldId="265"/>
            <ac:spMk id="71" creationId="{2B566528-1B12-4246-9431-5C2D7D081168}"/>
          </ac:spMkLst>
        </pc:spChg>
        <pc:grpChg chg="add">
          <ac:chgData name="Carlos Andres Molano Saenz" userId="27bf47e6-5c45-413b-aeea-749a98867c98" providerId="ADAL" clId="{2F97F3BD-4D3B-4775-9DB1-A3483873B40F}" dt="2021-11-23T20:00:20.152" v="626" actId="26606"/>
          <ac:grpSpMkLst>
            <pc:docMk/>
            <pc:sldMk cId="826469123" sldId="265"/>
            <ac:grpSpMk id="73" creationId="{5995D10D-E9C9-47DB-AE7E-801FEF38F5C9}"/>
          </ac:grpSpMkLst>
        </pc:grpChg>
        <pc:grpChg chg="add">
          <ac:chgData name="Carlos Andres Molano Saenz" userId="27bf47e6-5c45-413b-aeea-749a98867c98" providerId="ADAL" clId="{2F97F3BD-4D3B-4775-9DB1-A3483873B40F}" dt="2021-11-23T20:00:20.152" v="626" actId="26606"/>
          <ac:grpSpMkLst>
            <pc:docMk/>
            <pc:sldMk cId="826469123" sldId="265"/>
            <ac:grpSpMk id="77" creationId="{828A5161-06F1-46CF-8AD7-844680A59E13}"/>
          </ac:grpSpMkLst>
        </pc:grpChg>
        <pc:picChg chg="add del mod ord">
          <ac:chgData name="Carlos Andres Molano Saenz" userId="27bf47e6-5c45-413b-aeea-749a98867c98" providerId="ADAL" clId="{2F97F3BD-4D3B-4775-9DB1-A3483873B40F}" dt="2021-11-23T19:54:46.066" v="307" actId="478"/>
          <ac:picMkLst>
            <pc:docMk/>
            <pc:sldMk cId="826469123" sldId="265"/>
            <ac:picMk id="5" creationId="{7089DA01-B71C-46FC-A40F-A7B11EABC671}"/>
          </ac:picMkLst>
        </pc:picChg>
        <pc:picChg chg="add mod ord">
          <ac:chgData name="Carlos Andres Molano Saenz" userId="27bf47e6-5c45-413b-aeea-749a98867c98" providerId="ADAL" clId="{2F97F3BD-4D3B-4775-9DB1-A3483873B40F}" dt="2021-11-23T20:00:32.360" v="629" actId="1076"/>
          <ac:picMkLst>
            <pc:docMk/>
            <pc:sldMk cId="826469123" sldId="265"/>
            <ac:picMk id="8" creationId="{938D6C1E-A46D-404E-8750-12799EA95495}"/>
          </ac:picMkLst>
        </pc:picChg>
        <pc:picChg chg="add del mod">
          <ac:chgData name="Carlos Andres Molano Saenz" userId="27bf47e6-5c45-413b-aeea-749a98867c98" providerId="ADAL" clId="{2F97F3BD-4D3B-4775-9DB1-A3483873B40F}" dt="2021-11-23T19:55:30.653" v="312" actId="478"/>
          <ac:picMkLst>
            <pc:docMk/>
            <pc:sldMk cId="826469123" sldId="265"/>
            <ac:picMk id="9" creationId="{6581DA33-F96E-44F9-B352-8ED41B44F352}"/>
          </ac:picMkLst>
        </pc:picChg>
        <pc:picChg chg="add mod">
          <ac:chgData name="Carlos Andres Molano Saenz" userId="27bf47e6-5c45-413b-aeea-749a98867c98" providerId="ADAL" clId="{2F97F3BD-4D3B-4775-9DB1-A3483873B40F}" dt="2021-11-25T00:46:10.751" v="1273" actId="1076"/>
          <ac:picMkLst>
            <pc:docMk/>
            <pc:sldMk cId="826469123" sldId="265"/>
            <ac:picMk id="1026" creationId="{9FCDFF16-7B6A-4567-9E7D-318C3DD16CF6}"/>
          </ac:picMkLst>
        </pc:picChg>
      </pc:sldChg>
      <pc:sldChg chg="new del">
        <pc:chgData name="Carlos Andres Molano Saenz" userId="27bf47e6-5c45-413b-aeea-749a98867c98" providerId="ADAL" clId="{2F97F3BD-4D3B-4775-9DB1-A3483873B40F}" dt="2021-11-23T20:00:55.885" v="639" actId="47"/>
        <pc:sldMkLst>
          <pc:docMk/>
          <pc:sldMk cId="318782355" sldId="266"/>
        </pc:sldMkLst>
      </pc:sldChg>
      <pc:sldChg chg="addSp delSp modSp add del mod setBg delDesignElem">
        <pc:chgData name="Carlos Andres Molano Saenz" userId="27bf47e6-5c45-413b-aeea-749a98867c98" providerId="ADAL" clId="{2F97F3BD-4D3B-4775-9DB1-A3483873B40F}" dt="2021-11-25T21:05:48.840" v="1877" actId="47"/>
        <pc:sldMkLst>
          <pc:docMk/>
          <pc:sldMk cId="1312046918" sldId="267"/>
        </pc:sldMkLst>
        <pc:spChg chg="mod">
          <ac:chgData name="Carlos Andres Molano Saenz" userId="27bf47e6-5c45-413b-aeea-749a98867c98" providerId="ADAL" clId="{2F97F3BD-4D3B-4775-9DB1-A3483873B40F}" dt="2021-11-25T00:53:56.762" v="1765" actId="26606"/>
          <ac:spMkLst>
            <pc:docMk/>
            <pc:sldMk cId="1312046918" sldId="267"/>
            <ac:spMk id="2" creationId="{9B4B4981-7C00-406D-A6DB-7BBFCAE22E58}"/>
          </ac:spMkLst>
        </pc:spChg>
        <pc:spChg chg="mod">
          <ac:chgData name="Carlos Andres Molano Saenz" userId="27bf47e6-5c45-413b-aeea-749a98867c98" providerId="ADAL" clId="{2F97F3BD-4D3B-4775-9DB1-A3483873B40F}" dt="2021-11-25T00:54:48.808" v="1807" actId="27636"/>
          <ac:spMkLst>
            <pc:docMk/>
            <pc:sldMk cId="1312046918" sldId="267"/>
            <ac:spMk id="10" creationId="{EB6E7810-5344-4D67-A615-EEEC6C26244E}"/>
          </ac:spMkLst>
        </pc:spChg>
        <pc:spChg chg="del">
          <ac:chgData name="Carlos Andres Molano Saenz" userId="27bf47e6-5c45-413b-aeea-749a98867c98" providerId="ADAL" clId="{2F97F3BD-4D3B-4775-9DB1-A3483873B40F}" dt="2021-11-23T20:00:48.858" v="634"/>
          <ac:spMkLst>
            <pc:docMk/>
            <pc:sldMk cId="1312046918" sldId="267"/>
            <ac:spMk id="71" creationId="{2B566528-1B12-4246-9431-5C2D7D081168}"/>
          </ac:spMkLst>
        </pc:spChg>
        <pc:spChg chg="add del">
          <ac:chgData name="Carlos Andres Molano Saenz" userId="27bf47e6-5c45-413b-aeea-749a98867c98" providerId="ADAL" clId="{2F97F3BD-4D3B-4775-9DB1-A3483873B40F}" dt="2021-11-25T00:53:56.723" v="1764" actId="26606"/>
          <ac:spMkLst>
            <pc:docMk/>
            <pc:sldMk cId="1312046918" sldId="267"/>
            <ac:spMk id="1028" creationId="{8761DDFE-071F-4200-B0AA-394476C2D2D6}"/>
          </ac:spMkLst>
        </pc:spChg>
        <pc:spChg chg="add">
          <ac:chgData name="Carlos Andres Molano Saenz" userId="27bf47e6-5c45-413b-aeea-749a98867c98" providerId="ADAL" clId="{2F97F3BD-4D3B-4775-9DB1-A3483873B40F}" dt="2021-11-25T00:53:56.762" v="1765" actId="26606"/>
          <ac:spMkLst>
            <pc:docMk/>
            <pc:sldMk cId="1312046918" sldId="267"/>
            <ac:spMk id="1030" creationId="{69D47016-023F-44BD-981C-50E7A10A6609}"/>
          </ac:spMkLst>
        </pc:spChg>
        <pc:spChg chg="add">
          <ac:chgData name="Carlos Andres Molano Saenz" userId="27bf47e6-5c45-413b-aeea-749a98867c98" providerId="ADAL" clId="{2F97F3BD-4D3B-4775-9DB1-A3483873B40F}" dt="2021-11-25T00:53:56.762" v="1765" actId="26606"/>
          <ac:spMkLst>
            <pc:docMk/>
            <pc:sldMk cId="1312046918" sldId="267"/>
            <ac:spMk id="1031" creationId="{6D8B37B0-0682-433E-BC8D-498C04ABD9A7}"/>
          </ac:spMkLst>
        </pc:spChg>
        <pc:grpChg chg="del">
          <ac:chgData name="Carlos Andres Molano Saenz" userId="27bf47e6-5c45-413b-aeea-749a98867c98" providerId="ADAL" clId="{2F97F3BD-4D3B-4775-9DB1-A3483873B40F}" dt="2021-11-23T20:00:48.858" v="634"/>
          <ac:grpSpMkLst>
            <pc:docMk/>
            <pc:sldMk cId="1312046918" sldId="267"/>
            <ac:grpSpMk id="73" creationId="{5995D10D-E9C9-47DB-AE7E-801FEF38F5C9}"/>
          </ac:grpSpMkLst>
        </pc:grpChg>
        <pc:grpChg chg="del">
          <ac:chgData name="Carlos Andres Molano Saenz" userId="27bf47e6-5c45-413b-aeea-749a98867c98" providerId="ADAL" clId="{2F97F3BD-4D3B-4775-9DB1-A3483873B40F}" dt="2021-11-23T20:00:48.858" v="634"/>
          <ac:grpSpMkLst>
            <pc:docMk/>
            <pc:sldMk cId="1312046918" sldId="267"/>
            <ac:grpSpMk id="77" creationId="{828A5161-06F1-46CF-8AD7-844680A59E13}"/>
          </ac:grpSpMkLst>
        </pc:grpChg>
        <pc:picChg chg="mod">
          <ac:chgData name="Carlos Andres Molano Saenz" userId="27bf47e6-5c45-413b-aeea-749a98867c98" providerId="ADAL" clId="{2F97F3BD-4D3B-4775-9DB1-A3483873B40F}" dt="2021-11-25T00:53:56.762" v="1765" actId="26606"/>
          <ac:picMkLst>
            <pc:docMk/>
            <pc:sldMk cId="1312046918" sldId="267"/>
            <ac:picMk id="8" creationId="{938D6C1E-A46D-404E-8750-12799EA95495}"/>
          </ac:picMkLst>
        </pc:picChg>
        <pc:picChg chg="mod">
          <ac:chgData name="Carlos Andres Molano Saenz" userId="27bf47e6-5c45-413b-aeea-749a98867c98" providerId="ADAL" clId="{2F97F3BD-4D3B-4775-9DB1-A3483873B40F}" dt="2021-11-25T01:38:22.861" v="1835" actId="1076"/>
          <ac:picMkLst>
            <pc:docMk/>
            <pc:sldMk cId="1312046918" sldId="267"/>
            <ac:picMk id="1026" creationId="{9FCDFF16-7B6A-4567-9E7D-318C3DD16CF6}"/>
          </ac:picMkLst>
        </pc:picChg>
      </pc:sldChg>
      <pc:sldChg chg="delSp add del setBg delDesignElem">
        <pc:chgData name="Carlos Andres Molano Saenz" userId="27bf47e6-5c45-413b-aeea-749a98867c98" providerId="ADAL" clId="{2F97F3BD-4D3B-4775-9DB1-A3483873B40F}" dt="2021-11-25T00:53:22.867" v="1761" actId="47"/>
        <pc:sldMkLst>
          <pc:docMk/>
          <pc:sldMk cId="301821160" sldId="268"/>
        </pc:sldMkLst>
        <pc:spChg chg="del">
          <ac:chgData name="Carlos Andres Molano Saenz" userId="27bf47e6-5c45-413b-aeea-749a98867c98" providerId="ADAL" clId="{2F97F3BD-4D3B-4775-9DB1-A3483873B40F}" dt="2021-11-23T20:00:50.579" v="636"/>
          <ac:spMkLst>
            <pc:docMk/>
            <pc:sldMk cId="301821160" sldId="268"/>
            <ac:spMk id="71" creationId="{2B566528-1B12-4246-9431-5C2D7D081168}"/>
          </ac:spMkLst>
        </pc:spChg>
        <pc:grpChg chg="del">
          <ac:chgData name="Carlos Andres Molano Saenz" userId="27bf47e6-5c45-413b-aeea-749a98867c98" providerId="ADAL" clId="{2F97F3BD-4D3B-4775-9DB1-A3483873B40F}" dt="2021-11-23T20:00:50.579" v="636"/>
          <ac:grpSpMkLst>
            <pc:docMk/>
            <pc:sldMk cId="301821160" sldId="268"/>
            <ac:grpSpMk id="73" creationId="{5995D10D-E9C9-47DB-AE7E-801FEF38F5C9}"/>
          </ac:grpSpMkLst>
        </pc:grpChg>
        <pc:grpChg chg="del">
          <ac:chgData name="Carlos Andres Molano Saenz" userId="27bf47e6-5c45-413b-aeea-749a98867c98" providerId="ADAL" clId="{2F97F3BD-4D3B-4775-9DB1-A3483873B40F}" dt="2021-11-23T20:00:50.579" v="636"/>
          <ac:grpSpMkLst>
            <pc:docMk/>
            <pc:sldMk cId="301821160" sldId="268"/>
            <ac:grpSpMk id="77" creationId="{828A5161-06F1-46CF-8AD7-844680A59E13}"/>
          </ac:grpSpMkLst>
        </pc:grpChg>
      </pc:sldChg>
      <pc:sldChg chg="addSp delSp modSp add del mod setBg delDesignElem">
        <pc:chgData name="Carlos Andres Molano Saenz" userId="27bf47e6-5c45-413b-aeea-749a98867c98" providerId="ADAL" clId="{2F97F3BD-4D3B-4775-9DB1-A3483873B40F}" dt="2021-11-25T00:49:46.834" v="1405" actId="47"/>
        <pc:sldMkLst>
          <pc:docMk/>
          <pc:sldMk cId="4237340642" sldId="269"/>
        </pc:sldMkLst>
        <pc:spChg chg="mod">
          <ac:chgData name="Carlos Andres Molano Saenz" userId="27bf47e6-5c45-413b-aeea-749a98867c98" providerId="ADAL" clId="{2F97F3BD-4D3B-4775-9DB1-A3483873B40F}" dt="2021-11-23T20:08:51.500" v="717" actId="26606"/>
          <ac:spMkLst>
            <pc:docMk/>
            <pc:sldMk cId="4237340642" sldId="269"/>
            <ac:spMk id="2" creationId="{9B4B4981-7C00-406D-A6DB-7BBFCAE22E58}"/>
          </ac:spMkLst>
        </pc:spChg>
        <pc:spChg chg="mod">
          <ac:chgData name="Carlos Andres Molano Saenz" userId="27bf47e6-5c45-413b-aeea-749a98867c98" providerId="ADAL" clId="{2F97F3BD-4D3B-4775-9DB1-A3483873B40F}" dt="2021-11-23T20:09:16.881" v="720" actId="14100"/>
          <ac:spMkLst>
            <pc:docMk/>
            <pc:sldMk cId="4237340642" sldId="269"/>
            <ac:spMk id="10" creationId="{EB6E7810-5344-4D67-A615-EEEC6C26244E}"/>
          </ac:spMkLst>
        </pc:spChg>
        <pc:spChg chg="del">
          <ac:chgData name="Carlos Andres Molano Saenz" userId="27bf47e6-5c45-413b-aeea-749a98867c98" providerId="ADAL" clId="{2F97F3BD-4D3B-4775-9DB1-A3483873B40F}" dt="2021-11-23T20:00:53.863" v="638"/>
          <ac:spMkLst>
            <pc:docMk/>
            <pc:sldMk cId="4237340642" sldId="269"/>
            <ac:spMk id="71" creationId="{2B566528-1B12-4246-9431-5C2D7D081168}"/>
          </ac:spMkLst>
        </pc:spChg>
        <pc:spChg chg="add del">
          <ac:chgData name="Carlos Andres Molano Saenz" userId="27bf47e6-5c45-413b-aeea-749a98867c98" providerId="ADAL" clId="{2F97F3BD-4D3B-4775-9DB1-A3483873B40F}" dt="2021-11-23T20:08:51.494" v="716" actId="26606"/>
          <ac:spMkLst>
            <pc:docMk/>
            <pc:sldMk cId="4237340642" sldId="269"/>
            <ac:spMk id="139" creationId="{5E52985E-2553-471E-82AA-5ED7A329890A}"/>
          </ac:spMkLst>
        </pc:spChg>
        <pc:spChg chg="add del">
          <ac:chgData name="Carlos Andres Molano Saenz" userId="27bf47e6-5c45-413b-aeea-749a98867c98" providerId="ADAL" clId="{2F97F3BD-4D3B-4775-9DB1-A3483873B40F}" dt="2021-11-23T20:08:51.500" v="717" actId="26606"/>
          <ac:spMkLst>
            <pc:docMk/>
            <pc:sldMk cId="4237340642" sldId="269"/>
            <ac:spMk id="1028" creationId="{2B566528-1B12-4246-9431-5C2D7D081168}"/>
          </ac:spMkLst>
        </pc:spChg>
        <pc:spChg chg="add">
          <ac:chgData name="Carlos Andres Molano Saenz" userId="27bf47e6-5c45-413b-aeea-749a98867c98" providerId="ADAL" clId="{2F97F3BD-4D3B-4775-9DB1-A3483873B40F}" dt="2021-11-23T20:08:51.500" v="717" actId="26606"/>
          <ac:spMkLst>
            <pc:docMk/>
            <pc:sldMk cId="4237340642" sldId="269"/>
            <ac:spMk id="1032" creationId="{69D47016-023F-44BD-981C-50E7A10A6609}"/>
          </ac:spMkLst>
        </pc:spChg>
        <pc:spChg chg="add">
          <ac:chgData name="Carlos Andres Molano Saenz" userId="27bf47e6-5c45-413b-aeea-749a98867c98" providerId="ADAL" clId="{2F97F3BD-4D3B-4775-9DB1-A3483873B40F}" dt="2021-11-23T20:08:51.500" v="717" actId="26606"/>
          <ac:spMkLst>
            <pc:docMk/>
            <pc:sldMk cId="4237340642" sldId="269"/>
            <ac:spMk id="1033" creationId="{6D8B37B0-0682-433E-BC8D-498C04ABD9A7}"/>
          </ac:spMkLst>
        </pc:spChg>
        <pc:grpChg chg="del">
          <ac:chgData name="Carlos Andres Molano Saenz" userId="27bf47e6-5c45-413b-aeea-749a98867c98" providerId="ADAL" clId="{2F97F3BD-4D3B-4775-9DB1-A3483873B40F}" dt="2021-11-23T20:00:53.863" v="638"/>
          <ac:grpSpMkLst>
            <pc:docMk/>
            <pc:sldMk cId="4237340642" sldId="269"/>
            <ac:grpSpMk id="73" creationId="{5995D10D-E9C9-47DB-AE7E-801FEF38F5C9}"/>
          </ac:grpSpMkLst>
        </pc:grpChg>
        <pc:grpChg chg="del">
          <ac:chgData name="Carlos Andres Molano Saenz" userId="27bf47e6-5c45-413b-aeea-749a98867c98" providerId="ADAL" clId="{2F97F3BD-4D3B-4775-9DB1-A3483873B40F}" dt="2021-11-23T20:00:53.863" v="638"/>
          <ac:grpSpMkLst>
            <pc:docMk/>
            <pc:sldMk cId="4237340642" sldId="269"/>
            <ac:grpSpMk id="77" creationId="{828A5161-06F1-46CF-8AD7-844680A59E13}"/>
          </ac:grpSpMkLst>
        </pc:grpChg>
        <pc:grpChg chg="add del">
          <ac:chgData name="Carlos Andres Molano Saenz" userId="27bf47e6-5c45-413b-aeea-749a98867c98" providerId="ADAL" clId="{2F97F3BD-4D3B-4775-9DB1-A3483873B40F}" dt="2021-11-23T20:08:51.500" v="717" actId="26606"/>
          <ac:grpSpMkLst>
            <pc:docMk/>
            <pc:sldMk cId="4237340642" sldId="269"/>
            <ac:grpSpMk id="1029" creationId="{5995D10D-E9C9-47DB-AE7E-801FEF38F5C9}"/>
          </ac:grpSpMkLst>
        </pc:grpChg>
        <pc:grpChg chg="add del">
          <ac:chgData name="Carlos Andres Molano Saenz" userId="27bf47e6-5c45-413b-aeea-749a98867c98" providerId="ADAL" clId="{2F97F3BD-4D3B-4775-9DB1-A3483873B40F}" dt="2021-11-23T20:08:51.500" v="717" actId="26606"/>
          <ac:grpSpMkLst>
            <pc:docMk/>
            <pc:sldMk cId="4237340642" sldId="269"/>
            <ac:grpSpMk id="1030" creationId="{828A5161-06F1-46CF-8AD7-844680A59E13}"/>
          </ac:grpSpMkLst>
        </pc:grpChg>
        <pc:picChg chg="add mod">
          <ac:chgData name="Carlos Andres Molano Saenz" userId="27bf47e6-5c45-413b-aeea-749a98867c98" providerId="ADAL" clId="{2F97F3BD-4D3B-4775-9DB1-A3483873B40F}" dt="2021-11-23T20:08:51.500" v="717" actId="26606"/>
          <ac:picMkLst>
            <pc:docMk/>
            <pc:sldMk cId="4237340642" sldId="269"/>
            <ac:picMk id="4" creationId="{5CAB4567-727D-4400-815D-85E7AB079D73}"/>
          </ac:picMkLst>
        </pc:picChg>
        <pc:picChg chg="mod ord">
          <ac:chgData name="Carlos Andres Molano Saenz" userId="27bf47e6-5c45-413b-aeea-749a98867c98" providerId="ADAL" clId="{2F97F3BD-4D3B-4775-9DB1-A3483873B40F}" dt="2021-11-23T20:08:51.500" v="717" actId="26606"/>
          <ac:picMkLst>
            <pc:docMk/>
            <pc:sldMk cId="4237340642" sldId="269"/>
            <ac:picMk id="8" creationId="{938D6C1E-A46D-404E-8750-12799EA95495}"/>
          </ac:picMkLst>
        </pc:picChg>
        <pc:picChg chg="add mod">
          <ac:chgData name="Carlos Andres Molano Saenz" userId="27bf47e6-5c45-413b-aeea-749a98867c98" providerId="ADAL" clId="{2F97F3BD-4D3B-4775-9DB1-A3483873B40F}" dt="2021-11-23T20:09:42.463" v="730" actId="1076"/>
          <ac:picMkLst>
            <pc:docMk/>
            <pc:sldMk cId="4237340642" sldId="269"/>
            <ac:picMk id="22" creationId="{612E9812-D8F1-4B53-BDBB-728F5F288A49}"/>
          </ac:picMkLst>
        </pc:picChg>
        <pc:picChg chg="del mod">
          <ac:chgData name="Carlos Andres Molano Saenz" userId="27bf47e6-5c45-413b-aeea-749a98867c98" providerId="ADAL" clId="{2F97F3BD-4D3B-4775-9DB1-A3483873B40F}" dt="2021-11-23T20:03:23.624" v="711" actId="478"/>
          <ac:picMkLst>
            <pc:docMk/>
            <pc:sldMk cId="4237340642" sldId="269"/>
            <ac:picMk id="1026" creationId="{9FCDFF16-7B6A-4567-9E7D-318C3DD16CF6}"/>
          </ac:picMkLst>
        </pc:picChg>
        <pc:cxnChg chg="add del">
          <ac:chgData name="Carlos Andres Molano Saenz" userId="27bf47e6-5c45-413b-aeea-749a98867c98" providerId="ADAL" clId="{2F97F3BD-4D3B-4775-9DB1-A3483873B40F}" dt="2021-11-23T20:08:51.494" v="716" actId="26606"/>
          <ac:cxnSpMkLst>
            <pc:docMk/>
            <pc:sldMk cId="4237340642" sldId="269"/>
            <ac:cxnSpMk id="141" creationId="{DAE3ABC6-4042-4293-A7DF-F01181363B7E}"/>
          </ac:cxnSpMkLst>
        </pc:cxnChg>
      </pc:sldChg>
      <pc:sldChg chg="new del">
        <pc:chgData name="Carlos Andres Molano Saenz" userId="27bf47e6-5c45-413b-aeea-749a98867c98" providerId="ADAL" clId="{2F97F3BD-4D3B-4775-9DB1-A3483873B40F}" dt="2021-11-25T00:40:01.312" v="779" actId="680"/>
        <pc:sldMkLst>
          <pc:docMk/>
          <pc:sldMk cId="1589611011" sldId="270"/>
        </pc:sldMkLst>
      </pc:sldChg>
      <pc:sldChg chg="addSp delSp modSp new del mod setBg">
        <pc:chgData name="Carlos Andres Molano Saenz" userId="27bf47e6-5c45-413b-aeea-749a98867c98" providerId="ADAL" clId="{2F97F3BD-4D3B-4775-9DB1-A3483873B40F}" dt="2021-11-25T21:03:13.394" v="1855" actId="47"/>
        <pc:sldMkLst>
          <pc:docMk/>
          <pc:sldMk cId="2149761654" sldId="270"/>
        </pc:sldMkLst>
        <pc:spChg chg="mod">
          <ac:chgData name="Carlos Andres Molano Saenz" userId="27bf47e6-5c45-413b-aeea-749a98867c98" providerId="ADAL" clId="{2F97F3BD-4D3B-4775-9DB1-A3483873B40F}" dt="2021-11-25T01:38:18.496" v="1827" actId="1076"/>
          <ac:spMkLst>
            <pc:docMk/>
            <pc:sldMk cId="2149761654" sldId="270"/>
            <ac:spMk id="2" creationId="{1762581C-32D0-4D0F-907A-4C78B97F96BF}"/>
          </ac:spMkLst>
        </pc:spChg>
        <pc:spChg chg="del">
          <ac:chgData name="Carlos Andres Molano Saenz" userId="27bf47e6-5c45-413b-aeea-749a98867c98" providerId="ADAL" clId="{2F97F3BD-4D3B-4775-9DB1-A3483873B40F}" dt="2021-11-25T00:47:11.160" v="1358"/>
          <ac:spMkLst>
            <pc:docMk/>
            <pc:sldMk cId="2149761654" sldId="270"/>
            <ac:spMk id="3" creationId="{258A7DCF-0A09-41D2-9E33-A7497F72DA13}"/>
          </ac:spMkLst>
        </pc:spChg>
        <pc:spChg chg="add mod">
          <ac:chgData name="Carlos Andres Molano Saenz" userId="27bf47e6-5c45-413b-aeea-749a98867c98" providerId="ADAL" clId="{2F97F3BD-4D3B-4775-9DB1-A3483873B40F}" dt="2021-11-25T20:05:00.314" v="1843" actId="20577"/>
          <ac:spMkLst>
            <pc:docMk/>
            <pc:sldMk cId="2149761654" sldId="270"/>
            <ac:spMk id="5" creationId="{9A6B810E-8742-4285-A24E-E184D68EFB4F}"/>
          </ac:spMkLst>
        </pc:spChg>
        <pc:spChg chg="add del">
          <ac:chgData name="Carlos Andres Molano Saenz" userId="27bf47e6-5c45-413b-aeea-749a98867c98" providerId="ADAL" clId="{2F97F3BD-4D3B-4775-9DB1-A3483873B40F}" dt="2021-11-25T00:47:29.346" v="1361" actId="26606"/>
          <ac:spMkLst>
            <pc:docMk/>
            <pc:sldMk cId="2149761654" sldId="270"/>
            <ac:spMk id="8" creationId="{73032A57-F303-49ED-96D9-63814F06B4B2}"/>
          </ac:spMkLst>
        </pc:spChg>
        <pc:spChg chg="add">
          <ac:chgData name="Carlos Andres Molano Saenz" userId="27bf47e6-5c45-413b-aeea-749a98867c98" providerId="ADAL" clId="{2F97F3BD-4D3B-4775-9DB1-A3483873B40F}" dt="2021-11-25T00:47:29.391" v="1362" actId="26606"/>
          <ac:spMkLst>
            <pc:docMk/>
            <pc:sldMk cId="2149761654" sldId="270"/>
            <ac:spMk id="9" creationId="{665DBBEF-238B-476B-96AB-8AAC3224ECEA}"/>
          </ac:spMkLst>
        </pc:spChg>
        <pc:spChg chg="add del">
          <ac:chgData name="Carlos Andres Molano Saenz" userId="27bf47e6-5c45-413b-aeea-749a98867c98" providerId="ADAL" clId="{2F97F3BD-4D3B-4775-9DB1-A3483873B40F}" dt="2021-11-25T00:47:29.346" v="1361" actId="26606"/>
          <ac:spMkLst>
            <pc:docMk/>
            <pc:sldMk cId="2149761654" sldId="270"/>
            <ac:spMk id="11" creationId="{B5FA7C47-B7C1-4D2E-AB49-ED23BA34BA83}"/>
          </ac:spMkLst>
        </pc:spChg>
        <pc:spChg chg="add del">
          <ac:chgData name="Carlos Andres Molano Saenz" userId="27bf47e6-5c45-413b-aeea-749a98867c98" providerId="ADAL" clId="{2F97F3BD-4D3B-4775-9DB1-A3483873B40F}" dt="2021-11-25T00:47:29.346" v="1361" actId="26606"/>
          <ac:spMkLst>
            <pc:docMk/>
            <pc:sldMk cId="2149761654" sldId="270"/>
            <ac:spMk id="13" creationId="{596EE156-ABF1-4329-A6BA-03B4254E0877}"/>
          </ac:spMkLst>
        </pc:spChg>
        <pc:spChg chg="add del">
          <ac:chgData name="Carlos Andres Molano Saenz" userId="27bf47e6-5c45-413b-aeea-749a98867c98" providerId="ADAL" clId="{2F97F3BD-4D3B-4775-9DB1-A3483873B40F}" dt="2021-11-25T00:47:29.346" v="1361" actId="26606"/>
          <ac:spMkLst>
            <pc:docMk/>
            <pc:sldMk cId="2149761654" sldId="270"/>
            <ac:spMk id="15" creationId="{19B9933F-AAB3-444A-8BB5-9CA194A8BC63}"/>
          </ac:spMkLst>
        </pc:spChg>
        <pc:spChg chg="add del">
          <ac:chgData name="Carlos Andres Molano Saenz" userId="27bf47e6-5c45-413b-aeea-749a98867c98" providerId="ADAL" clId="{2F97F3BD-4D3B-4775-9DB1-A3483873B40F}" dt="2021-11-25T00:47:29.346" v="1361" actId="26606"/>
          <ac:spMkLst>
            <pc:docMk/>
            <pc:sldMk cId="2149761654" sldId="270"/>
            <ac:spMk id="17" creationId="{7D20183A-0B1D-4A1F-89B1-ADBEDBC6E54E}"/>
          </ac:spMkLst>
        </pc:spChg>
        <pc:spChg chg="add del">
          <ac:chgData name="Carlos Andres Molano Saenz" userId="27bf47e6-5c45-413b-aeea-749a98867c98" providerId="ADAL" clId="{2F97F3BD-4D3B-4775-9DB1-A3483873B40F}" dt="2021-11-25T00:47:29.346" v="1361" actId="26606"/>
          <ac:spMkLst>
            <pc:docMk/>
            <pc:sldMk cId="2149761654" sldId="270"/>
            <ac:spMk id="19" creationId="{131031D3-26CD-4214-A9A4-5857EFA15A0C}"/>
          </ac:spMkLst>
        </pc:spChg>
        <pc:spChg chg="add">
          <ac:chgData name="Carlos Andres Molano Saenz" userId="27bf47e6-5c45-413b-aeea-749a98867c98" providerId="ADAL" clId="{2F97F3BD-4D3B-4775-9DB1-A3483873B40F}" dt="2021-11-25T00:47:29.391" v="1362" actId="26606"/>
          <ac:spMkLst>
            <pc:docMk/>
            <pc:sldMk cId="2149761654" sldId="270"/>
            <ac:spMk id="21" creationId="{3FCFB1DE-0B7E-48CC-BA90-B2AB0889F9D6}"/>
          </ac:spMkLst>
        </pc:spChg>
        <pc:picChg chg="add mod">
          <ac:chgData name="Carlos Andres Molano Saenz" userId="27bf47e6-5c45-413b-aeea-749a98867c98" providerId="ADAL" clId="{2F97F3BD-4D3B-4775-9DB1-A3483873B40F}" dt="2021-11-25T00:47:29.391" v="1362" actId="26606"/>
          <ac:picMkLst>
            <pc:docMk/>
            <pc:sldMk cId="2149761654" sldId="270"/>
            <ac:picMk id="4" creationId="{2C4E323A-F013-46C7-81B8-2D004F4C61F0}"/>
          </ac:picMkLst>
        </pc:picChg>
      </pc:sldChg>
      <pc:sldChg chg="addSp delSp modSp new add del mod setBg">
        <pc:chgData name="Carlos Andres Molano Saenz" userId="27bf47e6-5c45-413b-aeea-749a98867c98" providerId="ADAL" clId="{2F97F3BD-4D3B-4775-9DB1-A3483873B40F}" dt="2021-11-25T21:06:35.499" v="1881" actId="1076"/>
        <pc:sldMkLst>
          <pc:docMk/>
          <pc:sldMk cId="2759142601" sldId="271"/>
        </pc:sldMkLst>
        <pc:spChg chg="del">
          <ac:chgData name="Carlos Andres Molano Saenz" userId="27bf47e6-5c45-413b-aeea-749a98867c98" providerId="ADAL" clId="{2F97F3BD-4D3B-4775-9DB1-A3483873B40F}" dt="2021-11-25T21:06:20.465" v="1879" actId="26606"/>
          <ac:spMkLst>
            <pc:docMk/>
            <pc:sldMk cId="2759142601" sldId="271"/>
            <ac:spMk id="2" creationId="{5EF527C3-428F-4F05-8C41-80CC634D6A4B}"/>
          </ac:spMkLst>
        </pc:spChg>
        <pc:spChg chg="del">
          <ac:chgData name="Carlos Andres Molano Saenz" userId="27bf47e6-5c45-413b-aeea-749a98867c98" providerId="ADAL" clId="{2F97F3BD-4D3B-4775-9DB1-A3483873B40F}" dt="2021-11-25T21:06:20.465" v="1879" actId="26606"/>
          <ac:spMkLst>
            <pc:docMk/>
            <pc:sldMk cId="2759142601" sldId="271"/>
            <ac:spMk id="3" creationId="{2C988894-D2BE-4959-9FBA-A6056FB9D47A}"/>
          </ac:spMkLst>
        </pc:spChg>
        <pc:spChg chg="add">
          <ac:chgData name="Carlos Andres Molano Saenz" userId="27bf47e6-5c45-413b-aeea-749a98867c98" providerId="ADAL" clId="{2F97F3BD-4D3B-4775-9DB1-A3483873B40F}" dt="2021-11-25T21:06:20.465" v="1879" actId="26606"/>
          <ac:spMkLst>
            <pc:docMk/>
            <pc:sldMk cId="2759142601" sldId="271"/>
            <ac:spMk id="10" creationId="{42A4FC2C-047E-45A5-965D-8E1E3BF09BC6}"/>
          </ac:spMkLst>
        </pc:spChg>
        <pc:picChg chg="add mod">
          <ac:chgData name="Carlos Andres Molano Saenz" userId="27bf47e6-5c45-413b-aeea-749a98867c98" providerId="ADAL" clId="{2F97F3BD-4D3B-4775-9DB1-A3483873B40F}" dt="2021-11-25T21:06:20.465" v="1879" actId="26606"/>
          <ac:picMkLst>
            <pc:docMk/>
            <pc:sldMk cId="2759142601" sldId="271"/>
            <ac:picMk id="5" creationId="{959B060D-A781-4F7C-BC4A-2BAA05DBFEE0}"/>
          </ac:picMkLst>
        </pc:picChg>
        <pc:picChg chg="add mod">
          <ac:chgData name="Carlos Andres Molano Saenz" userId="27bf47e6-5c45-413b-aeea-749a98867c98" providerId="ADAL" clId="{2F97F3BD-4D3B-4775-9DB1-A3483873B40F}" dt="2021-11-25T21:06:35.499" v="1881" actId="1076"/>
          <ac:picMkLst>
            <pc:docMk/>
            <pc:sldMk cId="2759142601" sldId="271"/>
            <ac:picMk id="7" creationId="{FCDC8518-6A65-45F3-B3CF-3D6819F3F05B}"/>
          </ac:picMkLst>
        </pc:picChg>
      </pc:sldChg>
      <pc:sldChg chg="addSp delSp modSp new mod setBg">
        <pc:chgData name="Carlos Andres Molano Saenz" userId="27bf47e6-5c45-413b-aeea-749a98867c98" providerId="ADAL" clId="{2F97F3BD-4D3B-4775-9DB1-A3483873B40F}" dt="2021-11-25T21:01:40.222" v="1847" actId="26606"/>
        <pc:sldMkLst>
          <pc:docMk/>
          <pc:sldMk cId="444452616" sldId="272"/>
        </pc:sldMkLst>
        <pc:spChg chg="del">
          <ac:chgData name="Carlos Andres Molano Saenz" userId="27bf47e6-5c45-413b-aeea-749a98867c98" providerId="ADAL" clId="{2F97F3BD-4D3B-4775-9DB1-A3483873B40F}" dt="2021-11-25T21:01:40.222" v="1847" actId="26606"/>
          <ac:spMkLst>
            <pc:docMk/>
            <pc:sldMk cId="444452616" sldId="272"/>
            <ac:spMk id="2" creationId="{08F49095-46F6-41B5-8C08-D345095BF124}"/>
          </ac:spMkLst>
        </pc:spChg>
        <pc:spChg chg="del">
          <ac:chgData name="Carlos Andres Molano Saenz" userId="27bf47e6-5c45-413b-aeea-749a98867c98" providerId="ADAL" clId="{2F97F3BD-4D3B-4775-9DB1-A3483873B40F}" dt="2021-11-25T21:01:40.222" v="1847" actId="26606"/>
          <ac:spMkLst>
            <pc:docMk/>
            <pc:sldMk cId="444452616" sldId="272"/>
            <ac:spMk id="3" creationId="{8729E77D-0C8E-4B45-BF6B-D6995B3A8475}"/>
          </ac:spMkLst>
        </pc:spChg>
        <pc:spChg chg="add">
          <ac:chgData name="Carlos Andres Molano Saenz" userId="27bf47e6-5c45-413b-aeea-749a98867c98" providerId="ADAL" clId="{2F97F3BD-4D3B-4775-9DB1-A3483873B40F}" dt="2021-11-25T21:01:40.222" v="1847" actId="26606"/>
          <ac:spMkLst>
            <pc:docMk/>
            <pc:sldMk cId="444452616" sldId="272"/>
            <ac:spMk id="10" creationId="{42A4FC2C-047E-45A5-965D-8E1E3BF09BC6}"/>
          </ac:spMkLst>
        </pc:spChg>
        <pc:picChg chg="add mod">
          <ac:chgData name="Carlos Andres Molano Saenz" userId="27bf47e6-5c45-413b-aeea-749a98867c98" providerId="ADAL" clId="{2F97F3BD-4D3B-4775-9DB1-A3483873B40F}" dt="2021-11-25T21:01:40.222" v="1847" actId="26606"/>
          <ac:picMkLst>
            <pc:docMk/>
            <pc:sldMk cId="444452616" sldId="272"/>
            <ac:picMk id="5" creationId="{8EBDC7D6-B633-40B0-A0AC-39791A6D751D}"/>
          </ac:picMkLst>
        </pc:picChg>
      </pc:sldChg>
      <pc:sldChg chg="addSp delSp modSp new mod setBg">
        <pc:chgData name="Carlos Andres Molano Saenz" userId="27bf47e6-5c45-413b-aeea-749a98867c98" providerId="ADAL" clId="{2F97F3BD-4D3B-4775-9DB1-A3483873B40F}" dt="2021-11-25T21:03:08.740" v="1854" actId="26606"/>
        <pc:sldMkLst>
          <pc:docMk/>
          <pc:sldMk cId="1047230405" sldId="273"/>
        </pc:sldMkLst>
        <pc:spChg chg="del">
          <ac:chgData name="Carlos Andres Molano Saenz" userId="27bf47e6-5c45-413b-aeea-749a98867c98" providerId="ADAL" clId="{2F97F3BD-4D3B-4775-9DB1-A3483873B40F}" dt="2021-11-25T21:02:24.689" v="1850" actId="478"/>
          <ac:spMkLst>
            <pc:docMk/>
            <pc:sldMk cId="1047230405" sldId="273"/>
            <ac:spMk id="2" creationId="{FFC6FA9F-7BE8-417C-9589-6D5131D18B8D}"/>
          </ac:spMkLst>
        </pc:spChg>
        <pc:spChg chg="del mod">
          <ac:chgData name="Carlos Andres Molano Saenz" userId="27bf47e6-5c45-413b-aeea-749a98867c98" providerId="ADAL" clId="{2F97F3BD-4D3B-4775-9DB1-A3483873B40F}" dt="2021-11-25T21:02:27.630" v="1852" actId="478"/>
          <ac:spMkLst>
            <pc:docMk/>
            <pc:sldMk cId="1047230405" sldId="273"/>
            <ac:spMk id="3" creationId="{99D1A9A9-4734-4225-BD70-D9B335B28C48}"/>
          </ac:spMkLst>
        </pc:spChg>
        <pc:spChg chg="add">
          <ac:chgData name="Carlos Andres Molano Saenz" userId="27bf47e6-5c45-413b-aeea-749a98867c98" providerId="ADAL" clId="{2F97F3BD-4D3B-4775-9DB1-A3483873B40F}" dt="2021-11-25T21:03:08.740" v="1854" actId="26606"/>
          <ac:spMkLst>
            <pc:docMk/>
            <pc:sldMk cId="1047230405" sldId="273"/>
            <ac:spMk id="10" creationId="{42A4FC2C-047E-45A5-965D-8E1E3BF09BC6}"/>
          </ac:spMkLst>
        </pc:spChg>
        <pc:picChg chg="add mod">
          <ac:chgData name="Carlos Andres Molano Saenz" userId="27bf47e6-5c45-413b-aeea-749a98867c98" providerId="ADAL" clId="{2F97F3BD-4D3B-4775-9DB1-A3483873B40F}" dt="2021-11-25T21:03:08.740" v="1854" actId="26606"/>
          <ac:picMkLst>
            <pc:docMk/>
            <pc:sldMk cId="1047230405" sldId="273"/>
            <ac:picMk id="5" creationId="{DB4593F5-EE75-4A62-85C4-B91E94F1D884}"/>
          </ac:picMkLst>
        </pc:picChg>
      </pc:sldChg>
      <pc:sldChg chg="addSp delSp modSp new mod setBg">
        <pc:chgData name="Carlos Andres Molano Saenz" userId="27bf47e6-5c45-413b-aeea-749a98867c98" providerId="ADAL" clId="{2F97F3BD-4D3B-4775-9DB1-A3483873B40F}" dt="2021-11-25T21:04:26.537" v="1867" actId="14100"/>
        <pc:sldMkLst>
          <pc:docMk/>
          <pc:sldMk cId="2323463819" sldId="274"/>
        </pc:sldMkLst>
        <pc:spChg chg="del mod">
          <ac:chgData name="Carlos Andres Molano Saenz" userId="27bf47e6-5c45-413b-aeea-749a98867c98" providerId="ADAL" clId="{2F97F3BD-4D3B-4775-9DB1-A3483873B40F}" dt="2021-11-25T21:03:22.186" v="1858" actId="478"/>
          <ac:spMkLst>
            <pc:docMk/>
            <pc:sldMk cId="2323463819" sldId="274"/>
            <ac:spMk id="2" creationId="{3339161D-2D49-46A3-BCE8-1220D62A557F}"/>
          </ac:spMkLst>
        </pc:spChg>
        <pc:spChg chg="del mod">
          <ac:chgData name="Carlos Andres Molano Saenz" userId="27bf47e6-5c45-413b-aeea-749a98867c98" providerId="ADAL" clId="{2F97F3BD-4D3B-4775-9DB1-A3483873B40F}" dt="2021-11-25T21:03:25.325" v="1860" actId="478"/>
          <ac:spMkLst>
            <pc:docMk/>
            <pc:sldMk cId="2323463819" sldId="274"/>
            <ac:spMk id="3" creationId="{ADC47CE1-4DF3-4271-ACBE-9B92C1F2E30D}"/>
          </ac:spMkLst>
        </pc:spChg>
        <pc:spChg chg="add">
          <ac:chgData name="Carlos Andres Molano Saenz" userId="27bf47e6-5c45-413b-aeea-749a98867c98" providerId="ADAL" clId="{2F97F3BD-4D3B-4775-9DB1-A3483873B40F}" dt="2021-11-25T21:04:06.156" v="1862" actId="26606"/>
          <ac:spMkLst>
            <pc:docMk/>
            <pc:sldMk cId="2323463819" sldId="274"/>
            <ac:spMk id="10" creationId="{42A4FC2C-047E-45A5-965D-8E1E3BF09BC6}"/>
          </ac:spMkLst>
        </pc:spChg>
        <pc:picChg chg="add mod">
          <ac:chgData name="Carlos Andres Molano Saenz" userId="27bf47e6-5c45-413b-aeea-749a98867c98" providerId="ADAL" clId="{2F97F3BD-4D3B-4775-9DB1-A3483873B40F}" dt="2021-11-25T21:04:06.156" v="1862" actId="26606"/>
          <ac:picMkLst>
            <pc:docMk/>
            <pc:sldMk cId="2323463819" sldId="274"/>
            <ac:picMk id="5" creationId="{C97E7824-1570-48F6-A86C-98808C0CC6A5}"/>
          </ac:picMkLst>
        </pc:picChg>
        <pc:picChg chg="add mod">
          <ac:chgData name="Carlos Andres Molano Saenz" userId="27bf47e6-5c45-413b-aeea-749a98867c98" providerId="ADAL" clId="{2F97F3BD-4D3B-4775-9DB1-A3483873B40F}" dt="2021-11-25T21:04:26.537" v="1867" actId="14100"/>
          <ac:picMkLst>
            <pc:docMk/>
            <pc:sldMk cId="2323463819" sldId="274"/>
            <ac:picMk id="7" creationId="{9B034CFE-1E80-4478-8248-12C333731197}"/>
          </ac:picMkLst>
        </pc:picChg>
      </pc:sldChg>
      <pc:sldChg chg="addSp delSp modSp new mod setBg">
        <pc:chgData name="Carlos Andres Molano Saenz" userId="27bf47e6-5c45-413b-aeea-749a98867c98" providerId="ADAL" clId="{2F97F3BD-4D3B-4775-9DB1-A3483873B40F}" dt="2021-11-25T21:05:37.163" v="1875" actId="1076"/>
        <pc:sldMkLst>
          <pc:docMk/>
          <pc:sldMk cId="3636746000" sldId="275"/>
        </pc:sldMkLst>
        <pc:spChg chg="del">
          <ac:chgData name="Carlos Andres Molano Saenz" userId="27bf47e6-5c45-413b-aeea-749a98867c98" providerId="ADAL" clId="{2F97F3BD-4D3B-4775-9DB1-A3483873B40F}" dt="2021-11-25T21:05:18.835" v="1871" actId="26606"/>
          <ac:spMkLst>
            <pc:docMk/>
            <pc:sldMk cId="3636746000" sldId="275"/>
            <ac:spMk id="2" creationId="{9D38BCE0-60BC-4B72-8EAB-1F0D0F1251E3}"/>
          </ac:spMkLst>
        </pc:spChg>
        <pc:spChg chg="del">
          <ac:chgData name="Carlos Andres Molano Saenz" userId="27bf47e6-5c45-413b-aeea-749a98867c98" providerId="ADAL" clId="{2F97F3BD-4D3B-4775-9DB1-A3483873B40F}" dt="2021-11-25T21:05:18.835" v="1871" actId="26606"/>
          <ac:spMkLst>
            <pc:docMk/>
            <pc:sldMk cId="3636746000" sldId="275"/>
            <ac:spMk id="3" creationId="{3D008A2E-9439-404B-A819-2DDA5B85030B}"/>
          </ac:spMkLst>
        </pc:spChg>
        <pc:spChg chg="add">
          <ac:chgData name="Carlos Andres Molano Saenz" userId="27bf47e6-5c45-413b-aeea-749a98867c98" providerId="ADAL" clId="{2F97F3BD-4D3B-4775-9DB1-A3483873B40F}" dt="2021-11-25T21:05:18.835" v="1871" actId="26606"/>
          <ac:spMkLst>
            <pc:docMk/>
            <pc:sldMk cId="3636746000" sldId="275"/>
            <ac:spMk id="10" creationId="{42A4FC2C-047E-45A5-965D-8E1E3BF09BC6}"/>
          </ac:spMkLst>
        </pc:spChg>
        <pc:picChg chg="add mod">
          <ac:chgData name="Carlos Andres Molano Saenz" userId="27bf47e6-5c45-413b-aeea-749a98867c98" providerId="ADAL" clId="{2F97F3BD-4D3B-4775-9DB1-A3483873B40F}" dt="2021-11-25T21:05:18.835" v="1871" actId="26606"/>
          <ac:picMkLst>
            <pc:docMk/>
            <pc:sldMk cId="3636746000" sldId="275"/>
            <ac:picMk id="5" creationId="{501CB643-424F-4BE8-B0A9-E50671C0E677}"/>
          </ac:picMkLst>
        </pc:picChg>
        <pc:picChg chg="add mod">
          <ac:chgData name="Carlos Andres Molano Saenz" userId="27bf47e6-5c45-413b-aeea-749a98867c98" providerId="ADAL" clId="{2F97F3BD-4D3B-4775-9DB1-A3483873B40F}" dt="2021-11-25T21:05:37.163" v="1875" actId="1076"/>
          <ac:picMkLst>
            <pc:docMk/>
            <pc:sldMk cId="3636746000" sldId="275"/>
            <ac:picMk id="7" creationId="{D33FC90C-7509-448F-AE0E-5AB02532AB42}"/>
          </ac:picMkLst>
        </pc:picChg>
      </pc:sldChg>
      <pc:sldChg chg="addSp delSp modSp new del mod setBg">
        <pc:chgData name="Carlos Andres Molano Saenz" userId="27bf47e6-5c45-413b-aeea-749a98867c98" providerId="ADAL" clId="{2F97F3BD-4D3B-4775-9DB1-A3483873B40F}" dt="2021-11-25T21:11:31.121" v="1887" actId="47"/>
        <pc:sldMkLst>
          <pc:docMk/>
          <pc:sldMk cId="1086771713" sldId="276"/>
        </pc:sldMkLst>
        <pc:spChg chg="del">
          <ac:chgData name="Carlos Andres Molano Saenz" userId="27bf47e6-5c45-413b-aeea-749a98867c98" providerId="ADAL" clId="{2F97F3BD-4D3B-4775-9DB1-A3483873B40F}" dt="2021-11-25T21:07:11.677" v="1884" actId="26606"/>
          <ac:spMkLst>
            <pc:docMk/>
            <pc:sldMk cId="1086771713" sldId="276"/>
            <ac:spMk id="2" creationId="{A16A881E-8A55-46D3-9EA7-763040BF8339}"/>
          </ac:spMkLst>
        </pc:spChg>
        <pc:spChg chg="del">
          <ac:chgData name="Carlos Andres Molano Saenz" userId="27bf47e6-5c45-413b-aeea-749a98867c98" providerId="ADAL" clId="{2F97F3BD-4D3B-4775-9DB1-A3483873B40F}" dt="2021-11-25T21:07:11.677" v="1884" actId="26606"/>
          <ac:spMkLst>
            <pc:docMk/>
            <pc:sldMk cId="1086771713" sldId="276"/>
            <ac:spMk id="3" creationId="{967DB246-48DD-4748-9D3C-1833AE048871}"/>
          </ac:spMkLst>
        </pc:spChg>
        <pc:spChg chg="add">
          <ac:chgData name="Carlos Andres Molano Saenz" userId="27bf47e6-5c45-413b-aeea-749a98867c98" providerId="ADAL" clId="{2F97F3BD-4D3B-4775-9DB1-A3483873B40F}" dt="2021-11-25T21:07:11.677" v="1884" actId="26606"/>
          <ac:spMkLst>
            <pc:docMk/>
            <pc:sldMk cId="1086771713" sldId="276"/>
            <ac:spMk id="10" creationId="{42A4FC2C-047E-45A5-965D-8E1E3BF09BC6}"/>
          </ac:spMkLst>
        </pc:spChg>
        <pc:picChg chg="add mod">
          <ac:chgData name="Carlos Andres Molano Saenz" userId="27bf47e6-5c45-413b-aeea-749a98867c98" providerId="ADAL" clId="{2F97F3BD-4D3B-4775-9DB1-A3483873B40F}" dt="2021-11-25T21:07:11.677" v="1884" actId="26606"/>
          <ac:picMkLst>
            <pc:docMk/>
            <pc:sldMk cId="1086771713" sldId="276"/>
            <ac:picMk id="5" creationId="{DFC237FB-9F5D-4F8A-8AD6-BC722514226D}"/>
          </ac:picMkLst>
        </pc:picChg>
      </pc:sldChg>
      <pc:sldChg chg="addSp delSp modSp new mod setBg">
        <pc:chgData name="Carlos Andres Molano Saenz" userId="27bf47e6-5c45-413b-aeea-749a98867c98" providerId="ADAL" clId="{2F97F3BD-4D3B-4775-9DB1-A3483873B40F}" dt="2021-11-25T21:11:49.776" v="1890" actId="26606"/>
        <pc:sldMkLst>
          <pc:docMk/>
          <pc:sldMk cId="2529286467" sldId="276"/>
        </pc:sldMkLst>
        <pc:spChg chg="del">
          <ac:chgData name="Carlos Andres Molano Saenz" userId="27bf47e6-5c45-413b-aeea-749a98867c98" providerId="ADAL" clId="{2F97F3BD-4D3B-4775-9DB1-A3483873B40F}" dt="2021-11-25T21:11:49.776" v="1890" actId="26606"/>
          <ac:spMkLst>
            <pc:docMk/>
            <pc:sldMk cId="2529286467" sldId="276"/>
            <ac:spMk id="2" creationId="{5EAFD207-6194-4B90-9B03-2AAD1165ACE6}"/>
          </ac:spMkLst>
        </pc:spChg>
        <pc:spChg chg="del">
          <ac:chgData name="Carlos Andres Molano Saenz" userId="27bf47e6-5c45-413b-aeea-749a98867c98" providerId="ADAL" clId="{2F97F3BD-4D3B-4775-9DB1-A3483873B40F}" dt="2021-11-25T21:11:49.776" v="1890" actId="26606"/>
          <ac:spMkLst>
            <pc:docMk/>
            <pc:sldMk cId="2529286467" sldId="276"/>
            <ac:spMk id="3" creationId="{24DDE096-28FC-49B0-A25D-2D94956F0570}"/>
          </ac:spMkLst>
        </pc:spChg>
        <pc:spChg chg="add">
          <ac:chgData name="Carlos Andres Molano Saenz" userId="27bf47e6-5c45-413b-aeea-749a98867c98" providerId="ADAL" clId="{2F97F3BD-4D3B-4775-9DB1-A3483873B40F}" dt="2021-11-25T21:11:49.776" v="1890" actId="26606"/>
          <ac:spMkLst>
            <pc:docMk/>
            <pc:sldMk cId="2529286467" sldId="276"/>
            <ac:spMk id="10" creationId="{42A4FC2C-047E-45A5-965D-8E1E3BF09BC6}"/>
          </ac:spMkLst>
        </pc:spChg>
        <pc:picChg chg="add mod">
          <ac:chgData name="Carlos Andres Molano Saenz" userId="27bf47e6-5c45-413b-aeea-749a98867c98" providerId="ADAL" clId="{2F97F3BD-4D3B-4775-9DB1-A3483873B40F}" dt="2021-11-25T21:11:49.776" v="1890" actId="26606"/>
          <ac:picMkLst>
            <pc:docMk/>
            <pc:sldMk cId="2529286467" sldId="276"/>
            <ac:picMk id="5" creationId="{581B0340-4203-4A86-927A-00A6BB7EDFE9}"/>
          </ac:picMkLst>
        </pc:picChg>
      </pc:sldChg>
      <pc:sldChg chg="new del">
        <pc:chgData name="Carlos Andres Molano Saenz" userId="27bf47e6-5c45-413b-aeea-749a98867c98" providerId="ADAL" clId="{2F97F3BD-4D3B-4775-9DB1-A3483873B40F}" dt="2021-11-25T21:31:04.390" v="1892" actId="47"/>
        <pc:sldMkLst>
          <pc:docMk/>
          <pc:sldMk cId="1829337239" sldId="277"/>
        </pc:sldMkLst>
      </pc:sldChg>
    </pc:docChg>
  </pc:docChgLst>
  <pc:docChgLst>
    <pc:chgData name="Nicolas Matias Tamara Gluck" userId="d01f0d94-fc01-496c-8db0-95c048d09328" providerId="ADAL" clId="{B3E203AF-5E94-4272-8276-DE860D23A77B}"/>
    <pc:docChg chg="undo custSel addSld delSld modSld sldOrd">
      <pc:chgData name="Nicolas Matias Tamara Gluck" userId="d01f0d94-fc01-496c-8db0-95c048d09328" providerId="ADAL" clId="{B3E203AF-5E94-4272-8276-DE860D23A77B}" dt="2021-11-28T16:51:24.257" v="291" actId="2696"/>
      <pc:docMkLst>
        <pc:docMk/>
      </pc:docMkLst>
      <pc:sldChg chg="addSp delSp modSp mod setBg setClrOvrMap">
        <pc:chgData name="Nicolas Matias Tamara Gluck" userId="d01f0d94-fc01-496c-8db0-95c048d09328" providerId="ADAL" clId="{B3E203AF-5E94-4272-8276-DE860D23A77B}" dt="2021-11-26T01:06:22.243" v="224" actId="20577"/>
        <pc:sldMkLst>
          <pc:docMk/>
          <pc:sldMk cId="2406273178" sldId="256"/>
        </pc:sldMkLst>
        <pc:spChg chg="mod">
          <ac:chgData name="Nicolas Matias Tamara Gluck" userId="d01f0d94-fc01-496c-8db0-95c048d09328" providerId="ADAL" clId="{B3E203AF-5E94-4272-8276-DE860D23A77B}" dt="2021-11-26T01:06:07.007" v="173" actId="107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Nicolas Matias Tamara Gluck" userId="d01f0d94-fc01-496c-8db0-95c048d09328" providerId="ADAL" clId="{B3E203AF-5E94-4272-8276-DE860D23A77B}" dt="2021-11-26T01:06:22.243" v="224" actId="20577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Nicolas Matias Tamara Gluck" userId="d01f0d94-fc01-496c-8db0-95c048d09328" providerId="ADAL" clId="{B3E203AF-5E94-4272-8276-DE860D23A77B}" dt="2021-11-26T01:04:22.340" v="144" actId="403"/>
          <ac:spMkLst>
            <pc:docMk/>
            <pc:sldMk cId="2406273178" sldId="256"/>
            <ac:spMk id="7" creationId="{3D31C379-EB38-47FA-9C6E-4FB94478C825}"/>
          </ac:spMkLst>
        </pc:spChg>
        <pc:spChg chg="add del mod">
          <ac:chgData name="Nicolas Matias Tamara Gluck" userId="d01f0d94-fc01-496c-8db0-95c048d09328" providerId="ADAL" clId="{B3E203AF-5E94-4272-8276-DE860D23A77B}" dt="2021-11-26T01:00:48.104" v="105" actId="478"/>
          <ac:spMkLst>
            <pc:docMk/>
            <pc:sldMk cId="2406273178" sldId="256"/>
            <ac:spMk id="8" creationId="{6432EAA7-693A-4408-A705-678EE8A8677E}"/>
          </ac:spMkLst>
        </pc:spChg>
        <pc:spChg chg="add del">
          <ac:chgData name="Nicolas Matias Tamara Gluck" userId="d01f0d94-fc01-496c-8db0-95c048d09328" providerId="ADAL" clId="{B3E203AF-5E94-4272-8276-DE860D23A77B}" dt="2021-11-26T00:58:32.286" v="67" actId="26606"/>
          <ac:spMkLst>
            <pc:docMk/>
            <pc:sldMk cId="2406273178" sldId="256"/>
            <ac:spMk id="9" creationId="{87CC2527-562A-4F69-B487-4371E5B243E7}"/>
          </ac:spMkLst>
        </pc:spChg>
        <pc:spChg chg="add mod">
          <ac:chgData name="Nicolas Matias Tamara Gluck" userId="d01f0d94-fc01-496c-8db0-95c048d09328" providerId="ADAL" clId="{B3E203AF-5E94-4272-8276-DE860D23A77B}" dt="2021-11-26T01:02:45.777" v="124" actId="207"/>
          <ac:spMkLst>
            <pc:docMk/>
            <pc:sldMk cId="2406273178" sldId="256"/>
            <ac:spMk id="10" creationId="{197E60F4-91A8-4896-857D-ECF340FAB867}"/>
          </ac:spMkLst>
        </pc:spChg>
        <pc:spChg chg="add">
          <ac:chgData name="Nicolas Matias Tamara Gluck" userId="d01f0d94-fc01-496c-8db0-95c048d09328" providerId="ADAL" clId="{B3E203AF-5E94-4272-8276-DE860D23A77B}" dt="2021-11-26T00:58:32.286" v="67" actId="26606"/>
          <ac:spMkLst>
            <pc:docMk/>
            <pc:sldMk cId="2406273178" sldId="256"/>
            <ac:spMk id="16" creationId="{E49CC64F-7275-4E33-961B-0C5CDC439875}"/>
          </ac:spMkLst>
        </pc:spChg>
        <pc:picChg chg="add del">
          <ac:chgData name="Nicolas Matias Tamara Gluck" userId="d01f0d94-fc01-496c-8db0-95c048d09328" providerId="ADAL" clId="{B3E203AF-5E94-4272-8276-DE860D23A77B}" dt="2021-11-26T00:58:22.667" v="65" actId="478"/>
          <ac:picMkLst>
            <pc:docMk/>
            <pc:sldMk cId="2406273178" sldId="256"/>
            <ac:picMk id="5" creationId="{3D622A64-2026-4851-99D1-69AE444E5D76}"/>
          </ac:picMkLst>
        </pc:picChg>
        <pc:picChg chg="add mod">
          <ac:chgData name="Nicolas Matias Tamara Gluck" userId="d01f0d94-fc01-496c-8db0-95c048d09328" providerId="ADAL" clId="{B3E203AF-5E94-4272-8276-DE860D23A77B}" dt="2021-11-26T01:02:08.214" v="122" actId="1076"/>
          <ac:picMkLst>
            <pc:docMk/>
            <pc:sldMk cId="2406273178" sldId="256"/>
            <ac:picMk id="6" creationId="{0372B3E2-2988-4356-A92B-6342B070E859}"/>
          </ac:picMkLst>
        </pc:picChg>
        <pc:cxnChg chg="add del">
          <ac:chgData name="Nicolas Matias Tamara Gluck" userId="d01f0d94-fc01-496c-8db0-95c048d09328" providerId="ADAL" clId="{B3E203AF-5E94-4272-8276-DE860D23A77B}" dt="2021-11-26T00:58:32.286" v="67" actId="26606"/>
          <ac:cxnSpMkLst>
            <pc:docMk/>
            <pc:sldMk cId="2406273178" sldId="256"/>
            <ac:cxnSpMk id="11" creationId="{BCDAEC91-5BCE-4B55-9CC0-43EF94CB734B}"/>
          </ac:cxnSpMkLst>
        </pc:cxnChg>
        <pc:cxnChg chg="add mod">
          <ac:chgData name="Nicolas Matias Tamara Gluck" userId="d01f0d94-fc01-496c-8db0-95c048d09328" providerId="ADAL" clId="{B3E203AF-5E94-4272-8276-DE860D23A77B}" dt="2021-11-26T01:03:23.472" v="128" actId="14100"/>
          <ac:cxnSpMkLst>
            <pc:docMk/>
            <pc:sldMk cId="2406273178" sldId="256"/>
            <ac:cxnSpMk id="13" creationId="{CF1B722A-B3EE-40BF-BBFC-C0501FEAA6B2}"/>
          </ac:cxnSpMkLst>
        </pc:cxnChg>
        <pc:cxnChg chg="add mod">
          <ac:chgData name="Nicolas Matias Tamara Gluck" userId="d01f0d94-fc01-496c-8db0-95c048d09328" providerId="ADAL" clId="{B3E203AF-5E94-4272-8276-DE860D23A77B}" dt="2021-11-26T01:03:38.287" v="131" actId="14100"/>
          <ac:cxnSpMkLst>
            <pc:docMk/>
            <pc:sldMk cId="2406273178" sldId="256"/>
            <ac:cxnSpMk id="17" creationId="{40B4E09C-5957-42B1-8300-498573941CCA}"/>
          </ac:cxnSpMkLst>
        </pc:cxnChg>
        <pc:cxnChg chg="add mod">
          <ac:chgData name="Nicolas Matias Tamara Gluck" userId="d01f0d94-fc01-496c-8db0-95c048d09328" providerId="ADAL" clId="{B3E203AF-5E94-4272-8276-DE860D23A77B}" dt="2021-11-26T01:04:04.078" v="136" actId="14100"/>
          <ac:cxnSpMkLst>
            <pc:docMk/>
            <pc:sldMk cId="2406273178" sldId="256"/>
            <ac:cxnSpMk id="20" creationId="{8262BF6F-544F-4319-8665-6A54E57433A0}"/>
          </ac:cxnSpMkLst>
        </pc:cxnChg>
      </pc:sldChg>
      <pc:sldChg chg="addSp delSp modSp mod setBg">
        <pc:chgData name="Nicolas Matias Tamara Gluck" userId="d01f0d94-fc01-496c-8db0-95c048d09328" providerId="ADAL" clId="{B3E203AF-5E94-4272-8276-DE860D23A77B}" dt="2021-11-26T00:54:59.980" v="54" actId="26606"/>
        <pc:sldMkLst>
          <pc:docMk/>
          <pc:sldMk cId="3881757244" sldId="257"/>
        </pc:sldMkLst>
        <pc:spChg chg="del">
          <ac:chgData name="Nicolas Matias Tamara Gluck" userId="d01f0d94-fc01-496c-8db0-95c048d09328" providerId="ADAL" clId="{B3E203AF-5E94-4272-8276-DE860D23A77B}" dt="2021-11-26T00:54:33.817" v="50" actId="478"/>
          <ac:spMkLst>
            <pc:docMk/>
            <pc:sldMk cId="3881757244" sldId="257"/>
            <ac:spMk id="2" creationId="{602A16EB-EF2B-42B9-83BE-E0020E4C73E2}"/>
          </ac:spMkLst>
        </pc:spChg>
        <pc:spChg chg="del">
          <ac:chgData name="Nicolas Matias Tamara Gluck" userId="d01f0d94-fc01-496c-8db0-95c048d09328" providerId="ADAL" clId="{B3E203AF-5E94-4272-8276-DE860D23A77B}" dt="2021-11-26T00:54:32.106" v="49" actId="478"/>
          <ac:spMkLst>
            <pc:docMk/>
            <pc:sldMk cId="3881757244" sldId="257"/>
            <ac:spMk id="3" creationId="{4022028E-ED60-435C-8D61-AC8AE655A143}"/>
          </ac:spMkLst>
        </pc:spChg>
        <pc:spChg chg="add del mod">
          <ac:chgData name="Nicolas Matias Tamara Gluck" userId="d01f0d94-fc01-496c-8db0-95c048d09328" providerId="ADAL" clId="{B3E203AF-5E94-4272-8276-DE860D23A77B}" dt="2021-11-26T00:54:35.133" v="51" actId="478"/>
          <ac:spMkLst>
            <pc:docMk/>
            <pc:sldMk cId="3881757244" sldId="257"/>
            <ac:spMk id="7" creationId="{4EA3D8AD-4E18-435C-B5C1-8298A0C35760}"/>
          </ac:spMkLst>
        </pc:spChg>
        <pc:spChg chg="add del">
          <ac:chgData name="Nicolas Matias Tamara Gluck" userId="d01f0d94-fc01-496c-8db0-95c048d09328" providerId="ADAL" clId="{B3E203AF-5E94-4272-8276-DE860D23A77B}" dt="2021-11-26T00:54:59.980" v="54" actId="26606"/>
          <ac:spMkLst>
            <pc:docMk/>
            <pc:sldMk cId="3881757244" sldId="257"/>
            <ac:spMk id="10" creationId="{42A4FC2C-047E-45A5-965D-8E1E3BF09BC6}"/>
          </ac:spMkLst>
        </pc:spChg>
        <pc:spChg chg="add">
          <ac:chgData name="Nicolas Matias Tamara Gluck" userId="d01f0d94-fc01-496c-8db0-95c048d09328" providerId="ADAL" clId="{B3E203AF-5E94-4272-8276-DE860D23A77B}" dt="2021-11-26T00:54:59.980" v="54" actId="26606"/>
          <ac:spMkLst>
            <pc:docMk/>
            <pc:sldMk cId="3881757244" sldId="257"/>
            <ac:spMk id="15" creationId="{16B067B1-F4E5-4FDF-813D-C9E872E80075}"/>
          </ac:spMkLst>
        </pc:spChg>
        <pc:picChg chg="add mod">
          <ac:chgData name="Nicolas Matias Tamara Gluck" userId="d01f0d94-fc01-496c-8db0-95c048d09328" providerId="ADAL" clId="{B3E203AF-5E94-4272-8276-DE860D23A77B}" dt="2021-11-26T00:54:59.980" v="54" actId="26606"/>
          <ac:picMkLst>
            <pc:docMk/>
            <pc:sldMk cId="3881757244" sldId="257"/>
            <ac:picMk id="5" creationId="{113D543D-C037-4439-A4F3-75DCF3B6D061}"/>
          </ac:picMkLst>
        </pc:picChg>
      </pc:sldChg>
      <pc:sldChg chg="addSp delSp modSp mod ord setBg">
        <pc:chgData name="Nicolas Matias Tamara Gluck" userId="d01f0d94-fc01-496c-8db0-95c048d09328" providerId="ADAL" clId="{B3E203AF-5E94-4272-8276-DE860D23A77B}" dt="2021-11-26T00:37:29.679" v="46" actId="26606"/>
        <pc:sldMkLst>
          <pc:docMk/>
          <pc:sldMk cId="989272839" sldId="258"/>
        </pc:sldMkLst>
        <pc:spChg chg="del">
          <ac:chgData name="Nicolas Matias Tamara Gluck" userId="d01f0d94-fc01-496c-8db0-95c048d09328" providerId="ADAL" clId="{B3E203AF-5E94-4272-8276-DE860D23A77B}" dt="2021-11-25T22:47:16.343" v="9" actId="478"/>
          <ac:spMkLst>
            <pc:docMk/>
            <pc:sldMk cId="989272839" sldId="258"/>
            <ac:spMk id="2" creationId="{54971C4A-1045-47F4-91C3-18E087C58B13}"/>
          </ac:spMkLst>
        </pc:spChg>
        <pc:spChg chg="del">
          <ac:chgData name="Nicolas Matias Tamara Gluck" userId="d01f0d94-fc01-496c-8db0-95c048d09328" providerId="ADAL" clId="{B3E203AF-5E94-4272-8276-DE860D23A77B}" dt="2021-11-25T22:47:18.048" v="10" actId="478"/>
          <ac:spMkLst>
            <pc:docMk/>
            <pc:sldMk cId="989272839" sldId="258"/>
            <ac:spMk id="3" creationId="{A70812EB-2F9A-46E0-9559-409874095FF7}"/>
          </ac:spMkLst>
        </pc:spChg>
        <pc:spChg chg="add del mod">
          <ac:chgData name="Nicolas Matias Tamara Gluck" userId="d01f0d94-fc01-496c-8db0-95c048d09328" providerId="ADAL" clId="{B3E203AF-5E94-4272-8276-DE860D23A77B}" dt="2021-11-25T22:47:19.365" v="11" actId="478"/>
          <ac:spMkLst>
            <pc:docMk/>
            <pc:sldMk cId="989272839" sldId="258"/>
            <ac:spMk id="7" creationId="{FA4FFA68-4864-406B-8C05-DCFC86993049}"/>
          </ac:spMkLst>
        </pc:spChg>
        <pc:spChg chg="add">
          <ac:chgData name="Nicolas Matias Tamara Gluck" userId="d01f0d94-fc01-496c-8db0-95c048d09328" providerId="ADAL" clId="{B3E203AF-5E94-4272-8276-DE860D23A77B}" dt="2021-11-26T00:37:29.679" v="46" actId="26606"/>
          <ac:spMkLst>
            <pc:docMk/>
            <pc:sldMk cId="989272839" sldId="258"/>
            <ac:spMk id="14" creationId="{42A4FC2C-047E-45A5-965D-8E1E3BF09BC6}"/>
          </ac:spMkLst>
        </pc:spChg>
        <pc:picChg chg="add del mod">
          <ac:chgData name="Nicolas Matias Tamara Gluck" userId="d01f0d94-fc01-496c-8db0-95c048d09328" providerId="ADAL" clId="{B3E203AF-5E94-4272-8276-DE860D23A77B}" dt="2021-11-26T00:35:49.178" v="43" actId="478"/>
          <ac:picMkLst>
            <pc:docMk/>
            <pc:sldMk cId="989272839" sldId="258"/>
            <ac:picMk id="5" creationId="{3889ED1A-787A-4AFD-BFA8-F43F6B49FB53}"/>
          </ac:picMkLst>
        </pc:picChg>
        <pc:picChg chg="add mod">
          <ac:chgData name="Nicolas Matias Tamara Gluck" userId="d01f0d94-fc01-496c-8db0-95c048d09328" providerId="ADAL" clId="{B3E203AF-5E94-4272-8276-DE860D23A77B}" dt="2021-11-26T00:37:29.679" v="46" actId="26606"/>
          <ac:picMkLst>
            <pc:docMk/>
            <pc:sldMk cId="989272839" sldId="258"/>
            <ac:picMk id="9" creationId="{3D71C847-7FD2-4B03-976F-C0806CAD8D5F}"/>
          </ac:picMkLst>
        </pc:picChg>
      </pc:sldChg>
      <pc:sldChg chg="addSp delSp modSp mod setBg">
        <pc:chgData name="Nicolas Matias Tamara Gluck" userId="d01f0d94-fc01-496c-8db0-95c048d09328" providerId="ADAL" clId="{B3E203AF-5E94-4272-8276-DE860D23A77B}" dt="2021-11-26T02:14:52.338" v="240" actId="26606"/>
        <pc:sldMkLst>
          <pc:docMk/>
          <pc:sldMk cId="267144998" sldId="259"/>
        </pc:sldMkLst>
        <pc:spChg chg="del">
          <ac:chgData name="Nicolas Matias Tamara Gluck" userId="d01f0d94-fc01-496c-8db0-95c048d09328" providerId="ADAL" clId="{B3E203AF-5E94-4272-8276-DE860D23A77B}" dt="2021-11-26T00:31:49.977" v="22" actId="478"/>
          <ac:spMkLst>
            <pc:docMk/>
            <pc:sldMk cId="267144998" sldId="259"/>
            <ac:spMk id="2" creationId="{4016D004-FD75-4C65-88B3-F2602228B587}"/>
          </ac:spMkLst>
        </pc:spChg>
        <pc:spChg chg="del">
          <ac:chgData name="Nicolas Matias Tamara Gluck" userId="d01f0d94-fc01-496c-8db0-95c048d09328" providerId="ADAL" clId="{B3E203AF-5E94-4272-8276-DE860D23A77B}" dt="2021-11-26T00:31:52.211" v="24" actId="478"/>
          <ac:spMkLst>
            <pc:docMk/>
            <pc:sldMk cId="267144998" sldId="259"/>
            <ac:spMk id="3" creationId="{B52FC75F-E4FC-4E65-B1F2-4F7873FD0364}"/>
          </ac:spMkLst>
        </pc:spChg>
        <pc:spChg chg="add del mod">
          <ac:chgData name="Nicolas Matias Tamara Gluck" userId="d01f0d94-fc01-496c-8db0-95c048d09328" providerId="ADAL" clId="{B3E203AF-5E94-4272-8276-DE860D23A77B}" dt="2021-11-26T00:31:51.218" v="23" actId="478"/>
          <ac:spMkLst>
            <pc:docMk/>
            <pc:sldMk cId="267144998" sldId="259"/>
            <ac:spMk id="5" creationId="{F2BE804C-3A90-4A9B-ACE7-A7ED14EC1B42}"/>
          </ac:spMkLst>
        </pc:spChg>
        <pc:spChg chg="add del">
          <ac:chgData name="Nicolas Matias Tamara Gluck" userId="d01f0d94-fc01-496c-8db0-95c048d09328" providerId="ADAL" clId="{B3E203AF-5E94-4272-8276-DE860D23A77B}" dt="2021-11-26T02:12:44.040" v="237" actId="26606"/>
          <ac:spMkLst>
            <pc:docMk/>
            <pc:sldMk cId="267144998" sldId="259"/>
            <ac:spMk id="14" creationId="{42A4FC2C-047E-45A5-965D-8E1E3BF09BC6}"/>
          </ac:spMkLst>
        </pc:spChg>
        <pc:spChg chg="add del">
          <ac:chgData name="Nicolas Matias Tamara Gluck" userId="d01f0d94-fc01-496c-8db0-95c048d09328" providerId="ADAL" clId="{B3E203AF-5E94-4272-8276-DE860D23A77B}" dt="2021-11-26T02:14:52.338" v="240" actId="26606"/>
          <ac:spMkLst>
            <pc:docMk/>
            <pc:sldMk cId="267144998" sldId="259"/>
            <ac:spMk id="19" creationId="{16B067B1-F4E5-4FDF-813D-C9E872E80075}"/>
          </ac:spMkLst>
        </pc:spChg>
        <pc:spChg chg="add">
          <ac:chgData name="Nicolas Matias Tamara Gluck" userId="d01f0d94-fc01-496c-8db0-95c048d09328" providerId="ADAL" clId="{B3E203AF-5E94-4272-8276-DE860D23A77B}" dt="2021-11-26T02:14:52.338" v="240" actId="26606"/>
          <ac:spMkLst>
            <pc:docMk/>
            <pc:sldMk cId="267144998" sldId="259"/>
            <ac:spMk id="24" creationId="{16B067B1-F4E5-4FDF-813D-C9E872E80075}"/>
          </ac:spMkLst>
        </pc:spChg>
        <pc:picChg chg="add del mod">
          <ac:chgData name="Nicolas Matias Tamara Gluck" userId="d01f0d94-fc01-496c-8db0-95c048d09328" providerId="ADAL" clId="{B3E203AF-5E94-4272-8276-DE860D23A77B}" dt="2021-11-26T00:35:19.992" v="38" actId="478"/>
          <ac:picMkLst>
            <pc:docMk/>
            <pc:sldMk cId="267144998" sldId="259"/>
            <ac:picMk id="7" creationId="{A30D999C-D444-4187-ACEC-F5CF995C3110}"/>
          </ac:picMkLst>
        </pc:picChg>
        <pc:picChg chg="add del mod">
          <ac:chgData name="Nicolas Matias Tamara Gluck" userId="d01f0d94-fc01-496c-8db0-95c048d09328" providerId="ADAL" clId="{B3E203AF-5E94-4272-8276-DE860D23A77B}" dt="2021-11-26T02:14:47.924" v="238" actId="478"/>
          <ac:picMkLst>
            <pc:docMk/>
            <pc:sldMk cId="267144998" sldId="259"/>
            <ac:picMk id="9" creationId="{08B1106C-8E67-4D27-B2BA-7933A9278EF6}"/>
          </ac:picMkLst>
        </pc:picChg>
        <pc:picChg chg="add mod">
          <ac:chgData name="Nicolas Matias Tamara Gluck" userId="d01f0d94-fc01-496c-8db0-95c048d09328" providerId="ADAL" clId="{B3E203AF-5E94-4272-8276-DE860D23A77B}" dt="2021-11-26T02:14:52.338" v="240" actId="26606"/>
          <ac:picMkLst>
            <pc:docMk/>
            <pc:sldMk cId="267144998" sldId="259"/>
            <ac:picMk id="11" creationId="{267110C3-42D5-48ED-A20D-9C18439F9AA9}"/>
          </ac:picMkLst>
        </pc:picChg>
      </pc:sldChg>
      <pc:sldChg chg="del">
        <pc:chgData name="Nicolas Matias Tamara Gluck" userId="d01f0d94-fc01-496c-8db0-95c048d09328" providerId="ADAL" clId="{B3E203AF-5E94-4272-8276-DE860D23A77B}" dt="2021-11-28T16:51:20.990" v="290" actId="2696"/>
        <pc:sldMkLst>
          <pc:docMk/>
          <pc:sldMk cId="606520367" sldId="260"/>
        </pc:sldMkLst>
      </pc:sldChg>
      <pc:sldChg chg="del">
        <pc:chgData name="Nicolas Matias Tamara Gluck" userId="d01f0d94-fc01-496c-8db0-95c048d09328" providerId="ADAL" clId="{B3E203AF-5E94-4272-8276-DE860D23A77B}" dt="2021-11-28T16:51:24.257" v="291" actId="2696"/>
        <pc:sldMkLst>
          <pc:docMk/>
          <pc:sldMk cId="4121668190" sldId="261"/>
        </pc:sldMkLst>
      </pc:sldChg>
      <pc:sldChg chg="modSp mod">
        <pc:chgData name="Nicolas Matias Tamara Gluck" userId="d01f0d94-fc01-496c-8db0-95c048d09328" providerId="ADAL" clId="{B3E203AF-5E94-4272-8276-DE860D23A77B}" dt="2021-11-25T22:31:00.282" v="2" actId="14100"/>
        <pc:sldMkLst>
          <pc:docMk/>
          <pc:sldMk cId="444452616" sldId="272"/>
        </pc:sldMkLst>
        <pc:picChg chg="mod">
          <ac:chgData name="Nicolas Matias Tamara Gluck" userId="d01f0d94-fc01-496c-8db0-95c048d09328" providerId="ADAL" clId="{B3E203AF-5E94-4272-8276-DE860D23A77B}" dt="2021-11-25T22:31:00.282" v="2" actId="14100"/>
          <ac:picMkLst>
            <pc:docMk/>
            <pc:sldMk cId="444452616" sldId="272"/>
            <ac:picMk id="5" creationId="{8EBDC7D6-B633-40B0-A0AC-39791A6D751D}"/>
          </ac:picMkLst>
        </pc:picChg>
      </pc:sldChg>
      <pc:sldChg chg="addSp delSp modSp new mod setBg">
        <pc:chgData name="Nicolas Matias Tamara Gluck" userId="d01f0d94-fc01-496c-8db0-95c048d09328" providerId="ADAL" clId="{B3E203AF-5E94-4272-8276-DE860D23A77B}" dt="2021-11-26T02:11:59.814" v="236" actId="26606"/>
        <pc:sldMkLst>
          <pc:docMk/>
          <pc:sldMk cId="3861578811" sldId="277"/>
        </pc:sldMkLst>
        <pc:spChg chg="del mod">
          <ac:chgData name="Nicolas Matias Tamara Gluck" userId="d01f0d94-fc01-496c-8db0-95c048d09328" providerId="ADAL" clId="{B3E203AF-5E94-4272-8276-DE860D23A77B}" dt="2021-11-26T02:11:31.467" v="230" actId="478"/>
          <ac:spMkLst>
            <pc:docMk/>
            <pc:sldMk cId="3861578811" sldId="277"/>
            <ac:spMk id="2" creationId="{24E32FEE-37B1-4940-BEA0-9C4B656916F1}"/>
          </ac:spMkLst>
        </pc:spChg>
        <pc:spChg chg="del">
          <ac:chgData name="Nicolas Matias Tamara Gluck" userId="d01f0d94-fc01-496c-8db0-95c048d09328" providerId="ADAL" clId="{B3E203AF-5E94-4272-8276-DE860D23A77B}" dt="2021-11-26T00:27:28.535" v="21" actId="478"/>
          <ac:spMkLst>
            <pc:docMk/>
            <pc:sldMk cId="3861578811" sldId="277"/>
            <ac:spMk id="3" creationId="{231D22EB-0575-4DD4-B14F-4FFD34090021}"/>
          </ac:spMkLst>
        </pc:spChg>
        <pc:spChg chg="add del mod">
          <ac:chgData name="Nicolas Matias Tamara Gluck" userId="d01f0d94-fc01-496c-8db0-95c048d09328" providerId="ADAL" clId="{B3E203AF-5E94-4272-8276-DE860D23A77B}" dt="2021-11-26T02:11:34.002" v="231" actId="478"/>
          <ac:spMkLst>
            <pc:docMk/>
            <pc:sldMk cId="3861578811" sldId="277"/>
            <ac:spMk id="5" creationId="{69E15A87-A9F9-4E23-A33F-A381E7DCA13F}"/>
          </ac:spMkLst>
        </pc:spChg>
        <pc:spChg chg="add del">
          <ac:chgData name="Nicolas Matias Tamara Gluck" userId="d01f0d94-fc01-496c-8db0-95c048d09328" providerId="ADAL" clId="{B3E203AF-5E94-4272-8276-DE860D23A77B}" dt="2021-11-26T02:11:59.814" v="236" actId="26606"/>
          <ac:spMkLst>
            <pc:docMk/>
            <pc:sldMk cId="3861578811" sldId="277"/>
            <ac:spMk id="12" creationId="{16B067B1-F4E5-4FDF-813D-C9E872E80075}"/>
          </ac:spMkLst>
        </pc:spChg>
        <pc:spChg chg="add">
          <ac:chgData name="Nicolas Matias Tamara Gluck" userId="d01f0d94-fc01-496c-8db0-95c048d09328" providerId="ADAL" clId="{B3E203AF-5E94-4272-8276-DE860D23A77B}" dt="2021-11-26T02:11:59.814" v="236" actId="26606"/>
          <ac:spMkLst>
            <pc:docMk/>
            <pc:sldMk cId="3861578811" sldId="277"/>
            <ac:spMk id="17" creationId="{42A4FC2C-047E-45A5-965D-8E1E3BF09BC6}"/>
          </ac:spMkLst>
        </pc:spChg>
        <pc:picChg chg="add mod">
          <ac:chgData name="Nicolas Matias Tamara Gluck" userId="d01f0d94-fc01-496c-8db0-95c048d09328" providerId="ADAL" clId="{B3E203AF-5E94-4272-8276-DE860D23A77B}" dt="2021-11-26T02:11:59.814" v="236" actId="26606"/>
          <ac:picMkLst>
            <pc:docMk/>
            <pc:sldMk cId="3861578811" sldId="277"/>
            <ac:picMk id="7" creationId="{08FF53CF-719E-4127-9730-20C3C674E3D4}"/>
          </ac:picMkLst>
        </pc:picChg>
      </pc:sldChg>
      <pc:sldChg chg="addSp delSp modSp new mod setBg">
        <pc:chgData name="Nicolas Matias Tamara Gluck" userId="d01f0d94-fc01-496c-8db0-95c048d09328" providerId="ADAL" clId="{B3E203AF-5E94-4272-8276-DE860D23A77B}" dt="2021-11-26T01:08:43.451" v="229" actId="962"/>
        <pc:sldMkLst>
          <pc:docMk/>
          <pc:sldMk cId="3249762963" sldId="278"/>
        </pc:sldMkLst>
        <pc:spChg chg="del mod">
          <ac:chgData name="Nicolas Matias Tamara Gluck" userId="d01f0d94-fc01-496c-8db0-95c048d09328" providerId="ADAL" clId="{B3E203AF-5E94-4272-8276-DE860D23A77B}" dt="2021-11-26T00:55:14.817" v="57" actId="478"/>
          <ac:spMkLst>
            <pc:docMk/>
            <pc:sldMk cId="3249762963" sldId="278"/>
            <ac:spMk id="2" creationId="{C6CA9E35-6EFA-4FD4-BC6C-E189165E2F64}"/>
          </ac:spMkLst>
        </pc:spChg>
        <pc:spChg chg="del">
          <ac:chgData name="Nicolas Matias Tamara Gluck" userId="d01f0d94-fc01-496c-8db0-95c048d09328" providerId="ADAL" clId="{B3E203AF-5E94-4272-8276-DE860D23A77B}" dt="2021-11-26T00:55:12.353" v="56" actId="26606"/>
          <ac:spMkLst>
            <pc:docMk/>
            <pc:sldMk cId="3249762963" sldId="278"/>
            <ac:spMk id="3" creationId="{CC60CC04-494A-413B-B952-57A4D5B7E55E}"/>
          </ac:spMkLst>
        </pc:spChg>
        <pc:spChg chg="add del">
          <ac:chgData name="Nicolas Matias Tamara Gluck" userId="d01f0d94-fc01-496c-8db0-95c048d09328" providerId="ADAL" clId="{B3E203AF-5E94-4272-8276-DE860D23A77B}" dt="2021-11-26T00:55:57.849" v="59" actId="26606"/>
          <ac:spMkLst>
            <pc:docMk/>
            <pc:sldMk cId="3249762963" sldId="278"/>
            <ac:spMk id="8" creationId="{EFA9B6C6-A247-48A8-9A1C-1E36FA9456B5}"/>
          </ac:spMkLst>
        </pc:spChg>
        <pc:spChg chg="add del">
          <ac:chgData name="Nicolas Matias Tamara Gluck" userId="d01f0d94-fc01-496c-8db0-95c048d09328" providerId="ADAL" clId="{B3E203AF-5E94-4272-8276-DE860D23A77B}" dt="2021-11-26T00:55:57.849" v="59" actId="26606"/>
          <ac:spMkLst>
            <pc:docMk/>
            <pc:sldMk cId="3249762963" sldId="278"/>
            <ac:spMk id="10" creationId="{C5CB530E-515E-412C-9DF1-5F8FFBD6F383}"/>
          </ac:spMkLst>
        </pc:spChg>
        <pc:spChg chg="add del">
          <ac:chgData name="Nicolas Matias Tamara Gluck" userId="d01f0d94-fc01-496c-8db0-95c048d09328" providerId="ADAL" clId="{B3E203AF-5E94-4272-8276-DE860D23A77B}" dt="2021-11-26T00:55:57.849" v="59" actId="26606"/>
          <ac:spMkLst>
            <pc:docMk/>
            <pc:sldMk cId="3249762963" sldId="278"/>
            <ac:spMk id="12" creationId="{712D4376-A578-4FF1-94FC-245E7A6A489F}"/>
          </ac:spMkLst>
        </pc:spChg>
        <pc:spChg chg="add del">
          <ac:chgData name="Nicolas Matias Tamara Gluck" userId="d01f0d94-fc01-496c-8db0-95c048d09328" providerId="ADAL" clId="{B3E203AF-5E94-4272-8276-DE860D23A77B}" dt="2021-11-26T00:55:57.849" v="59" actId="26606"/>
          <ac:spMkLst>
            <pc:docMk/>
            <pc:sldMk cId="3249762963" sldId="278"/>
            <ac:spMk id="14" creationId="{AEA7509D-F04F-40CB-A0B3-EEF16499CC9F}"/>
          </ac:spMkLst>
        </pc:spChg>
        <pc:spChg chg="add del">
          <ac:chgData name="Nicolas Matias Tamara Gluck" userId="d01f0d94-fc01-496c-8db0-95c048d09328" providerId="ADAL" clId="{B3E203AF-5E94-4272-8276-DE860D23A77B}" dt="2021-11-26T01:08:40.736" v="227" actId="26606"/>
          <ac:spMkLst>
            <pc:docMk/>
            <pc:sldMk cId="3249762963" sldId="278"/>
            <ac:spMk id="21" creationId="{16B067B1-F4E5-4FDF-813D-C9E872E80075}"/>
          </ac:spMkLst>
        </pc:spChg>
        <pc:spChg chg="add">
          <ac:chgData name="Nicolas Matias Tamara Gluck" userId="d01f0d94-fc01-496c-8db0-95c048d09328" providerId="ADAL" clId="{B3E203AF-5E94-4272-8276-DE860D23A77B}" dt="2021-11-26T01:08:40.736" v="227" actId="26606"/>
          <ac:spMkLst>
            <pc:docMk/>
            <pc:sldMk cId="3249762963" sldId="278"/>
            <ac:spMk id="26" creationId="{16B067B1-F4E5-4FDF-813D-C9E872E80075}"/>
          </ac:spMkLst>
        </pc:spChg>
        <pc:picChg chg="add del mod">
          <ac:chgData name="Nicolas Matias Tamara Gluck" userId="d01f0d94-fc01-496c-8db0-95c048d09328" providerId="ADAL" clId="{B3E203AF-5E94-4272-8276-DE860D23A77B}" dt="2021-11-26T01:07:42.808" v="225" actId="478"/>
          <ac:picMkLst>
            <pc:docMk/>
            <pc:sldMk cId="3249762963" sldId="278"/>
            <ac:picMk id="5" creationId="{303ACAFC-AAF7-4621-9DBC-2C24E86D3226}"/>
          </ac:picMkLst>
        </pc:picChg>
        <pc:picChg chg="add mod">
          <ac:chgData name="Nicolas Matias Tamara Gluck" userId="d01f0d94-fc01-496c-8db0-95c048d09328" providerId="ADAL" clId="{B3E203AF-5E94-4272-8276-DE860D23A77B}" dt="2021-11-26T01:08:43.451" v="229" actId="962"/>
          <ac:picMkLst>
            <pc:docMk/>
            <pc:sldMk cId="3249762963" sldId="278"/>
            <ac:picMk id="7" creationId="{19BFC844-A1A3-4DE4-9712-7B8D89A3501A}"/>
          </ac:picMkLst>
        </pc:picChg>
        <pc:cxnChg chg="add del">
          <ac:chgData name="Nicolas Matias Tamara Gluck" userId="d01f0d94-fc01-496c-8db0-95c048d09328" providerId="ADAL" clId="{B3E203AF-5E94-4272-8276-DE860D23A77B}" dt="2021-11-26T00:55:57.849" v="59" actId="26606"/>
          <ac:cxnSpMkLst>
            <pc:docMk/>
            <pc:sldMk cId="3249762963" sldId="278"/>
            <ac:cxnSpMk id="16" creationId="{56020367-4FD5-4596-8E10-C5F095CD8DBF}"/>
          </ac:cxnSpMkLst>
        </pc:cxnChg>
      </pc:sldChg>
      <pc:sldChg chg="addSp delSp modSp new mod ord setBg">
        <pc:chgData name="Nicolas Matias Tamara Gluck" userId="d01f0d94-fc01-496c-8db0-95c048d09328" providerId="ADAL" clId="{B3E203AF-5E94-4272-8276-DE860D23A77B}" dt="2021-11-26T17:49:48.666" v="289" actId="26606"/>
        <pc:sldMkLst>
          <pc:docMk/>
          <pc:sldMk cId="1144614926" sldId="279"/>
        </pc:sldMkLst>
        <pc:spChg chg="del">
          <ac:chgData name="Nicolas Matias Tamara Gluck" userId="d01f0d94-fc01-496c-8db0-95c048d09328" providerId="ADAL" clId="{B3E203AF-5E94-4272-8276-DE860D23A77B}" dt="2021-11-26T03:05:53.973" v="244" actId="478"/>
          <ac:spMkLst>
            <pc:docMk/>
            <pc:sldMk cId="1144614926" sldId="279"/>
            <ac:spMk id="2" creationId="{3E02192B-9BFA-457D-96B6-FDB165BB48DB}"/>
          </ac:spMkLst>
        </pc:spChg>
        <pc:spChg chg="del">
          <ac:chgData name="Nicolas Matias Tamara Gluck" userId="d01f0d94-fc01-496c-8db0-95c048d09328" providerId="ADAL" clId="{B3E203AF-5E94-4272-8276-DE860D23A77B}" dt="2021-11-26T03:05:52.193" v="243" actId="478"/>
          <ac:spMkLst>
            <pc:docMk/>
            <pc:sldMk cId="1144614926" sldId="279"/>
            <ac:spMk id="3" creationId="{E002024D-6B24-4DEC-9AA0-162FB0340E53}"/>
          </ac:spMkLst>
        </pc:spChg>
        <pc:spChg chg="add del">
          <ac:chgData name="Nicolas Matias Tamara Gluck" userId="d01f0d94-fc01-496c-8db0-95c048d09328" providerId="ADAL" clId="{B3E203AF-5E94-4272-8276-DE860D23A77B}" dt="2021-11-26T17:49:48.666" v="289" actId="26606"/>
          <ac:spMkLst>
            <pc:docMk/>
            <pc:sldMk cId="1144614926" sldId="279"/>
            <ac:spMk id="10" creationId="{16B067B1-F4E5-4FDF-813D-C9E872E80075}"/>
          </ac:spMkLst>
        </pc:spChg>
        <pc:spChg chg="add">
          <ac:chgData name="Nicolas Matias Tamara Gluck" userId="d01f0d94-fc01-496c-8db0-95c048d09328" providerId="ADAL" clId="{B3E203AF-5E94-4272-8276-DE860D23A77B}" dt="2021-11-26T17:49:48.666" v="289" actId="26606"/>
          <ac:spMkLst>
            <pc:docMk/>
            <pc:sldMk cId="1144614926" sldId="279"/>
            <ac:spMk id="15" creationId="{16B067B1-F4E5-4FDF-813D-C9E872E80075}"/>
          </ac:spMkLst>
        </pc:spChg>
        <pc:picChg chg="add del mod">
          <ac:chgData name="Nicolas Matias Tamara Gluck" userId="d01f0d94-fc01-496c-8db0-95c048d09328" providerId="ADAL" clId="{B3E203AF-5E94-4272-8276-DE860D23A77B}" dt="2021-11-26T17:49:44.875" v="287" actId="478"/>
          <ac:picMkLst>
            <pc:docMk/>
            <pc:sldMk cId="1144614926" sldId="279"/>
            <ac:picMk id="5" creationId="{A13E672A-BF4D-44AD-BBB2-DBCE963E91E5}"/>
          </ac:picMkLst>
        </pc:picChg>
        <pc:picChg chg="add mod">
          <ac:chgData name="Nicolas Matias Tamara Gluck" userId="d01f0d94-fc01-496c-8db0-95c048d09328" providerId="ADAL" clId="{B3E203AF-5E94-4272-8276-DE860D23A77B}" dt="2021-11-26T17:49:48.666" v="289" actId="26606"/>
          <ac:picMkLst>
            <pc:docMk/>
            <pc:sldMk cId="1144614926" sldId="279"/>
            <ac:picMk id="7" creationId="{93F2AFBC-8307-472B-B7D7-88B7EA39DF5F}"/>
          </ac:picMkLst>
        </pc:picChg>
      </pc:sldChg>
      <pc:sldChg chg="addSp delSp modSp new mod ord setBg">
        <pc:chgData name="Nicolas Matias Tamara Gluck" userId="d01f0d94-fc01-496c-8db0-95c048d09328" providerId="ADAL" clId="{B3E203AF-5E94-4272-8276-DE860D23A77B}" dt="2021-11-26T17:43:35.768" v="280" actId="26606"/>
        <pc:sldMkLst>
          <pc:docMk/>
          <pc:sldMk cId="1120378366" sldId="280"/>
        </pc:sldMkLst>
        <pc:spChg chg="del">
          <ac:chgData name="Nicolas Matias Tamara Gluck" userId="d01f0d94-fc01-496c-8db0-95c048d09328" providerId="ADAL" clId="{B3E203AF-5E94-4272-8276-DE860D23A77B}" dt="2021-11-26T03:06:15.097" v="248" actId="478"/>
          <ac:spMkLst>
            <pc:docMk/>
            <pc:sldMk cId="1120378366" sldId="280"/>
            <ac:spMk id="2" creationId="{973E944C-E6D8-4D85-A550-787731049C5F}"/>
          </ac:spMkLst>
        </pc:spChg>
        <pc:spChg chg="del">
          <ac:chgData name="Nicolas Matias Tamara Gluck" userId="d01f0d94-fc01-496c-8db0-95c048d09328" providerId="ADAL" clId="{B3E203AF-5E94-4272-8276-DE860D23A77B}" dt="2021-11-26T03:06:14.277" v="247" actId="478"/>
          <ac:spMkLst>
            <pc:docMk/>
            <pc:sldMk cId="1120378366" sldId="280"/>
            <ac:spMk id="3" creationId="{4BA153C0-C5FE-40B1-8FF9-90E415ADC06D}"/>
          </ac:spMkLst>
        </pc:spChg>
        <pc:spChg chg="add del">
          <ac:chgData name="Nicolas Matias Tamara Gluck" userId="d01f0d94-fc01-496c-8db0-95c048d09328" providerId="ADAL" clId="{B3E203AF-5E94-4272-8276-DE860D23A77B}" dt="2021-11-26T03:35:20.561" v="254" actId="26606"/>
          <ac:spMkLst>
            <pc:docMk/>
            <pc:sldMk cId="1120378366" sldId="280"/>
            <ac:spMk id="10" creationId="{42A4FC2C-047E-45A5-965D-8E1E3BF09BC6}"/>
          </ac:spMkLst>
        </pc:spChg>
        <pc:spChg chg="add del">
          <ac:chgData name="Nicolas Matias Tamara Gluck" userId="d01f0d94-fc01-496c-8db0-95c048d09328" providerId="ADAL" clId="{B3E203AF-5E94-4272-8276-DE860D23A77B}" dt="2021-11-26T17:43:35.768" v="280" actId="26606"/>
          <ac:spMkLst>
            <pc:docMk/>
            <pc:sldMk cId="1120378366" sldId="280"/>
            <ac:spMk id="12" creationId="{16B067B1-F4E5-4FDF-813D-C9E872E80075}"/>
          </ac:spMkLst>
        </pc:spChg>
        <pc:spChg chg="add">
          <ac:chgData name="Nicolas Matias Tamara Gluck" userId="d01f0d94-fc01-496c-8db0-95c048d09328" providerId="ADAL" clId="{B3E203AF-5E94-4272-8276-DE860D23A77B}" dt="2021-11-26T17:43:35.768" v="280" actId="26606"/>
          <ac:spMkLst>
            <pc:docMk/>
            <pc:sldMk cId="1120378366" sldId="280"/>
            <ac:spMk id="17" creationId="{16B067B1-F4E5-4FDF-813D-C9E872E80075}"/>
          </ac:spMkLst>
        </pc:spChg>
        <pc:picChg chg="add del mod">
          <ac:chgData name="Nicolas Matias Tamara Gluck" userId="d01f0d94-fc01-496c-8db0-95c048d09328" providerId="ADAL" clId="{B3E203AF-5E94-4272-8276-DE860D23A77B}" dt="2021-11-26T17:43:31.929" v="278" actId="478"/>
          <ac:picMkLst>
            <pc:docMk/>
            <pc:sldMk cId="1120378366" sldId="280"/>
            <ac:picMk id="5" creationId="{71FA106C-1DA5-44F1-B919-FA9C7CECD952}"/>
          </ac:picMkLst>
        </pc:picChg>
        <pc:picChg chg="add mod">
          <ac:chgData name="Nicolas Matias Tamara Gluck" userId="d01f0d94-fc01-496c-8db0-95c048d09328" providerId="ADAL" clId="{B3E203AF-5E94-4272-8276-DE860D23A77B}" dt="2021-11-26T17:43:35.768" v="280" actId="26606"/>
          <ac:picMkLst>
            <pc:docMk/>
            <pc:sldMk cId="1120378366" sldId="280"/>
            <ac:picMk id="7" creationId="{C6D1797A-74FF-41DC-A4FE-16D4E41BCEC7}"/>
          </ac:picMkLst>
        </pc:picChg>
      </pc:sldChg>
      <pc:sldChg chg="addSp delSp modSp add mod ord setBg">
        <pc:chgData name="Nicolas Matias Tamara Gluck" userId="d01f0d94-fc01-496c-8db0-95c048d09328" providerId="ADAL" clId="{B3E203AF-5E94-4272-8276-DE860D23A77B}" dt="2021-11-26T17:44:53.899" v="283" actId="26606"/>
        <pc:sldMkLst>
          <pc:docMk/>
          <pc:sldMk cId="105298222" sldId="281"/>
        </pc:sldMkLst>
        <pc:spChg chg="add del">
          <ac:chgData name="Nicolas Matias Tamara Gluck" userId="d01f0d94-fc01-496c-8db0-95c048d09328" providerId="ADAL" clId="{B3E203AF-5E94-4272-8276-DE860D23A77B}" dt="2021-11-26T17:44:53.899" v="283" actId="26606"/>
          <ac:spMkLst>
            <pc:docMk/>
            <pc:sldMk cId="105298222" sldId="281"/>
            <ac:spMk id="8" creationId="{16B067B1-F4E5-4FDF-813D-C9E872E80075}"/>
          </ac:spMkLst>
        </pc:spChg>
        <pc:spChg chg="add">
          <ac:chgData name="Nicolas Matias Tamara Gluck" userId="d01f0d94-fc01-496c-8db0-95c048d09328" providerId="ADAL" clId="{B3E203AF-5E94-4272-8276-DE860D23A77B}" dt="2021-11-26T17:44:53.899" v="283" actId="26606"/>
          <ac:spMkLst>
            <pc:docMk/>
            <pc:sldMk cId="105298222" sldId="281"/>
            <ac:spMk id="13" creationId="{16B067B1-F4E5-4FDF-813D-C9E872E80075}"/>
          </ac:spMkLst>
        </pc:spChg>
        <pc:picChg chg="add del mod">
          <ac:chgData name="Nicolas Matias Tamara Gluck" userId="d01f0d94-fc01-496c-8db0-95c048d09328" providerId="ADAL" clId="{B3E203AF-5E94-4272-8276-DE860D23A77B}" dt="2021-11-26T17:44:50.377" v="281" actId="478"/>
          <ac:picMkLst>
            <pc:docMk/>
            <pc:sldMk cId="105298222" sldId="281"/>
            <ac:picMk id="3" creationId="{BB95B5A0-BD9C-4BAB-A7F8-99DA49F59A0B}"/>
          </ac:picMkLst>
        </pc:picChg>
        <pc:picChg chg="add mod">
          <ac:chgData name="Nicolas Matias Tamara Gluck" userId="d01f0d94-fc01-496c-8db0-95c048d09328" providerId="ADAL" clId="{B3E203AF-5E94-4272-8276-DE860D23A77B}" dt="2021-11-26T17:44:53.899" v="283" actId="26606"/>
          <ac:picMkLst>
            <pc:docMk/>
            <pc:sldMk cId="105298222" sldId="281"/>
            <ac:picMk id="5" creationId="{BA9643B8-2D80-40C6-8298-377592803561}"/>
          </ac:picMkLst>
        </pc:picChg>
      </pc:sldChg>
      <pc:sldChg chg="addSp delSp modSp new mod ord setBg">
        <pc:chgData name="Nicolas Matias Tamara Gluck" userId="d01f0d94-fc01-496c-8db0-95c048d09328" providerId="ADAL" clId="{B3E203AF-5E94-4272-8276-DE860D23A77B}" dt="2021-11-26T17:47:20.594" v="286" actId="26606"/>
        <pc:sldMkLst>
          <pc:docMk/>
          <pc:sldMk cId="2092929458" sldId="282"/>
        </pc:sldMkLst>
        <pc:spChg chg="del">
          <ac:chgData name="Nicolas Matias Tamara Gluck" userId="d01f0d94-fc01-496c-8db0-95c048d09328" providerId="ADAL" clId="{B3E203AF-5E94-4272-8276-DE860D23A77B}" dt="2021-11-26T03:48:34.782" v="264" actId="478"/>
          <ac:spMkLst>
            <pc:docMk/>
            <pc:sldMk cId="2092929458" sldId="282"/>
            <ac:spMk id="2" creationId="{1D7377BF-EF0C-4643-9242-C197F5F9FFBF}"/>
          </ac:spMkLst>
        </pc:spChg>
        <pc:spChg chg="del">
          <ac:chgData name="Nicolas Matias Tamara Gluck" userId="d01f0d94-fc01-496c-8db0-95c048d09328" providerId="ADAL" clId="{B3E203AF-5E94-4272-8276-DE860D23A77B}" dt="2021-11-26T03:48:35.642" v="265" actId="478"/>
          <ac:spMkLst>
            <pc:docMk/>
            <pc:sldMk cId="2092929458" sldId="282"/>
            <ac:spMk id="3" creationId="{49CFD0C3-A7F1-4E8F-8710-86CBA65F8578}"/>
          </ac:spMkLst>
        </pc:spChg>
        <pc:spChg chg="add del">
          <ac:chgData name="Nicolas Matias Tamara Gluck" userId="d01f0d94-fc01-496c-8db0-95c048d09328" providerId="ADAL" clId="{B3E203AF-5E94-4272-8276-DE860D23A77B}" dt="2021-11-26T17:47:20.594" v="286" actId="26606"/>
          <ac:spMkLst>
            <pc:docMk/>
            <pc:sldMk cId="2092929458" sldId="282"/>
            <ac:spMk id="10" creationId="{16B067B1-F4E5-4FDF-813D-C9E872E80075}"/>
          </ac:spMkLst>
        </pc:spChg>
        <pc:spChg chg="add">
          <ac:chgData name="Nicolas Matias Tamara Gluck" userId="d01f0d94-fc01-496c-8db0-95c048d09328" providerId="ADAL" clId="{B3E203AF-5E94-4272-8276-DE860D23A77B}" dt="2021-11-26T17:47:20.594" v="286" actId="26606"/>
          <ac:spMkLst>
            <pc:docMk/>
            <pc:sldMk cId="2092929458" sldId="282"/>
            <ac:spMk id="15" creationId="{16B067B1-F4E5-4FDF-813D-C9E872E80075}"/>
          </ac:spMkLst>
        </pc:spChg>
        <pc:picChg chg="add del mod">
          <ac:chgData name="Nicolas Matias Tamara Gluck" userId="d01f0d94-fc01-496c-8db0-95c048d09328" providerId="ADAL" clId="{B3E203AF-5E94-4272-8276-DE860D23A77B}" dt="2021-11-26T17:47:15.989" v="284" actId="478"/>
          <ac:picMkLst>
            <pc:docMk/>
            <pc:sldMk cId="2092929458" sldId="282"/>
            <ac:picMk id="5" creationId="{A2EFEAA8-CB8A-4128-A0FE-F01F1EB218EF}"/>
          </ac:picMkLst>
        </pc:picChg>
        <pc:picChg chg="add mod">
          <ac:chgData name="Nicolas Matias Tamara Gluck" userId="d01f0d94-fc01-496c-8db0-95c048d09328" providerId="ADAL" clId="{B3E203AF-5E94-4272-8276-DE860D23A77B}" dt="2021-11-26T17:47:20.594" v="286" actId="26606"/>
          <ac:picMkLst>
            <pc:docMk/>
            <pc:sldMk cId="2092929458" sldId="282"/>
            <ac:picMk id="7" creationId="{6F41DEE6-FC84-4A8B-9527-3E7B10010CBA}"/>
          </ac:picMkLst>
        </pc:picChg>
      </pc:sldChg>
      <pc:sldChg chg="addSp delSp modSp new mod ord setBg setClrOvrMap">
        <pc:chgData name="Nicolas Matias Tamara Gluck" userId="d01f0d94-fc01-496c-8db0-95c048d09328" providerId="ADAL" clId="{B3E203AF-5E94-4272-8276-DE860D23A77B}" dt="2021-11-26T17:41:37.294" v="277" actId="26606"/>
        <pc:sldMkLst>
          <pc:docMk/>
          <pc:sldMk cId="3495819918" sldId="283"/>
        </pc:sldMkLst>
        <pc:spChg chg="del">
          <ac:chgData name="Nicolas Matias Tamara Gluck" userId="d01f0d94-fc01-496c-8db0-95c048d09328" providerId="ADAL" clId="{B3E203AF-5E94-4272-8276-DE860D23A77B}" dt="2021-11-26T17:41:24.820" v="273" actId="478"/>
          <ac:spMkLst>
            <pc:docMk/>
            <pc:sldMk cId="3495819918" sldId="283"/>
            <ac:spMk id="2" creationId="{2796EA86-B9F2-4A53-BF63-0C6763E7B698}"/>
          </ac:spMkLst>
        </pc:spChg>
        <pc:spChg chg="del">
          <ac:chgData name="Nicolas Matias Tamara Gluck" userId="d01f0d94-fc01-496c-8db0-95c048d09328" providerId="ADAL" clId="{B3E203AF-5E94-4272-8276-DE860D23A77B}" dt="2021-11-26T17:41:23.512" v="272" actId="478"/>
          <ac:spMkLst>
            <pc:docMk/>
            <pc:sldMk cId="3495819918" sldId="283"/>
            <ac:spMk id="3" creationId="{5C476393-0F63-4E48-AB93-335D773AB373}"/>
          </ac:spMkLst>
        </pc:spChg>
        <pc:picChg chg="add mod">
          <ac:chgData name="Nicolas Matias Tamara Gluck" userId="d01f0d94-fc01-496c-8db0-95c048d09328" providerId="ADAL" clId="{B3E203AF-5E94-4272-8276-DE860D23A77B}" dt="2021-11-26T17:41:37.294" v="277" actId="26606"/>
          <ac:picMkLst>
            <pc:docMk/>
            <pc:sldMk cId="3495819918" sldId="283"/>
            <ac:picMk id="5" creationId="{96669708-6E62-4439-B261-5FEEE5C38CA9}"/>
          </ac:picMkLst>
        </pc:picChg>
      </pc:sldChg>
    </pc:docChg>
  </pc:docChgLst>
  <pc:docChgLst>
    <pc:chgData name="Daniela Uribe Mosquera" userId="S::d.uribe1@uniandes.edu.co::52912c79-7faa-4f69-8f99-ec2a59437c0c" providerId="AD" clId="Web-{F152318B-93E8-4E10-80AF-0F9A9EF6E3AE}"/>
    <pc:docChg chg="addSld modSld">
      <pc:chgData name="Daniela Uribe Mosquera" userId="S::d.uribe1@uniandes.edu.co::52912c79-7faa-4f69-8f99-ec2a59437c0c" providerId="AD" clId="Web-{F152318B-93E8-4E10-80AF-0F9A9EF6E3AE}" dt="2021-11-22T20:12:28.805" v="88" actId="1076"/>
      <pc:docMkLst>
        <pc:docMk/>
      </pc:docMkLst>
      <pc:sldChg chg="modSp new">
        <pc:chgData name="Daniela Uribe Mosquera" userId="S::d.uribe1@uniandes.edu.co::52912c79-7faa-4f69-8f99-ec2a59437c0c" providerId="AD" clId="Web-{F152318B-93E8-4E10-80AF-0F9A9EF6E3AE}" dt="2021-11-22T20:05:31.591" v="7" actId="20577"/>
        <pc:sldMkLst>
          <pc:docMk/>
          <pc:sldMk cId="3881757244" sldId="257"/>
        </pc:sldMkLst>
        <pc:spChg chg="mod">
          <ac:chgData name="Daniela Uribe Mosquera" userId="S::d.uribe1@uniandes.edu.co::52912c79-7faa-4f69-8f99-ec2a59437c0c" providerId="AD" clId="Web-{F152318B-93E8-4E10-80AF-0F9A9EF6E3AE}" dt="2021-11-22T20:05:31.591" v="7" actId="20577"/>
          <ac:spMkLst>
            <pc:docMk/>
            <pc:sldMk cId="3881757244" sldId="257"/>
            <ac:spMk id="2" creationId="{602A16EB-EF2B-42B9-83BE-E0020E4C73E2}"/>
          </ac:spMkLst>
        </pc:spChg>
      </pc:sldChg>
      <pc:sldChg chg="modSp new">
        <pc:chgData name="Daniela Uribe Mosquera" userId="S::d.uribe1@uniandes.edu.co::52912c79-7faa-4f69-8f99-ec2a59437c0c" providerId="AD" clId="Web-{F152318B-93E8-4E10-80AF-0F9A9EF6E3AE}" dt="2021-11-22T20:05:39.810" v="10" actId="20577"/>
        <pc:sldMkLst>
          <pc:docMk/>
          <pc:sldMk cId="989272839" sldId="258"/>
        </pc:sldMkLst>
        <pc:spChg chg="mod">
          <ac:chgData name="Daniela Uribe Mosquera" userId="S::d.uribe1@uniandes.edu.co::52912c79-7faa-4f69-8f99-ec2a59437c0c" providerId="AD" clId="Web-{F152318B-93E8-4E10-80AF-0F9A9EF6E3AE}" dt="2021-11-22T20:05:39.810" v="10" actId="20577"/>
          <ac:spMkLst>
            <pc:docMk/>
            <pc:sldMk cId="989272839" sldId="258"/>
            <ac:spMk id="2" creationId="{54971C4A-1045-47F4-91C3-18E087C58B13}"/>
          </ac:spMkLst>
        </pc:spChg>
      </pc:sldChg>
      <pc:sldChg chg="modSp new">
        <pc:chgData name="Daniela Uribe Mosquera" userId="S::d.uribe1@uniandes.edu.co::52912c79-7faa-4f69-8f99-ec2a59437c0c" providerId="AD" clId="Web-{F152318B-93E8-4E10-80AF-0F9A9EF6E3AE}" dt="2021-11-22T20:09:09.042" v="73" actId="20577"/>
        <pc:sldMkLst>
          <pc:docMk/>
          <pc:sldMk cId="267144998" sldId="259"/>
        </pc:sldMkLst>
        <pc:spChg chg="mod">
          <ac:chgData name="Daniela Uribe Mosquera" userId="S::d.uribe1@uniandes.edu.co::52912c79-7faa-4f69-8f99-ec2a59437c0c" providerId="AD" clId="Web-{F152318B-93E8-4E10-80AF-0F9A9EF6E3AE}" dt="2021-11-22T20:09:09.042" v="73" actId="20577"/>
          <ac:spMkLst>
            <pc:docMk/>
            <pc:sldMk cId="267144998" sldId="259"/>
            <ac:spMk id="2" creationId="{4016D004-FD75-4C65-88B3-F2602228B587}"/>
          </ac:spMkLst>
        </pc:spChg>
      </pc:sldChg>
      <pc:sldChg chg="addSp delSp modSp new">
        <pc:chgData name="Daniela Uribe Mosquera" userId="S::d.uribe1@uniandes.edu.co::52912c79-7faa-4f69-8f99-ec2a59437c0c" providerId="AD" clId="Web-{F152318B-93E8-4E10-80AF-0F9A9EF6E3AE}" dt="2021-11-22T20:07:44.209" v="40" actId="20577"/>
        <pc:sldMkLst>
          <pc:docMk/>
          <pc:sldMk cId="606520367" sldId="260"/>
        </pc:sldMkLst>
        <pc:spChg chg="mod">
          <ac:chgData name="Daniela Uribe Mosquera" userId="S::d.uribe1@uniandes.edu.co::52912c79-7faa-4f69-8f99-ec2a59437c0c" providerId="AD" clId="Web-{F152318B-93E8-4E10-80AF-0F9A9EF6E3AE}" dt="2021-11-22T20:07:44.209" v="40" actId="20577"/>
          <ac:spMkLst>
            <pc:docMk/>
            <pc:sldMk cId="606520367" sldId="260"/>
            <ac:spMk id="2" creationId="{50D38DE6-6719-4D80-AD88-F45444527036}"/>
          </ac:spMkLst>
        </pc:spChg>
        <pc:spChg chg="del">
          <ac:chgData name="Daniela Uribe Mosquera" userId="S::d.uribe1@uniandes.edu.co::52912c79-7faa-4f69-8f99-ec2a59437c0c" providerId="AD" clId="Web-{F152318B-93E8-4E10-80AF-0F9A9EF6E3AE}" dt="2021-11-22T20:07:40.693" v="39"/>
          <ac:spMkLst>
            <pc:docMk/>
            <pc:sldMk cId="606520367" sldId="260"/>
            <ac:spMk id="3" creationId="{3ED65D94-E672-4870-8025-D06DE62656B9}"/>
          </ac:spMkLst>
        </pc:spChg>
        <pc:picChg chg="add mod ord">
          <ac:chgData name="Daniela Uribe Mosquera" userId="S::d.uribe1@uniandes.edu.co::52912c79-7faa-4f69-8f99-ec2a59437c0c" providerId="AD" clId="Web-{F152318B-93E8-4E10-80AF-0F9A9EF6E3AE}" dt="2021-11-22T20:07:40.693" v="39"/>
          <ac:picMkLst>
            <pc:docMk/>
            <pc:sldMk cId="606520367" sldId="260"/>
            <ac:picMk id="4" creationId="{01527048-EA7E-48E1-B1CF-E31A375535A9}"/>
          </ac:picMkLst>
        </pc:picChg>
      </pc:sldChg>
      <pc:sldChg chg="addSp delSp modSp new">
        <pc:chgData name="Daniela Uribe Mosquera" userId="S::d.uribe1@uniandes.edu.co::52912c79-7faa-4f69-8f99-ec2a59437c0c" providerId="AD" clId="Web-{F152318B-93E8-4E10-80AF-0F9A9EF6E3AE}" dt="2021-11-22T20:11:39.990" v="85" actId="1076"/>
        <pc:sldMkLst>
          <pc:docMk/>
          <pc:sldMk cId="4121668190" sldId="261"/>
        </pc:sldMkLst>
        <pc:spChg chg="mod">
          <ac:chgData name="Daniela Uribe Mosquera" userId="S::d.uribe1@uniandes.edu.co::52912c79-7faa-4f69-8f99-ec2a59437c0c" providerId="AD" clId="Web-{F152318B-93E8-4E10-80AF-0F9A9EF6E3AE}" dt="2021-11-22T20:08:14.758" v="45" actId="20577"/>
          <ac:spMkLst>
            <pc:docMk/>
            <pc:sldMk cId="4121668190" sldId="261"/>
            <ac:spMk id="2" creationId="{9E3B6521-ABFF-4DC8-AADB-563316CEF0B1}"/>
          </ac:spMkLst>
        </pc:spChg>
        <pc:spChg chg="del">
          <ac:chgData name="Daniela Uribe Mosquera" userId="S::d.uribe1@uniandes.edu.co::52912c79-7faa-4f69-8f99-ec2a59437c0c" providerId="AD" clId="Web-{F152318B-93E8-4E10-80AF-0F9A9EF6E3AE}" dt="2021-11-22T20:09:27.528" v="74"/>
          <ac:spMkLst>
            <pc:docMk/>
            <pc:sldMk cId="4121668190" sldId="261"/>
            <ac:spMk id="3" creationId="{3B3878B5-0D33-4401-AD64-73B228F6F2C0}"/>
          </ac:spMkLst>
        </pc:spChg>
        <pc:picChg chg="add mod ord">
          <ac:chgData name="Daniela Uribe Mosquera" userId="S::d.uribe1@uniandes.edu.co::52912c79-7faa-4f69-8f99-ec2a59437c0c" providerId="AD" clId="Web-{F152318B-93E8-4E10-80AF-0F9A9EF6E3AE}" dt="2021-11-22T20:09:32.997" v="77" actId="14100"/>
          <ac:picMkLst>
            <pc:docMk/>
            <pc:sldMk cId="4121668190" sldId="261"/>
            <ac:picMk id="4" creationId="{C5DC56D6-71BD-467A-A75B-DA6A329F5DDF}"/>
          </ac:picMkLst>
        </pc:picChg>
        <pc:picChg chg="add del mod">
          <ac:chgData name="Daniela Uribe Mosquera" userId="S::d.uribe1@uniandes.edu.co::52912c79-7faa-4f69-8f99-ec2a59437c0c" providerId="AD" clId="Web-{F152318B-93E8-4E10-80AF-0F9A9EF6E3AE}" dt="2021-11-22T20:11:27.973" v="81"/>
          <ac:picMkLst>
            <pc:docMk/>
            <pc:sldMk cId="4121668190" sldId="261"/>
            <ac:picMk id="5" creationId="{2D5B8391-641D-418C-A9B1-F6C9616C80A1}"/>
          </ac:picMkLst>
        </pc:picChg>
        <pc:picChg chg="add mod">
          <ac:chgData name="Daniela Uribe Mosquera" userId="S::d.uribe1@uniandes.edu.co::52912c79-7faa-4f69-8f99-ec2a59437c0c" providerId="AD" clId="Web-{F152318B-93E8-4E10-80AF-0F9A9EF6E3AE}" dt="2021-11-22T20:11:39.990" v="85" actId="1076"/>
          <ac:picMkLst>
            <pc:docMk/>
            <pc:sldMk cId="4121668190" sldId="261"/>
            <ac:picMk id="6" creationId="{1B91A6DE-4919-4EB2-9B1F-7814B7711DCB}"/>
          </ac:picMkLst>
        </pc:picChg>
      </pc:sldChg>
      <pc:sldChg chg="addSp delSp modSp new">
        <pc:chgData name="Daniela Uribe Mosquera" userId="S::d.uribe1@uniandes.edu.co::52912c79-7faa-4f69-8f99-ec2a59437c0c" providerId="AD" clId="Web-{F152318B-93E8-4E10-80AF-0F9A9EF6E3AE}" dt="2021-11-22T20:12:28.805" v="88" actId="1076"/>
        <pc:sldMkLst>
          <pc:docMk/>
          <pc:sldMk cId="1782568639" sldId="262"/>
        </pc:sldMkLst>
        <pc:spChg chg="mod">
          <ac:chgData name="Daniela Uribe Mosquera" userId="S::d.uribe1@uniandes.edu.co::52912c79-7faa-4f69-8f99-ec2a59437c0c" providerId="AD" clId="Web-{F152318B-93E8-4E10-80AF-0F9A9EF6E3AE}" dt="2021-11-22T20:08:25.993" v="68" actId="20577"/>
          <ac:spMkLst>
            <pc:docMk/>
            <pc:sldMk cId="1782568639" sldId="262"/>
            <ac:spMk id="2" creationId="{BC09BB9A-0A95-47FF-882B-9BDBDA268193}"/>
          </ac:spMkLst>
        </pc:spChg>
        <pc:spChg chg="del">
          <ac:chgData name="Daniela Uribe Mosquera" userId="S::d.uribe1@uniandes.edu.co::52912c79-7faa-4f69-8f99-ec2a59437c0c" providerId="AD" clId="Web-{F152318B-93E8-4E10-80AF-0F9A9EF6E3AE}" dt="2021-11-22T20:12:24.070" v="86"/>
          <ac:spMkLst>
            <pc:docMk/>
            <pc:sldMk cId="1782568639" sldId="262"/>
            <ac:spMk id="3" creationId="{850A84FA-C3CF-4037-BFD9-E3C9AE708241}"/>
          </ac:spMkLst>
        </pc:spChg>
        <pc:picChg chg="add mod ord">
          <ac:chgData name="Daniela Uribe Mosquera" userId="S::d.uribe1@uniandes.edu.co::52912c79-7faa-4f69-8f99-ec2a59437c0c" providerId="AD" clId="Web-{F152318B-93E8-4E10-80AF-0F9A9EF6E3AE}" dt="2021-11-22T20:12:28.805" v="88" actId="1076"/>
          <ac:picMkLst>
            <pc:docMk/>
            <pc:sldMk cId="1782568639" sldId="262"/>
            <ac:picMk id="4" creationId="{185F6F43-6491-4232-9A0C-DA73B54F27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10884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4612" y="1142515"/>
            <a:ext cx="4367995" cy="2889114"/>
          </a:xfrm>
        </p:spPr>
        <p:txBody>
          <a:bodyPr anchor="b">
            <a:normAutofit/>
          </a:bodyPr>
          <a:lstStyle/>
          <a:p>
            <a:r>
              <a:rPr lang="es-ES" sz="5400" b="1" dirty="0"/>
              <a:t>Metro en Bogotá: Fase </a:t>
            </a:r>
            <a:r>
              <a:rPr lang="es-ES" sz="5400" b="1" dirty="0" err="1"/>
              <a:t>lll</a:t>
            </a:r>
            <a:endParaRPr lang="es-ES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s-ES" sz="2000" dirty="0"/>
              <a:t>Daniela Uribe</a:t>
            </a:r>
          </a:p>
          <a:p>
            <a:pPr algn="l"/>
            <a:r>
              <a:rPr lang="es-ES" sz="2000" dirty="0"/>
              <a:t>Carlos Molano</a:t>
            </a:r>
          </a:p>
          <a:p>
            <a:pPr algn="l"/>
            <a:r>
              <a:rPr lang="es-ES" sz="2000" dirty="0"/>
              <a:t>Nicolás Támara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Imagen que contiene exterior, edificio, firmar, señal&#10;&#10;Descripción generada automáticamente">
            <a:extLst>
              <a:ext uri="{FF2B5EF4-FFF2-40B4-BE49-F238E27FC236}">
                <a16:creationId xmlns:a16="http://schemas.microsoft.com/office/drawing/2014/main" id="{0372B3E2-2988-4356-A92B-6342B070E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54" r="18536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D31C379-EB38-47FA-9C6E-4FB94478C825}"/>
              </a:ext>
            </a:extLst>
          </p:cNvPr>
          <p:cNvSpPr/>
          <p:nvPr/>
        </p:nvSpPr>
        <p:spPr>
          <a:xfrm>
            <a:off x="560440" y="5206180"/>
            <a:ext cx="4734892" cy="100355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400" b="1" dirty="0"/>
              <a:t>Calle 183</a:t>
            </a:r>
            <a:endParaRPr lang="es-CO" sz="4400" b="1" dirty="0"/>
          </a:p>
        </p:txBody>
      </p:sp>
      <p:sp>
        <p:nvSpPr>
          <p:cNvPr id="10" name="Triángulo rectángulo 9">
            <a:extLst>
              <a:ext uri="{FF2B5EF4-FFF2-40B4-BE49-F238E27FC236}">
                <a16:creationId xmlns:a16="http://schemas.microsoft.com/office/drawing/2014/main" id="{197E60F4-91A8-4896-857D-ECF340FAB867}"/>
              </a:ext>
            </a:extLst>
          </p:cNvPr>
          <p:cNvSpPr/>
          <p:nvPr/>
        </p:nvSpPr>
        <p:spPr>
          <a:xfrm rot="5400000">
            <a:off x="5202987" y="5298525"/>
            <a:ext cx="908020" cy="723330"/>
          </a:xfrm>
          <a:prstGeom prst="rtTriangl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1B722A-B3EE-40BF-BBFC-C0501FEAA6B2}"/>
              </a:ext>
            </a:extLst>
          </p:cNvPr>
          <p:cNvCxnSpPr>
            <a:cxnSpLocks/>
          </p:cNvCxnSpPr>
          <p:nvPr/>
        </p:nvCxnSpPr>
        <p:spPr>
          <a:xfrm>
            <a:off x="560440" y="5206180"/>
            <a:ext cx="0" cy="1003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0B4E09C-5957-42B1-8300-498573941CCA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560439" y="5206180"/>
            <a:ext cx="5458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262BF6F-544F-4319-8665-6A54E57433A0}"/>
              </a:ext>
            </a:extLst>
          </p:cNvPr>
          <p:cNvCxnSpPr>
            <a:cxnSpLocks/>
          </p:cNvCxnSpPr>
          <p:nvPr/>
        </p:nvCxnSpPr>
        <p:spPr>
          <a:xfrm flipH="1" flipV="1">
            <a:off x="636021" y="6209731"/>
            <a:ext cx="4584351" cy="26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41DEE6-FC84-4A8B-9527-3E7B1001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2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F2AFBC-8307-472B-B7D7-88B7EA39D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8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1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BDC7D6-B633-40B0-A0AC-39791A6D7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-2260" y="0"/>
            <a:ext cx="1219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5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4593F5-EE75-4A62-85C4-B91E94F1D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7E7824-1570-48F6-A86C-98808C0CC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B034CFE-1E80-4478-8248-12C333731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804" y="2452479"/>
            <a:ext cx="5895828" cy="41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6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1CB643-424F-4BE8-B0A9-E50671C0E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33FC90C-7509-448F-AE0E-5AB02532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8" y="2420394"/>
            <a:ext cx="5571711" cy="39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4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9B060D-A781-4F7C-BC4A-2BAA05DBF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CDC8518-6A65-45F3-B3CF-3D6819F3F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8289"/>
            <a:ext cx="5571711" cy="39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4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1B0340-4203-4A86-927A-00A6BB7ED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71C847-7FD2-4B03-976F-C0806CAD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7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3D543D-C037-4439-A4F3-75DCF3B6D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5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, Esquemático&#10;&#10;Descripción generada automáticamente">
            <a:extLst>
              <a:ext uri="{FF2B5EF4-FFF2-40B4-BE49-F238E27FC236}">
                <a16:creationId xmlns:a16="http://schemas.microsoft.com/office/drawing/2014/main" id="{19BFC844-A1A3-4DE4-9712-7B8D89A35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6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7110C3-42D5-48ED-A20D-9C18439F9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" b="3563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FF53CF-719E-4127-9730-20C3C674E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" b="5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669708-6E62-4439-B261-5FEEE5C38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0" r="-1" b="33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19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D1797A-74FF-41DC-A4FE-16D4E41BC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7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9643B8-2D80-40C6-8298-377592803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6251</TotalTime>
  <Words>14</Words>
  <Application>Microsoft Office PowerPoint</Application>
  <PresentationFormat>Panorámica</PresentationFormat>
  <Paragraphs>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Metro en Bogotá: Fase lll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Nicolas Matias Tamara Gluck</cp:lastModifiedBy>
  <cp:revision>26</cp:revision>
  <dcterms:created xsi:type="dcterms:W3CDTF">2021-11-22T20:04:28Z</dcterms:created>
  <dcterms:modified xsi:type="dcterms:W3CDTF">2021-11-28T16:51:27Z</dcterms:modified>
</cp:coreProperties>
</file>