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5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6.xml" ContentType="application/vnd.openxmlformats-officedocument.presentationml.notesSlide+xml"/>
  <Override PartName="/ppt/ink/ink33.xml" ContentType="application/inkml+xml"/>
  <Override PartName="/ppt/notesSlides/notesSlide7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9" r:id="rId2"/>
    <p:sldId id="256" r:id="rId3"/>
    <p:sldId id="257" r:id="rId4"/>
    <p:sldId id="258" r:id="rId5"/>
    <p:sldId id="259" r:id="rId6"/>
    <p:sldId id="260" r:id="rId7"/>
    <p:sldId id="292" r:id="rId8"/>
    <p:sldId id="287" r:id="rId9"/>
    <p:sldId id="274" r:id="rId10"/>
    <p:sldId id="285" r:id="rId11"/>
    <p:sldId id="286" r:id="rId12"/>
    <p:sldId id="288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80" r:id="rId21"/>
    <p:sldId id="268" r:id="rId22"/>
    <p:sldId id="291" r:id="rId23"/>
    <p:sldId id="283" r:id="rId24"/>
    <p:sldId id="284" r:id="rId25"/>
    <p:sldId id="269" r:id="rId26"/>
    <p:sldId id="270" r:id="rId27"/>
    <p:sldId id="271" r:id="rId28"/>
    <p:sldId id="272" r:id="rId29"/>
    <p:sldId id="273" r:id="rId30"/>
    <p:sldId id="281" r:id="rId31"/>
    <p:sldId id="282" r:id="rId32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4"/>
    <p:restoredTop sz="94145" autoAdjust="0"/>
  </p:normalViewPr>
  <p:slideViewPr>
    <p:cSldViewPr>
      <p:cViewPr varScale="1">
        <p:scale>
          <a:sx n="111" d="100"/>
          <a:sy n="111" d="100"/>
        </p:scale>
        <p:origin x="123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-3488"/>
    </p:cViewPr>
  </p:sorterViewPr>
  <p:notesViewPr>
    <p:cSldViewPr>
      <p:cViewPr varScale="1">
        <p:scale>
          <a:sx n="35" d="100"/>
          <a:sy n="35" d="100"/>
        </p:scale>
        <p:origin x="-1025" y="-8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16T06:56:57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13571 10911 0,'0'11'79,"0"0"-64,0 0 1,22 11-16,0 10 15,-11 12-15,11 0 16,-11-11-16,11-11 16,-22 0-16,10-11 15,-10 11-15,0 11 16,11-23-16,-11 1 16,0 11-16,0 0 15,22 22-15,-22-22 16,0 22-16,11-22 15,-11 11 1,22-22-16,-22 10 16,11-21-16,-11 11 0,11 0 31,-11 0-15</inkml:trace>
  <inkml:trace contextRef="#ctx0" brushRef="#br0" timeOffset="1920.26">13637 11448 0,'0'11'281,"11"0"-265,-11-1 0,11 1-16,0 0 15,0-11 1,-11 11-1,10-11 1,1 11-16,0-11 16,0 11-16,-11 0 15,11-11 142,-11 11-17,11-11-124,0 0-1,0 11 1,0-11 172,0 0-63,-11-11-110,0 0 1,0 0-1,0-11-15,0 0 16,0-10-16,11-12 16,-11 0-16,11-11 15,0 22-15,-11 0 16,11 12-16</inkml:trace>
  <inkml:trace contextRef="#ctx0" brushRef="#br0" timeOffset="3440.81">10427 8994 0,'0'11'78,"0"0"-62,0 0-1,0 11-15,0 32 16,0-10-16,0 22 15,0 0-15,0-1 16,11 12-16,-11-22 16,0-22-16,-21 10 15,-12 23-15,22-44 16,0 22-16,-11-11 16,22 11-16,-11-12 15,0-10-15,11 0 16,0-11-1,0 0 1,0 11-16,-11-22 172,0 0-156</inkml:trace>
  <inkml:trace contextRef="#ctx0" brushRef="#br0" timeOffset="4584.51">10395 9136 0,'11'-11'78,"0"11"-31,-1 0-47,1 0 15,33 0-15,-11 0 16,11 0-16,-11 0 16,-11 0-16,-11-11 15,0 11 79,-11 11-78,11 0-16,-11 0 46,0 0-30,0 0-16,0 0 16,10 0-1,-10 11-15,11 0 0,-11 0 16,0 0 0,0 0-16,-11-12 15,1 1-15,-1 0 47,0-11-16,0 0-31,0 0 16,0 0-16,0 0 16,-11 0-16</inkml:trace>
  <inkml:trace contextRef="#ctx0" brushRef="#br0" timeOffset="5279.84">10417 9246 0,'0'-11'31,"10"11"-15,1 0-16,0 0 16,11 0-16,0 0 15</inkml:trace>
  <inkml:trace contextRef="#ctx0" brushRef="#br0" timeOffset="6599.84">10756 9016 0,'11'0'15,"0"0"-15,-11 11 16,0 0 0,0 0-1,0 0 1,0 10-16,0-10 16,0 0-16,0 11 15,0-11 1,0 0-16,0 0 15,0 11-15,0-11 16,0 0 0,0 22-16,0-22 15,0 0-15,0 11 16,0 0 46,0-12-46,11 1-16,0-11 16,-11 11-16,11-11 15,0 0 17,0 0-17,0 11 16,0-11-15,0 0 15,0 11-31,0-11 94,-1 0-94,1 0 16</inkml:trace>
  <inkml:trace contextRef="#ctx0" brushRef="#br0" timeOffset="7256.59">10789 9169 0,'11'-11'125,"0"11"-125,22 11 15,-11 0-15,-11-11 16,0 11-16</inkml:trace>
  <inkml:trace contextRef="#ctx0" brushRef="#br0" timeOffset="8464.34">10778 8961 0,'11'0'15,"0"0"1,0 11-16,0-11 16,0 0-1,0 11 1,22 0 0,-12 0-16,12-11 15,0 0 1,-22 0-16,0 11 0,-11 11 125,11 10-110,-11-10-15,0 11 16,0 0-16,11 0 16,-11-11-16,11 22 15,0-11-15,-11 21 16,11-32-16,0 0 16,0 22-16,0 11 15,-11-11-15,22-12 16,-22 34-16,11-11 15,0-11-15,-11 0 16,0-12-16,0-10 16,0 0-16,0 0 15,0 22-15,10-11 16,-10 11-16,0-11 16,0 10-16,0-10 15,0-11 1,0 11-16,0-11 15,0 0-15,0-11 16,0 0-16,0 11 16,-10-22 46,-1 0-46,-22-11-1,11-11-15,-33-22 16,0 0-16,1 0 16,-1 11-16,44 12 15,0 10 95,0 11-110,11-11 15,0 0 1,-11 0 0</inkml:trace>
  <inkml:trace contextRef="#ctx0" brushRef="#br0" timeOffset="10112.18">10745 9629 0,'-11'0'94,"11"11"-94,0 0 16,0 0-16,0 0 15,0 0-15,0 0 16,0 0-16,0 11 16,-11 0-16,0 0 15,11-1-15,0-10 16,0 0-16,-11 0 78,0-11-62,11-11-1,0 0-15,0-10 16,0-1-16,0-11 15,0 11 1,0-11-16,0 11 16,0 0-16,0 0 15,0 0-15,0 11 94,11 11-78,0 0-1,0 0-15,0 0 16,0 0-16,0 0 16,0 0-16,0 0 15,0 0-15,0 0 16,11 0-16,0 0 15,-11 11-15,0-11 16,-11 11 78,11-11-79,-11 11-15,11 0 16,-11 11 0,10-11-16,1 0 15,0 0-15,-11 0 63,0 0-63,0 11 15,0-11-15,0 0 16,0 22-16,0-1 16,0-10-16,0 0 15,0-11-15,0 11 16,-11-22 46,0-11-46,1-11 0,-1 11-16,0 11 15,0-11-15,0 11 16,0-11-16,0 11 31,-11 0-15,11 0-1,0 0 1,0 0-16,-11 0 16,11-11-16,0 11 15,0-11-15,0 11 16,11-10-16,-11-1 16</inkml:trace>
  <inkml:trace contextRef="#ctx0" brushRef="#br0" timeOffset="11287.39">11337 9520 0,'11'0'140,"-1"0"-140,1-11 16,0 11-16,0 0 16,0 0 109,-22 0-110,11-11 79,11 11-63,0 0-15,0 0-1,0 11-15,0 0 16,0 0-16,-11 0 47,-11-11-47,0 0 94</inkml:trace>
  <inkml:trace contextRef="#ctx0" brushRef="#br0" timeOffset="12703.66">11391 9750 0,'11'0'78,"0"0"172,-11 11-94,0-22-124,11 0-32,0 11 15,0-11-15,0 11 31,11 0-15,-11 0 0,-11 11 15,-11-11 47,0 0-31</inkml:trace>
  <inkml:trace contextRef="#ctx0" brushRef="#br0" timeOffset="16327.79">12125 9081 0,'0'11'47,"11"0"-32,11 11-15,0 0 16,0 22-16,11-11 16,-22-11-16,0 0 15,0 0-15,0-11 16,-11-1-16,0 1 16</inkml:trace>
  <inkml:trace contextRef="#ctx0" brushRef="#br0" timeOffset="17039.96">12059 9410 0,'11'0'78,"0"0"-63,33 0-15,11 0 16,-11 0-16,0 0 16,-23 0-16,-10 0 47,0 0-32,0 0 1,0-11-16,0 0 15</inkml:trace>
  <inkml:trace contextRef="#ctx0" brushRef="#br0" timeOffset="17680.03">12158 9509 0,'0'11'78,"22"-11"-63,0 11 1,0-11-16,0 11 16,0-11-16,-1 0 15,1 0-15,-11 0 16,0 0-16,0 0 15,0-11 1</inkml:trace>
  <inkml:trace contextRef="#ctx0" brushRef="#br0" timeOffset="18326.62">12180 9640 0,'11'0'78,"0"0"-62,0 0-16,0 0 15,11 0-15,-11 0 63,0 0-32,0 0-15,-1 0-16,12 0 15,0 0-15,0 0 16</inkml:trace>
  <inkml:trace contextRef="#ctx0" brushRef="#br0" timeOffset="18896.18">11994 9815 0,'0'11'32,"0"0"-32,11 0 15,-11 0-15,11 11 16,-11 0-16,0-11 15,0 0-15,0 11 16,11-22 0,-11 11-1</inkml:trace>
  <inkml:trace contextRef="#ctx0" brushRef="#br0" timeOffset="19824.23">12103 9870 0,'11'0'110,"0"0"-110,0 0 15,11 0-15,-11 0 16,11 0-16,11 0 16,0 0-16,-11 0 15,-22 11 110,0 0-125,0 0 16,0 0-16,0 0 16,0 11-16,0-11 15,0 0 1,0 0-1,0 0 17,0 0-17,-11-11 1,11 11 0,-11-11-1,0 0 1,-11 0-16,-11-11 15,11 0-15,11 0 16,-11 11-16,11 0 63,0 0-48,-11-11-15,-32 11 16,10 0-16,-11 0 15,33 11-15,44 0 47,33 0-31,10-11-16,-21 0 16,-22 11-16,-11-11 15</inkml:trace>
  <inkml:trace contextRef="#ctx0" brushRef="#br0" timeOffset="21047.82">12640 9213 0,'-11'0'31,"0"0"-16,0 0-15,-11 0 16,-22 0-16,12 0 16,-34 0-16,22 11 15,22 0-15,-22 0 16,22 11-16,-21 0 16,21-11-16,-11-1 15</inkml:trace>
  <inkml:trace contextRef="#ctx0" brushRef="#br0" timeOffset="21688.69">12454 9366 0,'11'11'0,"-11"0"15,0 11 1,0 11-16,11 11 0,0-11 16,-11 21-1,11 1-15,-11-11 16,0 0-16,0 0 15,0-1-15,0-10 16,0 11-16,0 0 16,0 11-16,0-11 15,0-23-15,0 12 16,0 0-16,0-11 16,-11-22 62,11-11-63,0 0-15,-11 0 16,11 0-16,0 0 16</inkml:trace>
  <inkml:trace contextRef="#ctx0" brushRef="#br0" timeOffset="22296.37">12695 9213 0,'0'0'0,"0"11"15,11 11-15,0 0 16,-11-11-16,0 11 16,11-12 15,0 12-15,10 22-1,1-22-15,0 44 16,-11-33-16,-11-11 15,0-33 32,0 0-31</inkml:trace>
  <inkml:trace contextRef="#ctx0" brushRef="#br0" timeOffset="22927.92">12596 9443 0,'0'0'15,"11"0"-15,0 0 0,0 11 16,0-11-16,0 0 15,11 0-15,0 0 16,11 0 0,32 11-16,-10 0 15,0-11-15,-11 0 16,-22 0-16</inkml:trace>
  <inkml:trace contextRef="#ctx0" brushRef="#br0" timeOffset="23592.92">12826 9552 0,'0'11'16,"0"0"0,0 0-16,0 11 15,0-11-15,0 22 16,0-22-16,0 22 15,11-22-15,-11 11 16,0 11-16,0-22 16,0 21-1,0-21-15,0 0 16,0 0-16,11 0 78,-11-22 0,0 0-78,0 0 16</inkml:trace>
  <inkml:trace contextRef="#ctx0" brushRef="#br0" timeOffset="24152.14">12673 9596 0,'11'0'31,"0"0"-15,0 0-16,0 0 15,11 0-15,10 0 16,23 0-16,-22 0 16,-11 0-16,0 0 15</inkml:trace>
  <inkml:trace contextRef="#ctx0" brushRef="#br0" timeOffset="24744.32">12629 9717 0,'11'0'47,"0"0"-47,0 0 15,22 0-15,22 0 16,-12 11-16,-10-11 16,0 0-16,-22 0 15,11 0-15,-11 0 47,0 0-31,0 0-1</inkml:trace>
  <inkml:trace contextRef="#ctx0" brushRef="#br0" timeOffset="25352.2">12695 9870 0,'11'0'78,"0"0"-78,0 11 16,11-11-16,10 0 16,-10 0-16,0 0 15,-11 0-15,11 0 16,-11 0-16,0 0 16,11 0-16,0 0 15,-11 0 1</inkml:trace>
  <inkml:trace contextRef="#ctx0" brushRef="#br0" timeOffset="26936.1">13297 9268 0,'-11'0'47,"0"0"-16,0 22-31,-11-1 15,11 1-15,-10 0 16,-1-22-16,11 11 16,-22 0-16,22-11 15,11 11 79,0 0-78,11 0-1,0-11-15,0 0 16,11 0-16,-11 0 16,0 0-1,-1 0 1,12 0-16,22 11 15,33 0-15,32 11 16,45 0-16,-45-11 16,-43 0-16,-33-11 15,-33-11 1,-11 0 0,-33-22-16,0 0 15,11 0-15,22 33 78,11 11 188,11-11-266,0 33 16,11-11-16,0 0 15,-11 0-15,0 0 16,0-22 140</inkml:trace>
  <inkml:trace contextRef="#ctx0" brushRef="#br0" timeOffset="28176.71">13385 9673 0,'0'0'0,"0"11"0,0 11 16,0 0-16,0 22 15,0-23-15,0 23 16,-11 0-16,0-11 15,-11 11-15,11 0 16,11-22-16,-11-1 16,11 1-16,0-11 15,0 0 1,0 0-16,11-11 16,0 22-1,0 0-15,0-11 16,0 0-1,-11-22 17,0-22-17,-11 11-15,0 0 16,11-11-16</inkml:trace>
  <inkml:trace contextRef="#ctx0" brushRef="#br0" timeOffset="28992.42">13461 9793 0,'0'0'0,"11"0"16,11 0-16,-11 0 31,0 0-15,-11 11-1,11-11-15,11 0 16,-22 11-16,0 0 16,11-11 15,-11 11-16,11 0-15,0 11 16,0 0 0,0 0-16,-11 0 15,0 11-15,0 0 16,0-11-16,0-1 16,0-10-16,0 11 15,-11-22 95,0 0-95,0 0 1,0-11-1</inkml:trace>
  <inkml:trace contextRef="#ctx0" brushRef="#br0" timeOffset="29576.37">13308 9903 0,'0'-11'47,"11"11"-31,11 0-1,0 0 1,11 0-16,11 0 16,-23 11-1,-10-11-15,0 0 16,0 0 62,-11 11-78,-22-11 16,1 0-16,-1 11 15</inkml:trace>
  <inkml:trace contextRef="#ctx0" brushRef="#br0" timeOffset="30032.09">13374 9958 0,'0'11'94,"11"-11"-79,11 0-15,11 0 16,-1 0-16,12 0 16,-22-11-16,-11 11 15,0 0-15,-11-11 16,0 0-1,0 0-15,0 0 16,0 0-16,0 0 16</inkml:trace>
  <inkml:trace contextRef="#ctx0" brushRef="#br0" timeOffset="30512">13681 9772 0,'0'0'0,"10"0"0,12 0 0,-11 0 16,0 0-16,0 0 16,11 0-16,-11 0 15,11 0-15,11 0 16,-22 0 0,0 0-1,0-11 1,-11 0-16,0 0 15,-11 11-15,11-11 16,-22 0-16</inkml:trace>
  <inkml:trace contextRef="#ctx0" brushRef="#br0" timeOffset="31088.43">13713 9695 0,'11'0'0,"-11"11"16,11 0 0,-11 0-16,0 11 15,0-11-15,0 0 16,0 0-16,0 10 15,11 1-15,-11-11 16,22 11-16,-22-11 16,11-11-1,-11 11 1,33 11-16,-11-22 16,0 11-16,0-11 15,-11-11-15,0-11 16,-11 0-16,0 0 15,0 0-15,0 11 16,-11 11 62</inkml:trace>
  <inkml:trace contextRef="#ctx0" brushRef="#br0" timeOffset="31567.29">13757 10002 0,'0'-11'47,"22"11"-31,-11 0-1,11 0-15,0 0 16,-11 0 31</inkml:trace>
  <inkml:trace contextRef="#ctx0" brushRef="#br0" timeOffset="32167.51">13702 9936 0,'0'11'47,"0"0"-31,0 0-16,0 0 15,0 0-15,0 0 16,11 11-16,0-1 16,0-10-16,0 11 15,0 11-15,11-22 16,0 0-16,-11 11 16,11-22-16,-22 11 15,11-11 1,0 0-16,0 11 15,11-11-15,10 22 16,-21-11-16,11 0 16,-22-22 31,0 0-47,0-11 0,0 11 15,0 0 1,0-11-16</inkml:trace>
  <inkml:trace contextRef="#ctx0" brushRef="#br0" timeOffset="33600.14">14732 9388 0,'-11'0'16,"-11"0"-1,-22 11-15,11 22 16,-21 0-16,10 0 15,-22 0-15,22-12 16,12 1-16,32-33 63,0 0-63,10 1 15,1-1-15,0 0 16,0 0-16</inkml:trace>
  <inkml:trace contextRef="#ctx0" brushRef="#br0" timeOffset="34223.85">14590 9662 0,'11'11'32,"-11"0"-17,11 0-15,-11 0 16,0 11-16,10 0 15,-10 0-15,0 32 16,11 23-16,0-22 16,-11 0-16,0-12 15,0-10-15,0 0 16,0-11-16,0-11 31,0 0-31,0 0 16,0 0-1,0 0 1,-11 0 31,11-22-31,0-11-16,0-11 15,0 11-15,0-11 16,0 11-16</inkml:trace>
  <inkml:trace contextRef="#ctx0" brushRef="#br0" timeOffset="34671.96">14688 9552 0,'0'11'32,"0"0"-32,0 0 15,11 0-15,0 0 16,-11 0-1</inkml:trace>
  <inkml:trace contextRef="#ctx0" brushRef="#br0" timeOffset="35463.65">14612 9717 0,'10'0'125,"12"0"-125,11 0 15,22 0-15,0 0 16,-22 0-16,-1 0 16,1 0-16,-11-11 15,-11 11 1,-11-11-1,0 0 1,-11 11 0,0 0 15,0 0 0</inkml:trace>
  <inkml:trace contextRef="#ctx0" brushRef="#br0" timeOffset="35937.37">14776 9783 0,'0'10'15,"0"12"1,0-11-16,0 0 15,0 11 1,0 0 0,0 0-16,0 11 0,0-11 15,0 11 1,0-11-16,0-1 16,0 1-16,0-33 109,-11 0-93</inkml:trace>
  <inkml:trace contextRef="#ctx0" brushRef="#br0" timeOffset="36439.71">14798 9859 0,'-11'0'16,"0"0"-16,0 0 15,-11 0-15,0 0 16,-22-11-16,33 11 16,-22-11-16,22 11 15</inkml:trace>
  <inkml:trace contextRef="#ctx0" brushRef="#br0" timeOffset="37128.86">14677 9925 0,'-11'0'0,"11"11"63,11-11-48,0 0 1,22 0-16,33 0 15,-33 0-15,-11 0 16,-12 0-16,1 0 16</inkml:trace>
  <inkml:trace contextRef="#ctx0" brushRef="#br0" timeOffset="37895.65">14666 10045 0,'11'0'78,"0"0"-63,0 0-15,22 0 16,0 0-16,0 0 16,-11 0-16,0 0 15,-12 0-15,1 0 16,22 11-16,-22-11 15,11 0 32</inkml:trace>
  <inkml:trace contextRef="#ctx0" brushRef="#br0" timeOffset="38464.61">14305 9739 0,'11'0'15,"0"11"1,0 22-1,0-1-15,-11 1 16,11-22-16,0-11 63,-11-11-48,0 0 1</inkml:trace>
  <inkml:trace contextRef="#ctx0" brushRef="#br0" timeOffset="39975.64">14228 9914 0,'11'0'47,"0"0"-47,0 11 16,0-11-16,11 0 15,0 0-15,11 11 16,-11 0-16,-1-11 16,-10 0-16,0 0 15,0-11-15,0 11 16,0 0 31,-22 0-16,0 0-31,0 11 0,0-11 16,0 11-16,-10 0 15,-1 0-15,0-11 16,0 0-16,0 0 15,0 0-15,0 0 16,22 11 31,11-11-31,0 11-16,11 0 15,0-11-15,-11 0 16,0 0 15,0 11-31,0-11 16,22 10-16,-23 1 15,1 0-15,11 0 63,-33-11-48,0 11-15,0-11 16,1 0-16,-23 0 16,-33 0-16,0 0 15,0 0 1,34 0-16,10 0 16,0 0-16,33 0 156,11 11-141,0 0-15,21 0 16,1 0-16,0 0 16,-22-11-16,11 11 15,-11-11-15,11 22 16,-12-11-16,12 0 16,11-11-16,22 11 15,-11 0-15,32 0 16,12-11-16,-12 0 15,-10 0-15,-33 11 16,-22 0 0,-11-11 156</inkml:trace>
  <inkml:trace contextRef="#ctx0" brushRef="#br0" timeOffset="41055.71">15411 9574 0,'-11'11'62,"0"-11"-62,-22 11 16,-10 11-16,-1-11 16,0 22-16,22-11 15,0-11-15,-22 22 16,11-11-16,22-11 15,1 11-15</inkml:trace>
  <inkml:trace contextRef="#ctx0" brushRef="#br0" timeOffset="41776.11">15302 9837 0,'0'11'47,"0"0"-31,0 11-16,0 0 16,0 0-16,0 0 15,0 11-15,0-22 16,0 32-16,0-21 15,-11 11-15,11-22 16,0 11-16,0-11 16,0 0-16,0 0 15,0-22 95,0 0-95</inkml:trace>
  <inkml:trace contextRef="#ctx0" brushRef="#br0" timeOffset="42975.63">15521 9542 0,'11'0'15,"-11"10"1,11 1 0,-11 11-16,0-11 0,0 0 15,0 0 1,0 11-16,10-11 16,-10 22-16,0-11 15,0 11-15,0 0 16,11-22-16,-11 10 15,11-10 17</inkml:trace>
  <inkml:trace contextRef="#ctx0" brushRef="#br0" timeOffset="43503.7199">15575 9728 0,'11'0'93,"0"0"-93,0 0 16,0 0-16,22 0 16,-11 0-16,0 0 15,-22-11 141,-11 0-140,0 11-16</inkml:trace>
  <inkml:trace contextRef="#ctx0" brushRef="#br0" timeOffset="44239.75">15378 9914 0,'0'22'32,"0"-11"-17,0 0-15,0 0 16,11 11-16,-11-11 15,11 11-15,-11-1 16,0-10-16,11 0 16,-11 11-1,0-11 1,0 0 0,0 0 46,0 0-15,-11-33-16,11 0-31,0 11 16,0-11-16,0 0 15</inkml:trace>
  <inkml:trace contextRef="#ctx0" brushRef="#br0" timeOffset="45207.89">15422 9958 0,'0'-11'140,"22"11"-140,-11 0 16,22 0-16,0-11 15,-11 11-15,-1-11 16,-10 11-16,0 0 63,0 0 30,0 0-77,-11 11-16,0 0 16,11 0-1,-11 11-15,0-11 16,0 0-16,0 0 15,0 10-15,0-10 16,0 11-16,0 0 16,0-11 62,-11 0-63,0-11-15,0 0 16,0 0-16,-11 0 16,-10 0-16,-1 0 15,0 0-15,11 0 16,11 0-16,0 0 16,-11 0-16,11 0 15,-11 0-15,0 0 16,1 0-1</inkml:trace>
  <inkml:trace contextRef="#ctx0" brushRef="#br0" timeOffset="46759.68">14633 10549 0,'0'11'0,"0"0"15,0-22 48,0 0-1,11 0-30,0 0-17,11 11 1,-11-11-16,0 11 15,0-10-15,0 10 16,0 0-16,0 0 16,0 0 31,0 0-47,0 10 15,0 1-15,0 11 16,0-11-1,11 0-15,-22 0 16,0 0 62,0 11-62,0-11-16,-11 0 15,0 0-15,0-11 16,-22 11-16,-11 0 16,0 0-16,11 0 15,1 0-15,-1 11 16,22-11 46,11 0-62,0-1 32,0 1-17,0 0 1,11-11 15,0 0-15,0 0-1,10 0-15,-10 11 16,0-11-16,-11 11 125,11-11-109,-11 11-16,11 0 15,0 0 1</inkml:trace>
  <inkml:trace contextRef="#ctx0" brushRef="#br0" timeOffset="47823.91">14688 11020 0,'-11'-11'750</inkml:trace>
  <inkml:trace contextRef="#ctx0" brushRef="#br0" timeOffset="49342.87">14677 11163 0,'0'11'109,"-11"-11"63,0-11-156,11 0-1,-11 11-15,11-11 266,-11 0-250,11 0 109,-11 11-110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2-12-22T05:29:08.68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18259 13189 0,'0'-11'234,"0"1"-218,-11 10-16,11-11 15,0 0 1,-11 0-1,11 0 1,0 0-16,-11 0 16,11 0-1,-11 0 32,11 0-16,0 0-31,-11 0 16,0 0-16,0 0 0,0 0 16,11 0-1,-11 0 1,11 0-16,-11 0 16,11 0-1,0 0 1,-11 0-1,11 0 1,0 1-16,-11-12 16,11 0-16,0 0 15,0 11-15,0 0 16,0 0-16,0-11 16,0 0-16,0 11 15,0 0-15,0 0 0,0-11 16,0 11-16,0 0 15,0 0-15,0 1 16,0-1 0,0-22-1,0 11 1,0 0 0,0 11-16,0-11 15,0 11-15,0 0 16,0 0-16,11 0 15,0-11-15,-11 0 16,0 11-16,11-10 0,-11 10 16,0 0-16,0 0 15,11-11-15,-11 11 16,11 0-16,0 0 16,0-11-16,0 11 15,-11-11-15,0 11 16,11-11-16,-11 11 15,22-11 1,-22 11 0,11 0-16,0 1 15,0-12 1,0 0-16,0 0 16,11 0-16,-22 11 15,11-11-15,-1 0 16,12 0-16,-11 0 15,0 0-15,11-10 0,-11 21 16,0 0-16,-11-11 16,22 11-16,-11 0 15,0-11-15,0 11 16,0-11-16,0 11 16,11-11-16,-11 0 15,0 11-15,11-11 16,-12 11-16,1 0 15,-11-10-15,22-1 16,0-11-16,0 11 16,0 0-16,0 0 15,-11 0-15,11 0 16,-11 11 0,11-11-16,11 0 15,-23 1-15,1 10 16,11-11-16,0 0 15,11 0-15,-11-11 16,11 11-16,11-11 16,-22 11-16,10 0 15,-21 11-15,11-10 16,0-1-16,11 0 16,0 0-16,0 0 15,0 0-15,10 0 16,1 0-16,-22-11 15,22 11-15,-22-10 16,11 10 0,11 0-16,10 0 15,12-22-15,-22 11 16,11 0-16,10 0 16,-21 12-16,0-12 15,-22 22-15,-11 0 16,0 11-16,0-11 15,-11 0-15,11 0 0,0 11 16,0 0 0,10 0-16,1-11 15,-11 0-15,22 0 16,-11 0-16,11-11 16,0 11-16,0 0 15,11 0-15,10 0 0,23-11 16,-22 11-16,-1 1 15,-10 10-15,-11 0 16,-22-11-16,0 11 16,0 0 77,0 0-77,11 0 0,-11 0-16,0 0 15,0-11-15,0 11 63,0 0-48,0 0-15,0 0 16,-1 0 0,1 0-1,0 0 1,0 0 0,0 0-1,0-11-15,0 11 16,0 0 15,0 0-15,0 0-16,0 0 15,11 0-15,33-11 16,-1 0-16,-10 0 16</inkml:trace>
  <inkml:trace contextRef="#ctx0" brushRef="#br0" timeOffset="1625.93">20789 10330 0,'11'11'125,"11"11"-110,22 0-15,10 0 16,1 0-16,-11-11 16,-22 0-16,-11-11 15,0 0-15,0 11 16,-33-11 281,-11 0-282,11 11-15,0 0 0,11-11 16,0 11-16,0-11 16,0 0-16,-11 11 15,12-1 48,-12-10-48,22 11-15,-11-11 16,0 22 78,0-11-63,0 0 32,11 0-17,-11 0 79</inkml:trace>
  <inkml:trace contextRef="#ctx0" brushRef="#br0" timeOffset="4346.4">23363 11579 0,'0'-11'63,"0"0"-32,11 11-31,-11-11 31,11 0-31,-11 0 0,11 0 16,0 0 0,11-21-16,0-1 15,10-11-15,-10 0 16,-11-22-16,22 1 0,-22 21 15,11-22-15,0 11 16,-11-10-16,22-1 16,-22 0-16,22 0 15,-22 23-15,-11-12 16,0-11-16,0 0 16,0 1-16,0-1 0,0 22 15,0 0-15,0-22 16,0 1-16,0 10 15,0-22-15,0 1 16,0 21 0,0 0-16,0 0 15,0 11 1,0 12-16,-11-12 16,0-11-16,11 22 15,0-11-15,-11 11 16,-11-21-16,0-1 15,11 11-15,-11-11 16,0 22-16,0 1 16,0-1-16,11 0 0,0 11 15,0 0-15,-11 0 16,1-22-16,10 11 16,-11 1-1,-11-1-15,0-22 0,0 22 16,11-11-16,0 0 31,0 12-31,1 10 16,-12-22-16,11 11 15,-11 0-15,0 11 16,0 0-16,22 0 16,11 11-16,-11 1 15,11-1-15,-11 0 16,0 0-16,11 0 0,-11 11 15,0-11 17,11 0-32,-10 11 250,10 11-235,0 0 1,0 11-16,0-11 16,0 10-16,0-10 15,0 0 1,0 0-16,0 0 15,0 0 1,0 0-16,0 0 16,0 0-1,0 0 1,0 0-16,0 0 16,0 11-16,0-11 15,0 0-15,0 0 16,0 0-16,0 0 15,0 0 1,0 0 0,0-22 140,0 0-156,0 0 16,-11 11-16</inkml:trace>
  <inkml:trace contextRef="#ctx0" brushRef="#br0" timeOffset="5781.91">22980 8556 0,'0'-11'62,"0"0"-31,11 11-15,-11-11 62,11 11-62,-1 0-1,1 0 1,-11 11 0,11-11-1,0 0 16,0 0 32,0 0-63,11 11 0,22 0 16,-11-11-16,0 0 15,-11 0-15,-11 0 16</inkml:trace>
  <inkml:trace contextRef="#ctx0" brushRef="#br1" timeOffset="36907.7899">21129 13376 0,'0'-11'141,"0"0"-126,0 0 16,0 0-31,0 0 16,-11 0 0,11 0-16,0 0 15,-11 0-15,11 0 16,0 0-16,0 0 16,0 0-16,-11 0 15,11 0-15,0 0 16,-11 0-1,11 0 1,0 1-16,-11-1 16,11 0-16,0 0 15,0 0-15,-11 0 16,11 0 0,0 0-16,-11 0 15,11 0-15,0 0 16,0 0-16,-11 0 15,11 0 1,-11 0-16,11 0 16,0 0-16,0 0 15,-11 0 1,11 0-16,-11 0 16,11 0-16,-11 0 15,11 1-15,-11-1 16,0 0-16,11 0 15,-11 0-15,11 0 32,-11 0-32,11 0 15,-11 11-15,11-11 16,-11 11-16,11-11 16,-11 11-16,11-11 15,0 0-15,-11 11 16,11-11-16,-10 11 15,-1-11 1,0 0 0,11 0-1,-11 0 1,0 11-16,0 0 16,0-11-16,0 0 15,-11 11-15,22-11 16,-11 0-1,0 11-15,-11-11 16,11 11 0,-11-10-16,0 10 15,11-11-15,-10 0 16,10 11 0,0 0 46,11-11-62,-11 11 16,0 0-1,0 0-15,11-11 0,-11 11 16,0 0 0,0-11-1,0 11-15,0-11 16,0 11-16,0 0 15,0 0-15,0-11 16,0 11 0,0-11 15,0 0-15,0 11-1,0-11 1,0 11-16,1-11 15,-1 11-15,11-11 16,-11 0 0,0 11-16,0 0 15,-11 0 1,11-11-16,0 11 16,0 0 77,0-11-77,0 11-16,0 0 78,0 0-31,0-11-16,0 11-15,0 0 46,11-11-62,-11 11 16,-11 0-16,11 0 16,1 0 30,-1 0-30,0 0 0,11 11 296,0 0-296,11 0-16,-11 0 15,0 0-15,0 0 16,11 0 0,-11 0-1,0 0 1,10 0 0,-10 0 46,0 0-62,11 0 31,0 0 172</inkml:trace>
  <inkml:trace contextRef="#ctx0" brushRef="#br1" timeOffset="38728.75">20241 12488 0,'0'-11'328,"11"11"-312,0-11-16,0 0 15,11 0 17,-11 11 14,0 0 17,0 0-63,0 0 16,11 0-1,0 0-15,0 0 16,11 0-16,-23 0 15,12 0-15,-11-10 16,0 10-16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3-12-14T06:39:16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19256 17265 0,'-11'0'172,"0"10"-172,-11-10 31,11 11-31,11 0 15,0 0 1,0 0-16,0 0 63,0 0-48,11-11 1,0 11-16,0 0 15,11 11-15,-1-22 16,-10 0-16,0 0 31,0 0 1,0 0-32,0-11 0,0 0 15,0 0-15,0-11 16,0 0-16,11 11 15,-11-11-15,0 12 110,-11-1-95,-11 11 17,0 0 15,0 0-47,0 0 15,0 0 1,11-11 31,-11 11-47,11-11 31,-11 11 16,0 0-32,0 0-15,0 0 16,0 0 0,-11 11-16,12 0 15</inkml:trace>
  <inkml:trace contextRef="#ctx0" brushRef="#br0" timeOffset="1">19486 17275 0,'0'11'125,"0"0"-109,11-11-16,-11 11 15,0 11 1,11-22-16,-1 0 62,1 0-46,0 0-16,0 0 16,0 0 93,0-11-109,0 0 16,-11 0-1,11 0 1,-11 0-1,0-10 32,0 10-15,0 0-1,0 0 16,-11 11 78,0 0-110,0 0 1,0 0 15,0 11 172</inkml:trace>
  <inkml:trace contextRef="#ctx0" brushRef="#br0" timeOffset="2">19672 17297 0,'11'0'93,"-11"11"-93,11 0 16,-11 0-16,0 0 16,11-11-16,0 0 109,11 0-93,-12 0-1,1 0 32,-11-11-31,11 0-16,0 0 15,0 0 1,-11 0-16,0 0 31,0-10 0,0 10 1,0 0-32,0 0 15,0 0 1,0 0 0,0 0 15,-11 11 63,0 0-79,0 0-15,0 0 47,1 0-16,-12 0-15,11 0 0,0 0-1,11 11 16,-11-11-31,0 11 47,11 0-47,0 0 110,0 0-95,0 0 17,0 0 14</inkml:trace>
  <inkml:trace contextRef="#ctx0" brushRef="#br0" timeOffset="3">19902 17286 0,'-11'11'94,"11"0"-79,0 0 32,11-11-16,0 11-15,0-11-16,-11 11 16,11 0-16,0-11 15,0 0 16,0 0-15,-1 0-16,12 0 16,-11 0-1,0 0 1,0 0-16,0 0 16,0 0-16,-11-11 15,11 0-15,0 11 16,0-11-16,-11 0 15,11 0 1,-11 0-16,0 0 31,0 1-15,0-1 0,0 0-1,0 0-15,0 0 31,0 0 32,-11 11-63,0 0 16,0-11-1,0 11 63,0 0-15,0 0-48,0 0-15,0 0 16,0 11 0,-11-11-16,22 11 15,-10-11 17,10 11 46,0 0-63,0 0 1,0 10 0,-11-10-1,11 0-15,-11 0 16</inkml:trace>
  <inkml:trace contextRef="#ctx0" brushRef="#br0" timeOffset="4">20219 17341 0,'11'11'125,"-11"0"-110,11-11-15,0 0 32,0 0-17,0 0 17,0 0-32,11 0 46,-11 0-30,0-11 15,-11 0-15,11 0 15,-11 0-15,11-11-1,-11 11 1,0 0-16,0 1 16,0-12-16,0 11 15,0 0 1,0-11-16,-11 22 172,0 0-141,0 0-15,0 0-16,-11 0 15,11 0 17,11 11-32,-11-11 15,11 11 16,-11 0 32,0 0-47,11 0-1,-11 0 1,0-1-1,11 1-15,0 0 16,-10 11-16,10-11 16,0 0-16,-11-11 15,11 11 17</inkml:trace>
  <inkml:trace contextRef="#ctx0" brushRef="#br0" timeOffset="5">20351 17363 0,'11'0'235,"0"0"-220,0 0-15,-11 11 16,22 0-16,0-11 16,-11 0-16,-1 0 156,1 0-109,0 0-32,11 0 1,-11 0-16,0 0 16,0-11-1,0 0 1,-11 0-1,0 0 1,0 0 31,0 0-31,0-11-1,0 11 1,0 0-1,-11 11 48,11-10-32,-11 10-15,0 0 15,0 0 47,-11 0-62,11 0 15,0 0-15,1 10-1,-1 1 1,0 0 46,-11 0-46,22 11 0,-11-11-16,11 0 15,0 0 1,-11 0 62,11 0-62</inkml:trace>
  <inkml:trace contextRef="#ctx0" brushRef="#br0" timeOffset="6">20701 17308 0,'0'-11'62,"11"22"-15,-11 0-47,11-11 31,-11 11 0,11-11-31,-11 11 32,11-11-32,-11 11 15,11-11-15,-11 11 16,11-11-16,0 0 16,-11 11-16,11-11 15,0 0-15,0 0 16,0 0-16,11 0 31,-11 0-15,0 0-16,0 0 15,11-11-15,-12 11 16,1-11 0,-11 0-1,11 11-15,0-11 16,-11 0-16,0 0 15,0 0-15,0 0 16,11 0-16,-11 1 16,0-12-16,0 11 15,0 0-15,0 0 16,0 0-16,-11 0 16,0 11 15,0 0-16,0 0 1,1 0 0,-12 0-1,11 0 1,0 0-16,0 0 16,-11 0-16,11 0 15,0 0 1,-11 0 15,11 0-31,0 0 16,0 11-16,-11-11 15,11 0 1,0 11-16,0 0 16,0-11 62,11 11-63,-10 0 1,10 0 31,0 10-32,0-10-15,0 0 16,0 0-16,0 0 16,0 0-16</inkml:trace>
  <inkml:trace contextRef="#ctx0" brushRef="#br0" timeOffset="7">22618 17352 0,'-22'0'47,"22"11"-16,0 0-15,0 0-1,0 0 1,11 0-16,-11 0 16,0 0 15,11 0 31,0-11-46,0 0-16,0 0 16,11 0-1,-11 0 48,11-11-63,-11 11 15,-11-11 1,0 0 15,0 0-31,0 0 31,0 0-15,0 0 15,0 0 32,0 0-16,-11 11-16,0 0 63,0 0-79,0 0 1,0 0 93,0 0-93,0 0 15,0 11 0</inkml:trace>
  <inkml:trace contextRef="#ctx0" brushRef="#br0" timeOffset="8">22881 17341 0,'0'11'110,"0"0"-95,0 0-15,0 0 16,0 0-16,11 0 109,0-11-109,0 0 31,-11 11-15,11-11 15,0 0-15,0 0 0,0 0-16,11 0 46,-11-11-46,0 0 16,-1 0 0,1 0-1,0 0-15,0 0 16,0-11-16,-11 11 16,0 0-16,0 0 31,0 0-16,-11 11 17,0 0 15,0 0-32,0 0 1,1 0-1,-1 0 1,0 0-16,0 0 16,-11 0-1,11 0 1,11 11 78,-11 0-94,11 0 15,-11 0-15,11 0 16,0 0 0</inkml:trace>
  <inkml:trace contextRef="#ctx0" brushRef="#br0" timeOffset="9">23166 17396 0,'-11'0'32,"11"11"-1,0 0-16,0 0 1,0 0 0,0 11-1,0-11 1,11-11 93,0 0-77,0-11-1,-11 0-16,11 11-15,0-11 16,0-11-16,0 11 16,-1-11-16,-10 11 109,0 0-93,0 0-1,0 0-15,-10 11 16,-1 0-16,0 0 47,0 0-32,0 0 1,0 0 0,-11 0-1,11 0 110,0 0-93,11 11 77</inkml:trace>
  <inkml:trace contextRef="#ctx0" brushRef="#br0" timeOffset="10">22301 17429 0,'0'11'172,"0"0"-172,21 0 16,-10 0-16,-11 0 62,11 0-46,0-11 0,0 0 30,0 0 1,0-11-31,0 0 15,-11 0 0,0 0-15,11 0 0,-11 0-1,0 0 1,0-11 0,0 11 15,0 0 0,0 0 16,0 0-47,-11 11 31,0 0-31,0 11 31,0 0-15,0-11 47,-11 0-17,11 0-30,0 11-16,1-11 16,-12 11-1,22 0 110</inkml:trace>
  <inkml:trace contextRef="#ctx0" brushRef="#br0" timeOffset="11">23505 17243 0,'0'11'31,"-11"0"-15,11-1-16,0 1 15,0 0-15,0 0 32,0 11-17,0-11 1,0 0 0,0 11-16,0-11 15,0 0-15,0 0 16,0 11-16,0 0 15,0-11 1,0 0-16,0 0 16,0 0-1,0 0 17,0 10-1</inkml:trace>
  <inkml:trace contextRef="#ctx0" brushRef="#br0" timeOffset="12">23648 17385 0,'-11'0'47,"0"0"-31,0 11 0,11 0 15,-11-11-31,11 11 15,0 0 1,0 0-16,0 0 0,0 11 16,0-11-1,0 0 48,11-11-48,-11 11 1,11-11-16,0 0 16,0 0-16,0 0 15,0 0 1,0 0-16,11 0 16,-12 0-1,1-11 1,0 11 15,0-11-15,-11 0-1,0 0 17,0 0-32,0 0 15,0 0 1,0 0-1,-11 0-15,11 0 32,-11 11-17,0 0 1,1 0 0,-12 0 77</inkml:trace>
  <inkml:trace contextRef="#ctx0" brushRef="#br0" timeOffset="13">23911 17232 0,'-11'11'31,"11"0"-31,0 0 16,0-1-1,0 1 1,0 0-16,0 11 15,0-11-15,0 0 16,0 11-16,0 0 16,0 0-16,0 0 15,0 0 1,0-11-16,0 22 0,0-22 16,0 10-16,0-10 15,0 0 1,0 0-16,0 22 15,0-11-15,0-11 16,0 11-16,0 0 16,0-11-16,0 11 15,0-11 1,0 0 0</inkml:trace>
  <inkml:trace contextRef="#ctx0" brushRef="#br0" timeOffset="14">20395 16772 0,'11'-11'219,"11"11"-219,-11-11 16,-1 11-16,12-22 15,22 11-15,11-22 16,11-11-16,-1 22 16,-10-22-16,-11 12 15,0-12-15,-11 11 16,-1 11-16,1-11 16,0 11-16,11-11 15,-33 22-15,11-11 16,-11 11-16,0 1 15,0-1-15,0 0 16,0 0-16,-11 0 16,11 0-16,0 0 15,0 0 1,-1-11-16,1 11 16,-11 0-16,11 0 140,0 0-124,0 0-16,11-11 15,-22 11-15,11 0 32,-11 0 61,11 0-77,-11-10-16,11 10 0,0 0 16,-11-11-1,22-11-15,-22 22 16,0-11-16,0 11 16</inkml:trace>
  <inkml:trace contextRef="#ctx0" brushRef="#br0" timeOffset="15">21786 15983 0,'0'-11'47,"11"11"31,-11 11-78,11-11 16,0 0-16,0 11 15,-11 0 1,10-11-16,-10 11 16,11 0-16,0-11 15,-11 11-15,0 0 16,11-11-16,0 21 16,11 1-16,-11 0 15,11 0-15,11 22 16,11-11-16,-11 11 15,21-11-15,-21-12 16,22 12-16,-22-11 16,-22-11-16,0 11 15,0-11-15,0-11 16,-11 11-16,11-11 16,-11 11-16,11 11 31,0-11-31,-1 0 15,1 11-15,11 0 16,-11 0-16,0-12 16,0 1-16,0 0 15,-11 0-15,11-11 16,11 22-16,0-11 16,22 11-16,-11 22 15,-1 11-15,12-33 16,-22 0-16,-11-12 62,-11 1-62,0 0 16,11-11 0,-11 11 15,11-11-31,0 11 78</inkml:trace>
  <inkml:trace contextRef="#ctx0" brushRef="#br0" timeOffset="16">21282 15994 0,'-11'0'16,"-11"0"31,11 0-32,0 0 1,0 0-1,0-11-15,-11 11 16,0-11-16,11 11 16,1-11-16,-1 11 15,0-11-15,0 11 16,11-11 0,-11 0-16,0 0 15,11 0 1,-11-11-1,0-22-15,-11 12 16,11-1-16,0 11 16,0 0-16,0 0 15,11 0-15,0-11 16,0 22-16,0-11 16,0 0-16,0 1 15,0-1 1,0 11-16,0-22 15,0 22-15,0 0 16,0 0 0,11 0-1,0 0-15,0 0 16,11-11-16,11 11 16,-22 0-16,0 0 15,0-11-15,0 11 16,0 11-16,10 0 15,12-11-15,-11 11 16,22-10-16,-22-1 16,0 11-16,-11-11 15,0 11 17,11-11-32,-11 11 15,10 0-15,34 0 16,33 11-16,10 0 15,1-11-15,0 0 16,-23 0 0,-10 0-16,-33 0 15,-11 0 63,-22 11-62,0-1-16,0 1 16,0 0-16,0 11 15,11 11-15,-11-22 16,0 0-16,11 0 16,-11 11-16,11 0 15,-11-11-15,0 0 16,11-11-16,-11 11 15,0 11-15,0 0 16,11-12-16,-11 12 16,0 0-16,0-11 15,0 0-15,0 0 16,0 0-16,0 11 16,-11 0-16,0-11 31,0 0-31,0 11 15,0-11-15,0 0 0,-11-11 16,11 11 0,0 11-16,-11-12 15,0 1-15,11 0 16,-11 11-16,11-11 16,0 0-16,0-11 15,0 0-15,-10 0 16,10 0-16,0 0 15,-11 0-15,0 0 16,11 11-16,0-11 16,0 0-16,0 0 15,0 0-15,-11 0 16,-22 0-16,1 0 16,-12 0-16,11 0 15,33 0-15,-11 0 16,0 0-16,11 0 15,-11 0-15,11 0 16,0 0 0,1 0-1,-1 0 1,0 0-16,0 0 16,-11 0-16,11 0 15,0 0 1,-22 11-16,0 0 15,0-11-15,-11 0 16,23 0-16,-1 0 16,0 0-16,0 0 15,11 0-15,0 0 110</inkml:trace>
  <inkml:trace contextRef="#ctx0" brushRef="#br0" timeOffset="17">20888 14898 0,'11'0'94,"-1"0"-78,1 0-16,11 0 15,22 0 1,-11 11-16,-11-11 0,0 0 16,-11 0 77,0 0-77,0 0-16,0 0 16</inkml:trace>
  <inkml:trace contextRef="#ctx0" brushRef="#br0" timeOffset="18">20920 14953 0,'11'0'78,"-11"11"-63,0 0 1,0 11 0,0-11-1,0 0 1,-11 0-1,11 11 1,-11-11-16,11 0 47,0 0-31,0 0 15,0-1 0,-10 1-15,-1-11 62,11-11-63,0 1 32,0-12 0,11 11-31,-1 11-1,1-11-15,0 11 16,0-11-16,0 11 16,0-11 46,0 11-46,0 0-16,0 0 15,11 0-15,-11 0 47,0 11-31,0-11 15,-11 11-15,0 0-1,0 0 1,0 11 0,0-12 15,0 1 0,0 0-15,0 0-16,0 0 15,-11 0 1,0 0 0,11 0-1,-22 0-15,11 0 16,0-11-16,0 0 16,0 11-16,0-11 15,-11 11-15,0-11 16,12 0-16,-1 0 15,-11 0 1</inkml:trace>
  <inkml:trace contextRef="#ctx0" brushRef="#br0" timeOffset="19">22279 15358 0,'0'11'110,"0"0"-95,0 0-15,0 0 16,0 0-16,0 0 16,0 11-1,0-11-15,0 0 16,0 0-16,0 0 15,0 0 1,0 11 0,-11-11-1,11 0 63,-11 0-78,11 0 16,-11 10 0,11-10-16,0 0 15,0 0 1,0 0 0,0-22 265,0 0-266,0 0 1,0-10 0,11 10-16,0 0 15,-11 0-15,11 0 16,0 11 0,0-11-16,-1 11 15,1 0-15,0 0 16,0-11-16,0 11 15,0 0 110,0 0-109,0 11 47,-11 0-63,0 0 15,0 0 48,0 0-63,0 0 15,0 10 1,-11-21 15,0 0 0,0 0-31,-11 0 16,0 0-16,12 0 16,-23 0-16,11-11 15,11 11-15</inkml:trace>
  <inkml:trace contextRef="#ctx0" brushRef="#br0" timeOffset="20">22541 15479 0,'0'11'109,"0"0"-93,0 0-16,11 0 15,-11 11-15,11-11 16,-11 0-16,0 0 16,0-1-16,0 1 15,0 0 17,0 0-1,-11 0-31,0-11 31,1 0 110,10-11-126,-11 11 1,11-11-16,0 0 16,0 0-16,0 1 15,0-1-15,11 0 16,-1 0-16,-10 0 15,11 11-15,0 0 16,0-11 0,0 11-16,11-11 15,-11 11 1,0-11 15,0 11-31,11-11 31,-11 11 1,0 0 15,0 0-32</inkml:trace>
  <inkml:trace contextRef="#ctx0" brushRef="#br0" timeOffset="21">22837 15501 0,'-11'0'156,"0"0"-140,-11 0 15,11 0-15,1 0 15,-1 11 0,0 0-31,11 0 16,0 0 0,0 0-1,0 0 1,0 0-1,11-1-15,0-10 47,10 0-31,-10-10-16,22 10 16,-22 0-16,11 0 15,-22-11 48,0 0-63,0 0 15,0 0 1,0-11 0,0 11-1,0 0-15,-11 0 16,11 0-16,0 0 15,0 0 32,11 22-31,0 0-16,0-11 16,-11 11 93,11-11-93,0 11-16,11 22 15,-11-22-15,11 22 16,11-12-16,-23 1 15,1-11-15,0-11 63,-11-11-47,0 0-16,0 0 15,0 1-15</inkml:trace>
  <inkml:trace contextRef="#ctx0" brushRef="#br0" timeOffset="22">23089 15501 0,'11'0'93,"0"22"-77,0 0-16,0 0 16,0-1-1,-11-10-15,0 0 16,0 0-16,0 0 16,0-33 155,11 0-155,0-10-16,-11 10 16,11-22-16,0 33 15,0-22-15,0 22 16,0 0 15,0 11-15,-1 11-1,-10 11 1,0 0-16,11 0 16,-11-11-16,0 11 78,0-11-63,0 0-15,11 0 16,-11 10-16,0-10 16,11 0-16,0 22 15,-11-22-15,11 0 16,-11 11 0,0-33 62</inkml:trace>
  <inkml:trace contextRef="#ctx0" brushRef="#br0" timeOffset="23">23527 15446 0,'0'-11'63,"-11"11"-48,0 0 1,0 0-16,0 0 16,0 0 46,1 0-46,-1 0-1,0 0-15,0 22 16,0-11 62,11 0-78,0 0 16,0 0-16,0 0 15,11 0 1,0 0-16,0-11 16,-11 22-1,11-22 1,-11 11 31,10 0-32,1-1 1,0 1 0,0-11-16,-11 11 15,11-11 1</inkml:trace>
  <inkml:trace contextRef="#ctx0" brushRef="#br0" timeOffset="24">23593 15523 0,'11'0'47,"0"0"-31,0 0-16,0 0 16,0 0-16,11 0 15,0-11 1,10 11-16,-10 0 15,0 0-15,0-11 16,11 11-16,-22 0 16,0 0-16,0-11 15,-11 0-15,0 0 16,0 0-16,0-11 16,0 0-16,0 11 15,0 0-15,0-11 16,0 11-16,0 0 15,-11 11-15,11-10 16,-11 10-16,-11-11 16,11 11-16,-22 0 15,22 0-15,-11 0 32,11 0 61,11 11-93,0-1 16,0 1-16,0 0 16,-11 0-16,11 0 15,0 0-15,0 0 16,0 11-16,0-11 15,0 22-15,0 0 16,0-11-16,0 0 16,0 0-16,0-12 15,0 12 1,0-11-16,0 0 16,0 0-1,0 0 16,11-11 251,0-11-267,0 11 17,0-11-17,0 11 1,0 0-1,0 0 17,11 0-17,-11 0 32,0 0 16,0 11-63,-11 0 15,11-11 1,-11 11-16,0 0 16,0 0-1,0 0-15,0 0 16,11-11-1,-11 11 79,0 0-78,11-11 46,0 0-62,0-22 16,0 22-16,0-11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3-12-14T06:41:19.2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19464 2991 0,'11'-11'63,"-11"-11"-47,-11 11 30,-11 0-30,0-11 0,0 0-16,11 11 15,0-11 1,-11 0 0,22 11-1,-11-11 1,11 1-16,0 10 15,0-11-15,0 0 16,0 11 0,-11-11-16,11 11 15,0-11-15,0 0 16,0 11 0,0-11-16,0 11 31,0-11-16,0 1 1,0 10-16,0 0 16,11 11-1,-11-11-15,11 0 16,-11-11-16,11 0 16,0 11-16,-11 0 15,22-11-15,-11 0 16,0 11-16,0 0 15,0 0-15,11-11 16,-11 0-16,11 12 16,10-1-16,-10 0 15,11-11-15,-22 0 16,-11 0-16,11 11 16,-11 0-16,11 11 15,0-11 1,11 11-1,-11 0 1,0-11-16,0 11 16,11 0-16,-11-11 62,0 11-62,-11-11 16,11 0-16,-11-11 15,0 11-15,10 0 16,1 0-16,-11 0 16,11 11 202,0-10-218,0-1 16,0 11 62,0 0-31,0-11-31,11 11-16,-11-11 15,0 11 1,0 0 0,0-11-16,0 11 15,22 0-15,21-11 16,12 0-16,-22 0 47,-44 0-16</inkml:trace>
  <inkml:trace contextRef="#ctx0" brushRef="#br0" timeOffset="1920.2957">19781 1917 0,'0'-11'78,"22"11"-78,-11 0 15,33 0-15,0 33 16,0-22-16,-12 0 0,-21 0 16,11 0-1,0 0 16,-11-11-15,11 0 0,0 0 109,-11 11-94,11-11-31,0 11 16,-11 0-16,0-11 93,-22 0-15,0 0-62,-11 0 0,0 11 15,11-11 0,0 11-31,0-11 16,0 11-16,11 10 15,-11-10-15,-11 22 16,11-22-16</inkml:trace>
  <inkml:trace contextRef="#ctx0" brushRef="#br0" timeOffset="4078.7837">23341 3462 0,'11'-11'110,"-11"0"-95,0 0 1,11 0-16,11-11 0,11-11 16,21-22-1,-10 1-15,22 10 16,-11-11-16,-11 0 16,-12 11-16,-10 1 15,0-12-15,0 11 16,0-11-16,11 11 15,-11-21-15,-11 21 16,11 0-16,-22 11 16,22 0-16,-22 11 15,22-21-15,-22 10 16,21-11-16,-10 0 16,11 0-16,11 0 15,-11-21-15,-11 21 16,0 0-16,0-11 15,-11-10-15,11-1 16,0 11-16,0 0 16,-11 1-16,0-1 15,11 0-15,0 0 16,0 11-16,-11 1 16,0-1-16,-11 0 15,0-22-15,11 11 16,-11 1-1,-11-1-15,11 0 16,-11 0-16,22 23 0,0 10 16,-11-11-16,11 0 15,-22 0 1,11 0-16,-11-22 16,11 12-16,-11-1 15,-10-11-15,10 22 16,-11-22-16,11 22 15,0-10-15,0 21 16,11 11-16,0-11 0,-11 0 16,11 0-1,0 11-15,-11-11 16,12 0-16,-1 11 31,-11-11 0,0 1-15,0 10-16,11-11 16,0 0-1,-11 11 1,11 0-16,0 0 0,0-11 16,0 11-1,-11 11 141,22 22-156,0-11 16,0 11 0,0 0-1,0-11 1,0 11 0,0-11-1,0 10 1,0 1-16,0-11 15,11 11-15,-11 0 16,0-11-16,0 11 16,11 0-1,-11-11 126,11-22-125,-11 0-1,0-11-15,0 11 16,0-11-16,0 0 15,0-11-15,0 11 16,0 12-16,-11-12 16,11 0-1,0 11-15,0-11 16</inkml:trace>
  <inkml:trace contextRef="#ctx0" brushRef="#br0" timeOffset="5160.0616">23516 219 0,'0'11'94,"11"-11"-79,0 11-15,11 0 16,0 11-16,-11-11 16,0-11-16,0 11 15,11 0 1,-11 0 93,11 11-93,0-22-16,-11 11 16,10 0 280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16T05:06:14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17098 17549 0,'0'11'32,"0"0"-17,0 0 48,0 0-32,0 0-31,0 0 16,0 0-16,0 0 15,0 11-15,11-11 16,-11 0-16,11 11 16,-11-11-16,11 0 15,0-11 1,0 11-16,0-11 15,0 0-15,-11 11 16,10-1-16,1-10 16,11 11-16,0 0 15,-11-11-15,0 0 16,0 0-16,0-11 16,0 11-16,11-11 15,-11 1 1,0-1-16,0 0 0,0-11 15,-11 11 1,0 0 0,0-11-16,0 11 62,0 0-46,-11 11-1,0-11-15,11 0 32,-11 11-32,11-11 15,-11 11-15,11-11 16,0 0 0,-11 0-16,0 11 31,0 0-16,0-11 1,0 11 15,0 0-31,0 0 16,0 0 0,-11 0-16,11 0 46,11 11 1,0 0-31,0 0-16,0 0 16,0 0-16,0 0 15,0-22 48,0 0-63,0 0 15,0 0-15,0-11 16</inkml:trace>
  <inkml:trace contextRef="#ctx0" brushRef="#br0" timeOffset="1">17569 17593 0,'0'11'31,"0"0"-15,0 11-16,0-11 15,0 0-15,0 0 16,0 0-16,0 0 15,0 0 1,0 0 0,0 0-16,0 0 15,11 0 1,0-1-16,0 1 16,11-11-16,-11 11 15,0-11-15,-1 0 16,1 11-1,0-11-15,0 0 16,11 0-16,-11 0 16,0-11-1,-11 0 1,11 0-16,-11 1 16,0-1-16,11 0 15,-11 0-15,0 0 16,11 0-16,-11 0 15,0 0-15,0-11 16,0 11 0,-11 11 15,11-11-31,-11 0 16,0 11-1,0-11 16,0 11-15,0 0-16,0-22 16,11 11-16,-11 0 15,0 11 63,0 0-78,1 0 16,-1 0 0</inkml:trace>
  <inkml:trace contextRef="#ctx0" brushRef="#br0" timeOffset="2">17963 17637 0,'0'11'78,"0"0"-63,0 11 1,0-11 0,0 0-1,0 0 17,0 0-17,11-11 1,0 0-1,-11 11-15,11-11 16,0 0 15,0 0-31,-11-11 16,0 0 0,11 0-16,-11 0 15,0 0-15,11 0 16,-11-11-16,11 11 15,-11 0 1,0 0 0,0 0 15,0 0-15,0 0-1,-11 11 1,0-11 78,0 11-94,-11 0 15,11 11 1,11 0 187</inkml:trace>
  <inkml:trace contextRef="#ctx0" brushRef="#br0" timeOffset="3">18237 17615 0,'0'11'31,"-11"0"-31,11 0 16,0 0-16,0 11 15,0-11-15,0 0 16,0 0-1,0 0 1,0 0 0,0 0-1,0-1 1,0 1-16,11 0 16,0 0-16,0 0 15,0 0-15,11 0 16,-11-11-16,0 0 31,0 0-15,0 0-1,-11-22 1,0 11-16,0-11 16,10-10-16,-10 10 15,0 0-15,0 0 16,0 11-16,0 0 15,0 0 32,0 0-31,-10 11 15,-1 0 0,0 0-15,11-11-16,0 0 16</inkml:trace>
  <inkml:trace contextRef="#ctx0" brushRef="#br0" timeOffset="4">18631 17659 0,'-11'0'15,"0"0"16,0 11-15,11 0 0,0 0-16,0 11 15,0-11-15,0 0 16,0 0-16,0 10 16,11-21-16,0 11 15,-11 0 1,0 11-16,11-22 15,0 11-15,0-11 16,0 0-16,0 0 16,0 0-16,11 0 15,-11 0-15,11 0 16,-11 0 0,0-11-1,0 0-15,0 0 16,0 0-1,-11 0 1,0 0 0,0-10-16,0 10 15,0 0-15,0-11 32,0 11-32,0 0 0,-11 0 15,11 0 1,-11 0-1,11 0 1,0 0 0,-11 11-1,0 0 1,0 0 0,0 0-16,-11 0 15,11 0-15,0 0 110,0 0-95,0 22-15,11-11 16</inkml:trace>
  <inkml:trace contextRef="#ctx0" brushRef="#br0" timeOffset="5">18993 17725 0,'0'0'16,"0"11"-16,0 0 16,-11-1-16,11 1 15,0 0-15,0 0 16,0 0-16,0 0 15,0 0-15,0 0 16,0 0 0,0 0-16,0 0 15,11 0 1,0-11 0,0 0-16,-11 11 15,11-11 16,0-11-31,-11 0 16,0 0-16,0 0 16,10 0-16,1 0 15,-11 0-15,0-11 16,0 0-16,0 11 16,0 1-16,0-12 15,0-11-15,0 22 16,-11 0-16,11 0 15,0 0 32,-10 11-15,-1 0-32,0 0 15,-11 0-15,11 0 16,0 0-16,0 0 15</inkml:trace>
  <inkml:trace contextRef="#ctx0" brushRef="#br0" timeOffset="6">19310 17714 0,'0'-11'0,"0"22"16,0 0-1,0 0-15,0 0 16,0 10 0,0-10-16,0 0 31,0 0-31,0 0 15,0 0-15,11 0 32,0-11-17,0 11 1,0-11-16,0 0 31,0 0-15,0 0-1,0-11-15,-11 0 16,11 0-16,0-11 16,0 0-16,-11 1 15,11-1-15,0 11 16,-11 0-16,0-11 31,0 11-15,11 0 46,-11 0-62,-11 0 16,11 0 0,-11 11-1,11-11-15,0 0 16,-11 11 15,0 0-15,0 0-1,0 11-15,0-11 16,0 0-16,0 22 16,0-22-1,0 11 63,11 0-31,-11 0-31</inkml:trace>
  <inkml:trace contextRef="#ctx0" brushRef="#br0" timeOffset="7">20329 17670 0,'0'11'0,"0"11"31,-11-11-15,11 0-1,0 0 1,0 0 0,11-11 15,0 10-15,0-10-16,0 0 15,11 0-15,-11 0 16,11 0-16,0 0 15,-12 0-15,1 0 16,0 0-16,11 0 16,-22-10-1,11-1-15,-11 0 16,0 0-16,0-22 16,0 11-1,0 0-15,0 11 0,0 0 16,0-11 15,-11 22 32,0 0-63,0 0 15,0 0-15,0 11 16,1 0 109</inkml:trace>
  <inkml:trace contextRef="#ctx0" brushRef="#br0" timeOffset="8">20734 17604 0,'-22'0'32,"11"0"-17,0 0-15,0 11 16,1 0-16,-1-11 16,11 11 15,0 0-16,0 0 1,0 0 0,0 11-1,0-11 17,0 0-17,11-11-15,-1 11 16,1 0-16,0-11 15,0 0-15,0 0 16,0 0-16,0 0 47,0 0-47,0 0 16,11 0-16,-11 0 15,0 0-15,0 0 31,0 0-31,-11-11 16,0 0-16,0 0 16,0 0-16,0 0 15,0-11-15,0 11 32,0 0-32,0 0 15,-11 11 16,0 0 1,0 0-17,11-11-15,-11 11 16,0-11 31</inkml:trace>
  <inkml:trace contextRef="#ctx0" brushRef="#br0" timeOffset="9">21063 17637 0,'-11'0'47,"0"0"-16,0 0-15,11 11 0,-11 0-1,11 0-15,-11 11 16,0-11 15,11 0-15,0 0-1,0 11 1,0-12-16,11 1 31,0 0-31,0 0 16,0-11 0,0 0 15,0-11-16,0 0-15,-11 0 16,11 1-16,11 10 16,-11-11 31,-11-11-32,0 11-15,0 0 0,0 0 16,0-22-16,0 11 15,0 0 1,0 11-16,0-11 0,0 0 16,-11 11-1,0 0-15,0 11 63,0 0-48,0 0-15,0 11 16</inkml:trace>
  <inkml:trace contextRef="#ctx0" brushRef="#br0" timeOffset="10">21293 17681 0,'11'0'32,"-11"11"-17,-11-11 1,0 11 15,11 0 0,0 11 1,0-11-17,0-1 1,0 1-1,0 0 1,0 0 15,11-11-31,-11 11 16,11-11-16,0 11 16,0 0-16,-11 0 15,11-11 1,11 0-1,-11 0 1,-11-11 47,0 0-63,0 0 15,0 0-15,0 0 16,0 0-16,0-10 15,0-1-15,0 11 16,0 0-16,0 0 16,-11 0-16,11 0 15,-11-11 1,0 22 15,0 0-15,0 0-1</inkml:trace>
  <inkml:trace contextRef="#ctx0" brushRef="#br0" timeOffset="11">21545 17681 0,'-11'0'15,"11"11"-15,0 0 16,-11 0 0,11 0-1,0 0-15,0 0 16,0-1-1,0 1 1,0 11-16,0-11 31,11 0 1,-11 0-17,11-11-15,0 0 16,0 0 15,0 0-15,0 0-1,0 0-15,-1 0 16,1-11-16,0 11 16,22-11-16,-11-11 15,-22 11 48,11 0-48,-11 1-15,0-1 16,0 0-16,0-11 16,0 11-16,-11 0 15,0 0-15,11 0 16,0 0-16,-11 11 62,0 0-46,0 0 0,0 0-16,0 0 15,0 0-15,-10 0 16</inkml:trace>
  <inkml:trace contextRef="#ctx0" brushRef="#br0" timeOffset="12">21884 17440 0,'-11'0'31,"11"11"-15,0 0 0,0 0-1,0 0 1,0 0-16,0 0 16,0-1-16,0 12 15,0 11-15,0-11 16,0 22-16,0-11 15,0 11 1,0-1-16,0-21 0,0 11 16,0-11-1,0-11-15,0 0 16</inkml:trace>
  <inkml:trace contextRef="#ctx0" brushRef="#br0" timeOffset="13">22049 17648 0,'0'11'187,"0"0"-171,0 0-16,0 0 16,0 0-16,0 0 15,0 0 32,11 0-16,0-11 1,-1 0-17,1 0 1,-11-11 0,11 11-1,0-11-15,0 11 16,0-11-16,0 0 31,-11 0-15,11 0-1,-11 0 1,0 0-16,0 0 16,0 0-16,0-11 15,0 11-15,0 0 16,0 0-1,-11 0-15,0 11 16,0 0 15,0 0-15,0 0 0,0 0-16,0 0 0,-10 0 15,-12 0 1,22 0-16,0 11 109</inkml:trace>
  <inkml:trace contextRef="#ctx0" brushRef="#br0" timeOffset="14">19058 17144 0,'11'0'31,"0"0"-15,0 0-16,0 0 16,0-11-16,11 0 15,0-11-15,11 11 16,-11-33-16,22 12 16,-12-12-16,23 11 15,-22-22-15,11 22 16,-11 0-16,-22 1 15,0 10 1,0 0-16,0 0 16,0 11-16,-1 0 15,1 0-15,11 0 16,0 11-16,0-22 16,0 0-16,-11 11 15,-11 0 1,0 0 140,0 0-125,0-11-31,11 11 16,0 1 0,-11-1 15,11 0-31,11-11 15,-11 0-15,11 0 16,-22 11-16,11 0 16,0 0-16</inkml:trace>
  <inkml:trace contextRef="#ctx0" brushRef="#br0" timeOffset="15">19880 16476 0,'-11'0'94,"11"-11"-79,0 0 1,0 0-1,-11 0-15,0-11 16,11 11-16,0 0 16,0 0-16,0-11 15,-11 11 17,11-11-32,0 1 15,0 10-15,0 0 16,0-11-16,0 0 15,0 11-15,0 0 16,0 0-16,0 0 16,0 0-16,0 0 15,0 0-15,11 0 16,-11 0-16,11 0 16,0 0-16,0-11 15,0 11-15,11 0 16,-11 1-1,0 10 1,0-11-16,0 11 16,0 0-1,-1 0 1,12 0-16,-11 0 16,0 11 15,0-1-16,0 1 1,0 0-16,-11 0 16,0 11-16,0-11 15,11 0 1,-11 0-16,11 11 0,-11 11 16,11-22-16,-11 22 15,11-22 1,-11 11-16,0-11 15,0 10-15,0 1 16,11-22-16,-11 11 16,0 0-1,0 11-15,0-11 16,0 0-16,0 11 16,0 0-16,0-11 15,0 0-15,0 0 16,0 0-1,0 0-15,0 0 16,0 11 0,-11-22 15,0 10-15,0 1-16,0-11 15,0 11-15,0-11 16,-11 0-1,11 0-15,0 11 16,0-11-16,0 0 31,-10 11 16,10-11-31,0 0-1,0 0-15,-11 0 16,11-11-16,0 11 47,11-11-31,-11 11 93</inkml:trace>
  <inkml:trace contextRef="#ctx0" brushRef="#br0" timeOffset="16">20296 16443 0,'11'11'78,"-11"0"-47,11-11-31,-11 11 16,11 0-1,0-11-15,0 11 16,11 0-16,0 43 16,0-32-16,10 22 15,-10 0-15,11-22 16,-11 0-16,0 11 15,-11-22-15,-11 0 16,11 0-16,0-1 16,0 1-1,-11 0-15,11 0 16,0 0-16,0 0 31,0-11-15,0 11-1,-11 0-15,11 0 16,21 22-16,12 22 16,11 0-16,0-12 15,-22-21-15,-11 0 16,-12-11 0,1 0-16,0 0 15,0 0-15,0 0 16,0 0-16,-11 0 15,11 0-15,0 0 110,-11 0-110,11-11 31,0 11 32,-11 0-63,11-11 15,0 11-15,0 10 16,0-10-16,0 11 15,0-11-15,0 0 32</inkml:trace>
  <inkml:trace contextRef="#ctx0" brushRef="#br0" timeOffset="17">19770 15556 0,'-11'0'31,"-10"0"0,10 0-15,0 0 0,0 0-1,-11 0-15,11 11 16,0-11-16,0 21 15,0-10-15,-11 0 16,0 22-16,11-22 16,0 0-16,0 0 15,0 0-15,11 11 16,-11-11-16,0 11 16,11-11-16,0 0 15,0 11 1,0-11-16,0 0 31,0 0-31,0 10 16,22 12-16,-11-22 15,11 11-15,0-11 16,-11 0 31,0-11-47,0 0 15,11 0-15,-11 0 16,0 0-16,11 0 16,21-22-16,-32 11 15,11 0-15,-11-11 16,0 11-16,0 0 16,-11 0-16,0 1 15,0-1 1,0 0-1,0 0-15,0-11 16,0 0-16,0 11 16,0-11-16,0 11 15,-11 11-15,0-11 16,0 0 0,11 0 30,-11 11-30,0 0 0,-10 0-1,10 0 32,0 0 16,0 0-63,0 11 15,0-11-15,0 11 16,-11 0-16,22 0 16,-11 0-16,11 0 31,0 0 31,0 0-46,0 0 0,0 11-16,0 0 15,0-11-15,0 10 16,0-10-16</inkml:trace>
  <inkml:trace contextRef="#ctx0" brushRef="#br0" timeOffset="18">19738 15588 0,'10'-21'141,"1"10"-110,11 11-15,-11-11-1,0 0 16,0 0 1,0 11-17,0 0-15,0-11 16,11 11-16,-11-11 47</inkml:trace>
  <inkml:trace contextRef="#ctx0" brushRef="#br0" timeOffset="19">20274 15654 0,'11'-11'109,"-11"0"-93,0 0 0,0 0 15,0 0-15,11-10-1,-11 10 1,11 0-16,0-11 15,0 0-15,-11 11 16,22-11-16,11-11 16,-22 11-16,0 0 15,22 11-15,-23-11 16,-10 0-16,22 1 16,0 10-16,-22-22 15,22 0-15,0 0 16,0 11-16,-11 0 15,11 0-15,0-11 16,11-10-16,-11 32 16,-1-22-16,1 11 15,0 0-15,11 0 16,-11 0-16,0 0 16,0 0-16,0 11 15,22 0-15,-12-21 16,34-1-16,-11 0 15,0-11-15,-12 11 16,1-11-16,-22 22 16,0 1-16,0 10 15,0-11 1,-11 0-16,0 11 16,0 0 46,11-11-46,-11 22-16,-11-11 15,11 0-15,10 0 16,1 0-16,-11 11 16,0-11-16,11-11 15,22 11-15,-11-22 16,0 22-16,-22 1 15,-11-1-15,0 0 16</inkml:trace>
  <inkml:trace contextRef="#ctx0" brushRef="#br0" timeOffset="20">21862 14044 0,'-11'0'31,"0"0"-15,1 0-16,-1 11 15,-11 0 1,11 0 0,0-11 15,0 11-31,0 0 16,11 0-1,-11 0 1,11 0-16,0-1 15,0 1-15,-11 0 16,11 11-16,0 0 16,0 0-16,0 11 15,0-22-15,0 11 16,0 0-16,11-11 16,0 11-16,0-11 15,0 0 1,-11-1-16,11 1 15,0-11-15,0 11 16,0-11 0,-11 11-16,11-11 15,-1 11-15,1-11 16,11 11-16,-11-11 16,0 0-1,0 0 1,11 0-16,-11 0 15,0 0 1,0-11-16,0 11 16,0-11-1,0 0-15,-11 0 16,11-10 0,0 10-16,0 0 15,-11 0-15,0-11 16,0 11-16,0 0 15,0-11-15,0-11 16,0 22-16,0-11 16,0 0-16,-11 11 15,11 0-15,0 0 16,0 0-16,0 1 16,-11-1-1,0 0 1,0 11 15,0 0-15,0 0-1,11-11-15,-11 0 16,0 11 0,-11-11-1,11 0 1,11 0-16,-11 11 15,0-11 79,0 11 0</inkml:trace>
  <inkml:trace contextRef="#ctx0" brushRef="#br0" timeOffset="21">21249 13463 0,'11'0'47,"0"0"-47,11 0 15,0 0-15,0 0 16,11 0-16,-23 0 16,1 0-1,0 0 32,0 11-47,0-11 16,11 0-16,-11-11 15,0 11-15,0 0 16</inkml:trace>
  <inkml:trace contextRef="#ctx0" brushRef="#br0" timeOffset="22">21293 13485 0,'-22'0'31,"22"11"-31,0 0 15,0 0-15,-11 0 16,11 0-16,0 0 16,0 0-1,0 11 1,0-11-16,0 0 16,0 0-16,0 0 15,0 0-15,0 0 16,-11-1-16,11 12 15,-11-11-15,11 0 16,0 0-16,-11 11 16,11-11 15,0 0-31,0 11 16,0-11-16,-11 0 15,11 0 1,0 11 15,0-33 172,0 0-203,0 0 16,11 0-16,0 0 31,-11 0-15,11 11 31,0-11-47,0 11 15,11-11 1,-11 11-1,0 0 32,0 0-47,11 0 16,-11 0-16,0 0 16,10 0-1,-10 0 32,0 11-31,0 0 15,-11 0-31,0 0 16,0 0-1,0 0-15,0 0 16,0 0-16,0 0 15,0 11-15,0 0 16,0-12 0,0 1-1,-11 0 1,0-11 0,0 0-16,0 0 15,-10 11 1,10-11-16,0 0 15,-11 0-15,0 0 16,0 0-16,11 11 16,0-11-16,0 0 15,0 0-15,-11 0 16,11 0-16,0 0 16</inkml:trace>
  <inkml:trace contextRef="#ctx0" brushRef="#br0" timeOffset="23">22038 14471 0,'11'0'62,"-11"11"-46,11-11-1,0 11 1,-1 0 0,1 0-16,11 0 15,-11 11-15,11-11 16,0 11-16,-11 11 16,11-12-16,-11 12 15,11-11-15,0-11 16,0 11-16,-11-11 15,0-11-15,-1 11 16,12 0-16,-11 0 16,0 11-16,22 0 15,11 0 1,-33 0-16,22-1 16,-11-10-16,-11 0 15,11-11-15,-1 11 16,-10 11-16,0-22 15,0 22-15,11-11 16,-11 11-16,11 11 16,0-11-16,0-11 15,-11 11-15,0 0 16,0-1-16,11 1 16,0 0-16,-1-11 15,1 11-15,0 11 16,-11-11-16,0-11 15,0-11 1,-11 11 31,11-11-31,0 11-1,0 0 1,0 0-1,0-11 79</inkml:trace>
  <inkml:trace contextRef="#ctx0" brushRef="#br0" timeOffset="24">22454 15895 0,'11'0'140,"-11"11"-140,0 0 32,0 0-1,11 0-16,-11 0-15,11 11 16,-11 0-16,11-11 16,-11 0-16,11-11 15,0 11-15,0 0 32,-1 0-17,1-11-15,0 0 16,0 0-1,0 0-15,0 0 16,11 0 0,-11 0-16,0 0 15,0-11 1,0 11-16,0 0 16,0-11-1,-11 0-15,11 0 16,0-11-16,-11 0 15,0 0-15,0 11 16,0-11-16,0 11 16,-11 11-16,11-11 15,0 0-15,-11 11 47,0 0-31,0 0 15,-11 0 0</inkml:trace>
  <inkml:trace contextRef="#ctx0" brushRef="#br0" timeOffset="25">22870 15906 0,'0'11'125,"0"11"-109,0-11 0,0 11-16,11-11 15,0-11-15,0 11 16,0-11-1,0 0 32,0 0-31,-11-11-16,11 0 16,11 0-16,-11-22 15,0 11-15,-11-11 16,0 0-16,-11 1 15,0-1-15,0 11 16,0 11-16,0 0 47,11 22-16</inkml:trace>
  <inkml:trace contextRef="#ctx0" brushRef="#br0" timeOffset="26">23100 15840 0,'0'11'0,"0"0"15,-11-11 1,0 11 0,0 11 15,11-11-31,0 0 15,0 0 1,0 0 0,0 0-16,0 0 15,11-11 1,-11 11-16,11 0 16,0-11-1,0 0-15,-11 11 16,11-11-1,0 0 32,0 0-47,0-11 16,11 0-16,-11 0 16,-11-22-16,11 11 15,-11-11-15,0 11 16,0 11-16,0-10 15,0-1-15,0 0 16,0 0-16,-11 11 16,0 0-16,0 0 15,0 0 1,0 11 0,0 0 93,11 11-47</inkml:trace>
  <inkml:trace contextRef="#ctx0" brushRef="#br0" timeOffset="27">22169 15873 0,'0'11'16,"0"0"0,0 0-1,0 0-15,0 0 47,11-11-31,-11 11-1,11-11-15,0 0 16,0 0-16,0 11 16,0-11-16,0 0 47,0 0-32,0 0-15,11-11 16,-11 0-16,-1 0 15,1-22-15,11 22 16,-11-11-16,-11 11 16,11 0 46,-11-10-46,0 10 15,-11 11-31,0 0 16,11-11 15,-11 0-31,0 11 16,0 0-1,1 0 1,-1 0-1,0 11 17,0 0 15,11 0-47,-11 0 15,11-1-15,-11 1 16</inkml:trace>
  <inkml:trace contextRef="#ctx0" brushRef="#br0" timeOffset="28">23429 15643 0,'0'11'78,"0"0"-62,0 0-16,0 0 16,0 11-16,0-11 15,11 22-15,0-22 16,-11 0-16,0 22 16,11-12-16,-11 1 15,10-11-15,-10 11 16,0-11-16,11 11 15,-11-11 1,0 0-16,11 11 16,-11-11-16,0 0 15,11 0 1,-11 0 0,0 0-1</inkml:trace>
  <inkml:trace contextRef="#ctx0" brushRef="#br0" timeOffset="29">23681 15786 0,'0'-11'31,"-11"11"-15,0 11 15,11 0-31,0 0 15,0 0 1,0-1 0,0 1-16,0 0 15,0 0 1,0 0 0,11 0 15,0 0-16,0-11 1,10 0-16,-10 0 31,0 0-15,0 0 0,-11-11-1,0-11 1,0 0-16,11 11 15,0 1-15,-11-1 32,0 0-1,-11 0 16,0 0-32,11 0 1,-11 11 0,0-11-16,0 0 62,1 11-46,10 11-1,-11-11 1,0 0 47</inkml:trace>
  <inkml:trace contextRef="#ctx0" brushRef="#br0" timeOffset="30">23987 15545 0,'-11'0'62,"11"11"-62,0 0 16,-11 0-1,11-1 1,0 1-16,-11 11 16,11-11-16,-11 0 15,11 0-15,0 0 16,0 0-16,-10 11 16,10 0-16,0 0 15,0 0-15,0-11 16,0 0-16,0 0 15,0 0-15,0 0 16,0-1-16,0 12 16,0-11-16,0 0 15,0 0-15,0 0 16,0 11-16,0 0 16,0-11-16,10-11 31,-10 11 47,0 0-78,0 0 16,0 0-1,11-11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16T05:06:50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21216 14789 0,'0'-11'141,"11"11"-110,0-11-15,0 0-16,0 0 15,0 11-15,11-11 16,-11 0-16,22 0 15,0 0-15,-1-11 16,1 0-16,-11 22 16,-11-11-16,0 0 15,11-10-15,0 21 16,22 0-16,-11-11 16,21 0-16,1-11 15,-11 22-15,-11-22 16,0 11-16,-12 0 15,1 11-15,-11-11 16,11 11-16,0-11 16,22 0-16,0 11 15,11-22-15,10 11 16,12-11-16,0 11 16,-34-22-16,-10 22 15,22 1-15,-11-12 16,0 0-16,-11 11 15,-1 11-15,12 0 16,-11-11 0,0 11-16,0-11 15,-11 0-15,11 0 16,-22 11-16,-1-11 16,1 11-16,11-11 15,0 11-15,0 0 16,0-11-16,11 0 15,-11 0-15,-11 0 16,11 11-16,-11-11 16,0 0-16,0 11 15,10-22-15,12 11 16,-11 11-16,11-11 16,11 1-16,0 10 15,-22 0-15</inkml:trace>
  <inkml:trace contextRef="#ctx0" brushRef="#br0" timeOffset="1791.96">23483 14099 0,'-11'0'31,"1"0"63,-1 0-78,11-11-1,0-11-15,0 0 16,0 11-16,-11 0 15,11 0-15,0 0 16,0 0-16,0 0 16,0 0-1,0 0 1,0 0 0,0 0 15,0 0-16,0-11 17,11 22-17,0-10 1,-1 10 0,1-11-16,0 11 15,0-11 1,0 0-16,0 0 15,0 11 1,0 0 0,0 0 31,11 0-16,-11 0-16,0 0 1,0 11 31,-11 0 0,11 0-47,-11 0 15,11-11 1,-11 10-16,0 1 16,11 0-16,-11 0 15,11 11-15,-11 0 16,0-11-16,0 0 16,0 11-1,0-11 1,0 0 15,0 0-15,-11 0-1,0-11 17,0 11-32,0-11 0,-11 11 15,0-11 1,0 0-1,11 0-15,0 0 16,0 11-16,-11-11 31,11 0-15,0 0 0,1 0-1,-1 0 48</inkml:trace>
  <inkml:trace contextRef="#ctx0" brushRef="#br0" timeOffset="3432.02">23582 14110 0,'11'0'79,"-11"11"-48,11-11-16,-11 11-15,11-1 16,-11 1 0,11 0-1,-11 22-15,11-11 16,0 0-16,-11 11 16,11-22-16,0 22 15,0-22-15,0 11 16,-11 0-16,11-12 15,-11 1-15,10 0 16,-10 0-16,11 0 16,-11 0 15,0 11-31,0-11 16,0 0-1,11-11-15,-11 11 16,11 11-16,-11-11 15,11 0-15,0 11 16,0-11-16,-11 0 16,11 0-16,-11 11 15,0-12-15,0 1 16,11 0-16,-11 0 16,11 11-16,0-11 15,0 0-15,-11 0 16,11 0-1,-11 0-15,0 0 16,0 0-16,11 0 16,-11 0-1,0 0-15,0 0 94,11 0-78</inkml:trace>
  <inkml:trace contextRef="#ctx0" brushRef="#br0" timeOffset="7671.46">23002 15304 0,'-11'0'47,"0"11"-31,11 0-16,0 0 15,0-1 1,0 1 0,0 0-1,0 0 1,0 0-16,0 0 15,11 0-15,-11 0 16,11-11-16,-1 11 16,1-11-16,11 11 15,-11-11-15,11 0 16,0 0-16,-11 0 16,0 0-16,0 0 15,0 0-15,11-11 16,-22 0-16,11 0 15,-11 0-15,11-11 16,-11 0-16,0 11 16,0 1-16,0-1 15,-11 0-15,0 0 16,11 0 0,-11 11-16,0 0 31,0 0 16,0-11-16</inkml:trace>
  <inkml:trace contextRef="#ctx0" brushRef="#br0" timeOffset="8863.99">23297 15337 0,'11'10'110,"-11"12"-95,11-11-15,-11 0 16,11 11-1,-11-11-15,11 0 0,0 0 16,0 0 0,0-11-16,0 11 15,0-11 1,0 0 0,0 0-1,-11-11 1,11 0-16,-11 0 15,0-11-15,0 0 16,0 11-16,0-11 16,0 11-16,0 1 15,-11-1 32,0 11-16,0 0-15</inkml:trace>
  <inkml:trace contextRef="#ctx0" brushRef="#br0" timeOffset="10295.9">23582 15369 0,'0'11'63,"0"0"-47,0 0-1,0 0-15,0 0 16,0 0-1,11-11-15,-11 11 16,0 0-16,11-11 16,-11 11-16,11-11 15,-11 11 1,11-11 0,0 0-1,0 0-15,0 0 16,0-22 31,-11 0-47,0-11 15,0-22-15,0 12 16,0 10-16,0 0 16,0 11-16,-11 11 46,0 11-30,11 11-16,-11 0 16,0 0-16,0 0 15,0-11 32,0 0-47,11-11 16,0 22 62,0 0-62,0 11-1</inkml:trace>
  <inkml:trace contextRef="#ctx0" brushRef="#br0" timeOffset="12055.9">23933 15128 0,'0'11'16,"0"0"-16,0 0 15,0 11-15,0 11 16,10-11-16,-10 11 16,0-22-1,0 0-15,11 11 0,-11-11 16,0 10 0,0 1-16,11 0 15,-11-11-15,0 11 16,0-11-16,0 11 31,0-11-15,11 0-1</inkml:trace>
  <inkml:trace contextRef="#ctx0" brushRef="#br0" timeOffset="13080.17">24119 15282 0,'0'11'47,"0"0"-32,0 0 1,0 0-1,11-11 1,-11 11 0,0-1-1,11 1-15,0-11 16,0 0-16,-1 11 16,1 0-16,0-11 15,0 0 16,11 0-15,-11-11 0,-11 0-1,11 0 1,-11 1-16,11-1 16,-11 0-16,0 0 15,0 0-15,0 0 16,0 0-16,0 0 15,0-11-15,0 11 32,-11 11-17,0 0 1,11-11 0,-11 11-16,0-11 15,0 0-15,0 11 16,11-11-16,-11 11 47,0 0-32,1 0 1,10 11 0,0 0-1,-11 0 1,0-11-1,0 11 1</inkml:trace>
  <inkml:trace contextRef="#ctx0" brushRef="#br0" timeOffset="13984.34">24414 15238 0,'-10'11'32,"-1"0"-17,11 0-15,-11 11 16,0 0-16,11 0 15,0-1-15,0-10 16,0 0-16,11-11 31,-11 11-31,11-11 16,0 11-16,-1-11 16,1 0-16,0 0 15,0 0-15,0-11 16,0 0-16,0 0 15,-11 0-15,0 0 16,11 1-16,-11-12 16,0 11 15,0-11-31,0 11 16,0 0-16,-11 11 0,11-11 15,-11 0 1</inkml:trace>
  <inkml:trace contextRef="#ctx0" brushRef="#br0" timeOffset="14840.26">24601 15271 0,'0'11'47,"0"0"-31,0 0-1,0 0-15,0 11 16,22 10-1,-11-10-15,-1 0 16,1-11-16,0 0 16,0-22 46,-11 0-62,0-11 16,0-11-16,0 1 15,0-1-15,0 11 16,0-11-16,0 0 16,0 22-16,-11 0 15,0 0 1,0 11-16,-10 0 16,10 0-16,-11 0 15,11 11-15,0 0 16,0 0-16,0 0 15,11 0 1,0-22 0,0 0-1</inkml:trace>
  <inkml:trace contextRef="#ctx0" brushRef="#br0" timeOffset="16624.27">23166 13365 0,'0'-11'78,"-11"22"-62,-11 0-16,-11 0 16,11 10-16,11-10 15,-11 11-15,11-22 47,11 11-31,-11 0 93,11 0-78,0 0 32,11-11-63,11 11 16,22 11-16,33 0 15,-12 0-15,-10-11 16,-11 11-16,-22-11 15,0-11-15,-11 0 32</inkml:trace>
  <inkml:trace contextRef="#ctx0" brushRef="#br0" timeOffset="17575.99">23352 13343 0,'-11'0'31,"0"0"-15,0 0-1,-11 0 1,11 11-16,11 11 16,-11-11-16,11 0 15,-22-1-15,-10 23 16,21-11-16,-11 0 16,0 22-16,0-22 15,0 22-15,0-22 16,11 0-16,0-1 15,0-10 173,0 0-172</inkml:trace>
  <inkml:trace contextRef="#ctx0" brushRef="#br0" timeOffset="20423.75">22947 15687 0,'11'0'125,"0"0"-125,0 0 16,0 0-16,0 0 15,-1 0-15,1 0 16,0 0-16,0 0 16,0 0-16,11 0 15,0 11 1,0-11-1,-11 0-15,11 11 16,-11 0-16,0-11 16,0 0-16,0 11 15,11-11-15,-1 0 16,12 0-16,0 0 16,0 0-16,11 0 15,-11 0-15,-22 0 47,0 0-31,0 0-16,0 0 15,10 0-15,1 0 16,11 0-16,-11 0 16,-11 0-16,0 0 15,0 0-15,22 0 16,-11 0-16,11 0 15,32 0-15,1-11 16,0 0-16,-22 11 16,-1-11-16,-21 11 15,-11 0-15,0 0 47,0 0-47,11 0 16,0 0-16,11 0 15,11 0-15,10 0 16,-21 0-16,0 0 16,0 0-16,-22 0 15,11 0 17,-11 0-17,0 0-15,0 0 16,0 0-16,11 0 15,-1 0-15,12 0 16,-11 0-16,-11 0 16,0 0-16,0 0 15,11-11-15,-11 11 16,0 0 0,11 0-16,44 0 15,10 0-15,23 0 16,-1 0-16,-32 0 15,-33 0-15,-22 0 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2:03:05.2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17902 8908 24575,'1'-5'0,"0"3"0,-1-2 0,1 2 0,0-2 0,0 0 0,-1 0 0,1-1 0,1 2 0,0-3 0,-1 1 0,1-1 0,-2 1 0,0 2 0,1 0 0,0-1 0,0 0 0,0-2 0,0 1 0,1 2 0,0-2 0,3 0 0,-1-2 0,2 2 0,-2 1 0,1 3 0,-1-1 0,3 0 0,-2-1 0,0 2 0,-1-1 0,1 2 0,2-1 0,6-2 0,0 3 0,-2-2 0,-4 2 0,-5 0 0,0 0 0,-1 0 0,4 0 0,5-3 0,5 1 0,4-2 0,-1 2 0,-3 1 0,-2 0 0,-5 1 0,-2 0 0,-2 2 0,-2 5 0,1 6 0,1 6 0,-1 5 0,0-5 0,-1-6 0,-1-6 0,-1-4 0,0 3 0,1 2 0,0 7 0,0 4 0,-1 6 0,0 0 0,-1-2 0,1-5 0,-1-7 0,1-4 0,-1-2 0,0 4 0,-1 9 0,0 7 0,-1 3 0,-1-5 0,-1-7 0,-1-6 0,0-2 0,0-3 0,-3-3 0,-6-1 0,-14 0 0,-6-1 0,-4-2 0,5 1 0,9-2 0,7 0 0,7 0 0,2-1 0,3 0 0,-1-5 0,3-2 0,0-6 0,2 1 0,0 1 0,1 5 0,-1 3 0,2 4 0,-1 0 0,0 2 0,1-1 0,0 0 0,1-5 0,3-4 0,3-8 0,2-2 0,0-3 0,-2 7 0,-2 6 0,-3 4 0,0 3 0,0 1 0,0 1 0,-1-1 0,1 0 0,-1 0 0,0 1 0,1-1 0,-2 2 0,1 0 0,0 0 0,0 1 0,0 1 0</inkml:trace>
  <inkml:trace contextRef="#ctx0" brushRef="#br0" timeOffset="1">17736 8534 24575,'-9'8'0,"-12"1"0,-12 2 0,8-4 0,-3 0 0,1 0 0,0-1 0,5 0 0,1-2 0,-4 3 0,16-5 0,7-1 0,-2 1 0,-4 4 0,-2-1 0,-3 1 0,6-3 0,1-1 0,4-1 0,6 2 0,11 3 0,5 3 0,13 3 0,4 1 0,4-2 0,-8-4 0,-11-4 0,-13-2 0,-7 0 0,1 1 0,3 1 0,2 2 0,-1-1 0,-1 0 0,-5-2 0,1-2 0,10 5 0,16 2 0,4 0 0,-2 0 0,-16-4 0,-14-4 0,-9-5 0,-1-1 0,0-1 0,2 4 0,5 3 0,2 1 0,0 0 0</inkml:trace>
  <inkml:trace contextRef="#ctx0" brushRef="#br0" timeOffset="2">17718 8602 24575,'-2'6'0,"-2"1"0,0 0 0,0 2 0,-3 3 0,2 0 0,-2 3 0,1-2 0,0-1 0,0 1 0,-1-3 0,1-1 0,0 1 0,-2-1 0,1 1 0,-1-2 0,5-1 0,1-3 0,1-1 0,0-1 0,0 0 0,-2 3 0,0 2 0,1-1 0,0-1 0,1-3 0,0 1 0,1-1 0,-2 0 0,2 0 0,0 1 0,-1-2 0,1 0 0,-1 0 0,3 0 0,2 0 0,-1 1 0,1-2 0</inkml:trace>
  <inkml:trace contextRef="#ctx0" brushRef="#br0" timeOffset="3">17979 9232 24575,'-3'3'0,"0"-1"0,0 0 0,1-1 0,0 1 0,-1-2 0,-5 2 0,-1 2 0,-2 1 0,2 0 0,-1 1 0,-1 1 0,-5 5 0,-4 4 0,-4 3 0,0 2 0,6-4 0,4-4 0,5-3 0,-2-2 0,0 3 0,0-1 0,-4 10 0,-2 1 0,-1 2 0,-2-1 0,1-3 0,0 0 0,-2 1 0,2 0 0,1-4 0,2-1 0,-1 1 0,0 0 0,-3 4 0,-4 4 0,0 0 0,-3 4 0,-1-1 0,0-1 0,0-2 0,6-4 0,6-6 0,8-5 0,4-4 0,1-1 0,1 0 0,-1 0 0,0 2 0,0-1 0,-1-2 0,2 0 0,2-2 0,-1-1 0,0 0 0,0 0 0</inkml:trace>
  <inkml:trace contextRef="#ctx0" brushRef="#br0" timeOffset="4">17046 10263 24575,'0'-9'0,"0"-5"0,0-4 0,0-2 0,1 3 0,-1 6 0,2 2 0,1 1 0,0-1 0,0-4 0,1 2 0,0 2 0,-1 2 0,1 1 0,1 2 0,-1 0 0,1 0 0,2 1 0,2-4 0,0 0 0,-1-2 0,1 2 0,-2 2 0,1 2 0,0 2 0,-3-1 0,1 2 0,5 2 0,22 3 0,-7-3 0,3 0 0,3 1 0,1 0 0,-3 0 0,-1-2 0,8 2 0,-21-2 0,-10 1 0,-4 0 0,0 4 0,1 5 0,1 1 0,-2 1 0,-2-1 0,1 0 0,-1-4 0,-1-1 0,-1-3 0,-1 1 0,-3 6 0,-4 4 0,-6 7 0,-5 1 0,-6-4 0,-3-4 0,0-6 0,-2-3 0,4-3 0,7 0 0,7-1 0,5-1 0,1 0 0,-1-1 0,1 1 0,0 0 0,0-1 0,1 1 0,-1-2 0,-2 0 0,-5-2 0,-2 0 0,0-1 0,6 2 0,4-3 0,1 3 0,3-3 0,-1 3 0,-1 0 0,-1 0 0,-2-1 0,0-1 0,2 1 0,2 1 0,-2 0 0,4 2 0,-3-1 0</inkml:trace>
  <inkml:trace contextRef="#ctx0" brushRef="#br0" timeOffset="5">16788 9653 24575,'8'-1'0,"7"0"0,20 1 0,3 0 0,-3 1 0,-13 0 0,-13 1 0,14 5 0,-2-1 0,4 1 0,-16-4 0,-11-4 0,-15-3 0,-6-3 0,1 2 0,1-1 0,-1-1 0,-2 3 0</inkml:trace>
  <inkml:trace contextRef="#ctx0" brushRef="#br0" timeOffset="6">16776 9662 24575,'14'-2'0,"-3"0"0,-1 1 0,-6 0 0,-5 2 0,-2 2 0,-2-1 0,0 4 0,0 2 0,-4 6 0,3 1 0,-4 4 0,3-4 0,1-2 0,1-2 0,0-1 0,0 3 0,1-1 0,-2 1 0,4-4 0,-1-1 0,1 0 0,1-1 0,0-2 0,1-2 0,1-3 0,0 1 0,2-3 0,4-1 0,9-2 0,4-4 0,0 3 0,-5-1 0,-10 3 0,-1 1 0,-2 3 0,0-2 0,0 3 0,1 0 0,3 3 0,-1-1 0,2 0 0,-1 0 0,-1-1 0,1 1 0,-2-1 0,-2 6 0,0 3 0,-1 4 0,0-1 0,-1-4 0,-1-4 0,-1 1 0,-1-2 0,0 1 0,-3-2 0,-4 1 0,-6-2 0,-2-1 0,1 0 0,7-2 0,2 1 0,2-1 0,-5 0 0,-6-2 0,-1-1 0,-7-2 0,2-1 0,6 3 0,6 1 0,9 2 0,2 2 0,0-2 0,1 1 0,-2 0 0</inkml:trace>
  <inkml:trace contextRef="#ctx0" brushRef="#br0" timeOffset="7">17106 10356 24575,'-4'5'0,"-5"5"0,-3 1 0,-2 0 0,-1 3 0,0-1 0,2 1 0,1-2 0,2-1 0,0 0 0,-2 0 0,-3 2 0,-2 3 0,-4 3 0,2 3 0,-3 1 0,5-2 0,-4 3 0,-1 1 0,-1 1 0,4-2 0,1-5 0,4-2 0,-1-2 0,2-2 0,-1 1 0,-2 1 0,-5 5 0,0 3 0,1 1 0,5-1 0,1-3 0,-1-1 0,-1 0 0,-2 0 0,-6 3 0,-2 1 0,-4 3 0,0 0 0,11-10 0,0 1 0,0-2 0,-1 1 0,-2 3 0,1-1 0,2-1 0,1-2 0,-9 11 0,9-7 0,7-7 0,5-5 0,3-5 0,2-1 0,1-1 0,0 0 0</inkml:trace>
  <inkml:trace contextRef="#ctx0" brushRef="#br0" timeOffset="8">16043 11513 24575,'0'-19'0,"-1"-4"0,1-5 0,-1 6 0,1 2 0,1 5 0,-1 0 0,1-1 0,0 4 0,2-1 0,0 7 0,1-2 0,1 3 0,0 0 0,4 0 0,3 0 0,2-1 0,4 0 0,2 1 0,-1 1 0,-4 2 0,-6 1 0,-3 1 0,3 1 0,6 2 0,7 0 0,-1 0 0,-2 1 0,-5-1 0,-4 0 0,-2 1 0,-3 1 0,1 2 0,-1 4 0,1 0 0,-1 1 0,-3 3 0,1 4 0,-2 3 0,1 2 0,-1-6 0,-1-4 0,1-4 0,-2 0 0,0 4 0,-2 3 0,1-2 0,0-3 0,1-6 0,-1 0 0,1-1 0,-3 3 0,2 0 0,-1 0 0,-1-1 0,0-2 0,-4 1 0,-5-1 0,-6 2 0,0-1 0,0-2 0,6-2 0,-1-2 0,1-1 0,1 1 0,-1-2 0,-3 2 0,3 0 0,-1-2 0,6 1 0,3 1 0,-1-2 0,-1 0 0,1 0 0,0 1 0,3-1 0,0-1 0,1-1 0,-1 0 0,0 0 0,1-2 0,0-3 0,0 0 0,1 0 0,0 2 0,0-1 0,-1 3 0,2 1 0,-1 2 0,0 0 0,1-1 0,-2-2 0,1 1 0,-1-4 0,0 3 0,0-1 0,2 0 0,-1 2 0,0-4 0,0 1 0,1-3 0,-1 3 0,1-2 0,0 4 0,0-1 0,0 1 0,0 1 0,0 1 0,0 2 0,0 1 0</inkml:trace>
  <inkml:trace contextRef="#ctx0" brushRef="#br0" timeOffset="9">16019 10978 24575,'-8'1'0,"-3"3"0,-5 3 0,-1 2 0,-2 0 0,4 0 0,-1-2 0,-2 0 0,-5 6 0,-7 0 0,2 2 0,5-3 0,8-4 0,4-1 0,4 1 0,-2 1 0,1 1 0,0 2 0,4 0 0,0 1 0,4-3 0,1-3 0,0-3 0,1-1 0,3 3 0,3 8 0,7 11 0,-2-2 0,1-2 0,-7-12 0,-4-8 0,1-7 0,8-8 0,0-6 0,-1 5 0,-3 5 0,-8 8 0,2-3 0,-1-7 0,1-8 0,-2-3 0,0 6 0,0 5 0,0 8 0,-5 3 0,-2 0 0,-4 0 0,-1-1 0,3 1 0,0 1 0,5 0 0,0 0 0,2 0 0,-5 0 0,1 0 0,1 0 0,1 0 0,2 0 0,1 0 0,1 0 0</inkml:trace>
  <inkml:trace contextRef="#ctx0" brushRef="#br0" timeOffset="10">16068 11617 24575,'0'4'0,"-2"1"0,-4 6 0,-5 7 0,-4 7 0,-7 5 0,-1 0 0,-2-2 0,3 1 0,-1-1 0,2 3 0,0 1 0,1 5 0,2-3 0,0 0 0,0-7 0,1-3 0,0-4 0,0-3 0,-1-2 0,1-1 0,1-1 0,2 0 0,6-3 0,-13 8 0,7-2 0,-10 8 0,7-6 0,4-4 0,2-3 0,4-5 0,3-1 0,0-2 0,1 0 0,-2 1 0,0 1 0,1 0 0,1 0 0,-1 0 0,3-3 0,-1-1 0,2-1 0,-1-1 0</inkml:trace>
  <inkml:trace contextRef="#ctx0" brushRef="#br0" timeOffset="11">16264 11646 24575,'0'3'0,"3"7"0,3 8 0,6 13 0,2 5 0,3 5 0,-7-10 0,1 2 0,-6-8 0,3 3 0,1 3 0,2 4 0,-1 3 0,-1-1 0,-5-4 0,0-4 0,0-4 0,0-3 0,0-4 0,1-2 0,-1-4 0,1-1 0,-3-3 0,2 2 0,1 1 0,3 4 0,2 1 0,1 1 0,1-3 0,1 0 0,-2-1 0,-4-5 0,-3-3 0,-4-4 0,0-1 0,0 1 0,2 0 0,-1 1 0,2 3 0,0 4 0,3 4 0,-1 1 0,1-4 0,-4-4 0,0-6 0,-2 2 0,0-1 0,1-1 0,-1 2 0,0-2 0,0 2 0</inkml:trace>
  <inkml:trace contextRef="#ctx0" brushRef="#br0" timeOffset="12">14460 12581 24575,'-2'4'0,"2"-2"0,-1-1 0,1 1 0,-1 0 0,-1 2 0,1-1 0,-1 4 0,0-3 0,1 2 0,-1 0 0,2-1 0,0 2 0,1 1 0,0-1 0,0 0 0,1-2 0,-1 0 0,3 1 0,5 1 0,0 0 0,1-1 0,-5-2 0,2 2 0,6 1 0,-1-3 0,3 2 0,-8-6 0,4 0 0,9 0 0,4 1 0,0-1 0,-9 1 0,-9-2 0,-5-2 0,-1-3 0,1 0 0,-1-2 0,-1 1 0,1-1 0,0 0 0,-1 1 0,1 1 0,-1 0 0,0 2 0,-1-1 0,1 3 0,1-1 0,-1 1 0,1 0 0,-2 1 0,1 0 0,-1-1 0,0 0 0,-1-2 0,0 1 0,-1 0 0,-2 1 0,-2-1 0,-3 0 0,1 0 0,5 1 0,2 0 0,2 0 0,-1 1 0,0 0 0,0 0 0,1 0 0,0 0 0,-1-1 0,0-1 0,-1 3 0,2-1 0,0 1 0,-4-1 0,-4 0 0,-8-1 0,-1-1 0,-1 1 0,10 1 0,5 0 0,3 2 0,-1-1 0,6 2 0,3 0 0,2 1 0,1-1 0,-5-2 0,-2 1 0</inkml:trace>
  <inkml:trace contextRef="#ctx0" brushRef="#br0" timeOffset="13">14858 12636 24575,'-2'4'0,"1"-1"0,1-1 0,-2 2 0,1 1 0,-1 2 0,1 0 0,-1-1 0,1 0 0,0 3 0,1-4 0,0 3 0,2 2 0,0-2 0,2 3 0,1-3 0,2-2 0,2-1 0,1 2 0,-1-2 0,-3 0 0,-1-4 0,-1 0 0,3-1 0,11 1 0,7 2 0,-3 0 0,-6 1 0,-8-3 0,-5 0 0,5-3 0,5 0 0,8-2 0,4 0 0,-3 1 0,-5 1 0,-10 0 0,-5-1 0,-3-1 0,-2-2 0,0-1 0,-1-2 0,0 2 0,2 0 0,0 2 0,2 1 0,-3-1 0,-1-1 0,-2-1 0,-1-1 0,0 1 0,1 1 0,1 1 0,0-1 0,-6-1 0,-6-2 0,1 2 0,0 2 0,9 4 0,0 0 0,0 1 0,-3-2 0,1 1 0,2 0 0,4 0 0,0 0 0,1 0 0,0 1 0,-4-1 0,-5 0 0,-3-1 0,-3 1 0,6-1 0,5 2 0,5 0 0,1 0 0,1 1 0</inkml:trace>
  <inkml:trace contextRef="#ctx0" brushRef="#br0" timeOffset="14">14181 12562 24575,'-7'4'0,"0"1"0,4-2 0,0 3 0,3-3 0,-1 4 0,1 2 0,1-1 0,-1 2 0,4 2 0,0-3 0,1 2 0,2-5 0,0-1 0,4 0 0,3 0 0,3 2 0,3-2 0,1 1 0,3-3 0,3-1 0,-3-2 0,-6 0 0,-6 0 0,-8 0 0,-3-3 0,-1-3 0,0-1 0,0 0 0,0 1 0,0 2 0,1 0 0,-1-3 0,-1 0 0,0-2 0,-3 2 0,2 1 0,-1 1 0,2 1 0,-3-1 0,-2 2 0,-5-2 0,-3 1 0,-7-2 0,3 1 0,-4 0 0,5 1 0,2 1 0,4 1 0,4 1 0,3 0 0,3 1 0,0-1 0,7 4 0,-4-3 0,5 4 0</inkml:trace>
  <inkml:trace contextRef="#ctx0" brushRef="#br0" timeOffset="15">15291 12723 24575,'-2'3'0,"-1"-2"0,1 1 0,0-1 0,-1 1 0,1 2 0,0-1 0,0 1 0,1 2 0,0-1 0,2 2 0,7 5 0,-1-5 0,5 4 0,-3-5 0,1-2 0,1 1 0,-1-3 0,-1-1 0,1 1 0,1-1 0,0 1 0,-1-2 0,-2 0 0,-2 0 0,-1 0 0,1 0 0,-1 0 0,-1-1 0,0-2 0,2 0 0,1 0 0,2-1 0,-4-1 0,-3 0 0,-2-1 0,0-1 0,0 4 0,-3-7 0,-1 5 0,-2-5 0,2 5 0,-1 0 0,3 2 0,-1-2 0,-1 2 0,-2-3 0,-1 1 0,-4-1 0,-4-1 0,-5 2 0,0-1 0,5 2 0,6 3 0,6 0 0,-3 0 0,0 1 0,-2 0 0,3 0 0,0 0 0,1 1 0,-2 0 0,1 1 0,2 1 0,3-3 0,2 2 0,-1-2 0,1 0 0</inkml:trace>
  <inkml:trace contextRef="#ctx0" brushRef="#br0" timeOffset="16">13924 12539 24575,'-1'5'0,"0"-2"0,-1 2 0,0-2 0,0 0 0,1 1 0,0-1 0,0 3 0,1-1 0,0 1 0,1-1 0,0 1 0,2 1 0,0 0 0,3-1 0,2-1 0,4 1 0,11-1 0,5 1 0,-1-2 0,-9-1 0,-11-2 0,-3-3 0,4 0 0,3-2 0,-1 2 0,-2-2 0,-6-2 0,-1-1 0,-1-3 0,-1 2 0,0-1 0,-1 2 0,-3-2 0,1 3 0,-1 1 0,2 2 0,-2 0 0,-1 0 0,-7-2 0,-7-3 0,1 3 0,3-1 0,9 5 0,4 1 0,2 0 0,-4 2 0,-1 2 0,-1 1 0,2 0 0,2-2 0,3-1 0,3-1 0,-2 0 0,2 0 0</inkml:trace>
  <inkml:trace contextRef="#ctx0" brushRef="#br0" timeOffset="17">13664 12567 24575,'-4'1'0,"2"0"0,1 0 0,1 1 0,-1 4 0,0-1 0,0 0 0,0-2 0,1-1 0,1 1 0,2 0 0,4-1 0,2 3 0,2-4 0,-2 1 0,-2-1 0,-2 0 0,0 0 0,4 0 0,2-1 0,5 0 0,-1 0 0,-4 0 0,-5 0 0,-3-1 0,1-1 0,3-3 0,3-1 0,-2 1 0,-2-1 0,-4 1 0,-2-1 0,0 2 0,1 0 0,-1 1 0,0-1 0,-1 0 0,0-1 0,-1 3 0,0-2 0,1 1 0,1 1 0,-1 0 0,1 1 0,-2-1 0,1 0 0,-3 0 0,0-1 0,-5 1 0,1-1 0,0 0 0,2 2 0,0 0 0,2 0 0,-3 0 0,0 1 0,0-1 0,2 2 0,2 0 0,1 1 0,1-2 0,0 1 0,-1 0 0,2-1 0,-5 2 0,2-1 0,-1 1 0,1-2 0,2 2 0,-1-1 0,0 1 0,1-1 0,-1 0 0,2-1 0,-1 0 0</inkml:trace>
  <inkml:trace contextRef="#ctx0" brushRef="#br0" timeOffset="18">15566 12698 24575,'-1'5'0,"0"-1"0,0-1 0,1-2 0,0 2 0,0 1 0,2 3 0,1 0 0,2-1 0,-1-1 0,0-4 0,-2 0 0,1 1 0,-2-1 0,3 1 0,1 1 0,2 1 0,2-1 0,0 1 0,-3-2 0,-1 0 0,0 0 0,4 0 0,5 0 0,-1 1 0,1 0 0,-1 1 0,-1-2 0,-1 0 0,-3-3 0,-5-3 0,1-2 0,0-1 0,1 0 0,2-2 0,-1 2 0,-3-2 0,-1 1 0,0 3 0,-2-2 0,0 2 0,0 0 0,-2-3 0,1 2 0,-1-4 0,0 2 0,0 2 0,2 2 0,-2 1 0,-1-2 0,-4-2 0,-2 0 0,-1 1 0,3 2 0,-3 1 0,-1 1-6784,0-1 6784,2 1 0,5 1 0,2 1 0,-2-1 0,-4-2 0,-3 1 0,-6-2 0,5 1 0,1 1 6784,8 2-6784,-1 2 0,2 2 0,0 1 0,-1-1 0,1-1 0,-2-1 0,1-1 0,-1-1 0,1 0 0,2 2 0,0-1 0,0 2 0,1 0 0,-1-1 0,1 0 0,-1-2 0,1 3 0,-2-2 0,1 2 0,-1-2 0,2 0 0,0 0 0,1 1 0,0-2 0</inkml:trace>
  <inkml:trace contextRef="#ctx0" brushRef="#br0" timeOffset="19">16540 12386 24575,'0'5'0,"0"-1"0,-1-1 0,0 2 0,2 0 0,-1 1 0,1-2 0,-1 0 0,0-1 0,0 1 0,0 1 0,1 1 0,-1 1 0,0-1 0,0 0 0,1-1 0,-1 1 0,1 0 0,-1 0 0,0 1 0,2-1 0,-2 0 0,0 0 0,1-1 0,0 1 0,1-1 0,-1 0 0,0 1 0,-1-2 0,1 1 0,-1-1 0,1 0 0,0 1 0,3 1 0,-1 1 0,1-2 0,-2-2 0,0-1 0,0 0 0,-1 0 0,0-1 0,1 0 0,1 0 0,3 2 0,-1-1 0,-1 0 0,-1-1 0,-2 0 0,3 3 0,3 1 0,6 2 0,0-1 0,-3-3 0,-4-1 0,-4-1 0,1 0 0,1 1 0,1 1 0,1 1 0,0-1 0,-1 2 0,-1-1 0,1-1 0,-1 0 0,-1 0 0,-2 0 0,1 0 0,2 2 0,5 1 0,5 5 0,-2-3 0,0 1 0,-8-6 0,-1-1 0,-2-1 0,1 0 0,1 4 0,0-1 0,2 2 0,-1 0 0,0-2 0,-1 1 0,-1 1 0,1 3 0,3 3 0,2 6 0,1-1 0,0-3 0,-1-2 0,-3-4 0,-1-2 0,-1-1 0,-1 1 0,2 0 0,0 2 0,1 0 0,-2-3 0,0 1 0,-1-2 0,-1-1 0,1-1 0,0 1 0,0 1 0,0 0 0,-1-1 0,1-2 0,-2 0 0,1 0 0,0 0 0,10 1 0,-7-1 0,7 0 0</inkml:trace>
  <inkml:trace contextRef="#ctx0" brushRef="#br0" timeOffset="20">16150 13449 24575,'-6'1'0,"-2"3"0,-1 0 0,-4 2 0,2 2 0,2-1 0,3 1 0,2-1 0,2 2 0,0 4 0,1 1 0,0-1 0,2-4 0,0-1 0,3-1 0,5 3 0,1-2 0,5 0 0,2-6 0,1 0 0,7-2 0,-1 1 0,0 2 0,-7 0 0,-6-1 0,-6-3 0,0-2 0,3-2 0,8-4 0,2 0 0,-1 0 0,-7 2 0,-6 0 0,-4 1 0,-1-3 0,-1 1 0,-1-1 0,0 2 0,0 1 0,-1 1 0,1 0 0,-2-1 0,-2-2 0,-2 0 0,-2 1 0,1 1 0,3 3 0,1 0 0,2 2 0,-5 0 0,-1 1 0,-2 0 0,3 0 0,4 0 0,1-1 0,0 0 0,-2 1 0,4 0 0,7 0 0,5-1 0,-2 1 0,-2-1 0</inkml:trace>
  <inkml:trace contextRef="#ctx0" brushRef="#br0" timeOffset="21">16457 13494 24575,'-4'1'0,"0"0"0,1 0 0,0 2 0,0 1 0,2 3 0,0 0 0,1 1 0,1-2 0,0 1 0,4 3 0,4 4 0,3-1 0,1-2 0,0-5 0,2-4 0,8 1 0,3-1 0,-2 0 0,-8 0 0,-10-2 0,-2-1 0,0-2 0,2-1 0,2-1 0,0-1 0,-2 0 0,-3-3 0,-1 0 0,-2 0 0,0 0 0,-1 0 0,-2-2 0,1 1 0,-3 1 0,1 1 0,1 2 0,1 0 0,1 2 0,-2-2 0,-3-1 0,1 2 0,-3-2 0,3 3 0,2 2 0,-2 1 0,-5 0 0,-7 0 0,-1 1 0,4-1 0,8 2 0,6-1 0,1 1 0,0-1 0,0 0 0</inkml:trace>
  <inkml:trace contextRef="#ctx0" brushRef="#br0" timeOffset="22">15828 13437 24575,'-5'3'0,"-3"2"0,0 1 0,-1-1 0,5 1 0,1 0 0,1 1 0,0 3 0,2 2 0,0-1 0,0 1 0,1-4 0,1-2 0,1 1 0,2 0 0,4 1 0,-1-3 0,-1-1 0,-1-3 0,1-1 0,8-2 0,11 0 0,2-1 0,-5 1 0,-10 1 0,-7 0 0,-4-2 0,0-1 0,1-6 0,3-1 0,-1-2 0,-1 3 0,-2-1 0,0 4 0,-1 2 0,0 1 0,-1 2 0,-4-3 0,-2-2 0,-3-2 0,0 0 0,3 4 0,3 3 0,1 0 0,-2-1 0,-2-2 0,-2 3 0,1 0 0,1 1 0,2 2 0,0-1 0,1 2 0,0-2 0,2 1 0,0 0 0,0-1 0,-1 2 0,1-1 0,0 0 0,3 0 0,7 2 0,-4-1 0,4 0 0</inkml:trace>
  <inkml:trace contextRef="#ctx0" brushRef="#br0" timeOffset="23">16790 13521 24575,'-2'1'0,"-1"0"0,1 2 0,0 0 0,1 2 0,-1 2 0,1 2 0,0 2 0,2-2 0,1-2 0,0 0 0,3 0 0,-1 2 0,4-2 0,2 1 0,0-3 0,3-2 0,2 1 0,5-1 0,4-1 0,1-4 0,-8-3 0,-7-2 0,-7-2 0,-1 2 0,2-3 0,0 2 0,1-1 0,-1-1 0,-1 1 0,-3-2 0,-2 1 0,-1-2 0,-1 0 0,-2 3 0,1 2 0,-4 3 0,-6 1 0,-2-1 0,-1 1 0,2 1 0,4 1 0,-6-1 0,-5 2 0,1 0 0,6 0 0,9 0 0,11 3 0,0 0 0,2 1 0,-1-2 0,-2 0 0,-1-1 0,-2 0 0</inkml:trace>
  <inkml:trace contextRef="#ctx0" brushRef="#br0" timeOffset="24">15474 13441 24575,'-3'5'0,"1"0"0,0 0 0,1 2 0,0 2 0,-1 2 0,2-1 0,-2 2 0,1-4 0,1-1 0,1-1 0,-1 2 0,2-4 0,-1 1 0,1-2 0,2 0 0,4 0 0,4 1 0,4 1 0,3-2 0,3-1 0,8-1 0,3-1 0,4 0 0,-11 0 0,-11 0 0,-9-1 0,-4 0 0,1-3 0,1-2 0,-1-2 0,0-1 0,-2-2 0,-3 2 0,1 1 0,-1 2 0,0 1 0,-3-2 0,-1 1 0,-1-1 0,2 3 0,1 1 0,0 0 0,-2 0 0,-1-1 0,-1 2 0,-3-2 0,-4 2 0,-3-1 0,0 1 0,6 1 0,5 0 0,3 1 0,0-1 0,0 1 0,-2-1 0,1 1 0,0 0 0,1 0 0,1 1 0,1-2 0,0 3 0,1-2 0,0 1 0,0 2 0,1 0 0,-1-1 0,1-1 0,-1 0 0,0-1 0,0 0 0</inkml:trace>
  <inkml:trace contextRef="#ctx0" brushRef="#br0" timeOffset="25">17147 13434 24575,'-1'5'0,"-1"0"0,0 0 0,1 2 0,-3 1 0,2-1 0,-1 2 0,0 0 0,0 0 0,-1 1 0,2 0 0,-1 4 0,1-1 0,-2 5 0,2-1 0,-1 3 0,0-4 0,0-1 0,1-2 0,0 0 0,0 3 0,0-2 0,1-2 0,0-4 0,1-5 0,-1-1 0,1-2 0,5-5 0,2-4 0,0 1 0,-1 0 0</inkml:trace>
  <inkml:trace contextRef="#ctx0" brushRef="#br0" timeOffset="26">17237 13609 24575,'-1'5'0,"-1"1"0,-1 1 0,0 3 0,0 0 0,2-1 0,0-1 0,1-4 0,1 3 0,2-4 0,1 3 0,0-3 0,-1-2 0,-1-1 0,5 0 0,6 0 0,8 0 0,-1 0 0,-3 0 0,-5 0 0,-1-1 0,1-3 0,-3-1 0,2-7 0,-5 2 0,1-3 0,-2 3 0,-1-1 0,3 0 0,-2 0 0,0 2 0,-3-1 0,-1 2 0,-1 0 0,0 1 0,-2 1 0,-3-2 0,-2 1 0,-2 1 0,-1 2 0,-5 1 0,-7 2 0,-7 0 0,3 0 0,7 0 0,10 1 0,3 0 0,3 1 0,-1-1 0,3 1 0,0-1 0,1 3 0,-1 1 0,0-1 0,0 0 0,0-1 0,1-1 0,0 0 0</inkml:trace>
  <inkml:trace contextRef="#ctx0" brushRef="#br0" timeOffset="27">17407 10309 24575,'1'11'0,"2"4"0,0 7 0,0 1 0,0 0 0,1 2 0,2 0 0,0 2 0,1 1 0,-3-1 0,-1-2 0,0-2 0,-1-3 0,-1 1 0,2 1 0,3 6 0,1 0 0,3 2 0,-4-3 0,0-2 0,-2-2 0,0 0 0,0-4 0,-1-2 0,-1-5 0,0 2 0,0-6 0,1 6 0,0-4 0,0 1 0,-1-3 0,0-3 0,-1 1 0,0 0 0,0 4 0,3 2 0,-2 0 0,0-4 0,0-2 0,0-4 0,1 3 0,-1-2 0,1 2 0,-2-3 0,0 0 0,1 3 0,-1-1 0,0 0 0,0-1 0,0 1 0,2 4 0,1 0 0,0 1 0,-1-2 0,-2-1 0,1-3 0,-1 6 0,3 5 0,0 3 0,1-1 0,-1-7 0,-2-7 0,1-2 0,-2-1 0,-1 1 0</inkml:trace>
  <inkml:trace contextRef="#ctx0" brushRef="#br0" timeOffset="28">17491 11405 24575,'-3'5'0,"-1"0"0,1 2 0,-2 3 0,1-2 0,1 3 0,1-2 0,1-1 0,2 1 0,1 2 0,2 1 0,3-1 0,0 0 0,2-5 0,2-2 0,3-2 0,2-2 0,6-5 0,4-6 0,1-3 0,-3 0 0,-11 1 0,-7 3 0,-6 2 0,0 3 0,-3-5 0,-3 2 0,-5-4 0,0 3 0,0 2 0,5 1 0,2 3 0,1-2 0,-4 1 0,-1-2 0,-1 1 0,1 2 0,4 2 0,2 0 0,-2 1 0,1 0 0,-2 0 0,3 0 0,0 1 0,12-1 0,-7 1 0,8-1 0</inkml:trace>
  <inkml:trace contextRef="#ctx0" brushRef="#br0" timeOffset="29">17759 11405 24575,'-2'3'0,"-1"0"0,2 1 0,1 2 0,-2 2 0,1 1 0,0 2 0,-1 3 0,1-1 0,0 2 0,3 0 0,-1-1 0,2-5 0,-1-5 0,2-2 0,1-1 0,7 0 0,13 1 0,6 0 0,1 0 0,-11-4 0,-10-2 0,-9-2 0,-1-2 0,-1-2 0,0-1 0,-2-6 0,-3 0 0,-1 1 0,1 4 0,2 4 0,2 4 0,0 0 0,-1 1 0,-3-2 0,-12-3 0,6 4 0,-4-1 0,14 6 0,6 1 0,3 2 0,-3-2 0,0 0 0</inkml:trace>
  <inkml:trace contextRef="#ctx0" brushRef="#br0" timeOffset="30">18035 11436 24575,'-2'4'0,"0"1"0,0-3 0,0 2 0,-1-1 0,-1 4 0,0 0 0,2-1 0,1 1 0,1 0 0,2 2 0,3 0 0,8 7 0,2-4 0,-1-1 0,-6-6 0,-4-4 0,1-1 0,2 0 0,5-1 0,9 0 0,0-2 0,-1 0 0,-8-2 0,-6-8 0,-5-5 0,0-5 0,-3 0 0,-7 2 0,-10 3 0,1 5 0,0 3 0,10 7 0,5 1 0,1 1 0,1 0 0,0 1 0,-1-1 0,2 1 0,0 3 0,5 0 0,9 3 0,-7-3 0,6-1 0</inkml:trace>
  <inkml:trace contextRef="#ctx0" brushRef="#br0" timeOffset="31">18346 11443 24575,'-3'6'0,"-4"-1"0,0 2 0,-2 2 0,3-2 0,2 0 0,3-1 0,1 0 0,0 2 0,3 2 0,1 0 0,3-3 0,-1-2 0,1-3 0,1-1 0,12-1 0,17 0 0,-3 0 0,-1-1 0,-20-2 0,-11-4 0,-2-6 0,0-5 0,0 0 0,-4 0 0,1 4 0,-1 5 0,0 2 0,0 1 0,-1 0 0,-5-2 0,-10-2 0,-12-1 0,2 2 0,4 3 0,15 4 0,7 2 0,-1 0 0,-2 1 0,0 0 0,2 1 0,3 0 0,6 1 0,0-1 0,1 1 0,-2-2 0</inkml:trace>
  <inkml:trace contextRef="#ctx0" brushRef="#br0" timeOffset="32">18714 11316 24575,'-3'7'0,"0"2"0,-1 5 0,0 3 0,-1 9 0,-1 0 0,-2 8 0,0-2 0,-1 7 0,2-5 0,0 3 0,2-11 0,1-8 0,3-9 0,0-5 0,0-4 0,1 1 0,0 1 0,-1 0 0,1 1 0,0-2 0,2-1 0,8-4 0,-2 1 0,2-1 0,-6 2 0</inkml:trace>
  <inkml:trace contextRef="#ctx0" brushRef="#br0" timeOffset="33">18810 11550 24575,'-6'7'0,"2"-1"0,0-3 0,2 1 0,0 2 0,1 4 0,0 1 0,0-1 0,1-5 0,1-2 0,2-2 0,5 1 0,0-1 0,3 1 0,-2-1 0,0 0 0,0-1 0,-1-2 0,-1-1 0,-1-3 0,2-1 0,1 0 0,0 1 0,-2 3 0,-3 0 0,-1 2 0,-1-1 0,2-4 0,-2 0 0,0-3 0,-1 0 0,-1-1 0,-1-1 0,-4 0 0,-1 3 0,0 1 0,-1 5 0,2 0 0,-3 1 0,1 0 0,0 1 0,1 0 0,0 0 0,0 0 0,-2 0 0,-4 0 0,1 0 0,1 0 0,5 0 0,4 2 0,1 0 0,-1 1 0,1-1 0,5 0 0,-2-3 0,2 0 0,-3 1 0</inkml:trace>
  <inkml:trace contextRef="#ctx0" brushRef="#br0" timeOffset="34">19051 11431 24575,'-2'5'0,"0"1"0,-1 5 0,0 4 0,0 6 0,-1 6 0,-2 6 0,-1 0 0,1 1 0,1-5 0,1-4 0,2-6 0,0-3 0,-1-5 0,2-1 0,-1 1 0,-1 1 0,1-1 0,-1-2 0,2-2 0,-1 2 0,-1 0 0,1 4 0,1-3 0,0-1 0,0-4 0,0-3 0,2-1 0,1-2 0,-1-1 0,2 1 0,-2 0 0</inkml:trace>
  <inkml:trace contextRef="#ctx0" brushRef="#br0" timeOffset="35">18202 9146 24575,'4'6'0,"3"1"0,6 6 0,7 5 0,3 3 0,1-3 0,-8-3 0,1-5 0,3 5 0,6 3 0,11 6 0,-2 2 0,-15-12 0,-1 0 0,16 14 0,0 0 0,-4-3 0,-4-3 0,3 5 0,3 0 0,2 0 0,-1-1 0,-8-6 0,-3-1 0,-4-3 0,3 2 0,-2-2-6784,-2-4 6784,-9-5 0,-6-5 0,-3-2 0,0 2 0,0-2 0,0 2 0,3-1 0,-1 0 0,1 0 0</inkml:trace>
  <inkml:trace contextRef="#ctx0" brushRef="#br0" timeOffset="36">18588 10101 24575,'-6'2'0,"2"-2"0,-1 1 0,1 0 0,-5 2 0,-12 3 0,-3 2 0,0 1 0,8 2 0,7-1 0,4 5 0,2 3 0,1 5 0,3 0 0,2-1 0,4-3 0,-1-9 0,0-4 0,-1-3 0,7-3 0,8 0 0,6-2 0,0-6 0,-7-3 0,-7-9 0,-6-1 0,-1-4 0,-3 3 0,0 2 0,-5 5 0,0 5 0,0 4 0,2 3 0,-1 1 0,0 1 0,-8-2 0,-3 0 0,0 0 0,3 2 0,7 2 0,3 1 0,0 2 0,0 0 0,0-3 0,0 0 0,5-8 0,-4 5 0,5-4 0</inkml:trace>
  <inkml:trace contextRef="#ctx0" brushRef="#br0" timeOffset="37">18696 10129 24575,'-1'6'0,"0"-1"0,-1 2 0,1 3 0,-1 2 0,1 2 0,1 1 0,1-2 0,1-3 0,-1-4 0,1-2 0,0 1 0,2 1 0,0-2 0,0 0 0,-2-2 0,7-2 0,7-1 0,9 0 0,-2-2 0,-4-2 0,-12-4 0,-3-3 0,-2-1 0,0 2 0,-1 1 0,-1 1 0,-1-4 0,0 0 0,-3-2 0,1 3 0,-1 2 0,2 4 0,0 2 0,-1 4 0,0 0 0,-3 0 0,1 1 0,1 1 0,1-1 0,3 0 0,-1-1 0,3 1 0,4 1 0,17 2 0,-11-1 0,9 0 0</inkml:trace>
  <inkml:trace contextRef="#ctx0" brushRef="#br0" timeOffset="38">19076 10149 24575,'-9'2'0,"-5"1"0,4 0 0,-3 3 0,7-3 0,1 3 0,1-2 0,0 4 0,1 0 0,0-1 0,2 0 0,1-2 0,1 0 0,1 0 0,0-2 0,0 0 0,1-3 0,2 1 0,4-2 0,6-2 0,6-3 0,0-4 0,-4-2 0,-6 0 0,-8 0 0,-3 1 0,-1-1 0,0 0 0,-2 1 0,-5 0 0,-1 0 0,0 3 0,3 1 0,3 5 0,0 1 0,-3 2 0,-1-1 0,-3 1 0,5 1 0,0 2 0,1 2 0,0 2-6784,0-2 6784,2-1 0,0-3 0,1-1 0,0-1 0</inkml:trace>
  <inkml:trace contextRef="#ctx0" brushRef="#br0" timeOffset="39">19252 9992 24575,'-1'6'0,"0"3"0,0 4 0,-1 1 0,0 5 0,-1-4 0,-3 15 0,-1-1 0,1-5 0,0 3 0,0-2 0,0 1 0,-2 6 0,0 0 0,2-2 0,-1-1 0,-2 2 0,-1-1 0,3-6 0,1-1 0,-7 13 0,5-14 0,4-12 0,2-5 0,2-3 0,9-11 0,-7 7 0,7-7 0</inkml:trace>
  <inkml:trace contextRef="#ctx0" brushRef="#br0" timeOffset="40">19362 10263 24575,'-3'6'0,"-3"6"0,-2 4 0,-1 5 0,2-4 0,4-4 0,4-5 0,3 0 0,-1-2 0,3-1 0,-2-3 0,7-2 0,16 0 0,-6 0 0,2 0 0,-1-1 0,0-1 0,16-3 0,-22-5 0,-11-4 0,-5 0 0,0-4 0,-1-5 0,-3-2 0,1 3 0,-3 6 0,1 9 0,1 5 0,-4 2 0,-1 1 0,1-1 0,3 1 0,5-1 0,4 2 0,6-1 0,10 3 0,-8-3 0,2 2 0</inkml:trace>
  <inkml:trace contextRef="#ctx0" brushRef="#br0" timeOffset="41">19673 10243 24575,'-4'2'0,"-1"2"0,2 0 0,-1 2 0,1-1 0,-1 5 0,-1 3 0,1 3 0,1-1 0,3-4 0,1-5 0,1-2 0,5-1 0,6 3 0,10-1 0,3 1 0,-7-4 0,-5-2 0,-7-6 0,4-5 0,4 0 0,1-2 0,-6 7 0,-5-1 0,-6-2 0,-4-3 0,-2-3 0,0 1 0,4 6 0,1 3 0,-1 1 0,-1-1 0,-3 1 0,0 0 0,3 2 0,0 1 0,3 1 0,4 1 0,4 1 0,-1-1 0,-1 0 0</inkml:trace>
  <inkml:trace contextRef="#ctx0" brushRef="#br0" timeOffset="42">19941 10247 24575,'-2'4'0,"0"2"0,-2 1 0,-1 2 0,1 0 0,2 1 0,0 0 0,1 0 0,0-1 0,1-3 0,1-3 0,-1 1 0,2 1 0,0 1 0,3 0 0,4 0 0,3-2 0,8 1 0,3 1 0,6-3 0,-8-1 0,-7-1 0,-9-2 0,-4-3 0,2 1 0,2-3 0,2-1 0,-1-2 0,-2-5 0,-2-6 0,-2-1 0,-1-4 0,0 4 0,-1 7 0,-2 3 0,0 7 0,-3 1 0,-7 0 0,-5-1 0,-8-1 0,0 1 0,7-1 0,9 3 0,7 2 0,4 0 0,0 1 0,0 1 0</inkml:trace>
  <inkml:trace contextRef="#ctx0" brushRef="#br1" timeOffset="43">13745 12135 24575,'-3'-3'0,"-2"0"0,1 1 0,0 1 0,0-2 0,2 2 0,-3-1 0,-3 0 0,-1 0 0,-1 0 0,5 2 0,1 0 0,0 2 0,-6 0 0,-5 1 0,-4 2 0,3-1 0,4-1 0,8 1 0,1-2 0,2 1 0,-1 0 0,1 3 0,0 1 0,-1 1 0,1 0 0,-2 2 0,0 3 0,0 0 0,-2-2 0,4-5 0,1-1 0,1-1 0,1 7 0,1 1 0,1 2 0,-1-6 0,2-7 0,-2-4 0,0 0 0,2 1 0,-2 4 0,3 1 0,0 1 0,1-1 0,-2-3 0,1-3 0,1-3 0,3-4 0,0-1 0,0 2 0,-5 2 0,-1 2 0,-2 1 0,-1 0 0,0 1 0,-1 1 0,1 2 0,-1 0 0,2-2 0,-1 0 0,0-1 0,2 0 0,-2-1 0,1-1 0,-1 1 0,0-1 0,0 3 0,-1 0 0,0 0 0,0 1 0,0 1 0,1-2 0,0 1 0,-1-1 0,2-1 0,-2 1 0,0-1 0,0 2 0,0-1 0,0 1 0,0-2 0,1 0 0,-1-2 0,1 1 0,1 1 0,0-2 0,0 2 0,-1 1 0,0 2 0,-2 3 0,-1 1 0,1 2 0,-2 1 0,0 3 0,-1 1 0,1-1 0,-1 0 0,2-3 0,0-1 0,1-3 0,0 1 0,1 0 0,0 3 0,0 1 0,0-1 0,1 1 0,-1-3 0,1 1 0,1-1 0,-1 1 0,4 3 0,1 0 0,2-1 0,0-2 0,-3-4 0,-2 0 0,0-1 0,0 1 0,5 0 0,-1 0 0,2 1 0,-1-1 0,3 0 0,5-1 0,1 0 0,0 0 0,-6 0 0,-8-2 0,-2 1 0,-2-2 0,1-3 0,0-2 0,0 0 0,0 3 0</inkml:trace>
  <inkml:trace contextRef="#ctx0" brushRef="#br1" timeOffset="44">15149 13192 24575,'0'4'0,"0"0"0,0-2 0,0 3 0,-1 1 0,1 4 0,0 1 0,-1 5 0,0 4 0,1 2 0,0 4 0,0-7 0,-2 0 0,1-10 0,-2-1 0,2-3 0,-1 3 0,0 2 0,0 8 0,-1 1 0,0 2 0,1-4 0,-3-4 0,1-2 0,-1-2 0,2-1 0,2-2 0,0-4 0,2-2 0,-1-3 0,2 1 0,0-2 0,1-3 0,3-5 0,2-5 0,2-2 0,0 1 0,-3 6 0,-3 7 0,-2 1 0,3 3 0,8-3 0,5 0 0,5-3 0,-1 2 0,-6 0 0,-5 2 0,-5 2 0,-1 1 0,2 7 0,1 0 0,-1 7 0,-5-3 0,0 1 0,-2-3 0,-2-4 0,0 1 0,-1-1 0,-2 3 0,0 0 0,-4 2 0,0-2 0,-2-1 0,1-3 0,0-1 0,4-1 0,-3-6 0,-6-8 0,-4-5 0,0 0 0,4 4 0,10 10 0,4 3 0,1 0 0,4 0 0,-2-1 0,2 0 0</inkml:trace>
  <inkml:trace contextRef="#ctx0" brushRef="#br1" timeOffset="45">18763 11954 24575,'-4'-1'0,"0"0"0,-1-1 0,-6 0 0,0 0 0,-2 1 0,3 1 0,3 0 0,2 1 0,-1 0 0,1 1 0,-1 0 0,-3 0 0,1 1 0,1 0 0,2-2 0,3 0 0,0 2 0,-3 1 0,-1 1 0,-3 1 0,1 0 0,3-2 0,0 0 0,2 1 0,1 2 0,1 1 0,-1-1 0,2-2 0,1 2 0,0-1 0,2 2 0,-1 1 0,2 3 0,-2-2 0,0-3 0,-1-1 0,0-2 0,2 7 0,-1-1 0,0-1 0,2-4 0,4-4 0,7-1 0,8 0 0,1 3 0,-1 1 0,-7-2 0,-6 1 0,-5-3 0,-3 0 0,-1 0 0,0 0 0,5 2 0,11-2 0,-8 2 0,6-2 0</inkml:trace>
  <inkml:trace contextRef="#ctx0" brushRef="#br1" timeOffset="46">19876 10864 24575,'-7'-8'0,"0"0"0,-4-6 0,-3 2 0,0 0 0,3 4 0,6 6 0,1 1 0,-4 1 0,-3 1 0,-4 3 0,0-1 0,1 3 0,4-1 0,3 3 0,2-1 0,1 3 0,0-1 0,2-1 0,1 0 0,2-1 0,1 7 0,2 5 0,-1 0 0,1-4 0,-3-8 0,1-6 0,1 0 0,6 4 0,3-1 0,-1 2 0,-3-3 0,-5-2 0,1-3 0,4 0 0,5-4 0,0 0 0,-2-2 0,-5-8 0,-4-10 0,1-11 0,0-4 0,2 1 0,-1 11 0,1 4 0,0 9 0,1-2 0,8-16 0,-4 8 0,4-11 0,-8 17 0,-2 6 0,-2 3 0,-1 3 0,0 4 0,-1 1 0,-4 15 0,2 0 0,-4 11 0,4-4 0,0-4 0,1-5 0,0-2 0,-1 9 0,-1 7 0,-2 6 0,0 5 0,3-6 0,0-4 0,2-11 0,0-4 0,0-2 0,1-1 0,0 1 0,-1 0 0,1 1 0,-1 0 0,0 1 0,1 1 0,0-2 0,1 0 0,-1-3 0,0 0 0,3-1 0,-2 1 0,1 1 0,0-1 0,0-2 0,2 3 0,7 1 0,4 1 0,4-1 0,-8-4 0,-4-2 0,-6-2 0,4 2 0,-3-1 0,3 0 0,-5-1 0,0-2 0,-1 0 0,0 1 0,1-2 0,2-1 0,-3 1 0,3 0 0</inkml:trace>
  <inkml:trace contextRef="#ctx0" brushRef="#br2" timeOffset="47">16615 10167 24575,'1'-4'0,"0"0"0,-2 1 0,0 0 0,-1 1 0,-1-1 0,-1 1 0,1-1 0,0 0 0,0 0 0,-2-1 0,0 0 0,-2-1 0,1 1 0,-4 1 0,0 0 0,-5 1 0,1 1 0,3 0 0,5 1 0,2 0 0,-3 1 0,-2 0 0,-2 1 0,1-1 0,1 3 0,1-1 0,0 2 0,0 0 0,1 2 0,1 0 0,-1 4 0,2-1 0,-1 4 0,1 0 0,-1 2 0,1-4 0,3-3 0,1-1 0,2 1 0,-1 2 0,2-1 0,-1-5 0,-1-1 0,4 1 0,1 4 0,3 1 0,-1 0 0,-2-5 0,0-3 0,2-1 0,10 1 0,6 0 0,3 1 0,-7-2 0,-6-2 0,-8-5 0,0-7 0,3-5 0,2-2 0,0 3 0,-3 3 0,-4 4 0,-2 0 0,0 3 0,0 0 0,-2 2 0,1 3 0,-1 1 0,1 0 0,0 0 0,0 0 0,0-2 0,0 0 0,0-1 0,0 0 0,0 2 0,1 1 0,-1 0 0,-2 6 0,1 1 0,-5 6 0,2 1 0,2-2 0,-1 1 0,3-2 0,-1-2 0,2-1 0,0 2 0,1 2 0,4 3 0,-1-1 0,1-3 0,-3-4 0,-1-3 0,0-1 0,3 3 0,5 4 0,10 7 0,5 1 0,0-4 0,-6-5 0,-10-7 0,-3-1 0,0 0 0,1 0 0,-1-1 0,-1 0 0,-6 1 0,0-1 0,-2-1 0,1 0 0,0 1 0</inkml:trace>
  <inkml:trace contextRef="#ctx0" brushRef="#br2" timeOffset="48">16568 11194 24575,'-1'8'0,"1"-1"0,0 7 0,-2 0 0,1 6 0,-1 1 0,0-2 0,0 1 0,1-2 0,0-2 0,0 0 0,0-2 0,-1 1 0,1 1 0,-3 3 0,1-5 0,1 2 0,0-5 0,1-1 0,0 3 0,-1-4 0,0-2 0,2-2 0,-1-3 0,1 0 0,0 0 0,-1-1 0,1 1 0,0-1 0,0 0 0,0 0 0,0 0 0,0 2 0,0-8 0,4-6 0,0-6 0,2-4 0,-1 3 0,-1 0 0,0 2 0,-1 3 0,0 3 0,-2 6 0,2 1 0,0 3 0,4-2 0,1 1 0,3 0 0,0-1 0,1 1 0,-1 1 0,-3-1 0,-2 2 0,-2 1 0,2 4 0,1 2 0,0 2 0,-3 4 0,2-1 0,-2 1 0,0-2 0,-1-5 0,-2-4 0,-1-1 0,0 3 0,-3 0 0,1 2 0,0 1 0,-2-2 0,-1 0 0,-8-1 0,-9 0 0,-7 0 0,-7-3 0,5 0 0,3-3 0,10-2 0,6-2 0,4-2 0,0 3 0,3-1 0,2 4 0,4 1 0,1 0 0</inkml:trace>
  <inkml:trace contextRef="#ctx0" brushRef="#br2" timeOffset="49">18366 8744 24575,'1'-4'0,"-1"0"0,1-1 0,-1 0 0,-2-2 0,1-1 0,-3 1 0,-1 0 0,1 0 0,0 2 0,1 0 0,0 1 0,-3 0 0,-6 1 0,-6 0 0,-4 0 0,3 3 0,7 0 0,6 3 0,2-1 0,-2 4 0,0-1 0,-1 3 0,2-2 0,3 1 0,0-1 0,-1 5 0,1 1 0,-1 7 0,2 3 0,2 2 0,1-3 0,-1-7 0,3-6 0,4-1 0,10 4 0,6 4 0,1-3 0,-10-4 0,-8-10 0,-4-6 0,2-7 0,4-9 0,7-16 0,3-2 0,-9 20 0,-1 1 0,6-11 0,-5 8 0,-3 7 0,-1-1 0,-2-5 0,-3-7 0,1-2 0,-2 5 0,0 6 0,2 5 0,1-2 0,0 0 0,-1 1 0,-2 7 0,0 5 0,-1 4 0,-2 4 0,-2 3 0,-1 3 0,2 2 0,2 1 0,0 1 0,-2 1 0,1 1 0,-1 2 0,1 2 0,1 2 0,-2-1 0,0 2 0,1 0 0,0 1 0,1 4 0,2 0 0,2 10 0,0-10 0,4 12 0,4-7 0,3 5 0,1-3 0,-5-9 0,-3-9 0,-1-7 0,3 3 0,6-1 0,7-1 0,-2-4 0,-4-3 0,-9-3 0,-5 0 0,-1 0 0,-1-3 0,0 2 0,1-2 0</inkml:trace>
  <inkml:trace contextRef="#ctx0" brushRef="#br2" timeOffset="50">18918 6235 24575,'-2'9'0,"-4"11"0,-5 20 0,4-5 0,0 3 0,-2 6 0,2 2 0,2-10 0,1 2 0,-1 3 0,0 4 0,-1-6 0,-1-5 0,-1 0 0,0 6 0,-1 4 0,-1-4 0,-1-3 0,-3-2 0,-1 0 0,-1-1 0,0-6 0,0-3 0,2-3 0,-1-2 0,-5 11-6784,9-13 6784,10-11 0,1-4 0,0-2 0,-1 0 0,1 2 0,-2 1 0,2 3 6784,0-3-6784,0-2 0,2-6 0,5-4 0,15-9 0,12-2 0,-15 8 0,1 0 0,17-10 0,-17 7 0,-10 4 0,-7 4 0,-1 5 0,-2 0 0,3 3 0,6 3 0,6 6 0,4 1 0,-3 3 0,-7-3 0,-7 1 0,-4-2 0,-1-1 0,1-5 0,1 0 0,1-2 0,0 0 0,0 3 0,3 1 0,0 0 0,3-1 0,0-3 0,-2-2 0,-2-3 0,-1 0 0,3-1 0,3-1 0,7-1 0,-5 3 0,1-1 0</inkml:trace>
  <inkml:trace contextRef="#ctx0" brushRef="#br2" timeOffset="51">19071 7145 24575,'33'1'0,"2"-1"0,-4-1 0,-9-1 0,-14 0 0,-6 0 0,1-2 0,1-1 0,-2-2 0,0 0 0,0 2 0,-2-1 0,0 1 0,1 1 0,-1-1 0,-1 0 0,-1-2 0,1 2 0,0 1 0,1 3 0,0 0 0,-2 1 0,-2 0 0,-3 0 0,0 2 0,-1-2 0,4 1 0,1-1 0,1 0 0,-4 1 0,-1 0 0,0 1 0,3-1 0,2 0 0,-1 1 0,1-1 0,-1 1 0,-1 0 0,-2 2 0,-7 2 0,0 0 0,0 1 0,6-2 0,3 0 0,3 1 0,0 0 0,1 1 0,0 0 0,1 2 0,2 0 0,-1 1 0,1-1 0,0 0 0,2-1 0,-1 2 0,3-3 0,0 1 0,2-3 0,-1-1 0,-1 0 0,0 0 0,1 3 0,2-2 0,2-1 0,-2-2 0,-3-3 0,-2-1 0,0-1 0,-1 1 0,0 1 0,-2 1 0,0 0 0</inkml:trace>
  <inkml:trace contextRef="#ctx0" brushRef="#br2" timeOffset="52">19419 7191 24575,'0'-6'0,"-1"-3"0,0 2 0,0-1 0,1 4 0,-1 2 0,0 1 0,-1 0 0,-1 1 0,-3-1 0,-4 0 0,-1 0 0,0 1 0,1 0 0,3 1 0,2 1 0,3 1 0,0 3 0,-2 1 0,0 1 0,0-2 0,1-1 0,1-3 0,2-1 0,-1 1 0,1 3 0,3 11 0,7 6 0,4 4 0,5-3 0,-6-8 0,-4-7 0,-5-7 0,-1-2 0,3-4 0,1 3 0,3-1 0,-3 2 0,0 0 0,-4-3 0,-2-7 0,-3-5 0,1-4 0,-1 4 0,2 8 0,0 6 0,0 2 0,0 3 0,0 3 0,1 3 0,3 6 0,3 10 0,2 13 0,0 1 0,-3-7 0,-2-17 0,-4-12 0,0-8 0,0 3 0,1-2 0,0 2 0,0 1 0,1 1 0,1 0 0,-1 0 0,1 0 0</inkml:trace>
  <inkml:trace contextRef="#ctx0" brushRef="#br2" timeOffset="53">19701 7321 24575,'-6'-6'0,"-1"-1"0,-5-4 0,-3 2 0,0 4 0,4 1 0,3 6 0,3 2 0,-1 1 0,1 3 0,1-1 0,2 1 0,1 2 0,-1 2 0,2-1 0,0-4 0,0-4 0,0-2 0,5 3 0,3-1 0,3 1 0,2-2 0,-2-2 0,-2-2 0,6-3 0,1-4 0,5-13 0,-1-8 0,-2-5 0,-3 4 0,-2 6 0,0 3 0,-3-1 0,-2-1 0,-6-3 0,-1 1 0,-2 4 0,0 2 0,0 7 0,1 4 0,0 3 0,0 2 0,0 3 0,0 0 0,-2 1 0,0 1 0,-5 9 0,0 7 0,-6 14 0,1 4 0,0 1 0,1-1 0,5-3 0,1 1 0,5-3 0,0-6 0,3-7 0,-2-9 0,0-4 0,-1-4 0,0 2 0,0 0 0,2 1 0,-1 2 0,0 2 0,0-1 0,0-1 0,0-3 0,0-1 0</inkml:trace>
  <inkml:trace contextRef="#ctx0" brushRef="#br2" timeOffset="54">19850 7354 24575,'8'2'0,"3"1"0,0-1 0,0-1 0,0-2 0,0-3 0,1-3 0,-3-1 0,-1-2 0,-5 3 0,2-1 0,-3 3 0,-1-1 0,-2 1 0,0-3 0,-2 1 0,1-1 0,-2 4 0,1-1 0,-1 3 0,2 1 0,-1 0 0,-1 3 0,-3-2 0,-4 2 0,1-2 0,-1 2 0,6-2 0,0 2 0,3 1 0,-5 2 0,0 4 0,-1-2 0,2 1 0,4-2 0,2 0 0,-1 0 0,0 2 0,1 3 0,1 5 0,0 2 0,1 3 0,-2-5 0,2 0 0,0-3 0,3 0 0,9 4 0,18 2 0,8-5 0,-17-8 0,-2-3 0,9-3 0,-14-3 0,-11 1 0,-5 0 0,-2 2 0,-2 0 0,4 0 0,-2 0 0</inkml:trace>
  <inkml:trace contextRef="#ctx0" brushRef="#br2" timeOffset="55">20112 7326 24575,'2'6'0,"1"0"0,-2 3 0,1 6 0,0 11 0,0 7 0,0 5 0,-2-6 0,-2-5 0,-1-6 0,-2-1 0,1-3 0,-1-2 0,2-3 0,1-6 0,1-2 0,-1-3 0,2-1 0,-2-3 0,1-3 0,1-14 0,5-12 0,3-14 0,6 2 0,1 12 0,0 14 0,5 8 0,6 4 0,3 0 0,-5 2 0,-9 1 0,-7 1 0,-3 1 0,4 0 0,0 0 0,0 0 0,0 4 0,5 2 0,0 2 0,-1-1 0,-7-2 0,-6-3 0,-2-1 0,-2 0 0,2 0 0,-2 0 0</inkml:trace>
  <inkml:trace contextRef="#ctx0" brushRef="#br2" timeOffset="56">19699 7765 24575,'-1'-5'0,"0"0"0,-2 1 0,-1 0 0,-1-1 0,0 1 0,0 1 0,2 0 0,-1-1 0,-3-1 0,-4 0 0,0 1 0,3 1 0,3 2 0,3 0 0,-1 1 0,-3 0 0,-4 0 0,-2 0 0,1 0 0,5 0 0,3 0 0,2 0 0,-2 1 0,-1 1 0,0 1 0,-3 1 0,-1 1 0,-3 3 0,-1-2 0,0 2 0,5-3 0,1-1 0,5-1 0,1 0 0,-1 3 0,1 2 0,0 4 0,1 3 0,0-2 0,0 1 0,0-2 0,-1 0 0,1 1 0,1-2 0,0-2 0,1-4 0,-1-1 0,-1 2 0,2 0 0,0 3 0,3-2 0,2 2 0,3-2 0,8 3 0,1-2 0,8-1 0,-7-2 0,-6-4 0,-8 0 0,4-1 0,9 2 0,11-2 0,0 1 0,-4-1 0,-13-1 0,-8 0 0,-5 0 0,-2 1 0,1 0 0</inkml:trace>
  <inkml:trace contextRef="#ctx0" brushRef="#br2" timeOffset="57">19318 8106 24575,'-4'2'0,"0"1"0,-1-1 0,-1 2 0,-1-2 0,-3 3 0,-1 0 0,-1 1 0,-3 2 0,-2 1 0,-3 3 0,0 0 0,0 0 0,-2 2 0,-2 4 0,-2 2 0,0 0 0,8-3 0,5-4 0,3-3 0,0-1 0,-4 1 0,-8 5 0,0-2 0,0 2 0,4-1 0,1 1 0,3 0 0,2 0 0,0 1 0,0-3 0,-1 0 0,-1-1 0,-4 0 0,2 0 0,3 0 0,5-2 0,5-5 0,3-3 0,-1 0 0,-3 1 0,-2-1 0,-3 3 0,2-1 0,1-1 0,3-1 0,1-1 0,2 0 0,0-1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16T05:15:27.20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21238 13858 0,'-11'0'0,"0"-11"16,-11 11 15,11 0-15,0 0-16,0-11 15,0 11 1,1 0 0,-1-11-16,0 11 15,-11-11 1,0 11-16,11 0 16,-11-11-16,0 11 15,11 0-15,-11 0 16,0-11-1,0 11-15,0-11 16,1 11-16,-1 0 16,11 0-16,11-11 15,-11 11 17,0-11-32,0 11 15,0-11 1,-11 11-16,11-11 15,-11 0-15,11 0 16,11 0-16,-11 0 16,0 11-16,0-11 15,11 0-15,-11 11 16,0 0-16,-11 0 16,12 0-16,-1-11 15,0 1 1,0-1-1,11-11-15,-11 0 16,0 0-16,0 0 16,11 11-16,-11 11 15,11-11-15,0 0 16,0 0-16,-11 0 16,11 0-1,0-11 1,-11 11-1,11 0 1,0 0 0,-11 0-16,11-10 15,-11 10-15,11-11 16,0 11-16,-11 0 16,11 0-16,0-22 15,-11 22-15,0 0 16,11 0-16,0 0 15,0 0 1,-11 0 0,11-11-16,0 11 15,0 0 1,0 0-16,0 1 16,0-1-16,0 0 15,0 0 1,0-11-1,0 11 1,0 0-16,0 0 16,0 0-1,0 0-15,0 0 16,0 0-16,0-11 16,0 11-16,0 0 15,0-11 1,11 11-1,-11-11-15,0 1 16,11 10 0,-11 0-16,11 0 15,-11 0 1,11 0 0,0 0-1,-11 0 1,0 0 15,11 0-15,0 0-1,-11 0 1,11 0 0,0 0 30,-11 0-30,11 11 0,11-11 15,-11 0 0,0 0-15,0 11-1,-1-11-15,-10 0 16,11 11 0,11 0-1,-11 0 1,0-11 0,0 11-16,11-11 15,0 11-15,-11 0 16,22 0-16,-22 0 15,11 0 1,-11 0 0,0 0-1,0 0-15,10 0 16,-10-10 0,0 10-1,0 0-15,0 0 31,0 0-15,0 0 0,0 0-16,11 0 15,-11 0-15,0 0 16,11 0 0,0-11-16,-11 0 15,11 11-15,-11 0 16,0-11-16,10 11 15,12 0-15,-11-11 16,11 11-16,-11 0 16,0 0-16,0 0 15,-11 0-15,0-11 16,0 11 0,0 0-1,0 0-15,10 0 16,-10 0-16,0-11 15,0 11 1,0 0-16,11 0 0,0-22 16,0 22-16,0-11 15,-11 0-15,22-11 16,-11 22 0,-1-11-16,12 0 15,0-11-15,0 11 16,-11 0-16,11 0 15,-11 11-15,0-11 16,-11 11-16,0-11 16,-1 11-16,-10-10 15,11-1-15,0 11 16,0 0-16,22-11 16,-11 11-16,0-11 15,-11 11-15,0 0 16,0 0-16,11 0 15,-11 0 1,0 0-16,0 0 16,11 0-16,-1 0 15,12 0-15,22 0 16,-22 0-16,-22 0 16,11 0-1,-11 0 16,0 0-31,0 0 16,0 0 0,-11 11-1,11-11 1,0 0-16,-11 11 16,10-11-16,1 11 15,0-1-15,0 1 16,0 0-16,11-11 15,-11 11-15,-11 0 16,0 0-16,11-11 16,0 0-16,0 11 15,0 0 1,-11 0 0,0 0-16,11 0 15,-11 0-15,11 11 16,0 0-16,11 11 15,-11-11-15,11 10 16,-1-10-16,-10 11 16,0-11-16,0 11 15,11-22 1,-11 0-16,-11 0 0,11-11 16,-11 11-16,11 0 31,0 0-31,-11 11 15,0-11-15,0 0 16,11 10-16,0 12 16,-11-22-16,0 22 15,11-22-15,-11 0 16,11 11-16,0-11 16,-11 11-1,0 0-15,0-11 16,0 0-16,0 11 15,0-1-15,0 1 16,0 0-16,0-11 16,0 0-16,0 11 15,0 0-15,0-11 16,0 11-16,0-11 16,-22 11-16,11-11 15,11 11-15,-11-11 16,11-1-16,-11 1 15,-11 0-15,11 0 16,0 0-16,0 0 16,0 0-16,0 0 15,0 11-15,0-11 16,1 0 0,-12-11-16,11 22 15,-11-11-15,0 0 16,11 0-16,0 0 15,0-11-15,0 11 16,-11-11 0,11 11-1,0 0-15,0 0 16,0 0 0,0-11-16,0 10 15,0 1-15,-10 0 16,-1-11-16,0 11 15,0 0-15,11 0 16,-22-11-16,11 0 16,0 11-16,-11-11 15,11 11-15,-32 11 16,-1-11-16,11 0 16,0 0-16,22-11 15,-10 0-15,-1 0 16,-11 11-16,11 0 15,11-11 1,-22 11-16,33-11 16,-11 0-16,1 0 15,10 0-15,-11 11 16,11-11-16,-11 0 16,-11 0-16,11 0 15,-11 11-15,22-11 16,-11 11-16,0-11 15,11 0-15,1 0 16,-12 0-16,11 0 16,0 0-16,-11 0 31,11 0-31,0 0 16,0 0-1,-11 0 1,11 0-1,0 0 1,0 11 0</inkml:trace>
  <inkml:trace contextRef="#ctx0" brushRef="#br0" timeOffset="1000.28">22432 13869 0,'0'-11'47,"0"22"62,0 0-77,0 0-17,0 10-15</inkml:trace>
  <inkml:trace contextRef="#ctx0" brushRef="#br0" timeOffset="1536.29">22476 14022 0,'0'11'156,"0"11"-140,0-11-16,0 0 16</inkml:trace>
  <inkml:trace contextRef="#ctx0" brushRef="#br0" timeOffset="2160.73">22487 14153 0,'11'11'62</inkml:trace>
  <inkml:trace contextRef="#ctx0" brushRef="#br0" timeOffset="3007.91">22498 14285 0</inkml:trace>
  <inkml:trace contextRef="#ctx0" brushRef="#br0" timeOffset="4544.72">22366 14274 0,'0'-11'46,"0"0"17,11 11-32,0 0-31,-11 11 16,11-11-1,0 0-15,0 0 16,0 11-16,0-11 16,-11 11-16,11 0 15,0-11-15,-11 11 16,11-11-16,0 11 16,0-11-1,0 11 1,0 0-1,10 0-15,-21 11 16,11-12-16,0 1 16,0 0-16,-11-22 265,0 0-249,0 1-16,0-1 16,0-11-16,11 11 15,0 0 1,-11 0-16,11 0 15,0 0-15,0-11 16,0 11 0,-11 0-16,11 0 15,0 0 17,0 0-17,0-11 1,0 11-16,-11 0 15</inkml:trace>
  <inkml:trace contextRef="#ctx0" brushRef="#br0" timeOffset="11839.97">22739 15304 0,'-11'-11'15,"0"11"1,0-22-16,0 22 31,11-11-15,-11 11-1,11-11 1,0 0 0,0-11-1,-11 22-15,11-11 16,0 0 15,0-11-31,0 11 31,0 0 16,11 0-31,-11-11-1,11 22-15,0-11 32,0 11-17,0-10 1,0 10-16,0-11 16,0 11-1,0-11 1,10 11 15,-10 0-15,0 0-1,0 0-15,11 0 16,0 0-16,-11 0 16,0 0-16,0 0 78,0 0-63,0 0 1,0 0 0,0 0-16,-11 11 15,11 0-15,-11-1 16,0 1-16,11 0 15,-11 0 1,0 0 15,11-11-15,-11 11-16,0 0 16,0 0-1,0 0 1,0 0 15,0 0-15,0 0 15,0 0-15,-11 0-1,0 0-15,0-11 16,0 11-16,-11 11 31,11-22-31,0 0 16,0 0-1,-11 11-15,11-11 16,0 0 0,0 0 15,0 0 16,0 0-32,0 0 1,0 0-16,-10 0 47</inkml:trace>
  <inkml:trace contextRef="#ctx0" brushRef="#br0" timeOffset="13240.11">22761 15315 0,'-11'0'31,"0"0"63,0 0-78,0 11-16,0 0 15,0-1 1,-11 12-16,0-11 16,22 0-16,-11 0 15,0 0 1,0 0-16,0 0 15,0 0-15,11 0 16,-11-11 0,0 0-1,0 22 1,-11-11 15,12 0-15,-1 0-16,0 11 15,0-11 1,11 0 0,-11 0-16,-11 0 15,11 10-15,0-10 16,0 0-16,0 0 16,0 11-1,0-11-15,-22 11 16,0 11-16,-10-11 15,-1 0-15,0 11 16,11-1-16,11-10 16,0 0-16,11 0 15,0-11-15,-11 11 16,12-11-16,-1 0 16,11 0 77,11-11 17</inkml:trace>
  <inkml:trace contextRef="#ctx0" brushRef="#br0" timeOffset="14832.58">22925 15249 0,'0'11'15,"11"-11"17,-11 11-1,0 0-15,0 0-16,11-11 15,-11 11-15,0 11 16,11-11-1,-11-1 1,0 1 0,11 0-16,-11 0 15,0 0-15,11-11 16,-11 11-16,11 0 16,-11 0-16,11 0 15,-11 0-15,10 11 16,-10-11-16,11 11 15,0 0-15,11 0 16,-11 0-16,-11-1 16,11-10-16,0-11 15,-11 11 1,11 0-16,0 0 16,-11 0-16,11 0 15,0 0 1,0 0-16,0 0 15,-11 11-15,11-11 16,0 22-16,0-22 16,-11 11-16,11-11 15,-11 0-15,0 0 16,11 10-16,0-21 16,0 11-16,-1 11 15,1 0-15,0-11 16,0 22-16,11-11 15,0 0-15,-11 0 16,-11-11-16,11-11 16,0 11-16,-11 0 15,11 0 1,-11 0 0,11-11-1,-11 10-15,11-10 16,0 11-1,-11 0 32,11-11-31,-11 11 0,0 0-16,11-11 15,-11 11 1,11 11 31</inkml:trace>
  <inkml:trace contextRef="#ctx0" brushRef="#br0" timeOffset="19384.09">20537 16191 0,'11'-11'109,"0"22"-77,0 0-32,0 0 15,-11 0 1,11-11 15,0 0-15,0 0-16,0 0 15,11 0-15,10 0 16,-10-22-16,0 11 16,0 0-16,-22 0 15,11-11-15,0 11 16,-11 0-16,0-11 15,-11 11 1,0 11-16,0-11 16,0 0-16,0 11 15,-11 0-15,11 0 16,1 0 46,-12 0-62,11 0 0,0 0 32,0 0 61,11 11-77</inkml:trace>
  <inkml:trace contextRef="#ctx0" brushRef="#br0" timeOffset="20632.87">20899 16147 0,'-11'0'125,"11"11"-125,0 0 15,0 0 1,0 0 15,11 0-15,-11 0-1,10-11-15,1 11 16,0-11-16,11 0 16,-11 0-1,11 0 16,-11-11-15,0 0-16,0 0 16,0 0-1,0 11-15,-11-11 32,0 0-1,0 0-31,0 0 31,-11 0-15,0 0-1,0 0 1,11 0 0,-11 11-1,0 0-15,0 0 31</inkml:trace>
  <inkml:trace contextRef="#ctx0" brushRef="#br0" timeOffset="21640">21172 16125 0,'0'11'93,"0"0"-61,0 0-32,0 0 15,0 11 1,0-11 15,0 0-15,0 0-16,11-11 15,-11 11-15,11-11 16,0 11 0,0-11-16,0 0 15,11 0-15,-11 0 47,-11-11-16,0 0-31,0-11 16,-11 11 0,11 0-16,-11-11 15,11 11-15,-11 0 16,0 0-16</inkml:trace>
  <inkml:trace contextRef="#ctx0" brushRef="#br0" timeOffset="23304.34">21370 16158 0,'10'11'94,"-10"0"-79,11-11 1,0 0-16,-11 11 15,11 0-15,0 0 16,0 0 0,0 0-1,-11-22 79,0 0-78,0 0-16,0 0 15,0 0-15,0 0 16,0 0 0,0 0 15,0 0-16,0-11 1,0 11 0,0 0 31,0 0 31,-11 11-63,0 0 17,0 0-1,0 0-16,0 0 1,0 0 93,1 11-93,-1-11 47,0 11 77</inkml:trace>
  <inkml:trace contextRef="#ctx0" brushRef="#br0" timeOffset="27936.24">21621 16016 0,'0'11'141,"0"0"-110,0 11-15,0-12-1,0 1 1,-11 0-16,11 11 16,0 0-16,-10-11 15,10 11-15,-11 0 16,11-11-16,0 0 16,0 0-16,0 0 15,-11 0-15,11 11 16,0-11-16,0 0 15,-11 0-15,11-1 16,-11 12-16,11-11 16,0 11-1,0-11-15,0 0 16</inkml:trace>
  <inkml:trace contextRef="#ctx0" brushRef="#br0" timeOffset="29031.57">21720 16180 0,'0'11'125,"0"0"-94,0 0-15,0 0-1,11 0 1,0 0 0,0 0-1,0 0 1,0-11 0,0 0-16,0 0 46,0 0-30,-11-11 0,11 0-16,-11 0 15,11 0-15,-11-11 16,10 0-16,-10 11 62,0 0-46,-10 11 0,-1 0-16,0 0 15,-11-11-15,11 11 16,0 0 0</inkml:trace>
  <inkml:trace contextRef="#ctx0" brushRef="#br0" timeOffset="30048.26">21983 16191 0,'0'11'62,"0"0"-46,0 11-16,0-11 16,0 0-16,0 11 15,0-11 1,11-11 31,-11 11-47,11-11 15,0 10 1,0-10-16,0 0 31,0 0 1,11-21-17,-22 10 1,10 0-16,-10-11 15,11 0-15,-11 11 16,0-11-16,0 11 16,0-11-16,0 0 15,0 11 63,-11 11-78,1 0 16,-1 0-16,11-11 31,-11 11-31,0-11 16,0 11 0,0 0 15</inkml:trace>
  <inkml:trace contextRef="#ctx0" brushRef="#br0" timeOffset="32296.23">23264 16333 0,'-11'0'47,"11"11"-31,0 0-1,-11 0-15,11 0 32,0 0-32,0 0 15,0 0 1,11-11-1,0 0-15,0 0 16,11 0-16,-11 0 16,11 0-1,-11 0-15,0 0 16,0-11 0,0 0-1,-11 0 1,11 0-1,-11 0 17,0-11-1,0 11-15,-11 0 15,0 11-31,0-10 15,0 10-15,-11-11 16</inkml:trace>
  <inkml:trace contextRef="#ctx0" brushRef="#br0" timeOffset="33663.91">23538 16344 0,'-11'11'94,"11"0"-94,0 0 16,0 11-16,0-11 15,0 0 1,0 0 0,11 0-1,11 0 1,-11-11-16,0 0 16,0 0-16,0 0 15,0 0 16,11 0 1,-11 0-17,-11-11 17,11 0-32,-11 0 15,11 0-15,-11 0 16,0 0-16,0 0 15,0 0 1,0 0 0,-11 11-1,0-11 1,0 11 0,-11 0-1</inkml:trace>
  <inkml:trace contextRef="#ctx0" brushRef="#br0" timeOffset="35568.21">23790 16377 0,'0'11'63,"-11"-11"-47,11 11 15,0 0-16,0 0-15,0 0 16,11 0-16,0 11 16,0-22 15,0 0-15,0 0-16,0 0 15,0 0-15,0 0 16,11 0-16,-22-11 15,0 0-15,0 0 16,0 0 0,0 0-16,0-11 15,0 11 1,0 0-16,0 0 16,0 0-16,0 0 15,0-21-15,-11 21 16,0 0-16,0 0 15,0 11 1,0 0 0,0 0-1,0 11-15,11 0 16,0 0 0</inkml:trace>
  <inkml:trace contextRef="#ctx0" brushRef="#br0" timeOffset="36712.61">24053 16377 0,'-11'0'31,"0"11"48,11 0-79,0 0 15,0 0-15,0 0 16,0 0-1,0 0 1,0 0-16,0 0 16,0 0-1,11 0 1,0-11 0,0 0-16,0 11 15,0-11-15,0 0 16,0 0-16,0 0 15,11 0-15,-11 0 16,0 0-16,-1 0 16,12 0-16,0 0 15,-11-11-15,0 0 16,-11 0 0,0 0-1,0 0 1,-11 11-16,0-11 15,0-22-15,-11 0 16,-21 11-16,10 0 16,11 11-16,11 0 15,0 11 17,0 0-32,0 0 15,0 11 1,-11 0-16,0 0 15,11-11 1</inkml:trace>
  <inkml:trace contextRef="#ctx0" brushRef="#br0" timeOffset="37592.28">24414 16268 0,'0'11'47,"0"0"-32,0 0-15,0-1 16,0 1-16,0 11 16,-10 0-16,10 0 15,0 11-15,0 0 16,0-11-16,-11 0 15,0 11-15,11-22 16,0 10 0,0-32 62</inkml:trace>
  <inkml:trace contextRef="#ctx0" brushRef="#br0" timeOffset="38512.3">24612 16377 0,'-11'0'16,"0"0"-1,0 0 1,0 0 15,0 11-15,11 0-1,0 0 1,0 0-16,0 0 16,0 0-16,0 0 15,0 0-15,11-11 32,-11 11-32,11 0 15,0-11 1,11 0-16,0 0 15,-1 0-15,-10 0 16,11-11-16,-22 0 16,11-11-16,-11 0 15,0 11 17,0 0-1,-11 0-16,-11 0-15,0 11 16,1 0-16,-1-11 16,22 22 31,0 0-32,11 0-15,0 11 16,0 0-16,-1 0 15,1-11-15,-11 0 16,-11-11 0,1 0-16</inkml:trace>
  <inkml:trace contextRef="#ctx0" brushRef="#br0" timeOffset="39768.21">24864 16268 0,'10'0'15,"-10"11"1,0 0-16,0 0 16,0-1-16,0 12 15,0 0-15,0 0 16,0 11-16,0 11 16,0 11-16,0-12 15,0-10-15,0 11 16,0-11-16,0-11 15,0-11 95,0 0-79</inkml:trace>
  <inkml:trace contextRef="#ctx0" brushRef="#br0" timeOffset="49703.95">22366 14953 0,'-11'0'16,"0"11"-1,11 0-15,-11 0 16,11 0-16,-11 0 15,11 11-15,0-11 16,-11 11-16,1 0 16</inkml:trace>
  <inkml:trace contextRef="#ctx0" brushRef="#br0" timeOffset="51632.4">22344 14975 0,'11'-11'110,"0"11"-95,0 0 1,11 0-16,-11 0 16,0 0-16,0 0 15,0 0 1,0 11 0,-11 0 202,11-11-218,11 0 16,0 0 0,-11 11-16,0 0 15,-22-11 329,0 0-344,0 11 47,0-11-47,0 11 31,0 0-15,11 0-1,-11 11 1,11-11-16,-11 0 16,0-1 15,11 1-16,-11-11-15,11 11 16,-11 0-16,11 0 16,0 11-1,0 0-15,0-11 16,0 11-16,-11-11 16,11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5:22:22.0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17902 8907 24575,'1'-4'0,"0"1"0,-1 0 0,1 1 0,0-2 0,0-1 0,-1 1 0,1 0 0,1 1 0,0-3 0,-1 0 0,1 0 0,-2 2 0,0 1 0,1 0 0,0-1 0,0-1 0,0 0 0,0 0 0,1 1 0,0 0 0,3-1 0,-1-2 0,2 2 0,-2 1 0,1 2 0,-1 0 0,3 0 0,-2 0 0,0 1 0,-1-1 0,1 2 0,2-2 0,6 0 0,0 1 0,-2 0 0,-4 0 0,-5 1 0,0 0 0,-1 0 0,4 0 0,5-2 0,5-1 0,4 0 0,-1 1 0,-3 1 0,-2 0 0,-5 1 0,-2 0 0,-2 1 0,-2 6 0,1 6 0,1 7 0,-1 4 0,0-6 0,-1-4 0,-1-8 0,-1-2 0,0 2 0,1 2 0,0 6 0,0 6 0,-1 4 0,0 2 0,-1-3 0,1-6 0,-1-6 0,1-4 0,-1-2 0,0 4 0,-1 9 0,0 7 0,-1 3 0,-1-5 0,-1-7 0,-1-5 0,0-4 0,0-2 0,-3-2 0,-6-2 0,-14-1 0,-6 0 0,-4-1 0,5 0 0,9-2 0,7-1 0,7 2 0,2-3 0,3 1 0,-1-5 0,3-1 0,0-7 0,2 1 0,0 1 0,1 4 0,-1 4 0,2 5 0,-1-1 0,0 2 0,1-1 0,0-1 0,1-3 0,3-6 0,3-6 0,2-4 0,0-1 0,-2 5 0,-2 7 0,-3 4 0,0 4 0,0-1 0,0 2 0,-1 0 0,1-1 0,-1-1 0,0 2 0,1 0 0,-2 1 0,1 0 0,0 0 0,0 1 0,0 0 0</inkml:trace>
  <inkml:trace contextRef="#ctx0" brushRef="#br0" timeOffset="1">17736 8534 24575,'-9'7'0,"-11"2"0,-14 3 0,9-5 0,-3-1 0,1 1 0,0 0 0,5-2 0,1 0 0,-4 1 0,16-4 0,7 0 0,-2 0 0,-4 4 0,-2-1 0,-3 1 0,6-4 0,1 1 0,4-3 0,6 4 0,11 1 0,5 4 0,13 4 0,4 0 0,4-3 0,-8-3 0,-11-4 0,-13-1 0,-7-2 0,1 2 0,3 2 0,2 1 0,-1-1 0,-1-1 0,-5-1 0,1-1 0,10 3 0,16 3 0,4 1 0,-2-1 0,-16-4 0,-14-5 0,-9-3 0,-1-2 0,0-1 0,2 3 0,5 5 0,2 0 0,0 0 0</inkml:trace>
  <inkml:trace contextRef="#ctx0" brushRef="#br0" timeOffset="2">17718 8602 24575,'-2'6'0,"-2"0"0,0 1 0,0 2 0,-3 3 0,2 1 0,-2 1 0,1 0 0,0-2 0,0 1 0,-1-4 0,1 1 0,0 0 0,-2-1 0,1 1 0,-1-2 0,5-1 0,1-3 0,1-1 0,0-2 0,0 2 0,-2 2 0,0 1 0,1 0 0,0-1 0,1-2 0,0-1 0,1 0 0,-2 0 0,2 1 0,0-1 0,-1 0 0,1-1 0,-1 0 0,3-1 0,2 2 0,-1-1 0,1 0 0</inkml:trace>
  <inkml:trace contextRef="#ctx0" brushRef="#br0" timeOffset="3">17979 9231 24575,'-3'3'0,"0"-1"0,0 0 0,1 0 0,0-1 0,-1 0 0,-5 1 0,-1 1 0,-2 2 0,2 0 0,-1 1 0,-1 2 0,-5 3 0,-4 5 0,-4 4 0,0 0 0,6-3 0,4-4 0,5-3 0,-2-2 0,0 4 0,0-2 0,-4 10 0,-2 0 0,-1 3 0,-2 0 0,1-5 0,0 2 0,-2 0 0,2-1 0,1-3 0,2-1 0,-1 1 0,0 0 0,-3 4 0,-4 5 0,0-1 0,-3 4 0,-1-2 0,0 1 0,0-3 0,6-5 0,6-5 0,8-5 0,4-4 0,1-1 0,1 1 0,-1-1 0,0 1 0,0 0 0,-1-1 0,2-2 0,2-1 0,-1 0 0,0-1 0,0 0 0</inkml:trace>
  <inkml:trace contextRef="#ctx0" brushRef="#br0" timeOffset="4">17046 10262 24575,'0'-8'0,"0"-7"0,0-3 0,0-1 0,1 1 0,-1 7 0,2 3 0,1-1 0,0 0 0,0-3 0,1 1 0,0 1 0,-1 3 0,1 1 0,1 2 0,-1 0 0,1 1 0,2-1 0,2-2 0,0-1 0,-1-2 0,1 2 0,-2 1 0,1 4 0,0 0 0,-3 1 0,1 1 0,5 2 0,22 2 0,-7-1 0,3-1 0,3 1 0,1 0 0,-3-1 0,-1 0 0,8 0 0,-21 0 0,-10-1 0,-4 1 0,0 5 0,1 3 0,1 3 0,-2 0 0,-2-1 0,1-1 0,-1-2 0,-1-2 0,-1-3 0,-1 1 0,-3 6 0,-4 4 0,-6 7 0,-5 0 0,-6-3 0,-3-4 0,0-5 0,-2-5 0,4-1 0,7-1 0,7-2 0,5 0 0,1 0 0,-1 0 0,1 0 0,0-1 0,0 1 0,1 0 0,-1-2 0,-2 0 0,-5-3 0,-2 1 0,0 0 0,6 0 0,4-1 0,1 1 0,3-1 0,-1 2 0,-1 0 0,-1 0 0,-2-2 0,0 1 0,2 0 0,2 0 0,-2 2 0,4 1 0,-3-2 0</inkml:trace>
  <inkml:trace contextRef="#ctx0" brushRef="#br0" timeOffset="5">16788 9653 24575,'8'-2'0,"7"1"0,20 1 0,3 1 0,-3-1 0,-13 1 0,-13 1 0,14 5 0,-2-1 0,4 1 0,-16-4 0,-11-3 0,-15-5 0,-6-2 0,1 3 0,1-2 0,-1-1 0,-2 2 0</inkml:trace>
  <inkml:trace contextRef="#ctx0" brushRef="#br0" timeOffset="6">16776 9661 24575,'14'-1'0,"-3"-1"0,-1 1 0,-6 0 0,-5 1 0,-2 3 0,-2 0 0,0 2 0,0 4 0,-4 5 0,3 1 0,-4 3 0,3-3 0,1-1 0,1-3 0,0-2 0,0 5 0,1-2 0,-2 0 0,4-2 0,-1-3 0,1 2 0,1-2 0,0-2 0,1-3 0,1-2 0,0 1 0,2-2 0,4-3 0,9-1 0,4-3 0,0 1 0,-5 0 0,-10 4 0,-1 0 0,-2 2 0,0 0 0,0 1 0,1 2 0,3 1 0,-1 0 0,2 1 0,-1-2 0,-1 0 0,1 1 0,-2-1 0,-2 7 0,0 2 0,-1 3 0,0 0 0,-1-4 0,-1-3 0,-1-1 0,-1-1 0,0 1 0,-3-1 0,-4-1 0,-6-1 0,-2-1 0,1 0 0,7-2 0,2 2 0,2-2 0,-5-1 0,-6 0 0,-1-3 0,-7-1 0,2 0 0,6 1 0,6 3 0,9 1 0,2 1 0,0 0 0,1 0 0,-2-1 0</inkml:trace>
  <inkml:trace contextRef="#ctx0" brushRef="#br0" timeOffset="7">17106 10355 24575,'-4'6'0,"-5"3"0,-3 2 0,-2 1 0,-1 1 0,0 0 0,2 1 0,1-1 0,2-3 0,0 1 0,-2 0 0,-3 3 0,-2 1 0,-4 4 0,2 3 0,-3 1 0,5-1 0,-4 1 0,-1 2 0,-1 1 0,4-2 0,1-4 0,4-4 0,-1-1 0,2-2 0,-1 1 0,-2 1 0,-5 5 0,0 3 0,1 1 0,5-1 0,1-3 0,-1 0 0,-1-1 0,-2-1 0,-6 5 0,-1-1 0,-6 4 0,1 0 0,11-9 0,0-1 0,0 0 0,-1 0 0,-2 3 0,1-1 0,2-2 0,1 0 0,-9 9 0,9-6 0,7-6 0,5-7 0,3-3 0,2-3 0,1 0 0,0 0 0</inkml:trace>
  <inkml:trace contextRef="#ctx0" brushRef="#br0" timeOffset="8">16043 11513 24575,'0'-20'0,"-1"-3"0,1-5 0,-1 6 0,1 2 0,1 5 0,-1 0 0,1-1 0,0 4 0,2-1 0,0 8 0,1-4 0,1 4 0,0 0 0,4 1 0,3-2 0,2 0 0,4 0 0,2 1 0,-1 1 0,-4 2 0,-6 1 0,-3 1 0,3 2 0,6 1 0,7-1 0,-1 2 0,-2-1 0,-5 0 0,-4 0 0,-2 1 0,-3 1 0,1 3 0,-1 3 0,1-1 0,-1 3 0,-3 1 0,1 5 0,-2 3 0,1 2 0,-1-5 0,-1-5 0,1-5 0,-2 2 0,0 2 0,-2 4 0,1-1 0,0-5 0,1-4 0,-1-2 0,1 0 0,-3 3 0,2 0 0,-1 0 0,-1-1 0,0-2 0,-4 2 0,-5-3 0,-6 3 0,0-1 0,1-2 0,4-2 0,0-2 0,1 0 0,1-1 0,-1-1 0,-3 2 0,3 0 0,-1-2 0,6 2 0,3-1 0,-1-1 0,-1 1 0,1-2 0,0 2 0,3-1 0,0-1 0,1 0 0,-1-1 0,0-1 0,1-1 0,0-2 0,0-1 0,1 0 0,0 1 0,0 0 0,-1 3 0,2 1 0,-1 2 0,0 0 0,1-1 0,-2-1 0,1-1 0,-1-2 0,0 1 0,0 0 0,2 0 0,-1 2 0,0-4 0,0 2 0,1-4 0,-1 2 0,1 0 0,0 2 0,0 0 0,0 1 0,0 1 0,0 1 0,0 2 0,0 1 0</inkml:trace>
  <inkml:trace contextRef="#ctx0" brushRef="#br0" timeOffset="9">16019 10977 24575,'-8'2'0,"-3"1"0,-5 4 0,-1 3 0,-2-1 0,4-1 0,-1-1 0,-2 1 0,-5 4 0,-7 1 0,2 2 0,5-3 0,8-4 0,4-1 0,4 2 0,-2 0 0,1 0 0,0 4 0,4-2 0,0 2 0,4-3 0,1-3 0,0-3 0,1 0 0,3 2 0,3 8 0,7 10 0,-2 0 0,1-4 0,-7-10 0,-4-10 0,1-5 0,8-10 0,0-4 0,-1 3 0,-3 6 0,-8 9 0,2-5 0,-1-6 0,1-7 0,-2-4 0,0 5 0,0 6 0,0 8 0,-5 3 0,-2 0 0,-4 1 0,-1-3 0,3 3 0,0-1 0,5 1 0,0 0 0,2 0 0,-5 0 0,1 0 0,1 0 0,1 0 0,2 0 0,1 0 0,1 0 0</inkml:trace>
  <inkml:trace contextRef="#ctx0" brushRef="#br0" timeOffset="10">16068 11616 24575,'0'5'0,"-2"-1"0,-4 8 0,-5 6 0,-4 7 0,-7 4 0,-1 1 0,-2-2 0,3 1 0,-1-1 0,2 3 0,0 2 0,1 3 0,2-2 0,0 0 0,0-7 0,1-3 0,0-4 0,0-3 0,-1-1 0,1-3 0,1 1 0,2-2 0,6-2 0,-13 8 0,7-2 0,-10 8 0,7-6 0,4-4 0,2-3 0,4-5 0,3-1 0,0-2 0,1 0 0,-2 1 0,0 1 0,1 0 0,1 1 0,-1-2 0,3-2 0,-1-1 0,2-1 0,-1 0 0</inkml:trace>
  <inkml:trace contextRef="#ctx0" brushRef="#br0" timeOffset="11">16264 11645 24575,'0'3'0,"3"7"0,3 8 0,6 13 0,2 6 0,3 3 0,-7-9 0,1 2 0,-6-8 0,3 4 0,1 1 0,2 6 0,-1 1 0,-1 0 0,-5-4 0,0-4 0,0-4 0,0-3 0,0-4 0,1-2 0,-1-4 0,1-1 0,-3-2 0,2 0 0,1 2 0,3 4 0,2 1 0,1 1 0,1-3 0,1 0 0,-2-1 0,-4-5 0,-3-3 0,-4-4 0,0-1 0,0 1 0,2 0 0,-1 2 0,2 1 0,0 5 0,3 4 0,-1 1 0,1-4 0,-4-4 0,0-5 0,-2 0 0,0 0 0,1-1 0,-1 2 0,0-2 0,0 2 0</inkml:trace>
  <inkml:trace contextRef="#ctx0" brushRef="#br0" timeOffset="12">14460 12580 24575,'-2'4'0,"2"-1"0,-1-3 0,1 2 0,-1 0 0,-1 2 0,1-1 0,-1 4 0,0-2 0,1 0 0,-1 1 0,2-1 0,0 2 0,1 1 0,0 0 0,0-2 0,1-1 0,-1 0 0,3 1 0,5 1 0,0 0 0,1-1 0,-5-2 0,2 2 0,6 1 0,-1-2 0,3 0 0,-8-5 0,4 0 0,9 0 0,4 1 0,0-1 0,-9 1 0,-9-2 0,-5-2 0,-1-3 0,1 0 0,-1-1 0,-1-1 0,1 0 0,0 0 0,-1 2 0,1-1 0,-1 1 0,0 2 0,-1-1 0,1 3 0,1-1 0,-1 1 0,1 0 0,-2 1 0,1 0 0,-1 0 0,0-2 0,-1-1 0,0 1 0,-1 0 0,-2 1 0,-2-1 0,-3 0 0,1 1 0,5-1 0,2 1 0,2 0 0,-1 1 0,0 0 0,0 1 0,1-2 0,0 1 0,-1-1 0,0 0 0,-1 1 0,2 0 0,0 1 0,-4-1 0,-4 0 0,-8-1 0,-1-1 0,-1 1 0,10 1 0,5 0 0,3 2 0,-1-1 0,6 2 0,3 0 0,2 1 0,1-1 0,-5-2 0,-2 1 0</inkml:trace>
  <inkml:trace contextRef="#ctx0" brushRef="#br0" timeOffset="13">14858 12635 24575,'-2'4'0,"1"-1"0,1-1 0,-2 3 0,1-1 0,-1 3 0,1 0 0,-1 0 0,1-2 0,0 4 0,1-4 0,0 3 0,2 2 0,0-2 0,2 3 0,1-3 0,2-2 0,2-1 0,1 2 0,-1-2 0,-3 0 0,-1-4 0,-1 0 0,3-1 0,11 2 0,7 0 0,-3 1 0,-6 1 0,-8-3 0,-5 0 0,5-3 0,5 0 0,8-2 0,4 0 0,-3 1 0,-5 1 0,-10 0 0,-5-1 0,-3-1 0,-2-2 0,0-1 0,-1-2 0,0 2 0,2 0 0,0 2 0,2 1 0,-3 0 0,-1-3 0,-2 0 0,-1-1 0,0 1 0,1 1 0,1 2 0,0-3 0,-6 0 0,-6-2 0,1 2 0,0 3 0,9 2 0,0 1 0,0 1 0,-3-2 0,1 1 0,2 0 0,4 0 0,0 0 0,1 0 0,0 1 0,-4-1 0,-5 0 0,-3-1 0,-3 1 0,6 0 0,5 0 0,5 1 0,1 0 0,1 1 0</inkml:trace>
  <inkml:trace contextRef="#ctx0" brushRef="#br0" timeOffset="14">14181 12562 24575,'-7'3'0,"0"3"0,4-4 0,0 4 0,3-3 0,-1 4 0,1 2 0,1-1 0,-1 3 0,4 0 0,0-2 0,1 2 0,2-5 0,0-1 0,4 0 0,3 0 0,3 2 0,3-2 0,1 1 0,3-3 0,3-1 0,-3-2 0,-6 0 0,-6 0 0,-8 0 0,-3-2 0,-1-5 0,0 0 0,0 0 0,0 1 0,0 2 0,1 0 0,-1-3 0,-1 0 0,0-1 0,-3 1 0,2 0 0,-1 2 0,2 1 0,-3-1 0,-2 2 0,-5-2 0,-3 1 0,-7-2 0,3 1 0,-4 0 0,5 1 0,2 2 0,4 0 0,4 0 0,3 1 0,3 1 0,0-1 0,7 4 0,-4-2 0,5 2 0</inkml:trace>
  <inkml:trace contextRef="#ctx0" brushRef="#br0" timeOffset="15">15291 12722 24575,'-2'3'0,"-1"-2"0,1 1 0,0-1 0,-1 1 0,1 2 0,0-1 0,0 1 0,1 2 0,0 0 0,2 1 0,7 4 0,-1-4 0,5 4 0,-3-5 0,1-2 0,1 1 0,-1-3 0,-1-1 0,1 1 0,1-1 0,0 1 0,-1-2 0,-2 0 0,-2 0 0,-1 0 0,1 0 0,-1 0 0,-1-1 0,0-2 0,2 0 0,1 0 0,2-1 0,-4 0 0,-3-2 0,-2 0 0,0 0 0,0 2 0,-3-6 0,-1 5 0,-2-5 0,2 5 0,-1 0 0,3 2 0,-1-1 0,-1 0 0,-2-1 0,-1-1 0,-4 0 0,-4-1 0,-5 2 0,0-1 0,5 2 0,6 3 0,6 0 0,-3 0 0,0 1 0,-2 0 0,3 0 0,0 0 0,1 1 0,-2 0 0,1 2 0,2-1 0,3-2 0,2 2 0,-1-2 0,1 0 0</inkml:trace>
  <inkml:trace contextRef="#ctx0" brushRef="#br0" timeOffset="16">13924 12539 24575,'-1'4'0,"0"-1"0,-1 2 0,0-1 0,0-2 0,1 2 0,0-1 0,0 3 0,1-1 0,0 1 0,1-1 0,0 1 0,2 1 0,0 0 0,3-1 0,2-1 0,4 1 0,11-1 0,5 1 0,-1-2 0,-9 0 0,-11-4 0,-3-2 0,4 0 0,3-1 0,-1 0 0,-2-1 0,-6-2 0,-1-1 0,-1-3 0,-1 2 0,0-1 0,-1 2 0,-3-2 0,1 3 0,-1 1 0,2 2 0,-2 0 0,-1 1 0,-7-4 0,-7-2 0,1 3 0,3-1 0,9 6 0,4-1 0,2 1 0,-4 3 0,-1 0 0,-1 3 0,2-1 0,2-3 0,3 0 0,3-1 0,-2 0 0,2 0 0</inkml:trace>
  <inkml:trace contextRef="#ctx0" brushRef="#br0" timeOffset="17">13664 12566 24575,'-4'1'0,"2"0"0,1 0 0,1 1 0,-1 4 0,0-1 0,0 0 0,0-2 0,1-1 0,1 1 0,2 0 0,4 0 0,2 1 0,2-3 0,-2 1 0,-2 0 0,-2-2 0,0 1 0,4 0 0,2-1 0,5 0 0,-1 0 0,-4 0 0,-5 0 0,-3-1 0,1-1 0,3-3 0,3-1 0,-2 2 0,-2-3 0,-4 2 0,-2-1 0,0 2 0,1 0 0,-1 1 0,0-1 0,-1 0 0,0 0 0,-1 1 0,0-1 0,1 2 0,1-1 0,-1 1 0,1 1 0,-2-1 0,1 0 0,-3 0 0,0 0 0,-5-1 0,1 0 0,0 0 0,2 2 0,0 0 0,2 0 0,-3 0 0,0 1 0,0-1 0,2 2 0,2 0 0,1 1 0,1-1 0,0-1 0,-1 1 0,2-1 0,-5 2 0,2-1 0,-1 1 0,1-1 0,2 1 0,-1-2 0,0 2 0,1-1 0,-1 0 0,2-1 0,-1 0 0</inkml:trace>
  <inkml:trace contextRef="#ctx0" brushRef="#br0" timeOffset="18">15566 12697 24575,'-1'5'0,"0"-1"0,0-1 0,1-2 0,0 2 0,0 1 0,2 3 0,1 0 0,2 0 0,-1-3 0,0-3 0,-2 1 0,1-1 0,-2 0 0,3 1 0,1 1 0,2 1 0,2-1 0,0 1 0,-3-2 0,-1 0 0,0 0 0,4 0 0,5 0 0,-1 1 0,1 0 0,-1 1 0,-1-2 0,-1 0 0,-3-3 0,-5-3 0,1-1 0,0-3 0,1 1 0,2-1 0,-1 0 0,-3-1 0,-1 1 0,0 3 0,-2-2 0,0 3 0,0-2 0,-2-2 0,1 2 0,-1-4 0,0 2 0,0 2 0,2 2 0,-2 1 0,-1-2 0,-4-2 0,-2 0 0,-1 1 0,3 2 0,-3 1 0,-1 1-6784,0-1 6784,2 1 0,5 1 0,2 1 0,-2-1 0,-4-1 0,-3-1 0,-6-1 0,5 1 0,1 1 6784,8 2-6784,-1 2 0,2 2 0,0 1 0,-1-1 0,1 0 0,-2-3 0,1 0 0,-1-1 0,1 0 0,2 2 0,0-1 0,0 2 0,1 0 0,-1-1 0,1 0 0,-1-1 0,1 1 0,-2-1 0,1 2 0,-1-2 0,2 1 0,0-2 0,1 2 0,0-2 0</inkml:trace>
  <inkml:trace contextRef="#ctx0" brushRef="#br0" timeOffset="19">16540 12386 24575,'0'4'0,"0"1"0,-1-3 0,0 3 0,2 0 0,-1 1 0,1-1 0,-1-2 0,0 0 0,0 1 0,0 1 0,1 1 0,-1 1 0,0-1 0,0 0 0,1 0 0,-1-1 0,1 1 0,-1 1 0,0-1 0,2 0 0,-2 0 0,0 0 0,1-1 0,0 1 0,1-1 0,-1 1 0,0-1 0,-1-1 0,1 1 0,-1-1 0,1 0 0,0 1 0,3 2 0,-1-1 0,1-1 0,-2-2 0,0-1 0,0 0 0,-1 0 0,0-1 0,1 0 0,1 0 0,3 2 0,-1-1 0,-1 0 0,-1-1 0,-2 0 0,3 3 0,3 1 0,6 2 0,0-1 0,-3-3 0,-4-1 0,-4-1 0,1 0 0,1 1 0,1 1 0,1 2 0,0-3 0,-1 3 0,-1-1 0,1-1 0,-1 1 0,-1-2 0,-2 1 0,1 0 0,2 2 0,5 1 0,5 5 0,-2-2 0,0-1 0,-8-5 0,-1-1 0,-2-1 0,1 1 0,1 2 0,0 0 0,2 2 0,-1 0 0,0-1 0,-1-1 0,-1 2 0,1 3 0,3 4 0,2 4 0,1 0 0,0-3 0,-1-2 0,-3-4 0,-1-2 0,-1 0 0,-1-1 0,2 1 0,0 2 0,1 0 0,-2-3 0,0 2 0,-1-4 0,-1 0 0,1-1 0,0 1 0,0 2 0,0-2 0,-1 0 0,1-2 0,-2 1 0,1-2 0,0 1 0,10 1 0,-7-1 0,7 0 0</inkml:trace>
  <inkml:trace contextRef="#ctx0" brushRef="#br0" timeOffset="20">16150 13448 24575,'-6'1'0,"-2"3"0,-1 0 0,-4 2 0,2 2 0,2-1 0,3 1 0,2-1 0,2 2 0,0 4 0,1 1 0,0-1 0,2-4 0,0-1 0,3-1 0,5 3 0,1-2 0,5 0 0,2-6 0,1 0 0,7-2 0,-1 1 0,0 2 0,-7 0 0,-6-1 0,-6-3 0,0-2 0,3-2 0,8-4 0,2 0 0,-1 0 0,-7 2 0,-6 0 0,-4 1 0,-1-3 0,-1 1 0,-1 0 0,0 0 0,0 2 0,-1 1 0,1 0 0,-2-1 0,-2-2 0,-2 0 0,-2 1 0,1 1 0,3 3 0,1 0 0,2 2 0,-5 0 0,-1 1 0,-2 0 0,3 0 0,4 0 0,1-1 0,0 0 0,-2 1 0,4 0 0,7 0 0,5-1 0,-2 1 0,-2-1 0</inkml:trace>
  <inkml:trace contextRef="#ctx0" brushRef="#br0" timeOffset="21">16457 13493 24575,'-4'1'0,"0"0"0,1 0 0,0 2 0,0 1 0,2 3 0,0 0 0,1 1 0,1-2 0,0 1 0,4 3 0,4 4 0,3-1 0,1-2 0,0-5 0,2-4 0,8 1 0,3-1 0,-2 0 0,-8 0 0,-10-2 0,-2-1 0,0-2 0,2-1 0,2-1 0,0-1 0,-2 0 0,-3-3 0,-1 0 0,-2 0 0,0 0 0,-1 0 0,-2-2 0,1 1 0,-3 1 0,1 1 0,1 2 0,1 0 0,1 2 0,-2-2 0,-3-1 0,1 2 0,-3-2 0,3 3 0,2 2 0,-2 1 0,-5 0 0,-7 0 0,-1 1 0,4-1 0,8 2 0,6-1 0,1 1 0,0-1 0,0 0 0</inkml:trace>
  <inkml:trace contextRef="#ctx0" brushRef="#br0" timeOffset="22">15828 13436 24575,'-5'3'0,"-3"2"0,0 1 0,-1-1 0,5 1 0,1 0 0,1 1 0,0 3 0,2 2 0,0-1 0,0 1 0,1-4 0,1-2 0,1 1 0,2 0 0,4 2 0,-1-5 0,-1 0 0,-1-3 0,1-1 0,8-2 0,11 0 0,2-1 0,-5 1 0,-10 1 0,-7 0 0,-4-2 0,0-1 0,1-6 0,3-1 0,-1-2 0,-1 3 0,-2-1 0,0 4 0,-1 2 0,0 1 0,-1 2 0,-4-3 0,-2-2 0,-3-2 0,0 0 0,3 4 0,3 3 0,1 0 0,-2-1 0,-2-1 0,-2 1 0,1 1 0,1 1 0,2 2 0,0-1 0,1 2 0,0-2 0,2 1 0,0 0 0,0 0 0,-1 0 0,1 0 0,0 0 0,3 0 0,7 2 0,-4-1 0,4 0 0</inkml:trace>
  <inkml:trace contextRef="#ctx0" brushRef="#br0" timeOffset="23">16790 13520 24575,'-2'1'0,"-1"0"0,1 2 0,0 0 0,1 2 0,-1 2 0,1 2 0,0 2 0,2-2 0,1-2 0,0 0 0,3 0 0,-1 2 0,4-2 0,2 1 0,0-3 0,3-2 0,2 1 0,5-1 0,4-1 0,1-4 0,-8-3 0,-7-2 0,-7-2 0,-1 2 0,2-3 0,0 2 0,1-1 0,-1-1 0,-1 1 0,-3-2 0,-2 1 0,-1-2 0,-1 0 0,-2 3 0,1 2 0,-4 3 0,-6 1 0,-2-1 0,-1 1 0,2 1 0,4 1 0,-6 0 0,-5 1 0,1-1 0,6 1 0,9 1 0,11 1 0,0 1 0,2 1 0,-1-2 0,-2 0 0,-1-1 0,-2 0 0</inkml:trace>
  <inkml:trace contextRef="#ctx0" brushRef="#br0" timeOffset="24">15474 13440 24575,'-3'5'0,"1"0"0,0 0 0,1 2 0,0 2 0,-1 2 0,2-1 0,-2 2 0,1-4 0,1-1 0,1-1 0,-1 2 0,2-4 0,-1 1 0,1-2 0,2 0 0,4 0 0,4 2 0,4-1 0,3-1 0,3-1 0,8-1 0,3-1 0,4 0 0,-11 0 0,-11 0 0,-9-1 0,-4 0 0,1-3 0,1-2 0,-1-2 0,0-1 0,-2-2 0,-3 2 0,1 1 0,-1 2 0,0 1 0,-3-2 0,-1 1 0,-1-1 0,2 3 0,1 1 0,0 0 0,-2 0 0,-1-1 0,-1 2 0,-3-2 0,-4 2 0,-3-1 0,0 1 0,6 1 0,5 0 0,3 1 0,0-1 0,0 1 0,-2-1 0,1 1 0,0 0 0,1 0 0,1 1 0,1-2 0,0 3 0,1-2 0,0 1 0,0 2 0,1 0 0,-1-1 0,1-1 0,-1 0 0,0-1 0,0 0 0</inkml:trace>
  <inkml:trace contextRef="#ctx0" brushRef="#br0" timeOffset="25">17147 13433 24575,'-1'5'0,"-1"0"0,0 0 0,1 2 0,-3 1 0,2-1 0,-1 2 0,0 0 0,0 0 0,-1 2 0,2-2 0,-1 5 0,1-1 0,-2 5 0,2-1 0,-1 3 0,0-4 0,0-1 0,1-2 0,0 0 0,0 3 0,0-2 0,1-2 0,0-4 0,1-5 0,-1-1 0,1-2 0,5-5 0,2-4 0,0 1 0,-1 0 0</inkml:trace>
  <inkml:trace contextRef="#ctx0" brushRef="#br0" timeOffset="26">17237 13608 24575,'-1'5'0,"-1"1"0,-1 1 0,0 3 0,0 0 0,2-1 0,1-1 0,0-4 0,0 3 0,3-4 0,1 3 0,0-3 0,-1-2 0,-1-1 0,5 0 0,6 0 0,8 0 0,-1 0 0,-3 0 0,-5 0 0,-1-1 0,1-3 0,-3-1 0,2-7 0,-5 2 0,1-3 0,-2 3 0,-1-1 0,3 0 0,-2 0 0,0 2 0,-3-1 0,-1 2 0,-1 0 0,0 1 0,-2 1 0,-3-2 0,-2 1 0,-2 1 0,-1 2 0,-5 2 0,-7 0 0,-7 1 0,3 0 0,7 0 0,10 1 0,3 0 0,3 1 0,-1-1 0,3 1 0,0-1 0,1 3 0,-1 1 0,0-1 0,0 0 0,0-1 0,1-1 0,0 0 0</inkml:trace>
  <inkml:trace contextRef="#ctx0" brushRef="#br0" timeOffset="27">17407 10308 24575,'1'11'0,"2"4"0,0 7 0,0 1 0,0 1 0,1 1 0,2-1 0,0 3 0,1 1 0,-3-1 0,-1-1 0,0-3 0,-1-4 0,-1 2 0,2 1 0,3 6 0,1 1 0,3 1 0,-4-4 0,0-1 0,-2-2 0,0 1 0,0-6 0,-1 0 0,-1-6 0,0 1 0,0-5 0,1 6 0,0-3 0,0-1 0,-1-2 0,0-3 0,-1 2 0,0-1 0,0 4 0,3 1 0,-2 1 0,0-3 0,0-4 0,0-2 0,1 2 0,-1-3 0,1 3 0,-2-3 0,0 1 0,1 1 0,-1 0 0,0 0 0,0 0 0,0 0 0,2 3 0,1 1 0,0 2 0,-1-4 0,-2 0 0,1-2 0,-1 4 0,3 6 0,0 3 0,1-1 0,-1-7 0,-2-6 0,1-3 0,-2-1 0,-1 1 0</inkml:trace>
  <inkml:trace contextRef="#ctx0" brushRef="#br0" timeOffset="28">17491 11404 24575,'-3'5'0,"-1"1"0,1 1 0,-2 2 0,1 0 0,1 1 0,1-1 0,1 0 0,2 0 0,1 1 0,2 2 0,3 0 0,0-2 0,2-4 0,2-2 0,3-1 0,2-4 0,6-3 0,4-7 0,1-3 0,-3-1 0,-11 3 0,-7 1 0,-6 3 0,0 3 0,-3-5 0,-3 3 0,-5-6 0,0 4 0,0 2 0,5 1 0,2 4 0,1-3 0,-4 0 0,-1-1 0,-1 1 0,1 3 0,4 0 0,2 2 0,-2 0 0,1 0 0,-2 0 0,3 0 0,0 0 0,12 0 0,-7 1 0,8-1 0</inkml:trace>
  <inkml:trace contextRef="#ctx0" brushRef="#br0" timeOffset="29">17759 11404 24575,'-2'3'0,"-1"0"0,2 2 0,1 0 0,-2 3 0,1 2 0,0 1 0,-1 2 0,1 0 0,0 2 0,3 1 0,-1-3 0,2-3 0,-1-7 0,2-1 0,1-1 0,7 0 0,13 1 0,6 1 0,1-2 0,-11-3 0,-10-2 0,-9-2 0,-1-2 0,-1-2 0,0-1 0,-2-6 0,-3 1 0,-1-1 0,1 5 0,2 4 0,2 4 0,0 1 0,-1-1 0,-3-1 0,-12-2 0,6 2 0,-4 0 0,14 6 0,6 1 0,3 3 0,-3-3 0,0 0 0</inkml:trace>
  <inkml:trace contextRef="#ctx0" brushRef="#br0" timeOffset="30">18035 11435 24575,'-2'4'0,"0"1"0,0-3 0,0 2 0,-1 0 0,-1 2 0,0 1 0,2 0 0,1-1 0,1 1 0,2 2 0,3 1 0,8 6 0,2-5 0,-1 0 0,-6-6 0,-4-4 0,1-1 0,2 0 0,5-1 0,9 0 0,0-2 0,-1 0 0,-8-2 0,-6-7 0,-5-7 0,0-4 0,-3 1 0,-7 0 0,-10 5 0,1 3 0,0 4 0,10 7 0,5 1 0,1 1 0,1 1 0,0-1 0,-1 0 0,2 1 0,0 3 0,5 0 0,9 3 0,-7-3 0,6 0 0</inkml:trace>
  <inkml:trace contextRef="#ctx0" brushRef="#br0" timeOffset="31">18346 11442 24575,'-3'6'0,"-4"0"0,0 1 0,-2 1 0,3 0 0,2-2 0,3 0 0,1 0 0,0 3 0,3 0 0,1 1 0,3-3 0,-1-2 0,1-2 0,1-3 0,12 0 0,17 0 0,-3 0 0,-1 0 0,-20-4 0,-11-3 0,-2-6 0,0-5 0,0 0 0,-4 0 0,1 5 0,-1 3 0,0 3 0,0 1 0,-1 0 0,-5-2 0,-10-1 0,-12-2 0,2 1 0,4 4 0,15 4 0,7 2 0,-1 0 0,-2 1 0,0 0 0,2 1 0,3 0 0,6 1 0,0-1 0,1 1 0,-2-2 0</inkml:trace>
  <inkml:trace contextRef="#ctx0" brushRef="#br0" timeOffset="32">18714 11315 24575,'-3'7'0,"0"2"0,-1 5 0,0 3 0,-1 9 0,-1 1 0,-2 7 0,0-2 0,-1 6 0,2-3 0,0 2 0,2-12 0,1-7 0,3-9 0,0-5 0,0-3 0,1-1 0,0 2 0,-1 1 0,1-1 0,0-1 0,2 0 0,8-5 0,-2 0 0,2 0 0,-6 2 0</inkml:trace>
  <inkml:trace contextRef="#ctx0" brushRef="#br0" timeOffset="33">18810 11549 24575,'-6'7'0,"2"-1"0,0-2 0,2 0 0,0 1 0,1 5 0,0 1 0,0-1 0,1-5 0,1-2 0,2-1 0,5-1 0,0 0 0,3 1 0,-2-1 0,0 0 0,0-1 0,-1-1 0,-1-3 0,-1-2 0,2 0 0,1-2 0,0 2 0,-2 3 0,-3 1 0,-1 0 0,-1 0 0,2-3 0,-2-2 0,0-2 0,-1 0 0,-1-1 0,-1-1 0,-4 0 0,-1 4 0,0 0 0,-1 4 0,2 1 0,-3 1 0,1 1 0,0 0 0,1 0 0,0 0 0,0 0 0,-2 0 0,-4 0 0,1 0 0,1 0 0,5 0 0,4 1 0,1 2 0,-1-1 0,1 1 0,5-2 0,-2-2 0,2 1 0,-3 0 0</inkml:trace>
  <inkml:trace contextRef="#ctx0" brushRef="#br0" timeOffset="34">19051 11430 24575,'-2'6'0,"0"0"0,-1 4 0,0 6 0,0 4 0,-1 7 0,-2 6 0,-1 1 0,1 0 0,1-6 0,1-3 0,2-6 0,0-3 0,-1-5 0,2 0 0,-1 0 0,-1 1 0,1-1 0,-1-3 0,2 0 0,-1 0 0,-1 2 0,1 2 0,1-1 0,0-2 0,0-4 0,0-3 0,2-2 0,1-1 0,-1 0 0,2-1 0,-2 1 0</inkml:trace>
  <inkml:trace contextRef="#ctx0" brushRef="#br0" timeOffset="35">18202 9146 24575,'4'5'0,"3"3"0,6 5 0,7 5 0,3 2 0,1-1 0,-8-5 0,1-3 0,3 4 0,6 2 0,11 8 0,-2 0 0,-15-11 0,-1 1 0,16 13 0,0 0 0,-4-3 0,-4-3 0,3 4 0,3 1 0,2 1 0,-1-2 0,-8-7 0,-3 1 0,-4-4 0,3 2 0,-2-3-6784,-2-2 6784,-9-7 0,-6-4 0,-3-1 0,0 0 0,0 0 0,0 1 0,3-1 0,-1-1 0,1 2 0</inkml:trace>
  <inkml:trace contextRef="#ctx0" brushRef="#br0" timeOffset="36">18588 10100 24575,'-6'2'0,"2"-1"0,-1 0 0,1 0 0,-5 1 0,-12 4 0,-3 3 0,0 0 0,8 1 0,7 1 0,4 4 0,2 3 0,1 5 0,3 0 0,2-2 0,4-2 0,-1-8 0,0-5 0,-1-4 0,7-2 0,8 1 0,6-3 0,0-6 0,-7-4 0,-7-7 0,-6-2 0,-1-5 0,-3 4 0,0 2 0,-5 6 0,0 4 0,0 4 0,2 2 0,-1 3 0,0-1 0,-8 0 0,-3-1 0,0-1 0,3 3 0,7 2 0,3 1 0,0 3 0,0-2 0,0-1 0,0-2 0,5-6 0,-4 4 0,5-4 0</inkml:trace>
  <inkml:trace contextRef="#ctx0" brushRef="#br0" timeOffset="37">18696 10129 24575,'-1'5'0,"0"1"0,-1 1 0,1 2 0,-1 3 0,1 3 0,1-1 0,1 0 0,1-5 0,-1-2 0,1-3 0,0 1 0,2 0 0,0-1 0,0 1 0,-2-4 0,7-1 0,7-1 0,9 1 0,-2-3 0,-4-3 0,-12-3 0,-3-3 0,-2 0 0,0 1 0,-1 0 0,-1 2 0,-1-3 0,0-1 0,-3-2 0,1 2 0,-1 3 0,2 4 0,0 3 0,-1 2 0,0 1 0,-3 0 0,1 2 0,1-1 0,1 0 0,3 0 0,-1-1 0,3 2 0,4 0 0,17 2 0,-11-1 0,9-1 0</inkml:trace>
  <inkml:trace contextRef="#ctx0" brushRef="#br0" timeOffset="38">19076 10149 24575,'-9'1'0,"-5"3"0,4-2 0,-3 4 0,7-3 0,1 3 0,1-1 0,0 3 0,1-1 0,0 1 0,2-2 0,1 0 0,1-1 0,1-1 0,0 0 0,0-1 0,1-3 0,2 0 0,4 0 0,6-3 0,6-3 0,1-5 0,-6-1 0,-5 1 0,-8-1 0,-3 1 0,-1-1 0,0 0 0,-2 1 0,-5 0 0,-1 0 0,1 2 0,1 3 0,4 4 0,0 0 0,-3 3 0,-1 0 0,-3 0 0,5 1 0,0 2 0,1 1 0,0 3-6784,0-2 6784,2 0 0,0-4 0,1-1 0,0-1 0</inkml:trace>
  <inkml:trace contextRef="#ctx0" brushRef="#br0" timeOffset="39">19252 9992 24575,'-1'6'0,"0"3"0,0 3 0,-1 2 0,0 5 0,-1-4 0,-3 15 0,-1 0 0,1-6 0,0 2 0,0-1 0,0 1 0,-2 6 0,0 0 0,2-2 0,-1-1 0,-2 2 0,-1-1 0,3-5 0,1-3 0,-7 15 0,5-16 0,4-10 0,2-6 0,2-4 0,9-9 0,-7 5 0,7-5 0</inkml:trace>
  <inkml:trace contextRef="#ctx0" brushRef="#br0" timeOffset="40">19362 10262 24575,'-3'6'0,"-3"7"0,-2 3 0,-1 4 0,2-3 0,4-4 0,4-5 0,3 1 0,-1-4 0,3 0 0,-2-3 0,7-1 0,16-1 0,-6 0 0,2 0 0,-1-1 0,0-2 0,16-1 0,-22-6 0,-11-4 0,-5-1 0,0-3 0,-1-5 0,-3-1 0,1 1 0,-3 8 0,1 8 0,1 5 0,-4 2 0,-1 0 0,1 0 0,3 2 0,5-2 0,4 1 0,6 1 0,10 1 0,-8-2 0,2 2 0</inkml:trace>
  <inkml:trace contextRef="#ctx0" brushRef="#br0" timeOffset="41">19673 10243 24575,'-4'2'0,"-1"1"0,2 1 0,-1 2 0,1 0 0,-1 3 0,-1 4 0,1 3 0,1 0 0,3-6 0,1-4 0,1-1 0,5-3 0,6 5 0,10-2 0,3 0 0,-7-3 0,-5-2 0,-7-6 0,4-4 0,4-2 0,1 0 0,-6 6 0,-5-1 0,-6-2 0,-4-4 0,-2-2 0,0 2 0,4 5 0,1 2 0,-1 2 0,-1-1 0,-3 1 0,0 0 0,3 3 0,0 0 0,3 1 0,4 1 0,4 0 0,-1 0 0,-1 0 0</inkml:trace>
  <inkml:trace contextRef="#ctx0" brushRef="#br0" timeOffset="42">19941 10247 24575,'-2'3'0,"0"4"0,-2 0 0,-1 2 0,1 0 0,2 0 0,0 2 0,1-1 0,0-1 0,1-4 0,1-1 0,-1 0 0,2 0 0,0 3 0,3-2 0,4 1 0,3-1 0,8 0 0,3 0 0,6-1 0,-8-2 0,-7-1 0,-9-3 0,-4-1 0,2-1 0,2-1 0,2-2 0,-1-3 0,-2-4 0,-2-5 0,-2-3 0,-1-2 0,0 3 0,-1 6 0,-2 5 0,0 6 0,-3 0 0,-7 1 0,-5 0 0,-8-3 0,0 2 0,7-1 0,9 4 0,7 0 0,4 1 0,0 2 0,0-1 0</inkml:trace>
  <inkml:trace contextRef="#ctx0" brushRef="#br1" timeOffset="43">13745 12135 24575,'-3'-4'0,"-2"1"0,1 1 0,0 1 0,0-1 0,2 0 0,-3 0 0,-3 0 0,-1 0 0,-1 1 0,5 0 0,1 2 0,0 0 0,-6 1 0,-5 2 0,-4 0 0,3 0 0,4-1 0,8 2 0,1-3 0,2 0 0,-1 1 0,1 3 0,0 1 0,-1 1 0,1 0 0,-2 2 0,0 3 0,0 0 0,-2-2 0,4-5 0,1-1 0,1-1 0,1 8 0,1-1 0,1 3 0,-1-6 0,2-7 0,-2-3 0,0-2 0,2 2 0,-2 4 0,3 2 0,0-1 0,1 0 0,-2-3 0,1-2 0,1-5 0,3-2 0,0-2 0,0 2 0,-5 2 0,-1 2 0,-2 1 0,-1-1 0,0 3 0,-1-1 0,1 3 0,-1 0 0,2-2 0,-1 0 0,0-1 0,2 0 0,-2-1 0,1 0 0,-1-1 0,0 1 0,0 1 0,-1 1 0,0 0 0,0 1 0,0 1 0,1-1 0,0-1 0,-1 0 0,2-1 0,-2 1 0,0-1 0,0 2 0,0 0 0,0-1 0,0-1 0,1 0 0,-1-2 0,1 2 0,1-1 0,0-1 0,0 3 0,-1-1 0,0 3 0,-2 3 0,-1 1 0,1 2 0,-2 2 0,0 1 0,-1 2 0,1-1 0,-1 0 0,2-2 0,0-3 0,1-1 0,0-1 0,1 1 0,0 3 0,0 1 0,0 0 0,1-1 0,-1-2 0,1 1 0,1-1 0,-1 2 0,4 1 0,1 1 0,2-1 0,0-2 0,-3-4 0,-2 0 0,0-1 0,0 1 0,5 0 0,-1 1 0,2-1 0,-1 0 0,3 0 0,5-1 0,1 1 0,0-2 0,-6 1 0,-8-2 0,-2 1 0,-2-2 0,1-3 0,0-2 0,0 0 0,0 3 0</inkml:trace>
  <inkml:trace contextRef="#ctx0" brushRef="#br1" timeOffset="44">15149 13191 24575,'0'4'0,"0"0"0,0-2 0,0 3 0,-1 1 0,1 4 0,0 1 0,-1 5 0,0 4 0,1 2 0,0 4 0,0-7 0,-2 0 0,1-10 0,-2-1 0,2-3 0,-1 3 0,0 3 0,0 6 0,-1 2 0,0 2 0,1-4 0,-3-4 0,1-2 0,-1-2 0,2-1 0,2-2 0,0-4 0,2-2 0,-1-3 0,2 1 0,0-2 0,1-3 0,3-5 0,2-5 0,2-2 0,0 1 0,-3 6 0,-3 7 0,-2 1 0,3 3 0,8-3 0,5 0 0,5-3 0,-1 2 0,-6 0 0,-5 2 0,-5 2 0,-1 1 0,2 7 0,1 0 0,-1 7 0,-5-3 0,0 1 0,-2-3 0,-2-4 0,1 1 0,-3-1 0,-1 3 0,0 0 0,-4 2 0,0-2 0,-2-1 0,1-2 0,0-3 0,4 0 0,-3-6 0,-6-8 0,-4-5 0,0 0 0,4 4 0,10 10 0,4 3 0,1 0 0,4 0 0,-2-1 0,2 0 0</inkml:trace>
  <inkml:trace contextRef="#ctx0" brushRef="#br1" timeOffset="45">18763 11954 24575,'-4'-2'0,"1"2"0,-3-2 0,-5-1 0,0 1 0,-2 1 0,3 1 0,3 1 0,2-1 0,-1 2 0,1-1 0,-1 1 0,-3 0 0,1 1 0,1 0 0,2-2 0,3 1 0,0 0 0,-3 2 0,-1 1 0,-3 2 0,1-2 0,3-1 0,0 0 0,2 2 0,1 0 0,1 2 0,-1-1 0,2-1 0,1 0 0,0 0 0,2 2 0,-1 2 0,2 1 0,-2-1 0,0-3 0,-1-1 0,0-2 0,2 8 0,-1-3 0,0 0 0,2-4 0,4-4 0,7 0 0,8-1 0,1 2 0,-1 2 0,-7-2 0,-6 1 0,-5-3 0,-3 0 0,-1 0 0,0 0 0,5 2 0,11-2 0,-8 2 0,6-2 0</inkml:trace>
  <inkml:trace contextRef="#ctx0" brushRef="#br1" timeOffset="46">19876 10863 24575,'-7'-8'0,"0"1"0,-4-7 0,-3 1 0,0 2 0,3 3 0,6 5 0,1 2 0,-4 1 0,-3 2 0,-4 1 0,0 1 0,1 1 0,4 0 0,3 4 0,2-3 0,1 4 0,0-1 0,2 0 0,1-2 0,2 0 0,1 7 0,2 5 0,-1 0 0,1-3 0,-3-10 0,1-5 0,1 1 0,6 2 0,3 1 0,-1 0 0,-3-1 0,-5-3 0,1-4 0,4 1 0,5-4 0,0 1 0,-2-4 0,-5-7 0,-4-10 0,1-10 0,0-5 0,2 1 0,-1 11 0,1 4 0,0 8 0,1 0 0,8-18 0,-4 10 0,4-12 0,-8 17 0,-2 6 0,-2 2 0,-1 4 0,0 4 0,-1 1 0,-4 15 0,2 1 0,-3 10 0,2-5 0,1-3 0,1-5 0,0-1 0,-1 8 0,-1 6 0,-2 8 0,0 4 0,3-6 0,0-5 0,2-9 0,0-6 0,0-1 0,1 0 0,0-1 0,-1 1 0,1 1 0,-1 1 0,0 0 0,1 1 0,0-3 0,1 1 0,-1-3 0,0 0 0,3-1 0,-2 2 0,1 0 0,0-2 0,0-1 0,2 3 0,7 2 0,4-1 0,4 0 0,-8-4 0,-4-1 0,-6-3 0,4 2 0,-3-2 0,3 2 0,-5-3 0,0-1 0,-1 0 0,0 1 0,1-1 0,2-3 0,-3 3 0,3-2 0</inkml:trace>
  <inkml:trace contextRef="#ctx0" brushRef="#br2" timeOffset="47">16615 10167 24575,'1'-4'0,"0"0"0,-2 1 0,0-1 0,-1 2 0,-1-1 0,-1 1 0,1 0 0,0-1 0,0 0 0,-2-2 0,0 2 0,-2-3 0,1 3 0,-4-1 0,0 1 0,-5 2 0,1 0 0,3 0 0,5 1 0,2 0 0,-3 1 0,-2-1 0,-2 2 0,1 0 0,1 1 0,1 1 0,0 1 0,0-1 0,1 3 0,1 0 0,-1 4 0,2-1 0,-1 4 0,1 1 0,-1 0 0,1-2 0,3-4 0,1-2 0,2 2 0,-1 2 0,2-1 0,-1-4 0,-1-3 0,4 2 0,1 5 0,3-1 0,-1 1 0,-2-5 0,0-3 0,2 0 0,10 0 0,6 0 0,3 1 0,-7-2 0,-6-2 0,-8-6 0,0-6 0,3-4 0,2-4 0,0 4 0,-3 3 0,-4 4 0,-2 1 0,0 2 0,0-1 0,-2 4 0,1 2 0,-1 0 0,1 2 0,0-2 0,0 1 0,0-1 0,0-2 0,0 1 0,0-1 0,0 2 0,1 0 0,-1 2 0,-2 4 0,1 3 0,-5 5 0,2 1 0,2-2 0,-1 1 0,3-3 0,-1-1 0,2 0 0,0 0 0,1 3 0,4 3 0,-1-1 0,1-2 0,-3-6 0,-1-2 0,0 0 0,3 1 0,5 6 0,10 5 0,5 3 0,0-5 0,-6-6 0,-10-5 0,-3-2 0,0 0 0,1-1 0,-1 0 0,-1 1 0,-6 0 0,0-2 0,-2 1 0,1-1 0,0 0 0</inkml:trace>
  <inkml:trace contextRef="#ctx0" brushRef="#br2" timeOffset="48">16568 11193 24575,'-1'8'0,"1"0"0,0 5 0,-2 2 0,1 4 0,-1 3 0,0-4 0,0 3 0,1-4 0,0 0 0,0-2 0,0-1 0,-1 1 0,1 1 0,-3 4 0,1-6 0,1 1 0,0-4 0,1-1 0,0 3 0,-1-4 0,0-1 0,2-4 0,-1-2 0,1 0 0,0 0 0,-1-1 0,1 1 0,0-1 0,0 0 0,0 0 0,0 1 0,0 0 0,0-6 0,4-8 0,0-5 0,2-4 0,-1 3 0,-1 1 0,0 1 0,-1 2 0,0 4 0,-2 6 0,2 1 0,0 3 0,4-1 0,1-1 0,3 1 0,0 0 0,1-1 0,-1 2 0,-3 0 0,-2 0 0,-2 2 0,2 4 0,1 2 0,0 3 0,-3 2 0,2 1 0,-2 0 0,0-3 0,-1-4 0,-2-4 0,-1-1 0,0 3 0,-3 0 0,1 3 0,0-1 0,-2 0 0,-1-2 0,-8 0 0,-9 0 0,-7 0 0,-7-2 0,5-2 0,3-2 0,10-2 0,6-2 0,4-1 0,0 1 0,3 1 0,2 2 0,4 2 0,1 0 0</inkml:trace>
  <inkml:trace contextRef="#ctx0" brushRef="#br2" timeOffset="49">18367 8744 24575,'0'-4'0,"0"0"0,1-1 0,-1 0 0,-1-2 0,-1-1 0,-2 0 0,-1 1 0,1 1 0,0 1 0,1 0 0,0 1 0,-3 0 0,-6 1 0,-6-1 0,-4 2 0,3 2 0,7 0 0,6 2 0,2 1 0,-2 3 0,0-1 0,-1 3 0,2-3 0,3 2 0,0 0 0,-1 4 0,1 0 0,-1 9 0,2 2 0,2 1 0,1-1 0,-1-8 0,3-7 0,4 1 0,10 2 0,6 6 0,1-4 0,-10-5 0,-8-8 0,-4-7 0,2-7 0,4-10 0,7-14 0,3-3 0,-9 20 0,-1 0 0,6-10 0,-5 9 0,-3 6 0,-1-1 0,-2-5 0,-2-7 0,-1-3 0,-1 7 0,0 4 0,2 7 0,1-4 0,0 2 0,-1 0 0,-2 7 0,0 5 0,-1 3 0,-2 6 0,-2 2 0,-1 3 0,2 2 0,2 1 0,0 1 0,-2 1 0,1 0 0,-1 4 0,1 0 0,1 3 0,-2 0 0,0 1 0,1-1 0,0 3 0,1 2 0,2 1 0,2 10 0,0-9 0,4 10 0,4-6 0,3 5 0,1-2 0,-5-11 0,-3-8 0,-1-6 0,3 2 0,6-2 0,7 1 0,-2-5 0,-4-4 0,-9-2 0,-5 0 0,-1 0 0,-1-3 0,0 3 0,1-3 0</inkml:trace>
  <inkml:trace contextRef="#ctx0" brushRef="#br2" timeOffset="50">18918 6235 24575,'-2'9'0,"-4"11"0,-5 20 0,4-5 0,0 3 0,-2 6 0,2 2 0,2-10 0,1 2 0,-1 3 0,0 4 0,-1-6 0,-1-5 0,-1 0 0,0 6 0,-1 4 0,-1-4 0,-1-3 0,-3-2 0,-1 0 0,-1-1 0,0-6 0,0-3 0,2-3 0,-1-2 0,-5 11-6784,9-13 6784,10-11 0,1-5 0,0 0 0,-1-1 0,1 2 0,-2 1 0,2 2 6784,0-1-6784,0-3 0,2-7 0,5-2 0,15-10 0,12-2 0,-15 8 0,1-1 0,17-8 0,-17 6 0,-10 4 0,-7 4 0,-1 5 0,-2 0 0,3 3 0,6 3 0,6 6 0,4 1 0,-3 3 0,-7-3 0,-7 1 0,-4-2 0,-1-1 0,1-5 0,1-1 0,1 0 0,0-1 0,0 3 0,3 1 0,0 0 0,3-2 0,0-1 0,-2-3 0,-2-3 0,-1 0 0,3-1 0,3-1 0,7-1 0,-5 2 0,1 1 0</inkml:trace>
  <inkml:trace contextRef="#ctx0" brushRef="#br2" timeOffset="51">19071 7145 24575,'33'0'0,"2"0"0,-4 0 0,-9-2 0,-14 0 0,-6-1 0,1 0 0,1-3 0,-2 0 0,0-1 0,0 2 0,-2-1 0,0 1 0,1 1 0,-1-1 0,-1 0 0,-1-2 0,1 2 0,0 1 0,1 3 0,0 0 0,-2 1 0,-2 0 0,-3 0 0,0 2 0,-1-2 0,4 1 0,1-1 0,1 0 0,-4 1 0,-1 0 0,0 1 0,3-1 0,2 0 0,-1 1 0,1-1 0,-1 1 0,-1 0 0,-2 2 0,-7 2 0,0 0 0,0 1 0,6-2 0,3 0 0,3 1 0,0 0 0,1 1 0,0 0 0,1 2 0,2 0 0,-1 0 0,1 1 0,0-1 0,2-1 0,-1 2 0,3-3 0,0 1 0,2-3 0,-1-1 0,-1-1 0,0 2 0,1 2 0,2-2 0,2-1 0,-2-2 0,-3-3 0,-2-1 0,0-1 0,-1 1 0,0 1 0,-2 1 0,0 0 0</inkml:trace>
  <inkml:trace contextRef="#ctx0" brushRef="#br2" timeOffset="52">19419 7191 24575,'0'-7'0,"-1"-1"0,0 0 0,0 1 0,1 3 0,-1 1 0,0 3 0,-1-1 0,-1 0 0,-3 1 0,-4-1 0,-1 0 0,0 1 0,1 0 0,3 1 0,2 0 0,3 3 0,0 1 0,-2 2 0,0 2 0,0-3 0,1-1 0,1-3 0,2-1 0,-1 1 0,1 3 0,3 11 0,7 6 0,4 4 0,5-3 0,-6-8 0,-4-7 0,-5-7 0,-1-2 0,3-4 0,1 3 0,3-1 0,-3 2 0,0 0 0,-4-3 0,-2-7 0,-3-6 0,1-2 0,-1 3 0,2 8 0,0 5 0,0 3 0,0 4 0,0 2 0,1 3 0,3 6 0,3 10 0,2 13 0,0 1 0,-3-8 0,-2-15 0,-4-14 0,0-6 0,0 2 0,1-3 0,0 4 0,0 0 0,1 1 0,1 0 0,-1 0 0,1 0 0</inkml:trace>
  <inkml:trace contextRef="#ctx0" brushRef="#br2" timeOffset="53">19701 7321 24575,'-6'-7'0,"-1"1"0,-5-5 0,-3 2 0,0 3 0,4 3 0,3 4 0,3 4 0,-1 0 0,1 3 0,1-1 0,2 1 0,1 2 0,-1 2 0,2-1 0,0-4 0,0-4 0,0-2 0,5 2 0,3 1 0,3 0 0,2-2 0,-2-3 0,-2 0 0,6-4 0,1-5 0,5-11 0,-1-9 0,-2-6 0,-3 6 0,-2 5 0,0 3 0,-3-1 0,-2-1 0,-6-3 0,-1 1 0,-2 4 0,0 2 0,0 7 0,1 3 0,0 5 0,0 1 0,0 3 0,0 0 0,-2 1 0,0 1 0,-5 9 0,0 7 0,-6 14 0,1 4 0,0 1 0,1-2 0,5-2 0,1 2 0,5-4 0,0-6 0,3-7 0,-2-9 0,0-4 0,-1-4 0,0 2 0,0 0 0,2 1 0,-1 2 0,0 2 0,0-1 0,0-1 0,0-3 0,0-1 0</inkml:trace>
  <inkml:trace contextRef="#ctx0" brushRef="#br2" timeOffset="54">19850 7353 24575,'8'3'0,"3"0"0,0-2 0,0 1 0,0-4 0,0-1 0,1-4 0,-3-1 0,-1-2 0,-5 3 0,2-1 0,-3 3 0,-1-1 0,-2 1 0,0-3 0,-2 1 0,1-1 0,-2 3 0,1 1 0,-1 1 0,2 3 0,-1-1 0,-1 2 0,-3 0 0,-4 1 0,2-2 0,-3 2 0,7-2 0,0 2 0,3 1 0,-5 2 0,0 3 0,-1 0 0,2 0 0,4-2 0,2 0 0,-1 0 0,0 1 0,1 5 0,1 4 0,0 2 0,1 3 0,-2-5 0,2 0 0,0-3 0,3 0 0,9 4 0,18 1 0,8-3 0,-17-9 0,-2-3 0,9-4 0,-14-1 0,-11 0 0,-5 0 0,-2 1 0,-2 1 0,4 0 0,-2 0 0</inkml:trace>
  <inkml:trace contextRef="#ctx0" brushRef="#br2" timeOffset="55">20112 7326 24575,'2'6'0,"1"-1"0,-2 5 0,1 5 0,0 11 0,0 7 0,0 5 0,-2-7 0,-2-3 0,-1-8 0,-2 1 0,1-4 0,-1-2 0,2-4 0,1-4 0,1-3 0,-1-3 0,2-1 0,-2-3 0,1-3 0,1-14 0,5-13 0,3-12 0,6 1 0,1 12 0,0 14 0,5 8 0,6 4 0,3 0 0,-5 2 0,-9 1 0,-7 1 0,-3 1 0,4 0 0,0-1 0,0 2 0,0 3 0,5 2 0,0 2 0,-1-1 0,-7-2 0,-6-4 0,-2 0 0,-2 1 0,2-1 0,-2 0 0</inkml:trace>
  <inkml:trace contextRef="#ctx0" brushRef="#br2" timeOffset="56">19699 7764 24575,'-1'-4'0,"0"-1"0,-2 1 0,-1-1 0,-1 1 0,0 0 0,0 1 0,2 0 0,-1-1 0,-3-1 0,-4 0 0,0 1 0,3 1 0,3 2 0,3 0 0,-1 1 0,-3 0 0,-4 0 0,-2 0 0,1 0 0,5 0 0,3 0 0,2 0 0,-2 1 0,-1 1 0,0 0 0,-3 3 0,-1 0 0,-3 3 0,-1-2 0,0 2 0,5-3 0,1-1 0,5-1 0,1 0 0,-1 3 0,1 2 0,0 4 0,1 2 0,0 0 0,0-1 0,0 0 0,-1-1 0,1 1 0,1-2 0,0-2 0,1-4 0,-1-1 0,-1 2 0,2 0 0,0 2 0,3 0 0,2 0 0,3 0 0,8 2 0,1-2 0,8-1 0,-7-3 0,-6-2 0,-8-2 0,4 1 0,9 0 0,11 0 0,0 0 0,-4-1 0,-13-1 0,-8 0 0,-5 0 0,-2 1 0,1-1 0</inkml:trace>
  <inkml:trace contextRef="#ctx0" brushRef="#br2" timeOffset="57">19318 8106 24575,'-4'2'0,"0"1"0,-1-1 0,-1 1 0,-1 0 0,-3 2 0,-1 0 0,-1 1 0,-3 2 0,-2 1 0,-3 3 0,0 0 0,0-1 0,-2 4 0,-2 2 0,-2 4 0,0-1 0,8-3 0,5-4 0,3-4 0,0 0 0,-4 2 0,-8 3 0,0 0 0,0 1 0,4-1 0,1 1 0,3 0 0,2-1 0,0 2 0,0-2 0,-1-1 0,-1-1 0,-4-1 0,2 2 0,3-1 0,5-2 0,5-5 0,3-3 0,-1 0 0,-3 0 0,-2 1 0,-3 2 0,2-2 0,1 1 0,3-3 0,1 1 0,2-2 0,0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16T05:22:22.08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21238 13858 0,'-11'0'0,"0"-11"16,-11 11 15,11 0-15,0 0-16,0-11 15,0 11 1,1 0 0,-1-11-16,0 11 15,-11-11 1,0 11-16,11 0 16,-11-11-16,0 11 15,11 0-15,-11 0 16,0-11-1,0 11-15,0-11 16,1 11-16,-1 0 16,11 0-16,11-11 15,-11 11 17,0-11-32,0 11 15,0-11 1,-11 11-16,11-11 15,-11 0-15,11 0 16,11 0-16,-11 0 16,0 11-16,0-11 15,11 0-15,-11 11 16,0 0-16,-11 0 16,12 0-16,-1-11 15,0 1 1,0-1-1,11-11-15,-11 0 16,0 0-16,0 0 16,11 11-16,-11 11 15,11-11-15,0 0 16,0 0-16,-11 0 16,11 0-1,0-11 1,-11 11-1,11 0 1,0 0 0,-11 0-16,11-10 15,-11 10-15,11-11 16,0 11-16,-11 0 16,11 0-16,0-22 15,-11 22-15,0 0 16,11 0-16,0 0 15,0 0 1,-11 0 0,11-11-16,0 11 15,0 0 1,0 0-16,0 1 16,0-1-16,0 0 15,0 0 1,0-11-1,0 11 1,0 0-16,0 0 16,0 0-1,0 0-15,0 0 16,0 0-16,0-11 16,0 11-16,0 0 15,0-11 1,11 11-1,-11-11-15,0 1 16,11 10 0,-11 0-16,11 0 15,-11 0 1,11 0 0,0 0-1,-11 0 1,0 0 15,11 0-15,0 0-1,-11 0 1,11 0 0,0 0 30,-11 0-30,11 11 0,11-11 15,-11 0 0,0 0-15,0 11-1,-1-11-15,-10 0 16,11 11 0,11 0-1,-11 0 1,0-11 0,0 11-16,11-11 15,0 11-15,-11 0 16,22 0-16,-22 0 15,11 0 1,-11 0 0,0 0-1,0 0-15,10 0 16,-10-10 0,0 10-1,0 0-15,0 0 31,0 0-15,0 0 0,0 0-16,11 0 15,-11 0-15,0 0 16,11 0 0,0-11-16,-11 0 15,11 11-15,-11 0 16,0-11-16,10 11 15,12 0-15,-11-11 16,11 11-16,-11 0 16,0 0-16,0 0 15,-11 0-15,0-11 16,0 11 0,0 0-1,0 0-15,10 0 16,-10 0-16,0-11 15,0 11 1,0 0-16,11 0 0,0-22 16,0 22-16,0-11 15,-11 0-15,22-11 16,-11 22 0,-1-11-16,12 0 15,0-11-15,0 11 16,-11 0-16,11 0 15,-11 11-15,0-11 16,-11 11-16,0-11 16,-1 11-16,-10-10 15,11-1-15,0 11 16,0 0-16,22-11 16,-11 11-16,0-11 15,-11 11-15,0 0 16,0 0-16,11 0 15,-11 0 1,0 0-16,0 0 16,11 0-16,-1 0 15,12 0-15,22 0 16,-22 0-16,-22 0 16,11 0-1,-11 0 16,0 0-31,0 0 16,0 0 0,-11 11-1,11-11 1,0 0-16,-11 11 16,10-11-16,1 11 15,0-1-15,0 1 16,0 0-16,11-11 15,-11 11-15,-11 0 16,0 0-16,11-11 16,0 0-16,0 11 15,0 0 1,-11 0 0,0 0-16,11 0 15,-11 0-15,11 11 16,0 0-16,11 11 15,-11-11-15,11 10 16,-1-10-16,-10 11 16,0-11-16,0 11 15,11-22 1,-11 0-16,-11 0 0,11-11 16,-11 11-16,11 0 31,0 0-31,-11 11 15,0-11-15,0 0 16,11 10-16,0 12 16,-11-22-16,0 22 15,11-22-15,-11 0 16,11 11-16,0-11 16,-11 11-1,0 0-15,0-11 16,0 0-16,0 11 15,0-1-15,0 1 16,0 0-16,0-11 16,0 0-16,0 11 15,0 0-15,0-11 16,0 11-16,0-11 16,-22 11-16,11-11 15,11 11-15,-11-11 16,11-1-16,-11 1 15,-11 0-15,11 0 16,0 0-16,0 0 16,0 0-16,0 0 15,0 11-15,0-11 16,1 0 0,-12-11-16,11 22 15,-11-11-15,0 0 16,11 0-16,0 0 15,0-11-15,0 11 16,-11-11 0,11 11-1,0 0-15,0 0 16,0 0 0,0-11-16,0 10 15,0 1-15,-10 0 16,-1-11-16,0 11 15,0 0-15,11 0 16,-22-11-16,11 0 16,0 11-16,-11-11 15,11 11-15,-32 11 16,-1-11-16,11 0 16,0 0-16,22-11 15,-10 0-15,-1 0 16,-11 11-16,11 0 15,11-11 1,-22 11-16,33-11 16,-11 0-16,1 0 15,10 0-15,-11 11 16,11-11-16,-11 0 16,-11 0-16,11 0 15,-11 11-15,22-11 16,-11 11-16,0-11 15,11 0-15,1 0 16,-12 0-16,11 0 16,0 0-16,-11 0 31,11 0-31,0 0 16,0 0-1,-11 0 1,11 0-1,0 0 1,0 11 0</inkml:trace>
  <inkml:trace contextRef="#ctx0" brushRef="#br0" timeOffset="1">22432 13869 0,'0'-11'47,"0"22"62,0 0-77,0 0-17,0 10-15</inkml:trace>
  <inkml:trace contextRef="#ctx0" brushRef="#br0" timeOffset="2">22476 14022 0,'0'11'156,"0"11"-140,0-11-16,0 0 16</inkml:trace>
  <inkml:trace contextRef="#ctx0" brushRef="#br0" timeOffset="3">22487 14153 0,'11'11'62</inkml:trace>
  <inkml:trace contextRef="#ctx0" brushRef="#br0" timeOffset="4">22498 14285 0</inkml:trace>
  <inkml:trace contextRef="#ctx0" brushRef="#br0" timeOffset="5">22366 14274 0,'0'-11'46,"0"0"17,11 11-32,0 0-31,-11 11 16,11-11-1,0 0-15,0 0 16,0 11-16,0-11 16,-11 11-16,11 0 15,0-11-15,-11 11 16,11-11-16,0 11 16,0-11-1,0 11 1,0 0-1,10 0-15,-21 11 16,11-12-16,0 1 16,0 0-16,-11-22 265,0 0-249,0 1-16,0-1 16,0-11-16,11 11 15,0 0 1,-11 0-16,11 0 15,0 0-15,0-11 16,0 11 0,-11 0-16,11 0 15,0 0 17,0 0-17,0-11 1,0 11-16,-11 0 15</inkml:trace>
  <inkml:trace contextRef="#ctx0" brushRef="#br0" timeOffset="6">22739 15304 0,'-11'-11'15,"0"11"1,0-22-16,0 22 31,11-11-15,-11 11-1,11-11 1,0 0 0,0-11-1,-11 22-15,11-11 16,0 0 15,0-11-31,0 11 31,0 0 16,11 0-31,-11-11-1,11 22-15,0-11 32,0 11-17,0-10 1,0 10-16,0-11 16,0 11-1,0-11 1,10 11 15,-10 0-15,0 0-1,0 0-15,11 0 16,0 0-16,-11 0 16,0 0-16,0 0 78,0 0-63,0 0 1,0 0 0,0 0-16,-11 11 15,11 0-15,-11-1 16,0 1-16,11 0 15,-11 0 1,0 0 15,11-11-15,-11 11-16,0 0 16,0 0-1,0 0 1,0 0 15,0 0-15,0 0 15,0 0-15,-11 0-1,0 0-15,0-11 16,0 11-16,-11 11 31,11-22-31,0 0 16,0 0-1,-11 11-15,11-11 16,0 0 0,0 0 15,0 0 16,0 0-32,0 0 1,0 0-16,-10 0 47</inkml:trace>
  <inkml:trace contextRef="#ctx0" brushRef="#br0" timeOffset="7">22761 15315 0,'-11'0'31,"0"0"63,0 0-78,0 11-16,0 0 15,0-1 1,-11 12-16,0-11 16,22 0-16,-11 0 15,0 0 1,0 0-16,0 0 15,0 0-15,11 0 16,-11-11 0,0 0-1,0 22 1,-11-11 15,12 0-15,-1 0-16,0 11 15,0-11 1,11 0 0,-11 0-16,-11 0 15,11 10-15,0-10 16,0 0-16,0 0 16,0 11-1,0-11-15,-22 11 16,0 11-16,-10-11 15,-1 0-15,0 11 16,11-1-16,11-10 16,0 0-16,11 0 15,0-11-15,-11 11 16,12-11-16,-1 0 16,11 0 77,11-11 17</inkml:trace>
  <inkml:trace contextRef="#ctx0" brushRef="#br0" timeOffset="8">22925 15249 0,'0'11'15,"11"-11"17,-11 11-1,0 0-15,0 0-16,11-11 15,-11 11-15,0 11 16,11-11-1,-11-1 1,0 1 0,11 0-16,-11 0 15,0 0-15,11-11 16,-11 11-16,11 0 16,-11 0-16,11 0 15,-11 0-15,10 11 16,-10-11-16,11 11 15,0 0-15,11 0 16,-11 0-16,-11-1 16,11-10-16,0-11 15,-11 11 1,11 0-16,0 0 16,-11 0-16,11 0 15,0 0 1,0 0-16,0 0 15,-11 11-15,11-11 16,0 22-16,0-22 16,-11 11-16,11-11 15,-11 0-15,0 0 16,11 10-16,0-21 16,0 11-16,-1 11 15,1 0-15,0-11 16,0 22-16,11-11 15,0 0-15,-11 0 16,-11-11-16,11-11 16,0 11-16,-11 0 15,11 0 1,-11 0 0,11-11-1,-11 10-15,11-10 16,0 11-1,-11 0 32,11-11-31,-11 11 0,0 0-16,11-11 15,-11 11 1,11 11 31</inkml:trace>
  <inkml:trace contextRef="#ctx0" brushRef="#br0" timeOffset="9">20537 16191 0,'11'-11'109,"0"22"-77,0 0-32,0 0 15,-11 0 1,11-11 15,0 0-15,0 0-16,0 0 15,11 0-15,10 0 16,-10-22-16,0 11 16,0 0-16,-22 0 15,11-11-15,0 11 16,-11 0-16,0-11 15,-11 11 1,0 11-16,0-11 16,0 0-16,0 11 15,-11 0-15,11 0 16,1 0 46,-12 0-62,11 0 0,0 0 32,0 0 61,11 11-77</inkml:trace>
  <inkml:trace contextRef="#ctx0" brushRef="#br0" timeOffset="10">20899 16147 0,'-11'0'125,"11"11"-125,0 0 15,0 0 1,0 0 15,11 0-15,-11 0-1,10-11-15,1 11 16,0-11-16,11 0 16,-11 0-1,11 0 16,-11-11-15,0 0-16,0 0 16,0 0-1,0 11-15,-11-11 32,0 0-1,0 0-31,0 0 31,-11 0-15,0 0-1,0 0 1,11 0 0,-11 11-1,0 0-15,0 0 31</inkml:trace>
  <inkml:trace contextRef="#ctx0" brushRef="#br0" timeOffset="11">21172 16125 0,'0'11'93,"0"0"-61,0 0-32,0 0 15,0 11 1,0-11 15,0 0-15,0 0-16,11-11 15,-11 11-15,11-11 16,0 11 0,0-11-16,0 0 15,11 0-15,-11 0 47,-11-11-16,0 0-31,0-11 16,-11 11 0,11 0-16,-11-11 15,11 11-15,-11 0 16,0 0-16</inkml:trace>
  <inkml:trace contextRef="#ctx0" brushRef="#br0" timeOffset="12">21370 16158 0,'10'11'94,"-10"0"-79,11-11 1,0 0-16,-11 11 15,11 0-15,0 0 16,0 0 0,0 0-1,-11-22 79,0 0-78,0 0-16,0 0 15,0 0-15,0 0 16,0 0 0,0 0 15,0 0-16,0-11 1,0 11 0,0 0 31,0 0 31,-11 11-63,0 0 17,0 0-1,0 0-16,0 0 1,0 0 93,1 11-93,-1-11 47,0 11 77</inkml:trace>
  <inkml:trace contextRef="#ctx0" brushRef="#br0" timeOffset="13">21621 16016 0,'0'11'141,"0"0"-110,0 11-15,0-12-1,0 1 1,-11 0-16,11 11 16,0 0-16,-10-11 15,10 11-15,-11 0 16,11-11-16,0 0 16,0 0-16,0 0 15,-11 0-15,11 11 16,0-11-16,0 0 15,-11 0-15,11-1 16,-11 12-16,11-11 16,0 11-1,0-11-15,0 0 16</inkml:trace>
  <inkml:trace contextRef="#ctx0" brushRef="#br0" timeOffset="14">21720 16180 0,'0'11'125,"0"0"-94,0 0-15,0 0-1,11 0 1,0 0 0,0 0-1,0 0 1,0-11 0,0 0-16,0 0 46,0 0-30,-11-11 0,11 0-16,-11 0 15,11 0-15,-11-11 16,10 0-16,-10 11 62,0 0-46,-10 11 0,-1 0-16,0 0 15,-11-11-15,11 11 16,0 0 0</inkml:trace>
  <inkml:trace contextRef="#ctx0" brushRef="#br0" timeOffset="15">21983 16191 0,'0'11'62,"0"0"-46,0 11-16,0-11 16,0 0-16,0 11 15,0-11 1,11-11 31,-11 11-47,11-11 15,0 10 1,0-10-16,0 0 31,0 0 1,11-21-17,-22 10 1,10 0-16,-10-11 15,11 0-15,-11 11 16,0-11-16,0 11 16,0-11-16,0 0 15,0 11 63,-11 11-78,1 0 16,-1 0-16,11-11 31,-11 11-31,0-11 16,0 11 0,0 0 15</inkml:trace>
  <inkml:trace contextRef="#ctx0" brushRef="#br0" timeOffset="16">23264 16333 0,'-11'0'47,"11"11"-31,0 0-1,-11 0-15,11 0 32,0 0-32,0 0 15,0 0 1,11-11-1,0 0-15,0 0 16,11 0-16,-11 0 16,11 0-1,-11 0-15,0 0 16,0-11 0,0 0-1,-11 0 1,11 0-1,-11 0 17,0-11-1,0 11-15,-11 0 15,0 11-31,0-10 15,0 10-15,-11-11 16</inkml:trace>
  <inkml:trace contextRef="#ctx0" brushRef="#br0" timeOffset="17">23538 16344 0,'-11'11'94,"11"0"-94,0 0 16,0 11-16,0-11 15,0 0 1,0 0 0,11 0-1,11 0 1,-11-11-16,0 0 16,0 0-16,0 0 15,0 0 16,11 0 1,-11 0-17,-11-11 17,11 0-32,-11 0 15,11 0-15,-11 0 16,0 0-16,0 0 15,0 0 1,0 0 0,-11 11-1,0-11 1,0 11 0,-11 0-1</inkml:trace>
  <inkml:trace contextRef="#ctx0" brushRef="#br0" timeOffset="18">23790 16377 0,'0'11'63,"-11"-11"-47,11 11 15,0 0-16,0 0-15,0 0 16,11 0-16,0 11 16,0-22 15,0 0-15,0 0-16,0 0 15,0 0-15,0 0 16,11 0-16,-22-11 15,0 0-15,0 0 16,0 0 0,0 0-16,0-11 15,0 11 1,0 0-16,0 0 16,0 0-16,0 0 15,0-21-15,-11 21 16,0 0-16,0 0 15,0 11 1,0 0 0,0 0-1,0 11-15,11 0 16,0 0 0</inkml:trace>
  <inkml:trace contextRef="#ctx0" brushRef="#br0" timeOffset="19">24053 16377 0,'-11'0'31,"0"11"48,11 0-79,0 0 15,0 0-15,0 0 16,0 0-1,0 0 1,0 0-16,0 0 16,0 0-1,11 0 1,0-11 0,0 0-16,0 11 15,0-11-15,0 0 16,0 0-16,0 0 15,11 0-15,-11 0 16,0 0-16,-1 0 16,12 0-16,0 0 15,-11-11-15,0 0 16,-11 0 0,0 0-1,0 0 1,-11 11-16,0-11 15,0-22-15,-11 0 16,-21 11-16,10 0 16,11 11-16,11 0 15,0 11 17,0 0-32,0 0 15,0 11 1,-11 0-16,0 0 15,11-11 1</inkml:trace>
  <inkml:trace contextRef="#ctx0" brushRef="#br0" timeOffset="20">24414 16268 0,'0'11'47,"0"0"-32,0 0-15,0-1 16,0 1-16,0 11 16,-10 0-16,10 0 15,0 11-15,0 0 16,0-11-16,-11 0 15,0 11-15,11-22 16,0 10 0,0-32 62</inkml:trace>
  <inkml:trace contextRef="#ctx0" brushRef="#br0" timeOffset="21">24612 16377 0,'-11'0'16,"0"0"-1,0 0 1,0 0 15,0 11-15,11 0-1,0 0 1,0 0-16,0 0 16,0 0-16,0 0 15,0 0-15,11-11 32,-11 11-32,11 0 15,0-11 1,11 0-16,0 0 15,-1 0-15,-10 0 16,11-11-16,-22 0 16,11-11-16,-11 0 15,0 11 17,0 0-1,-11 0-16,-11 0-15,0 11 16,1 0-16,-1-11 16,22 22 31,0 0-32,11 0-15,0 11 16,0 0-16,-1 0 15,1-11-15,-11 0 16,-11-11 0,1 0-16</inkml:trace>
  <inkml:trace contextRef="#ctx0" brushRef="#br0" timeOffset="22">24864 16268 0,'10'0'15,"-10"11"1,0 0-16,0 0 16,0-1-16,0 12 15,0 0-15,0 0 16,0 11-16,0 11 16,0 11-16,0-12 15,0-10-15,0 11 16,0-11-16,0-11 15,0-11 95,0 0-79</inkml:trace>
  <inkml:trace contextRef="#ctx0" brushRef="#br0" timeOffset="23">22366 14953 0,'-11'0'16,"0"11"-1,11 0-15,-11 0 16,11 0-16,-11 0 15,11 11-15,0-11 16,-11 11-16,1 0 16</inkml:trace>
  <inkml:trace contextRef="#ctx0" brushRef="#br0" timeOffset="24">22344 14975 0,'11'-11'110,"0"11"-95,0 0 1,11 0-16,-11 0 16,0 0-16,0 0 15,0 0 1,0 11 0,-11 0 202,11-11-218,11 0 16,0 0 0,-11 11-16,0 0 15,-22-11 329,0 0-344,0 11 47,0-11-47,0 11 31,0 0-15,11 0-1,-11 11 1,11-11-16,-11 0 16,0-1 15,11 1-16,-11-11-15,11 11 16,-11 0-16,11 0 16,0 11-1,0 0-15,0-11 16,0 11-16,-11-11 16,11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16T05:22:22.11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22224 3845 0,'11'0'157,"0"0"-142,0 0 1,11 0 15,-11 0-15,0 0-16,-1 0 15,1 0-15,0 0 63,0 0-47,0-11-16,11 0 15,-11 11 1,0 0-1,0-11 17,0 11-17,0 0-15,0 0 16,0 0 0,0 0-1,0 0 1,0 11-1,11-11 1,0 0 0,-12 0-16,12 11 15,0-11-15,-11 11 16,11-11-16,0 0 16,-11 0-16,0 0 15,11 0-15,-11 0 16,0 0 15,11 0 32,-11 0-48,0 0-15,0 0 16,10 0-1,-10 0 1,0 0 0,11 0-16,-11 0 15,0 0-15,0 0 16,11 0-16,-11 0 78,0 11-62,0-11-16,0 0 47,0 0-32,0 0 1,0 0-16,0 11 0,0 0 15,0-11-15,0 0 47,10 0-15,-21 11 61,11-11-93,-11 11 16,0 0 0,11 0-16,0-11 31,0 0-16,-11 11 1,11-11 31,-11 11-31,11 0-1,0-11-15,0 11 16,0-11-1,-11 11-15,11-11 16,0 11 0,0 0-1,-11-1 1,11-10-16,0 11 31,-11 0 0,11 0-31,0-11 16,-11 11 0,11-11-16,0 11 15,-11 0-15,11-11 16,-1 0-16,1 11 16,-11 0-1,11-11 1,-11 11-1,11-11 1,-11 11-16,11-11 16,0 11-1,-11 0 1,11-11 0,0 11-1,-11 0-15,11-11 16,11 22-16,-11-11 15,0 0-15,0-11 16,0 11 0,0 0 15,0-11-15,-11 11-1,11-1 1,0-10-1,0 11 1,-11 0 15,11-11 1,-11 11-17,10-11-15,1 0 16,0 0-16,0 11 15,0 0-15,11 0 16,-11 0-16,0 0 16,0-11-1,0 11-15,0-11 16,0 11 15,0 0-15,-11 0-16,11-11 15,0 0-15,-11 11 16,11-11 0,0 11-1,0-11-15,0 11 16,0-11-16,0 11 16,-1-11-1,1 0 1,0 0-16,0 0 15,0 0-15,11 0 16,-11 0-16,0 0 16,0 0-16,0 0 47,0 0-32,0 0 1,-11-11-16,11 11 15,11 0-15,-11 0 16,0-11-16,0 11 16,0 0-16,0 0 15,-1 0 1,1-11-16,11 11 16,-11 0-16,-11-11 15,11 0-15,0 0 16,11-11-16,-11 11 15,0 0-15,0 0 16,11 0-16,-22 0 16,11-11-1,-11 11-15,11 1 16,0-1 0,0-11-16,-11 0 15,0-11-15,0 11 16,11 11-16,-11 0 15,0-11-15,0 11 16,11-22-16,0 11 16,-1 1-1,-10 10-15,0-11 16,11-11-16,0 0 16,-11 11-16,11 11 15,-11 0-15,11-11 16,-11 0-16,11 11 15,0 0-15,-11-11 16,0-10-16,22-1 16,-22 11-16,11 0 15,0-11-15,0-11 16,0 11-16,-11 11 16,11-21-16,-11 32 15,0-11-15,0 11 16,0 0-16,0 0 15,0 0-15,0 0 16,0 0-16,0 0 16,0-11-16,0 11 15,0 0-15,0-11 16,0 0-16,0 12 16,0-12-16,0 11 15,0 0-15,0 0 16,0-22-16,-11 22 15,11 0-15,-11-22 16,0 22 0,11 0-16,-11-11 15,11 11-15,-11 0 0,0 11 16,0-11 0,0 0-16,0 11 15,11-10-15,-11 10 16,-11 0-1,11-11 1,1 11-16,-12 0 16,0-11-16,-11 0 15,11 0-15,0 11 16,11 0-16,-22-11 16,11 11-16,0 0 15,1 0-15,-1 0 16,-11-11-16,0 11 15,11 0-15,11 0 16,-11 0-16,0 0 16,11 0-16,-11 0 15,11 0-15,-10-11 16,-1 11-16,0-11 16,0 11-16,11 0 15,0 0-15,11-11 16,-11 11-1,-11 0 1,11 0 15,0 0-31,-11 0 16,11 0-16,0 0 16,0 0-16,0 0 15,0 0-15,0 0 16,1 0-16,-12 0 15,11-11 1,-11 11-16,0 0 16,11 0-1,0 0-15,-11 0 16,11 0-16,0 0 16,0 0-16,-11 0 15,0 0 1,0 0-16,12 0 15,-12 0-15,0 11 16,0-11-16,11 0 16,-11 0-16,11 0 15,0 11-15,0-11 16,-11 0 0,11 0-1,0 0-15,0 0 16,0 0-16,-11 0 15,1 11-15,-12-11 16,11 0-16,11 0 16,0 11-16,0-11 15,0 0-15,-11 0 16,11 0-16,0 0 16,0 0-16,0 0 15,0 0 16,0 0-15,0 0-16,-10 0 16,10 0-1,0 0-15,0 0 16,0 0-16,0 11 16,-11-11-16,0 0 15,11 0-15,0 0 16,0 0-16,-11 11 15,0-11-15,11 0 16,-11 0 0,11 0-16,0 0 15,1 0-15,-1 0 16,0 11 0,0-11-16,0 0 15,-11 0-15,11 0 16,0 0-16,0 0 15,0 0-15,0 0 16,-11 0 15,0 0-15,11 0 0,0 0-16,-11 11 15,1 0-15,10-11 16,0 11-1,0-11-15,0 10 32,0 1-17,0-11 17,-11 11-1,11 0-16,0 0-15,0-11 16,-11 11 0,11 0-16,0 0 15,0 11 17,0-11-17,0 0 1,0 0-1,0 0 1,1 0-16,-1 11 16,0-11-16,11 0 15,-11 0-15,11 11 16,0-12 0,-11 1-1,11 0-15,-11 11 16,11-11 31,0 0-16,0 11-31,0-11 16,0 0-1,0 0 1,0 0-1,0 0 1,0 0 15,0 0-15,0 11 0,0-11 15,0 0-16,0 0 48,0 0-47,0-1 15,0 1-16,0 0 1,0 11 0,0-11-1,0 0 1,0 0-16,11 0 16,-11 0 30,0 0-46,11-11 16,-11 11 0,0 0-16,0 0 15,0 0 1,0 0-16,11 0 16,-11 0-16,0 0 15,11-11 1,0 11 15,-11 0-15,10-11-1,-10 11-15,0-1 32,0 1-32,11 0 62,0-11-62,0 0 219,-11 11-204,11-11-15,0 0 16,0 0 0,0 11-16,0-11 31,0 0 47,0 11 78,0-11-140,0 11-16</inkml:trace>
  <inkml:trace contextRef="#ctx0" brushRef="#br0" timeOffset="1">24371 4020 0</inkml:trace>
  <inkml:trace contextRef="#ctx0" brushRef="#br0" timeOffset="2">24371 4152 0</inkml:trace>
  <inkml:trace contextRef="#ctx0" brushRef="#br0" timeOffset="3">24360 4294 0</inkml:trace>
  <inkml:trace contextRef="#ctx0" brushRef="#br0" timeOffset="4">24393 4415 0</inkml:trace>
  <inkml:trace contextRef="#ctx0" brushRef="#br0" timeOffset="5">24382 4502 0</inkml:trace>
  <inkml:trace contextRef="#ctx0" brushRef="#br0" timeOffset="6">24305 4470 0,'0'-11'78,"11"11"-31,0 0-32,-11 11-15,11 0 16,0-11 0,0 10-16,0-10 15,-11 11-15,0 0 16,11-11 0,-11 11-1,0 0 1,0 0 15,0 11 47,0-11-62,0 0-1,0 0 1,0 0 0,0 0-1,0 0 1,0-22 156,0 0-157,0 0 1,0 0-16,0 0 16,0 0-1,0-11-15,11 0 16,-11 0 15,11 11-15,-1 1 15,1-1 0,0 0-15,0-11 0,0 11-1,0 11 1,-11-11-1,0 0-15</inkml:trace>
  <inkml:trace contextRef="#ctx0" brushRef="#br0" timeOffset="7">24360 4513 0,'0'-11'172,"-11"0"-156,11 1 15,-11-1-15,11 0 46,-11 0 16,11 0-46,-11 0 30,0 0-31,11-11 1,0 33 218,0 0-250,0 0 15,0 0 1,0 0-16,0 0 15,0 0-15,0 0 16,11-1-16,-11 1 16,0 0-1,0 0 1,0 0 0,0 0-1,11 0 1,-11 0-1,0 0 1,11-11-16,-11 11 16,11 0-1,-11 0 1,0 0 0,0 0-1,0 0 1,0 0-1,0 0 64,11-11 30,0-11-93,0 0-1,-11-11-15,11 11 16,0 0-16,-1 0 15,-10-11-15,11 11 16,-11 0 0,11 0-1,0 0-15,0 0 16,0 0-16,-11 0 16,11-10-1,0 10-15,-11 0 16,11 0 15,-11-11-31,11 11 31,-11 0-31,11 0 32,-11 0-32,11 11 31,-11-11 47</inkml:trace>
  <inkml:trace contextRef="#ctx0" brushRef="#br0" timeOffset="8">24371 5258 0,'-11'0'78,"11"-11"-78,-11 11 32,0-11-1,11 0-16,-11 0 1,11 1 15,0-1-31,0 0 16,0-11 0,0 11-1,0 0-15,0 0 31,0 0-31,0 0 16,11 0 15,0 11-31,0-11 32,0 0-17,0 0 1,11 0-16,-12 11 15,1 0 48,11 0-16,-11 0-16,0 0-15,0 0-16,0 11 15,-11 0 1,11-11 15,-11 11-15,11-11-1,-11 11-15,11 0 32,-11 0-17,11 0 1,-11 0-16,0 0 16,0 11-1,0-11 16,0 0-15,0 0-16,0 10 16,0-10 15,-11 11 0,0-11 0,0 0 1,0-11-1,0 0-15,0 0-1,0 0 1,0 0 15,0 0-15,0 0-1,0 0 1,1 0 31,-1 0-16,0 0-31</inkml:trace>
  <inkml:trace contextRef="#ctx0" brushRef="#br0" timeOffset="9">24360 5269 0,'0'-11'15,"-11"11"32,0 0-31,-11 11 0,11 0-16,0 0 15,0 0-15,-11 0 16,11 0-1,11 0-15,-11-11 16,-11 11 0,11-11-1,0 11 1,-11 0 0,12 11-16,-1-11 15,0-11 1,0 11-1,-11 0-15,11 11 16,0-12 0,0 1-16,0 0 15,0 0 1,0 0-16,0 0 16,0-11-16,-11 11 15,11 0-15,0 0 16,0 0-1,-11 0 1,12-11 0,-1 11-16,0 0 15,0 0-15,0 0 16,0 0-16,0-11 16,-11 11-16</inkml:trace>
  <inkml:trace contextRef="#ctx0" brushRef="#br0" timeOffset="10">24557 5302 0,'-11'0'47,"11"11"-47,0 0 15,0 0 32,0 0-31,0 0-1,11-11-15,-11 11 16,0 0 0,11 11-16,0-11 15,-11 0-15,11 0 16,-11 10-16,11-10 15,0 0 1,-11 0-16,0 0 16,0 0-16,0 0 15,11-11 1,-11 11-16,11 0 16,-11 0-16,10 0 15,-10 0-15,11 0 16,0 0-1,-11 0 1,0 0-16,11 0 16,-11 0-16,0 0 156,11-11-94,0 11-46,-11 11 15,11-12-15,-11 1 0,0 0-16,0 0 15,11 11-15,-11-11 16,11 0-16,-11 0 156</inkml:trace>
  <inkml:trace contextRef="#ctx0" brushRef="#br0" timeOffset="11">23341 5762 0,'-11'0'32,"0"11"61,11 0-77,0 0 0,0 0 15,0 0-16,0 0 1,11-11 0,-11 11-16,11 0 15,0-11 17,11 0-17,-11 0-15,0 0 16,0 0-1,0-11 32,-11 0-31,0 0 0,0 0-1,0 0-15,0 0 16,-11 0 46,0 11-46,0 0 0,0 0-16,-11 0 15</inkml:trace>
  <inkml:trace contextRef="#ctx0" brushRef="#br0" timeOffset="12">23538 5828 0,'-11'0'47,"0"0"-32,0 0 1,11 11 0,0 0-16,0 0 15,0 0 1,0 11-16,11-22 62,0 0-46,0-11 0,0 0-1,0-11 79,-11 11-78,0 0-1,-11 11 1,11-11 31</inkml:trace>
  <inkml:trace contextRef="#ctx0" brushRef="#br0" timeOffset="13">23681 5883 0,'11'-11'16,"-22"11"30,0 0 33,11 11-79,0 0 15,0 0 1,0 0-1,0 0-15,11-11 32,0 0-17,-11 10-15,11-10 16,-1 0 0,12 0-16,-22-10 93,0-1-93,0 0 16,0 0 0,0-11 62,0 11-31,-11 11-32,0 0-15,1 0 16,-1 0-1</inkml:trace>
  <inkml:trace contextRef="#ctx0" brushRef="#br0" timeOffset="14">23867 5762 0,'0'11'125,"-11"0"-110,11 0-15,0 0 16,0 0-16,0 0 15,0 11-15,-11-11 16,0 11-16,11 0 16,-11 21-16,0-21 15,11 0-15,0-11 16,0 0-16,0 0 16,0 0-16</inkml:trace>
  <inkml:trace contextRef="#ctx0" brushRef="#br0" timeOffset="15">23954 5905 0,'-11'0'63,"1"0"-1,10 11-46,0 0-16,0-1 15,0 1-15,0 11 32,10-22-1,1 0-16,0 0-15,0 0 16,0 0 0,0-22-16,0 11 15,0 1-15,-11-1 16,11 0 0,-11 0-1,0 0-15,0 0 16,0 0-16,0-11 15,0 11 17,-11 11-1,0 0-31,0 0 16,0 0-16,0 11 15,0-11-15,-11 11 16</inkml:trace>
  <inkml:trace contextRef="#ctx0" brushRef="#br0" timeOffset="16">24119 5905 0,'-11'0'78,"0"11"-63,0 0-15,11-1 16,0 1 0,0 0-16,0 0 15,0 0 1,0 11-16,11-22 31,0 0 0,0 0-31,0-11 16,0 0 0,0 0-16,0 11 15,-11-11-15,10 0 31,-10-10-15,0 10-16,0 0 16,0 0-1,0 0-15,-10 11 47</inkml:trace>
  <inkml:trace contextRef="#ctx0" brushRef="#br0" timeOffset="17">24305 5872 0,'-11'0'15,"0"0"1,0 0 0,0 11 46,0 0-46,0 0-1,11 0 1,0 0-16,0-1 16,0 1-16,0 0 15,0 0 1,0 0-1,0 0-15,11-11 32,0 0-32,-11 11 15,11-11-15,0 11 16,11 0-16,-11 0 16,0 0-16,0-22 15,0 0 1,-11-11-16,11 11 15,-11-11-15,11-11 16,-11 12-16,0-12 16,0 11-16,-11 11 15,0 0-15,0 0 32,0 11-1,0 0-16,0 11 1</inkml:trace>
  <inkml:trace contextRef="#ctx0" brushRef="#br0" timeOffset="18">24754 5751 0,'11'11'31,"-11"0"0,0 0-31,0 0 16,11 0 0,-11 0-1,0 0 1,0 0-1,11-11-15,-11 11 16,0 11 0,0-11-1,11-11-15,-11 11 32,0 0-32,0 0 15,11 0-15,-11 10 16,0-10-1,11 0 1,-11 0-16,0 0 16,0 0-1,0 0-15,11 0 16,-11 0 0,0 0-16,11 0 15,-11 0 1,0 0-16,11 0 15,-11 0 1,11 0-16,-11 0 16,0 0-1,0 0-15,0 0 16,0 0-16,10-11 16,-10 10-16,0 1 15,0 0-15,0 0 16,11 0-1,-11 0 32</inkml:trace>
  <inkml:trace contextRef="#ctx0" brushRef="#br0" timeOffset="19">24283 6540 0,'-11'0'157,"11"11"-142,0 0 1,0 0 15,11 0-15,-11 0-16,11-11 93,0 0-77,0 0-16,0 0 16,0 0-16,11 0 15,-22-11 48,0 0-48,0 0-15,0 0 16,0-11 0,0 11 62,-11 11-47,0-11-31,0 11 16,0-11 31,0 11-1</inkml:trace>
  <inkml:trace contextRef="#ctx0" brushRef="#br0" timeOffset="20">24469 6485 0,'-11'0'125,"11"11"-110,0 0-15,0 0 32,0 0-17,0 11-15,0-11 16,0 0-16,0 0 15,0 0 17,11 0-17,0-11-15,0 0 16,11 0-16,0 0 16,0 0-1,-11 0-15,-11-11 31,11 0-15,-11 0 0,0 0-16,0 0 15,-11 11 1,11-11-16,-11 11 16,11-11 15,-11 11 16,-11 0-32</inkml:trace>
  <inkml:trace contextRef="#ctx0" brushRef="#br0" timeOffset="21">24666 6551 0,'0'11'265,"0"0"-233,0 0-17,0 11 1,0-11-16,0 0 16,0 0-16,11 0 15,0-1 1,-11 1-16,11-11 31,0 0 32,0 0-63,0 0 15,11-11-15,-11 1 16,-11-1-1,0 0 1,0 0 0,0 0 15,0 0-15,-11 0-1,11 0-15,-11 0 16,0 0-16,-11 0 15,0 0-15</inkml:trace>
  <inkml:trace contextRef="#ctx0" brushRef="#br0" timeOffset="22">24853 6496 0,'0'11'46,"0"0"-30,0 0-16,0 0 16,0 0-16,0 22 15,-11-11-15,11-11 16,0 22-16,-11-12 16,11 1-16,-11 0 15,11 0-15</inkml:trace>
  <inkml:trace contextRef="#ctx0" brushRef="#br0" timeOffset="23">24885 6639 0,'0'11'62,"0"-1"-46,11-10 0,-11 11-1,0 0-15,11-11 16,-11 11-16,11 0 15,-11 0 17,11-11-17,0 0 1,0 0 0,0-22-16,-11 0 15,0 1-15,0 10 16,0 0-16,0-11 15,-11 22 64,0 0-79,0 0 15,0 0-15,-11 0 16</inkml:trace>
  <inkml:trace contextRef="#ctx0" brushRef="#br0" timeOffset="24">25094 6529 0,'-11'0'62,"0"0"-46,11 11-1,0 0-15,0 0 16,-11 11 0,11 0-16,-11-11 0,11 22 15,-11-12 1,0-10-16,11 22 16,-11-22-16,11 11 15,0-11-15,0 0 16,0 0-16</inkml:trace>
  <inkml:trace contextRef="#ctx0" brushRef="#br0" timeOffset="25">25148 6628 0,'-11'0'16,"11"11"-1,0 0-15,0-1 16,0 1 15,-11 0-31,11 0 31,0 0-31,0 0 16,0 0-16,0 0 16,0 0-16,11-11 15,-11 11-15,0 0 16,11-11 15,0 0-15,0 0-16,0-11 15,-11 0 1,0 0-16,0 0 16,11-11-16,-11 11 15,0 0 1,0 0 15,0 0-31,0 1 16,0-1-1,0 0 1,0 0-16,-11 11 31,11-11-31,-11 11 63,0 0-48</inkml:trace>
  <inkml:trace contextRef="#ctx0" brushRef="#br0" timeOffset="26">24864 4864 0,'0'-11'15,"-11"0"32,0 11-15,0 0-17,0 0-15,0 0 16,-11 0-16,-11 11 15,11-11-15,-22 22 16,11-22-16,22 11 16,1 0-16,-12-11 15,11 0 1,0 0 0,0 22 30,-11-11-30,22 0 0,0 0-1,0 0-15,0-1 16,0 1-16,0 11 16,0-11-16,0 0 15,0 0 1,0 0-1,0 0 1,0 0 0,0 0-16,0 0 31,11-11 0,0 11-15,0-11-1,0 11 1,11-11 0,-11-11-1,-1 0 1,-10 0-16,0 0 16,0 0 77,0 0-61,0 0-17,-10 0 1,-1 11 15,0 0-15,0 0 15,0 0-31,0 0 47,-11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18:22:35.6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20248 10077 24575,'2'-6'0,"-1"2"0,-1-1 0,2 2 0,-1-3 0,1 0 0,-1 0 0,0 0 0,2 1 0,0-3 0,-1 0 0,0-1 0,-1 3 0,-1 1 0,1 1 0,1-2 0,-1 0 0,1-2 0,0 1 0,0 2 0,1-2 0,5 0 0,-1-3 0,2 3 0,-3 1 0,1 4 0,0-1 0,3 0 0,-2 0 0,0 1 0,-2-1 0,2 3 0,3-2 0,9-1 0,-1 2 0,-1-1 0,-7 1 0,-8 1 0,-1 0 0,0 0 0,6 0 0,7-4 0,8 1 0,6-2 0,-1 2 0,-5 1 0,-3 1 0,-7 1 0,-4 0 0,-3 2 0,-2 8 0,0 9 0,2 9 0,-1 6 0,0-7 0,-2-8 0,-2-9 0,-1-5 0,0 3 0,2 4 0,-1 9 0,1 7 0,-2 7 0,0 2 0,-2-4 0,2-8 0,-1-9 0,0-6 0,0-3 0,0 6 0,-2 13 0,0 10 0,-2 4 0,-1-7 0,-2-10 0,-1-8 0,-1-4 0,1-4 0,-4-3 0,-11-3 0,-20 0 0,-10-1 0,-7-2 0,9 0 0,14-2 0,10-1 0,10 1 0,5-2 0,3 0 0,0-7 0,4-2 0,0-9 0,2 1 0,1 1 0,1 7 0,-1 5 0,3 6 0,-1 0 0,0 3 0,1-2 0,-1-1 0,3-5 0,4-8 0,5-9 0,3-5 0,0-3 0,-3 9 0,-4 9 0,-3 6 0,-1 5 0,0 0 0,0 2 0,-2-1 0,2 0 0,-1-1 0,0 2 0,0 0 0,-2 1 0,2 1 0,0-1 0,-1 2 0,0 1 0</inkml:trace>
  <inkml:trace contextRef="#ctx0" brushRef="#br0" timeOffset="4940">19993 9540 24575,'-14'11'0,"-18"2"0,-20 3 0,13-6 0,-3 0 0,0 0 0,1-1 0,6-1 0,3-1 0,-7 2 0,26-6 0,9-1 0,-1 1 0,-8 5 0,-2 0 0,-5 0 0,8-4 0,3-1 0,7-2 0,7 4 0,18 3 0,8 5 0,20 5 0,6 1 0,7-4 0,-13-5 0,-17-6 0,-21-2 0,-10-1 0,2 2 0,4 2 0,4 2 0,-2-1 0,-3-1 0,-5-2 0,0-2 0,15 5 0,25 4 0,7 1 0,-5-1 0,-22-6 0,-23-6 0,-14-6 0,-2-2 0,1-1 0,2 4 0,9 6 0,2 1 0,0 0 0</inkml:trace>
  <inkml:trace contextRef="#ctx0" brushRef="#br0" timeOffset="6549">19965 9638 24575,'-4'9'0,"-1"0"0,-1 1 0,-1 3 0,-3 4 0,1 1 0,-1 3 0,1-2 0,-1-1 0,1 0 0,-1-4 0,0 0 0,0 0 0,-2-1 0,1 1 0,0-2 0,5-2 0,3-4 0,2-2 0,0-2 0,-1 2 0,-3 3 0,1 2 0,0 0 0,1-2 0,2-3 0,-1-1 0,2 0 0,-2 0 0,2 1 0,-1-1 0,0-1 0,1 0 0,-1-1 0,3 0 0,5 1 0,-3 0 0,3-1 0</inkml:trace>
  <inkml:trace contextRef="#ctx0" brushRef="#br0" timeOffset="12571">20368 10543 24575,'-5'4'0,"0"-1"0,1 0 0,1-1 0,0 0 0,-3-1 0,-6 2 0,-1 2 0,-4 2 0,2 0 0,0 2 0,-2 2 0,-7 5 0,-7 7 0,-7 5 0,2 2 0,8-6 0,6-5 0,8-5 0,-2-2 0,-1 4 0,0-1 0,-7 13 0,-2 2 0,-2 3 0,-3-1 0,2-5 0,0 1 0,-3 1 0,2-1 0,2-5 0,3-2 0,0 2 0,-1 0 0,-5 6 0,-6 6 0,-1 0 0,-3 5 0,-2-2 0,-1 0 0,1-3 0,9-7 0,10-8 0,12-7 0,5-6 0,2-1 0,2 0 0,-1 0 0,-1 2 0,0-1 0,0-2 0,2-1 0,2-3 0,0 0 0,-1-1 0,0 0 0</inkml:trace>
  <inkml:trace contextRef="#ctx0" brushRef="#br0" timeOffset="17053">18928 12025 24575,'0'-12'0,"0"-9"0,0-5 0,0-2 0,1 3 0,0 9 0,2 4 0,1 0 0,1-1 0,0-5 0,1 2 0,0 2 0,-1 4 0,1 2 0,1 2 0,0 0 0,1 1 0,3 0 0,2-4 0,1-1 0,-1-3 0,0 3 0,-2 2 0,2 4 0,-2 2 0,-2 0 0,0 2 0,8 3 0,33 3 0,-9-2 0,3-1 0,6 1 0,0 0 0,-3 0 0,-2-2 0,12 2 0,-33-2 0,-15 0 0,-6 1 0,1 6 0,1 6 0,0 3 0,-2 1 0,-2-2 0,0 0 0,-1-5 0,-2-2 0,0-4 0,-3 1 0,-5 9 0,-4 5 0,-12 11 0,-6 0 0,-9-4 0,-5-7 0,-1-7 0,-2-6 0,6-3 0,10-1 0,11-2 0,8 0 0,2-1 0,-1 0 0,0 0 0,1 0 0,-1 0 0,3 0 0,-2-2 0,-4-1 0,-7-3 0,-4 1 0,2-1 0,8 1 0,5-2 0,4 2 0,2-2 0,0 3 0,-1 0 0,-2 0 0,-4-2 0,1 0 0,3 1 0,2 0 0,-2 2 0,6 2 0,-4-2 0</inkml:trace>
  <inkml:trace contextRef="#ctx0" brushRef="#br0" timeOffset="18161">18530 11149 24575,'13'-2'0,"10"0"0,30 2 0,7 1 0,-7 0 0,-18 0 0,-22 2 0,22 7 0,-2-1 0,5 1 0,-24-6 0,-17-5 0,-23-5 0,-9-4 0,1 3 0,1-1 0,-1-2 0,-3 3 0</inkml:trace>
  <inkml:trace contextRef="#ctx0" brushRef="#br0" timeOffset="20460">18512 11161 24575,'21'-2'0,"-4"-1"0,-1 2 0,-10-1 0,-7 3 0,-5 3 0,-1 0 0,-1 4 0,0 4 0,-5 8 0,3 2 0,-5 4 0,4-4 0,2-3 0,1-3 0,1-2 0,-1 5 0,1-2 0,-1 1 0,4-4 0,0-3 0,1 1 0,1-2 0,1-3 0,1-3 0,1-4 0,0 1 0,5-3 0,4-3 0,15-2 0,6-5 0,-1 2 0,-7 0 0,-14 5 0,-4 1 0,-1 3 0,-1-1 0,0 3 0,2 1 0,3 3 0,1-1 0,1 1 0,-1-1 0,-1-1 0,1 1 0,-2-1 0,-4 9 0,-1 4 0,0 5 0,-1-1 0,-1-6 0,-1-4 0,-2-1 0,-1-2 0,-1 2 0,-4-3 0,-7 1 0,-8-3 0,-4-1 0,2 0 0,10-3 0,4 2 0,2-2 0,-7-1 0,-8-1 0,-4-3 0,-9-2 0,3-1 0,8 3 0,10 3 0,14 2 0,4 2 0,-1-1 0,1 0 0,-2 0 0</inkml:trace>
  <inkml:trace contextRef="#ctx0" brushRef="#br0" timeOffset="33103">19021 12159 24575,'-7'8'0,"-6"5"0,-6 3 0,-3 1 0,0 2 0,-1 0 0,3 1 0,1-2 0,3-3 0,1 1 0,-4 0 0,-3 3 0,-5 3 0,-5 6 0,2 3 0,-3 2 0,6-2 0,-5 3 0,-2 2 0,-1 1 0,5-2 0,3-7 0,4-4 0,1-3 0,2-2 0,-2 1 0,-3 2 0,-7 6 0,-1 5 0,2 2 0,9-2 0,0-4 0,-1-1 0,-2-1 0,-3 0 0,-8 5 0,-4 0 0,-7 6 0,1-1 0,17-13 0,-1 0 0,0-2 0,0 1 0,-4 4 0,1-1 0,4-2 0,2-2 0,-15 15 0,14-10 0,11-9 0,8-9 0,4-5 0,4-3 0,1-1 0,-1 0 0</inkml:trace>
  <inkml:trace contextRef="#ctx0" brushRef="#br0" timeOffset="36610">17381 13823 24575,'0'-28'0,"-1"-5"0,0-7 0,0 8 0,1 3 0,1 8 0,0-1 0,0-1 0,1 6 0,3-2 0,-1 11 0,2-4 0,2 5 0,0 0 0,6 0 0,4-1 0,4 0 0,5-1 0,4 2 0,-2 1 0,-6 3 0,-8 2 0,-6 1 0,5 2 0,9 2 0,11 0 0,-2 1 0,-2 0 0,-9-1 0,-6 0 0,-3 2 0,-3 1 0,-1 4 0,1 5 0,-1-1 0,0 3 0,-4 3 0,0 6 0,-2 5 0,0 2 0,0-7 0,-1-7 0,0-6 0,-3 1 0,0 4 0,-2 6 0,1-3 0,0-5 0,2-8 0,-2-1 0,0-1 0,-2 4 0,1 1 0,0-1 0,-3 0 0,2-4 0,-8 2 0,-7-2 0,-9 3 0,-1-2 0,2-2 0,7-3 0,0-3 0,1-1 0,1 0 0,-1-1 0,-4 1 0,3 1 0,0-2 0,8 1 0,5 0 0,0-2 0,-3 1 0,1-1 0,1 1 0,4-1 0,1-1 0,0-1 0,0-1 0,-1 0 0,2-3 0,0-3 0,0-1 0,2 0 0,-1 2 0,0 0 0,0 4 0,1 1 0,0 3 0,0 0 0,0-1 0,-2-3 0,1 1 0,-1-5 0,1 3 0,-1-1 0,2 1 0,0 2 0,0-5 0,-1 1 0,2-4 0,-1 3 0,1-1 0,0 4 0,0-1 0,0 2 0,0 1 0,0 2 0,0 3 0,0 1 0</inkml:trace>
  <inkml:trace contextRef="#ctx0" brushRef="#br0" timeOffset="39463">17344 13053 24575,'-12'2'0,"-5"3"0,-8 5 0,-1 4 0,-3-1 0,6-1 0,-2-2 0,-3 1 0,-8 7 0,-9 1 0,1 2 0,9-4 0,11-5 0,8-2 0,4 2 0,-1 1 0,1 1 0,-1 4 0,7-2 0,0 3 0,6-5 0,1-4 0,1-4 0,1-1 0,5 4 0,4 11 0,11 15 0,-2-1 0,0-5 0,-10-15 0,-6-13 0,1-9 0,12-13 0,1-7 0,-2 6 0,-6 7 0,-10 13 0,2-6 0,-1-9 0,0-11 0,-1-5 0,-1 8 0,0 8 0,-1 11 0,-6 4 0,-4 1 0,-6 0 0,-2-2 0,5 2 0,1 0 0,7 1 0,0 0 0,2 0 0,-6 0 0,1 0 0,0 0 0,3 0 0,4 0 0,0 0 0,1 0 0</inkml:trace>
  <inkml:trace contextRef="#ctx0" brushRef="#br0" timeOffset="46473">17419 13972 24575,'0'6'0,"-3"1"0,-5 9 0,-10 10 0,-5 10 0,-11 6 0,-1 1 0,-3-2 0,3 1 0,0-2 0,2 4 0,1 3 0,1 5 0,4-3 0,-1 0 0,0-10 0,1-4 0,1-7 0,1-3 0,-3-3 0,1-2 0,3-1 0,2-1 0,9-4 0,-18 12 0,8-3 0,-13 12 0,9-9 0,7-6 0,4-5 0,5-6 0,4-2 0,1-2 0,1-1 0,-2 2 0,0 1 0,0 0 0,2 1 0,0-2 0,3-3 0,-1-1 0,2-2 0,0-1 0</inkml:trace>
  <inkml:trace contextRef="#ctx0" brushRef="#br0" timeOffset="49043">17722 14013 24575,'0'5'0,"4"9"0,6 12 0,8 18 0,4 9 0,4 5 0,-10-13 0,0 2 0,-7-11 0,2 5 0,4 3 0,2 7 0,-2 3 0,-1-1 0,-8-5 0,0-7 0,0-5 0,0-4 0,1-6 0,1-3 0,-3-6 0,3-1 0,-5-4 0,3 2 0,2 2 0,5 5 0,2 2 0,2 1 0,2-3 0,0-1 0,-2-2 0,-5-6 0,-7-5 0,-5-6 0,1 0 0,-1 0 0,3 1 0,-2 1 0,3 3 0,1 7 0,4 6 0,0 1 0,-1-5 0,-4-7 0,-2-7 0,-2 1 0,1-1 0,0 0 0,-1 1 0,1-1 0,-1 1 0</inkml:trace>
  <inkml:trace contextRef="#ctx0" brushRef="#br0" timeOffset="59567">14939 15358 24575,'-2'5'0,"1"-1"0,0-3 0,1 1 0,-1 1 0,-2 3 0,1-1 0,-1 4 0,-1-2 0,3 1 0,-2 0 0,3 0 0,0 2 0,1 1 0,1 0 0,-1-1 0,2-3 0,-1 0 0,4 1 0,8 2 0,0 1 0,1-3 0,-7-2 0,3 2 0,9 2 0,-2-3 0,5 1 0,-12-8 0,6 0 0,14 0 0,6 1 0,0 0 0,-14 0 0,-14-3 0,-7-2 0,-1-4 0,0-1 0,-1-2 0,-1 0 0,0 0 0,1-1 0,-1 3 0,1 0 0,-2 0 0,0 3 0,0-1 0,0 4 0,2-1 0,-2 1 0,2 0 0,-3 2 0,2-1 0,-2 0 0,0-2 0,-2-1 0,0 1 0,0-1 0,-5 2 0,-3-1 0,-4-1 0,3 2 0,6-1 0,3 1 0,3 1 0,-1 0 0,0 1 0,0 0 0,2-1 0,-1 0 0,-1-1 0,0 0 0,-1 2 0,1 0 0,2 1 0,-6-1 0,-7-1 0,-13-1 0,-1-1 0,0 1 0,14 1 0,7 1 0,5 2 0,0-1 0,8 3 0,4 0 0,5 1 0,0-1 0,-7-2 0,-4 0 0</inkml:trace>
  <inkml:trace contextRef="#ctx0" brushRef="#br0" timeOffset="62699">15553 15437 24575,'-3'5'0,"1"0"0,2-3 0,-3 5 0,2-1 0,-2 5 0,1-1 0,0-1 0,0-1 0,1 5 0,1-6 0,0 5 0,2 2 0,1-3 0,3 5 0,3-4 0,1-4 0,4 0 0,1 2 0,-1-3 0,-4 0 0,-3-5 0,-1-1 0,6-1 0,15 2 0,11 2 0,-3 0 0,-10 2 0,-14-5 0,-6 0 0,8-3 0,6-1 0,14-3 0,6 0 0,-5 2 0,-8 1 0,-15 0 0,-9-1 0,-3-2 0,-3-3 0,-1-1 0,-1-2 0,0 1 0,3 1 0,0 3 0,2 1 0,-4 0 0,0-3 0,-4-1 0,-2-2 0,0 2 0,2 1 0,1 3 0,0-3 0,-9-2 0,-9-1 0,1 1 0,1 5 0,13 4 0,0 1 0,0 0 0,-5-1 0,3 0 0,2 1 0,6-1 0,1 1 0,0 0 0,1 0 0,-5 0 0,-10 0 0,-4-2 0,-4 1 0,10 0 0,6 1 0,9 1 0,1 0 0,1 2 0</inkml:trace>
  <inkml:trace contextRef="#ctx0" brushRef="#br0" timeOffset="64618">14509 15331 24575,'-11'5'0,"1"3"0,5-4 0,1 4 0,3-3 0,0 4 0,1 4 0,1-1 0,0 3 0,4 2 0,1-4 0,3 2 0,1-6 0,1-2 0,6 0 0,5 0 0,3 3 0,6-2 0,2 1 0,4-5 0,4-1 0,-3-3 0,-10 0 0,-10 0 0,-12-1 0,-5-2 0,0-6 0,-1-1 0,0-1 0,0 3 0,0 2 0,1 0 0,-1-4 0,-1 0 0,-1-2 0,-4 2 0,3 1 0,-2 2 0,3 1 0,-4-1 0,-3 2 0,-7-2 0,-6 1 0,-10-2 0,3 1 0,-5-1 0,9 3 0,2 1 0,6 1 0,6 1 0,5 0 0,4 2 0,0-1 0,12 5 0,-8-3 0,9 4 0</inkml:trace>
  <inkml:trace contextRef="#ctx0" brushRef="#br0" timeOffset="67065">16222 15562 24575,'-4'4'0,"-1"-2"0,2 0 0,0 0 0,-1 1 0,1 2 0,0 0 0,0 1 0,1 2 0,1 0 0,2 2 0,12 7 0,-3-7 0,8 6 0,-3-8 0,0-2 0,2 1 0,-1-4 0,-3-1 0,3 0 0,0 0 0,2 0 0,-3-1 0,-3-1 0,-3 0 0,0 0 0,0 0 0,-1-1 0,-2 0 0,-1-3 0,5-1 0,1 1 0,2-1 0,-5-2 0,-4-1 0,-4-1 0,0 0 0,0 4 0,-5-9 0,-1 7 0,-3-8 0,2 8 0,0 0 0,3 2 0,0-1 0,-2 1 0,-3-3 0,-3 0 0,-4 0 0,-8-2 0,-6 2 0,-1 0 0,7 2 0,11 4 0,8 1 0,-4 0 0,-1 0 0,-2 1 0,4 0 0,1 0 0,0 2 0,-2 0 0,1 1 0,4 0 0,4-2 0,3 1 0,-1-2 0,0 1 0</inkml:trace>
  <inkml:trace contextRef="#ctx0" brushRef="#br0" timeOffset="69113">14113 15298 24575,'-2'6'0,"0"-1"0,-1 2 0,0-2 0,1-1 0,0 1 0,1-1 0,-1 5 0,2-2 0,0 2 0,1-2 0,1 2 0,3 1 0,-1 0 0,5-1 0,3-2 0,8 1 0,15 0 0,8 0 0,-2-2 0,-13-1 0,-17-4 0,-4-4 0,5 0 0,4-2 0,0 1 0,-4-1 0,-9-4 0,-1-1 0,-2-4 0,-2 2 0,1-1 0,-2 3 0,-5-3 0,2 5 0,-2 0 0,3 4 0,-2 0 0,-3 0 0,-10-4 0,-10-3 0,1 3 0,4 0 0,14 7 0,7 0 0,1 1 0,-4 4 0,-2 1 0,-2 3 0,4-1 0,2-3 0,5-2 0,4 0 0,-2-1 0,3 1 0</inkml:trace>
  <inkml:trace contextRef="#ctx0" brushRef="#br0" timeOffset="74294">13711 15338 24575,'-5'1'0,"2"0"0,1 1 0,2 1 0,-2 5 0,1-1 0,-1 1 0,1-4 0,1-1 0,2 1 0,2 1 0,6-2 0,5 3 0,1-4 0,-1 1 0,-5-1 0,-2-1 0,0 0 0,5 0 0,5-1 0,6 1 0,-1-1 0,-6 0 0,-7 0 0,-6-2 0,2-1 0,5-4 0,4-1 0,-2 1 0,-4-2 0,-6 2 0,-3-2 0,1 3 0,0 0 0,-1 2 0,0-2 0,-1 1 0,-1-2 0,-2 3 0,2-1 0,0 1 0,2 1 0,-1 0 0,1 1 0,-3-1 0,1 1 0,-4-1 0,-1-1 0,-6 0 0,1 0 0,-1 0 0,4 2 0,0 1 0,2 0 0,-3-1 0,-1 2 0,0-1 0,3 2 0,3 1 0,3 0 0,0-1 0,1 0 0,-2 0 0,2-1 0,-6 3 0,2-2 0,-1 2 0,1-2 0,3 2 0,-1-2 0,1 1 0,0 0 0,-1-1 0,3 0 0,-2-1 0</inkml:trace>
  <inkml:trace contextRef="#ctx0" brushRef="#br0" timeOffset="85551">16646 15526 24575,'-2'7'0,"0"-1"0,1-2 0,1-2 0,0 2 0,0 2 0,3 4 0,2 0 0,2-1 0,0-3 0,-1-4 0,-3 0 0,1 0 0,-2 0 0,4 1 0,1 1 0,5 1 0,2 0 0,-1 1 0,-3-3 0,-3 0 0,1-1 0,6 1 0,7 0 0,0 1 0,0 1 0,-1 0 0,-1-2 0,-2 0 0,-5-4 0,-7-5 0,0-2 0,2-3 0,1 1 0,2-2 0,-1 1 0,-4-2 0,-1 2 0,-2 3 0,-1-1 0,-2 2 0,1-1 0,-3-3 0,2 2 0,-2-5 0,0 2 0,0 4 0,2 2 0,-1 2 0,-3-4 0,-6-2 0,-3 0 0,-1 1 0,4 4 0,-4 1 0,-3 0-6784,1 0 6784,4 2 0,7 0 0,2 2 0,-1-1 0,-8-3 0,-4 0 0,-9-2 0,8 2 0,1 2 6784,11 2-6784,1 2 0,2 4 0,-1 1 0,-1-1 0,3-1 0,-4-3 0,1-1 0,-2 0 0,3-1 0,2 2 0,1 0 0,-1 2 0,2 0 0,-1-1 0,1 0 0,-1-2 0,0 2 0,-2-1 0,1 2 0,0-2 0,1 0 0,2-1 0,0 1 0,0-1 0</inkml:trace>
  <inkml:trace contextRef="#ctx0" brushRef="#br0" timeOffset="107455">18148 15078 24575,'0'6'0,"-1"1"0,0-3 0,0 3 0,2 0 0,-1 1 0,1-1 0,0-2 0,-1-1 0,0 2 0,0 1 0,1 2 0,-1 1 0,1-1 0,-1-1 0,1 0 0,-1 0 0,1 1 0,0 0 0,-1 0 0,2 0 0,-2-1 0,1 1 0,0-2 0,1 2 0,0-2 0,0 1 0,-1 0 0,0-2 0,0 1 0,0-1 0,0-1 0,1 3 0,4 1 0,-2 0 0,2-2 0,-3-2 0,0-2 0,0-1 0,-1 1 0,0-1 0,0-1 0,4 1 0,2 2 0,1-1 0,-3 0 0,-2-2 0,-2 1 0,4 3 0,5 3 0,9 2 0,-1-2 0,-3-3 0,-7-3 0,-6 0 0,2-1 0,1 2 0,2 1 0,2 3 0,-2-3 0,1 3 0,-3-2 0,1 0 0,-1 0 0,-1-1 0,-3 0 0,1 0 0,3 3 0,7 2 0,9 7 0,-3-4 0,-1 0 0,-11-8 0,-3-1 0,-3-1 0,2 0 0,2 5 0,0-2 0,3 4 0,-2-1 0,0-1 0,-2 0 0,0 1 0,1 5 0,3 5 0,5 7 0,1-1 0,0-3 0,-2-4 0,-4-6 0,-2-2 0,-2-1 0,0 0 0,1 1 0,2 2 0,0 0 0,-1-3 0,-2 1 0,-1-4 0,-1-1 0,0-1 0,1 2 0,0 1 0,1-1 0,-2-1 0,0-2 0,-1 0 0,0-1 0,1 0 0,15 2 0,-11-2 0,11 1 0</inkml:trace>
  <inkml:trace contextRef="#ctx0" brushRef="#br0" timeOffset="113573">17546 16605 24575,'-9'2'0,"-4"3"0,-1 1 0,-6 3 0,4 2 0,2 0 0,5 0 0,3-1 0,2 3 0,1 6 0,1 1 0,1-1 0,2-6 0,2-2 0,3-1 0,7 4 0,3-2 0,7-1 0,3-7 0,2-2 0,11-2 0,-3 2 0,2 2 0,-12 0 0,-10-1 0,-8-4 0,0-3 0,4-4 0,13-4 0,3-1 0,-2 0 0,-10 3 0,-11-1 0,-5 2 0,-1-3 0,-2 0 0,-1 0 0,-2 1 0,2 2 0,-2 2 0,1 0 0,-3-2 0,-2-2 0,-4 0 0,-3 1 0,2 1 0,3 4 0,3 1 0,3 3 0,-8 0 0,-1 1 0,-4-1 0,6 1 0,5 0 0,2-1 0,-1 0 0,-2 0 0,7 1 0,9 0 0,9-1 0,-5 1 0,-1-1 0</inkml:trace>
  <inkml:trace contextRef="#ctx0" brushRef="#br0" timeOffset="114981">18019 16670 24575,'-5'1'0,"-2"1"0,3 0 0,-1 2 0,1 2 0,2 4 0,1-1 0,1 3 0,1-3 0,0 1 0,7 4 0,6 6 0,5-1 0,1-3 0,0-7 0,3-6 0,12 1 0,6-1 0,-5 0 0,-11-1 0,-15-2 0,-5-1 0,1-4 0,4 0 0,2-3 0,0 0 0,-2-1 0,-5-3 0,-2-1 0,-3 0 0,-1-1 0,0 1 0,-3-2 0,0 1 0,-3 0 0,1 3 0,1 2 0,2 1 0,1 2 0,-2-2 0,-5-2 0,0 2 0,-2-2 0,3 5 0,3 2 0,-2 1 0,-9 1 0,-10-1 0,-2 2 0,6-1 0,13 2 0,9-1 0,2 1 0,-1 0 0,1-1 0</inkml:trace>
  <inkml:trace contextRef="#ctx0" brushRef="#br0" timeOffset="116685">17050 16588 24575,'-8'5'0,"-4"2"0,-1 1 0,0 0 0,6 0 0,2 1 0,2 1 0,1 4 0,1 3 0,1-1 0,1 1 0,0-5 0,2-3 0,2 1 0,3 0 0,5 2 0,0-5 0,-2-2 0,-3-4 0,3-1 0,13-2 0,15-1 0,4-1 0,-7 1 0,-15 1 0,-13 1 0,-5-3 0,0-2 0,3-8 0,2-2 0,0-3 0,-2 4 0,-2 0 0,-2 5 0,0 3 0,-1 1 0,-1 3 0,-5-4 0,-5-4 0,-3-2 0,-1 1 0,4 5 0,6 4 0,0 0 0,-1-2 0,-5-1 0,-2 2 0,1 1 0,2 2 0,3 2 0,-1 0 0,3 1 0,-1-2 0,4 2 0,-1-1 0,0 0 0,0 1 0,0-1 0,1 1 0,4-1 0,11 4 0,-7-3 0,7 2 0</inkml:trace>
  <inkml:trace contextRef="#ctx0" brushRef="#br0" timeOffset="118420">18534 16709 24575,'-4'1'0,"-1"1"0,3 2 0,-1 1 0,1 2 0,-1 3 0,1 3 0,1 2 0,2-2 0,2-2 0,1-2 0,3 1 0,0 3 0,5-2 0,3 0 0,1-4 0,3-2 0,4 0 0,8 0 0,7-3 0,0-4 0,-12-6 0,-10-1 0,-11-4 0,-2 2 0,2-3 0,2 2 0,1 0 0,-2-3 0,-1 2 0,-6-2 0,-1 0 0,-3-2 0,-2 0 0,-2 3 0,1 5 0,-5 3 0,-10 1 0,-3 0 0,-3 0 0,5 3 0,6 0 0,-10 0 0,-8 2 0,2-1 0,9 1 0,15 1 0,16 2 0,0 2 0,3 0 0,-1-1 0,-4-1 0,-1-2 0,-3 0 0</inkml:trace>
  <inkml:trace contextRef="#ctx0" brushRef="#br0" timeOffset="120553">16503 16594 24575,'-4'7'0,"1"0"0,0 1 0,1 2 0,1 2 0,-2 5 0,2-3 0,-2 3 0,2-6 0,1-1 0,1-1 0,0 2 0,1-4 0,0 0 0,1-3 0,3 0 0,6 1 0,7 1 0,6 1 0,4-3 0,5-2 0,13 0 0,4-2 0,5 0 0,-15 0 0,-18 0 0,-14-1 0,-6-1 0,1-4 0,2-2 0,-1-3 0,0-2 0,-4-3 0,-3 3 0,0 1 0,-1 4 0,-1 0 0,-3-2 0,-2 2 0,-2-2 0,3 4 0,2 1 0,0 1 0,-3 0 0,-2-2 0,-2 3 0,-3-2 0,-7 2 0,-5-1 0,0 1 0,9 1 0,9 1 0,4 0 0,0 0 0,-1 1 0,-2-1 0,1 1 0,1 0 0,0 0 0,3 1 0,0-2 0,2 3 0,0-2 0,1 2 0,-1 2 0,2 0 0,-1-1 0,0-1 0,-1-1 0,1-1 0,0 0 0</inkml:trace>
  <inkml:trace contextRef="#ctx0" brushRef="#br0" timeOffset="124144">19084 16584 24575,'-2'7'0,"0"0"0,-2 1 0,2 1 0,-3 3 0,2-2 0,-2 3 0,1 0 0,-1 0 0,-1 2 0,2-1 0,-1 6 0,2-2 0,-2 8 0,1-1 0,-1 3 0,1-4 0,0-3 0,1-2 0,-1-1 0,1 5 0,0-3 0,1-2 0,1-7 0,1-6 0,-1-3 0,1-1 0,7-9 0,4-5 0,0 2 0,-2 0 0</inkml:trace>
  <inkml:trace contextRef="#ctx0" brushRef="#br0" timeOffset="125829">19223 16835 24575,'-1'7'0,"-3"2"0,-1 2 0,1 3 0,-1 0 0,4-1 0,0-2 0,1-5 0,1 5 0,3-7 0,2 4 0,0-4 0,-1-2 0,-1-2 0,7 0 0,9 0 0,12 0 0,-2 0 0,-3 0 0,-8 0 0,-3-2 0,2-3 0,-3-3 0,1-8 0,-6 1 0,0-3 0,-2 3 0,-1-1 0,3 0 0,-2 1 0,-1 1 0,-3 0 0,-3 3 0,0-1 0,-2 2 0,-2 1 0,-4-2 0,-4 1 0,-3 1 0,-1 3 0,-8 3 0,-12 1 0,-9 0 0,4 1 0,10 0 0,16 0 0,5 2 0,4 0 0,0-1 0,3 1 0,1 0 0,0 3 0,0 1 0,-1 0 0,0-1 0,1-1 0,1-2 0,0 1 0</inkml:trace>
  <inkml:trace contextRef="#ctx0" brushRef="#br0" timeOffset="131836">19485 12091 24575,'2'16'0,"2"6"0,1 9 0,-1 2 0,1 1 0,2 2 0,2-1 0,0 4 0,1 1 0,-4-1 0,0-2 0,-2-4 0,-1-5 0,-1 2 0,2 2 0,6 8 0,1 1 0,3 2 0,-4-5 0,-1-2 0,-3-3 0,1 1 0,-2-7 0,1-2 0,-4-8 0,2 2 0,-2-7 0,4 8 0,-2-5 0,1 0 0,-2-3 0,-1-5 0,0 2 0,0 0 0,0 5 0,3 3 0,-1 0 0,-1-5 0,0-4 0,0-4 0,1 3 0,0-3 0,0 3 0,-2-4 0,-1 0 0,2 4 0,-1-2 0,-1 1 0,1-1 0,0 1 0,2 5 0,2 0 0,0 3 0,-1-5 0,-3 0 0,0-4 0,0 7 0,4 8 0,1 5 0,0-2 0,0-10 0,-5-10 0,3-3 0,-4-1 0,0 1 0</inkml:trace>
  <inkml:trace contextRef="#ctx0" brushRef="#br0" timeOffset="135025">19615 13667 24575,'-5'7'0,"-1"1"0,1 2 0,-3 4 0,2-2 0,2 3 0,0-2 0,3-1 0,2 1 0,3 2 0,2 2 0,5 0 0,-1-2 0,5-6 0,1-4 0,6-1 0,3-5 0,8-5 0,7-10 0,3-4 0,-7-1 0,-15 3 0,-13 3 0,-7 4 0,-2 3 0,-3-6 0,-5 3 0,-8-7 0,0 5 0,0 3 0,7 2 0,4 4 0,1-3 0,-5 0 0,-2-1 0,-3 1 0,4 3 0,4 2 0,4 1 0,-3 1 0,1 0 0,-2 0 0,3 0 0,2 1 0,17-1 0,-10 1 0,11-1 0</inkml:trace>
  <inkml:trace contextRef="#ctx0" brushRef="#br0" timeOffset="136250">20028 13667 24575,'-3'4'0,"-1"1"0,2 1 0,1 2 0,-1 3 0,0 3 0,0 2 0,-1 3 0,2 0 0,0 3 0,3 0 0,0-3 0,3-5 0,-2-9 0,3-2 0,1-2 0,12 1 0,19 1 0,11 0 0,0-1 0,-16-5 0,-17-2 0,-12-4 0,-3-2 0,-1-4 0,0-1 0,-4-8 0,-3 0 0,-2 0 0,1 7 0,3 6 0,4 5 0,-1 1 0,0 0 0,-7-2 0,-17-4 0,9 4 0,-5 0 0,20 9 0,10 1 0,4 3 0,-5-3 0,1 0 0</inkml:trace>
  <inkml:trace contextRef="#ctx0" brushRef="#br0" timeOffset="137393">20454 13711 24575,'-3'6'0,"0"1"0,-1-4 0,1 3 0,-2-1 0,-1 4 0,1 1 0,1 0 0,2-1 0,2 1 0,4 3 0,3 1 0,14 9 0,1-7 0,0 0 0,-9-9 0,-7-5 0,1-2 0,5 0 0,6-2 0,15 1 0,-2-3 0,1-1 0,-14-2 0,-9-11 0,-7-8 0,-1-8 0,-4 2 0,-11 1 0,-15 6 0,1 6 0,0 4 0,16 11 0,8 1 0,0 2 0,3 0 0,-1 0 0,0 0 0,1 1 0,1 4 0,8 0 0,13 5 0,-9-5 0,7 0 0</inkml:trace>
  <inkml:trace contextRef="#ctx0" brushRef="#br0" timeOffset="138824">20934 13722 24575,'-5'8'0,"-6"0"0,0 2 0,-3 2 0,5-1 0,3-2 0,4 0 0,2 0 0,1 3 0,3 2 0,2 0 0,5-4 0,-2-3 0,2-3 0,2-3 0,17-1 0,27 0 0,-4 0 0,-3-1 0,-29-4 0,-18-5 0,-3-9 0,0-7 0,-1 0 0,-4 0 0,0 7 0,-2 5 0,1 4 0,1 2 0,-4-1 0,-6-2 0,-16-3 0,-18-2 0,3 2 0,6 6 0,23 5 0,11 3 0,-2 0 0,-3 1 0,0 1 0,3 1 0,5 0 0,9 1 0,1-1 0,0 1 0,-2-3 0</inkml:trace>
  <inkml:trace contextRef="#ctx0" brushRef="#br0" timeOffset="140176">21501 13539 24575,'-4'10'0,"-1"3"0,-1 7 0,0 5 0,-2 12 0,-2 1 0,-2 11 0,-1-3 0,0 9 0,2-5 0,0 3 0,4-16 0,1-11 0,4-13 0,0-8 0,1-4 0,1 0 0,-1 2 0,0 0 0,1 1 0,0-3 0,3 0 0,12-7 0,-2 1 0,2-1 0,-9 3 0</inkml:trace>
  <inkml:trace contextRef="#ctx0" brushRef="#br0" timeOffset="141666">21649 13875 24575,'-9'10'0,"2"-1"0,1-4 0,4 1 0,-1 2 0,1 6 0,0 2 0,1-2 0,0-6 0,3-4 0,3-2 0,7 0 0,0 0 0,6 0 0,-4 0 0,-1-1 0,1-1 0,-2-2 0,-1-3 0,-1-4 0,2 0 0,1-2 0,1 3 0,-3 3 0,-4 2 0,-3 1 0,0-1 0,1-5 0,-1-1 0,-1-4 0,-2 0 0,-1-2 0,-2 0 0,-5-1 0,-2 5 0,-1 1 0,0 6 0,2 1 0,-4 2 0,1 0 0,0 1 0,1 0 0,2 0 0,-2 0 0,-2 0 0,-6 0 0,0 0 0,3 0 0,7 0 0,6 2 0,2 2 0,-1 0 0,1-1 0,8-1 0,-4-3 0,4 0 0,-5 1 0</inkml:trace>
  <inkml:trace contextRef="#ctx0" brushRef="#br0" timeOffset="142912">22021 13704 24575,'-3'8'0,"0"1"0,-2 6 0,1 7 0,-2 8 0,0 8 0,-3 10 0,-1 0 0,1 1 0,1-8 0,2-5 0,2-9 0,1-4 0,-1-7 0,2-1 0,-1 1 0,-2 1 0,2-1 0,-1-4 0,2-1 0,-1 1 0,-1 2 0,1 4 0,0-3 0,2-2 0,-1-6 0,1-4 0,2-2 0,2-3 0,0 0 0,1 0 0,-2 1 0</inkml:trace>
  <inkml:trace contextRef="#ctx0" brushRef="#br0" timeOffset="146553">20712 10420 24575,'5'8'0,"7"3"0,7 7 0,12 8 0,5 4 0,0-4 0,-10-5 0,-1-6 0,7 7 0,8 3 0,17 10 0,-3 2 0,-24-17 0,0 1 0,24 19 0,-1 0 0,-4-4 0,-8-4 0,6 6 0,4 1 0,2 0 0,0-1 0,-13-10 0,-5 0 0,-5-5 0,3 3 0,-1-4-6784,-5-4 6784,-13-9 0,-10-6 0,-4-2 0,0 1 0,0-1 0,1 2 0,4-2 0,-3 0 0,3 1 0</inkml:trace>
  <inkml:trace contextRef="#ctx0" brushRef="#br0" timeOffset="148369">21307 11792 24575,'-9'3'0,"2"-2"0,0 0 0,1 1 0,-9 1 0,-17 6 0,-5 3 0,0 1 0,12 2 0,12 0 0,4 7 0,5 4 0,1 7 0,5 0 0,2-2 0,7-4 0,-2-12 0,0-6 0,0-6 0,9-3 0,13 1 0,9-4 0,0-8 0,-11-6 0,-11-11 0,-8-2 0,-3-7 0,-3 6 0,-2 2 0,-6 8 0,0 7 0,-1 5 0,3 4 0,0 3 0,-2 0 0,-11-2 0,-5 0 0,-1-1 0,6 3 0,10 4 0,5 1 0,0 3 0,0-1 0,0-3 0,0-1 0,8-10 0,-6 6 0,7-6 0</inkml:trace>
  <inkml:trace contextRef="#ctx0" brushRef="#br0" timeOffset="149638">21474 11833 24575,'-3'8'0,"2"0"0,-2 2 0,1 4 0,0 3 0,0 4 0,2 0 0,1-2 0,2-5 0,-1-5 0,1-3 0,0 1 0,3 1 0,0-2 0,0 0 0,-2-4 0,9-2 0,12-1 0,14 0 0,-4-3 0,-6-4 0,-18-5 0,-4-4 0,-4-1 0,0 2 0,-2 1 0,-1 2 0,-1-5 0,-1-1 0,-4-2 0,2 3 0,-2 3 0,3 7 0,-1 3 0,0 4 0,-1 1 0,-4 0 0,1 2 0,2 0 0,1 0 0,5-1 0,-1-1 0,3 2 0,8 1 0,26 3 0,-18-2 0,14 0 0</inkml:trace>
  <inkml:trace contextRef="#ctx0" brushRef="#br0" timeOffset="151031">22059 11862 24575,'-14'2'0,"-7"3"0,6-1 0,-6 4 0,12-3 0,1 3 0,2-1 0,0 4 0,1 0 0,1 0 0,3-2 0,1-1 0,1-1 0,2 0 0,0-2 0,0-1 0,1-4 0,4 1 0,6-2 0,10-3 0,8-5 0,1-6 0,-7-2 0,-10 0 0,-11 0 0,-5 1 0,-1-1 0,-1 0 0,-3 1 0,-7 0 0,-2 0 0,1 4 0,3 3 0,5 6 0,1 1 0,-6 3 0,0 0 0,-5 0 0,6 2 0,2 3 0,0 2 0,1 3-6784,1-2 6784,1-1 0,1-5 0,1-2 0,1-1 0</inkml:trace>
  <inkml:trace contextRef="#ctx0" brushRef="#br0" timeOffset="152049">22331 11636 24575,'-2'9'0,"0"4"0,1 5 0,-2 2 0,0 7 0,-2-5 0,-4 21 0,-2-1 0,2-7 0,0 3 0,0-2 0,0 1 0,-4 9 0,0 0 0,4-3 0,-2-1 0,-3 3 0,0-2 0,3-8 0,1-3 0,-10 21 0,8-22 0,5-16 0,5-8 0,1-5 0,15-14 0,-11 8 0,11-8 0</inkml:trace>
  <inkml:trace contextRef="#ctx0" brushRef="#br0" timeOffset="153486">22501 12025 24575,'-5'9'0,"-4"9"0,-4 5 0,-1 6 0,4-4 0,5-7 0,6-6 0,5 0 0,0-4 0,2-1 0,-1-4 0,10-2 0,24-1 0,-8 0 0,2 0 0,-1-2 0,0-1 0,25-4 0,-34-7 0,-18-6 0,-7-1 0,0-5 0,-2-7 0,-3-2 0,-1 2 0,-3 11 0,2 12 0,0 7 0,-4 3 0,-3 1 0,1-1 0,5 2 0,8-2 0,7 2 0,8 0 0,16 3 0,-13-3 0,4 2 0</inkml:trace>
  <inkml:trace contextRef="#ctx0" brushRef="#br0" timeOffset="154667">22980 11997 24575,'-6'3'0,"-1"2"0,2 1 0,-1 2 0,1 0 0,-2 6 0,0 5 0,1 4 0,1-1 0,5-7 0,1-6 0,3-3 0,6-2 0,11 5 0,14-2 0,6 1 0,-12-5 0,-8-3 0,-10-9 0,6-6 0,6-1 0,2-2 0,-10 9 0,-7-1 0,-9-3 0,-8-5 0,-1-3 0,-1 1 0,6 9 0,2 3 0,-1 2 0,-3-1 0,-3 1 0,-1 0 0,4 4 0,1 1 0,5 1 0,6 1 0,5 1 0,-1 0 0,0-1 0</inkml:trace>
  <inkml:trace contextRef="#ctx0" brushRef="#br0" timeOffset="156059">23393 12003 24575,'-2'5'0,"-1"4"0,-4 1 0,0 3 0,1 0 0,2 1 0,1 1 0,1-1 0,1-1 0,1-5 0,1-3 0,0 1 0,1 0 0,2 4 0,4-2 0,5 0 0,6-1 0,11 0 0,6 1 0,9-3 0,-13-2 0,-10-2 0,-15-3 0,-5-3 0,3 0 0,2-3 0,5-2 0,-3-4 0,-3-6 0,-3-8 0,-3-3 0,-1-4 0,-1 5 0,-1 9 0,-3 6 0,-1 9 0,-4 1 0,-10 1 0,-9-1 0,-11-3 0,0 2 0,9-1 0,16 5 0,10 1 0,6 1 0,0 2 0,0 0 0</inkml:trace>
  <inkml:trace contextRef="#ctx0" brushRef="#br1" timeOffset="199592">13836 14717 24575,'-4'-5'0,"-3"1"0,0 1 0,1 1 0,0-1 0,2 1 0,-3-1 0,-5 0 0,-2 0 0,-1 1 0,7 1 0,2 2 0,-1 1 0,-8 1 0,-8 2 0,-7 1 0,6 0 0,6-1 0,11 1 0,3-3 0,2 1 0,-1 0 0,1 4 0,0 2 0,-1 2 0,2 0 0,-3 2 0,-1 4 0,0 1 0,-2-3 0,5-7 0,2-2 0,1-1 0,3 10 0,0 1 0,2 3 0,-1-9 0,2-9 0,-2-6 0,0-1 0,2 2 0,-2 6 0,4 2 0,1 0 0,0-1 0,-2-4 0,2-3 0,1-7 0,4-3 0,0-3 0,0 3 0,-6 3 0,-3 3 0,-3 1 0,-2 0 0,0 2 0,0 1 0,0 2 0,-1 1 0,3-2 0,-1-1 0,0-2 0,2 1 0,-2-2 0,0 0 0,1-1 0,-2 1 0,0 2 0,-1 1 0,0 1 0,1 0 0,-1 2 0,1-2 0,0 0 0,0-1 0,1-1 0,-1 1 0,-1-1 0,0 2 0,0 0 0,0 0 0,0-3 0,1 1 0,-1-3 0,1 2 0,2 0 0,1-2 0,-1 3 0,-1 0 0,-1 4 0,-3 5 0,0 0 0,-1 4 0,-1 2 0,0 3 0,-2 1 0,1 0 0,-1-1 0,2-3 0,1-3 0,2-3 0,0 0 0,1 1 0,0 4 0,0 1 0,0 0 0,1 0 0,-1-4 0,1 2 0,2-2 0,-1 2 0,5 3 0,3 1 0,3-1 0,-1-4 0,-4-5 0,-4 0 0,0-1 0,2 0 0,5 1 0,0 1 0,4-1 0,-3 0 0,5 0 0,7-1 0,3 0 0,-1-1 0,-10 0 0,-10-2 0,-5 1 0,-2-3 0,1-5 0,-1-2 0,1 1 0,0 3 0</inkml:trace>
  <inkml:trace contextRef="#ctx0" brushRef="#br1" timeOffset="202714">16002 16236 24575,'0'6'0,"0"-1"0,0-1 0,0 2 0,-1 3 0,1 5 0,-1 2 0,0 8 0,0 4 0,0 4 0,1 5 0,0-9 0,-2-1 0,0-14 0,-2-2 0,2-3 0,-1 3 0,0 4 0,-1 10 0,0 2 0,0 4 0,0-7 0,-3-5 0,1-4 0,-2-1 0,3-3 0,3-3 0,1-5 0,3-3 0,-2-4 0,3 1 0,0-3 0,1-3 0,6-9 0,2-6 0,4-4 0,-1 2 0,-5 10 0,-3 8 0,-4 3 0,5 3 0,11-4 0,9 0 0,7-3 0,-1 1 0,-9 1 0,-7 3 0,-9 2 0,-1 3 0,2 8 0,3 2 0,-3 8 0,-6-2 0,-2-1 0,-2-3 0,-2-5 0,-1 0 0,-2 0 0,-3 3 0,0 1 0,-5 2 0,-2-3 0,-1 0 0,0-5 0,1-2 0,6-2 0,-6-7 0,-7-12 0,-8-8 0,0 0 0,8 7 0,14 14 0,6 3 0,3 2 0,5-2 0,-4 0 0,4 0 0</inkml:trace>
  <inkml:trace contextRef="#ctx0" brushRef="#br1" timeOffset="206744">21577 14457 24575,'-6'-2'0,"0"1"0,-3-2 0,-7 0 0,-2 0 0,-1 1 0,3 2 0,6 1 0,1 0 0,1 1 0,-1 0 0,0 1 0,-4 0 0,0 1 0,3 0 0,1-2 0,7 0 0,-1 2 0,-5 1 0,-2 3 0,-3 1 0,0-1 0,5-3 0,1 1 0,3 2 0,0 1 0,2 3 0,0-2 0,2-2 0,1 1 0,1 0 0,2 3 0,0 1 0,1 4 0,-1-3 0,-2-4 0,0-1 0,0-3 0,2 10 0,-1-2 0,1-1 0,1-6 0,8-6 0,10 0 0,12-1 0,3 4 0,-3 1 0,-10-2 0,-9 1 0,-9-4 0,-4 0 0,-2 0 0,1 0 0,7 3 0,17-3 0,-12 3 0,10-3 0</inkml:trace>
  <inkml:trace contextRef="#ctx0" brushRef="#br1" timeOffset="210097">23293 12889 24575,'-10'-11'0,"-1"0"0,-7-9 0,-3 2 0,0 1 0,4 6 0,9 7 0,1 3 0,-4 1 0,-6 2 0,-6 3 0,-1 0 0,2 3 0,7-1 0,4 5 0,3-2 0,2 4 0,0-1 0,3-1 0,2-1 0,2-1 0,2 10 0,3 7 0,-1 1 0,1-6 0,-4-13 0,1-7 0,2 0 0,9 4 0,4 1 0,-1 1 0,-5-3 0,-7-4 0,1-4 0,6 0 0,8-6 0,0 1 0,-3-4 0,-7-11 0,-7-14 0,1-16 0,1-6 0,2 2 0,0 15 0,1 6 0,0 12 0,1-1 0,12-24 0,-6 12 0,7-16 0,-12 24 0,-4 9 0,-3 3 0,-2 6 0,0 5 0,-1 2 0,-5 21 0,1 1 0,-4 15 0,4-6 0,1-6 0,1-6 0,1-3 0,-2 12 0,-2 10 0,-2 10 0,-1 6 0,4-8 0,2-7 0,2-14 0,0-7 0,0-3 0,1 0 0,0 0 0,0 0 0,0 2 0,-1 1 0,0 0 0,2 2 0,0-4 0,0 1 0,0-4 0,0-1 0,3 0 0,-1 1 0,1 1 0,-1-2 0,0-2 0,5 4 0,9 2 0,7 0 0,5 0 0,-11-7 0,-6-1 0,-10-4 0,6 3 0,-5-2 0,5 1 0,-7-3 0,-1-2 0,0 0 0,-1 2 0,1-3 0,3-2 0,-3 2 0,3-1 0</inkml:trace>
  <inkml:trace contextRef="#ctx0" brushRef="#br2" timeOffset="-197021.73">18264 11888 24575,'1'-6'0,"0"0"0,-2 2 0,-1-1 0,0 2 0,-3-1 0,-1 1 0,1-1 0,0 0 0,0 0 0,-2-3 0,0 2 0,-5-3 0,3 3 0,-6 0 0,-1 1 0,-7 2 0,2 0 0,4 1 0,8 1 0,2 0 0,-3 1 0,-5 0 0,-2 2 0,2-1 0,1 3 0,2 0 0,0 2 0,0 0 0,1 3 0,1 0 0,0 6 0,2-2 0,-1 6 0,0 1 0,1 1 0,0-4 0,4-5 0,3-2 0,2 2 0,0 3 0,2-2 0,-2-6 0,0-3 0,4 2 0,3 7 0,4 0 0,-1 0 0,-3-7 0,-1-4 0,5-1 0,13 1 0,11 0 0,4 1 0,-10-2 0,-11-4 0,-10-7 0,-2-10 0,5-6 0,4-4 0,-1 4 0,-4 5 0,-6 6 0,-3 0 0,-1 4 0,0-1 0,-2 5 0,1 3 0,-1 1 0,1 1 0,0-1 0,0 0 0,0-1 0,0-2 0,0 0 0,0-1 0,0 3 0,1 1 0,-1 1 0,-3 8 0,1 2 0,-7 8 0,3 2 0,2-3 0,0 1 0,4-3 0,-1-3 0,2 0 0,1 1 0,1 4 0,6 4 0,-1-1 0,1-4 0,-4-7 0,-3-4 0,2 0 0,3 2 0,9 8 0,14 8 0,10 3 0,-2-6 0,-9-8 0,-15-9 0,-5-2 0,0 0 0,2-1 0,-1 0 0,-3 0 0,-8 1 0,-1-2 0,-3 0 0,2-1 0,1 1 0</inkml:trace>
  <inkml:trace contextRef="#ctx0" brushRef="#br2" timeOffset="-192713.73">18191 13364 24575,'-1'11'0,"1"0"0,-1 8 0,-1 2 0,0 7 0,-1 3 0,0-4 0,0 2 0,1-4 0,1-1 0,-1-2 0,1-2 0,-2 2 0,0 1 0,-2 5 0,0-8 0,2 2 0,0-6 0,1-1 0,0 3 0,0-5 0,-1-2 0,2-5 0,0-3 0,1 0 0,0 0 0,-1-1 0,0 0 0,1 0 0,0-1 0,0 1 0,0 0 0,0 1 0,1-9 0,4-11 0,2-7 0,2-6 0,-2 4 0,0 1 0,-1 2 0,-1 3 0,-1 6 0,-2 8 0,2 2 0,1 4 0,6-2 0,2 0 0,3 0 0,1 0 0,2 0 0,-3 2 0,-3-1 0,-4 2 0,-2 2 0,2 5 0,2 4 0,-1 3 0,-3 4 0,1 1 0,-1 0 0,-1-4 0,-2-5 0,-2-7 0,-2-1 0,0 4 0,-4 0 0,1 4 0,-1 0 0,-1-2 0,-3-1 0,-13-1 0,-13 0 0,-10 0 0,-11-3 0,6-2 0,6-3 0,16-3 0,8-4 0,6-1 0,1 2 0,4 1 0,4 4 0,6 2 0,0 0 0</inkml:trace>
  <inkml:trace contextRef="#ctx0" brushRef="#br2" timeOffset="-183295.73">20965 9842 24575,'1'-6'0,"-1"1"0,1-3 0,-1 1 0,-2-3 0,-1-1 0,-3 0 0,-1 1 0,0 0 0,1 3 0,2 0 0,-1 1 0,-4 1 0,-9 0 0,-11 0 0,-4 2 0,3 3 0,12 0 0,9 3 0,3 1 0,-3 4 0,-1 0 0,-1 3 0,4-3 0,3 2 0,1-1 0,-1 7 0,0 1 0,0 11 0,3 3 0,2 3 0,2-3 0,-1-11 0,4-9 0,6 0 0,16 4 0,9 7 0,1-5 0,-14-6 0,-13-13 0,-7-9 0,3-11 0,8-13 0,10-22 0,4-3 0,-14 28 0,-1 1 0,9-15 0,-8 12 0,-3 10 0,-4-2 0,-1-7 0,-5-10 0,0-4 0,-2 9 0,1 7 0,2 9 0,1-5 0,0 2 0,-1 1 0,-2 9 0,-1 8 0,-2 5 0,-3 7 0,-2 4 0,-2 3 0,3 4 0,2 2 0,1 0 0,-3 2 0,1 1 0,-1 4 0,2 2 0,0 3 0,-1 0 0,-1 1 0,1 0 0,0 3 0,2 4 0,3 1 0,3 14 0,0-13 0,7 15 0,5-9 0,5 7 0,1-3 0,-6-15 0,-6-12 0,-2-9 0,5 3 0,10-2 0,10 0 0,-2-6 0,-7-6 0,-13-3 0,-9 0 0,-1 0 0,-2-4 0,1 3 0,0-3 0</inkml:trace>
  <inkml:trace contextRef="#ctx0" brushRef="#br2" timeOffset="-174864.73">21816 6235 24575,'-3'13'0,"-7"15"0,-7 30 0,6-8 0,0 5 0,-2 9 0,2 1 0,4-13 0,0 3 0,-1 4 0,0 5 0,-1-7 0,-2-8 0,-1 0 0,0 8 0,-2 6 0,-1-6 0,-3-3 0,-3-4 0,-2 0 0,-1-1 0,-1-9 0,0-3 0,3-6 0,0-2 0,-10 16-6784,16-20 6784,14-14 0,2-8 0,0-1 0,-1 0 0,0 2 0,-1 2 0,2 3 6784,-1-3-6784,1-3 0,4-9 0,6-5 0,24-13 0,18-4 0,-22 12 0,1 0 0,25-13 0,-24 9 0,-17 5 0,-10 7 0,-3 6 0,-1 1 0,4 3 0,8 6 0,11 8 0,4 1 0,-2 4 0,-12-3 0,-12 0 0,-4-2 0,-3-2 0,1-6 0,3-2 0,1-1 0,0 0 0,0 3 0,4 2 0,1 0 0,5-2 0,-2-3 0,-1-4 0,-4-3 0,-1-1 0,3-1 0,6-2 0,11-1 0,-8 3 0,2 0 0</inkml:trace>
  <inkml:trace contextRef="#ctx0" brushRef="#br2" timeOffset="-172996.73">22052 7543 24575,'51'1'0,"2"-1"0,-4-1 0,-15-1 0,-23-1 0,-7-1 0,1-1 0,0-3 0,-1-1 0,-1-1 0,-1 2 0,-2 0 0,1 1 0,0 1 0,-1-1 0,-1-1 0,-2-1 0,1 1 0,0 3 0,2 3 0,0 1 0,-3 0 0,-2 2 0,-7-1 0,1 2 0,-1-1 0,6 0 0,2-1 0,0 0 0,-5 1 0,-2 1 0,1 0 0,3 0 0,4-1 0,-1 2 0,1-1 0,-2 1 0,-1 0 0,-4 2 0,-10 4 0,0 0 0,0 1 0,9-3 0,6 0 0,3 1 0,1 1 0,0 1 0,2 1 0,0 1 0,3 1 0,-1 1 0,2-1 0,0 0 0,2-1 0,0 2 0,3-3 0,1 0 0,3-4 0,-1-1 0,-3-1 0,2 2 0,-1 2 0,5-1 0,2-2 0,-2-4 0,-5-3 0,-3-2 0,-1-1 0,-1 1 0,1 1 0,-4 2 0,-1 0 0</inkml:trace>
  <inkml:trace contextRef="#ctx0" brushRef="#br2" timeOffset="-171193.73">22588 7609 24575,'0'-9'0,"-1"-3"0,0 1 0,-1 0 0,2 5 0,-2 3 0,1 2 0,-2 0 0,-2 0 0,-5 0 0,-4 0 0,-4 0 0,1 1 0,2 0 0,4 1 0,4 1 0,3 3 0,1 3 0,-3 2 0,0 2 0,-1-3 0,3-2 0,1-4 0,3-1 0,-1 0 0,0 6 0,6 14 0,10 10 0,7 5 0,7-3 0,-9-13 0,-6-10 0,-7-9 0,-3-4 0,5-4 0,2 3 0,4-2 0,-3 4 0,-2-1 0,-5-3 0,-4-11 0,-3-8 0,0-4 0,-1 5 0,2 11 0,1 9 0,0 3 0,0 5 0,1 3 0,1 5 0,4 9 0,4 14 0,4 19 0,0 1 0,-4-11 0,-5-23 0,-4-18 0,-1-10 0,0 2 0,1-2 0,0 4 0,1 1 0,1 1 0,2 0 0,-2 0 0,1 0 0</inkml:trace>
  <inkml:trace contextRef="#ctx0" brushRef="#br2" timeOffset="-169508.73">23023 7796 24575,'-9'-9'0,"-2"-1"0,-7-5 0,-6 2 0,2 5 0,4 3 0,6 7 0,5 4 0,-2 2 0,1 3 0,2-1 0,2 2 0,2 2 0,0 4 0,2-3 0,0-5 0,0-6 0,0-2 0,7 3 0,6 0 0,4 1 0,2-3 0,-2-4 0,-2-1 0,8-5 0,2-7 0,7-17 0,-2-12 0,-2-8 0,-4 7 0,-4 8 0,0 5 0,-5-2 0,-3-2 0,-8-4 0,-3 2 0,-2 5 0,-1 4 0,1 9 0,1 5 0,0 6 0,0 3 0,0 3 0,-1 0 0,-2 2 0,0 2 0,-7 12 0,-2 11 0,-8 19 0,2 6 0,-1 2 0,3-2 0,6-4 0,3 2 0,6-5 0,2-8 0,3-11 0,-2-12 0,-1-7 0,-1-4 0,0 1 0,1 1 0,1 2 0,0 2 0,0 3 0,-1-2 0,1-1 0,-1-3 0,0-3 0</inkml:trace>
  <inkml:trace contextRef="#ctx0" brushRef="#br2" timeOffset="-168071.73">23253 7843 24575,'13'4'0,"3"0"0,1-2 0,1 0 0,-2-4 0,1-3 0,2-5 0,-6-1 0,0-4 0,-8 5 0,2-2 0,-4 5 0,-1-1 0,-3 0 0,-1-3 0,-2 1 0,1-1 0,-4 4 0,2 0 0,-1 4 0,3 2 0,-1 0 0,-2 3 0,-5-1 0,-6 1 0,2-1 0,-2 1 0,8-1 0,2 1 0,3 2 0,-6 4 0,-1 4 0,-1-1 0,3 0 0,6-2 0,2 0 0,0-1 0,-1 3 0,2 5 0,2 7 0,-1 3 0,2 4 0,-3-7 0,4 1 0,-2-6 0,7 1 0,12 5 0,29 3 0,11-6 0,-26-13 0,-2-3 0,14-6 0,-23-2 0,-16-1 0,-9 2 0,-2 1 0,-2 1 0,4 0 0,-2 0 0</inkml:trace>
  <inkml:trace contextRef="#ctx0" brushRef="#br2" timeOffset="-166468.75">23658 7804 24575,'3'8'0,"1"0"0,-3 6 0,3 7 0,-1 17 0,0 9 0,0 8 0,-3-10 0,-3-6 0,-2-9 0,-3-1 0,2-4 0,-1-4 0,2-4 0,2-8 0,1-3 0,0-4 0,1-3 0,-2-3 0,2-4 0,1-21 0,7-18 0,6-18 0,9 2 0,0 17 0,2 19 0,7 13 0,8 5 0,6 1 0,-7 2 0,-15 2 0,-12 1 0,-3 2 0,6-1 0,0 0 0,0 1 0,0 5 0,7 4 0,1 2 0,-2-1 0,-11-4 0,-8-4 0,-4-1 0,-4 1 0,4-1 0,-3 0 0</inkml:trace>
  <inkml:trace contextRef="#ctx0" brushRef="#br2" timeOffset="-163580.75">23020 8434 24575,'-1'-7'0,"-1"0"0,-2 2 0,-3-2 0,0 1 0,-1 0 0,1 1 0,1 1 0,0-2 0,-5-1 0,-6 0 0,1 1 0,3 2 0,6 2 0,4 1 0,-2 1 0,-4 0 0,-7 0 0,-2 0 0,1 0 0,8 0 0,4 0 0,3 0 0,-2 2 0,-2 0 0,-1 2 0,-3 2 0,-3 2 0,-4 3 0,-1-2 0,0 2 0,6-4 0,4-1 0,6-1 0,1-1 0,0 4 0,1 4 0,0 5 0,2 4 0,-1-1 0,1-1 0,-1-1 0,0-1 0,0 2 0,2-3 0,0-3 0,1-6 0,-1-1 0,0 2 0,1 1 0,1 3 0,4-1 0,3 1 0,5-1 0,12 3 0,3-2 0,11-2 0,-11-4 0,-9-4 0,-12-1 0,6 0 0,13 1 0,19-1 0,-2 0 0,-5-1 0,-21-1 0,-12-1 0,-7 1 0,-3 1 0,0-1 0</inkml:trace>
  <inkml:trace contextRef="#ctx0" brushRef="#br2" timeOffset="-155467.75">22433 8925 24575,'-7'3'0,"1"1"0,-1-1 0,-3 2 0,-1-1 0,-4 3 0,-2 0 0,-2 1 0,-4 4 0,-3 1 0,-4 4 0,-1 0 0,-1 0 0,-1 4 0,-5 4 0,-2 4 0,1 0 0,11-4 0,7-7 0,7-4 0,-2-1 0,-6 2 0,-11 6 0,-1-2 0,-1 3 0,7-2 0,3 2 0,3-1 0,3 0 0,1 2 0,0-4 0,-3 0 0,-1-2 0,-5 0 0,3 1 0,3-1 0,9-3 0,8-6 0,3-5 0,0-1 0,-6 2 0,-2 0 0,-5 3 0,3-2 0,2 0 0,4-3 0,3 0 0,1-1 0,1-1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03T07:28:05.1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11326 13912 0,'-11'0'78,"-11"0"-47,11 0-31,-22 11 16,22 0-16,-11 0 16,-11 0-16,22 0 15,-22-11-15,12 0 16,-1 0 0,-11 11-16,-11 0 15,11 0-15,-11 0 16,11-11-16,-10 11 15,32-11-15,-22 11 16,11-11-16,0 0 16,-11 0-16,11 0 15,0 0-15,0 0 16,0 0-16,-10 11 16,10-11-16,0 0 15,0 0-15,0 0 16,-11 0-16,-11-11 15,22 11-15,-10 0 16,-1 0-16,0 0 16,-11-11-16,11 0 15,22 11-15,0-11 16,-11 11-16,0-11 16,1 11-16,-1-11 15,0 0-15,0 11 16,11-11-16,0-11 15,0 22-15,-33-11 16,33 11 0,-11-11-16,0-10 15,0 10-15,1 0 16,10 0-16,-11 0 16,11-11-16,0 11 15,0 0-15,-11-11 16,11 11-16,0 11 15,0-11-15,-11-11 16,22 11-16,-11 0 16,0 0-16,0-22 15,0 33-15,0-11 16,-10-21-16,10 21 16,-11-11-16,0-11 15,-11 11-15,11-11 16,0 0-16,0 11 15,11 0-15,-11 0 16,11 1-16,0 10 16,-10-11-16,10 0 15,0 11-15,-11-22 16,0 11-16,11 11 16,-11-11-16,11 11 15,0 0 1,0 0-16,-11 0 15,11-10-15,-11 10 16,11 0-16,-11 0 16,1 0-16,10 0 15,0 0-15,0 0 16,0-11-16,0 22 16,11-22-16,-22 11 15,11 0-15,0 0 16,0 0-16,-11-22 15,11 33-15,0-11 16,-11-22-16,0 23 16,11-1-16,0-11 15,-21 0-15,21 11 16,0 0 0,-11-11-16,11 11 15,0-11 1,0 11-16,0 0 62,11-11-46,-11 11-16,11-11 0,-11 11 16,0-10-1,11-1 1,0 0-16,0-11 15,0 11 1,-11 11-16,11-11 16,-11 11-1,11-11 1,0-11 0,0 22-1,0-21 16,0 10-15,0 0 0,0 0 15,11-11 0,-11 11 0,11-11-15,-11 22 0,0-22 62,0 11-63,11 1 17,-11-1-17,22-11 1,-11 11 0,0-11 15,0 22 0,-11-22 0,11 11 1,-11 0 14,11-11-14,0 12-32,-11-1 31,0-11-15,0 22-1,0-11 16,0-11 1,11 11 30,-11 0-31,0-11 63,0 22-78,0-21 15,0 10 0,0 0-15,0 0 0,11-11 15,0 11-16,0 0 1,-1 0 0,12-11 15,-22 11 47,11 1-31,11-12-31,11 0-16,-22 22 15,0-11-15,11 11 31,-11-11 1,0-11-32,11 11 15,0 0 17,-11 11-32,11-10 31,-12 10-16,1 0-15,11 0 16,0-11 31,0 11 0,0 0-16,0 0-15,11 11-16,-11 0 15,0-11 1,0 11 0,10-11 15,-10 11 0,0 0-15,0 0-16,11 0 15,-22-11 1,22 11-16,-11 0 16,0-11-1,10 0-15,-10 11 16,0 0-1,11 0-15,-22 0 16,11 0-16,11 0 16,-11 0-1,0 0 1,0-11 0,-1 0-1,12 0 1,-11 0-16,0-11 15,11 22 1,-11-11 0,0 1-1,11 10-15,-22-11 16,21 0-16,-10 11 16,0-11-16,11 0 15,-11 0-15,11-11 16,0 0-16,-22 11 15,22-11 1,-22 11 0,-1 0-16,23 0 15,-22 0-15,33 11 16,-11-11-16,11 0 16,-11-11-16,10 22 15,-21-21-15,11 21 16,-11 0-16,11 0 31,-11 0-15,0 0-1,0 0 1,0 0-16,0 0 16,10 0-1,-21 0 1,22 0-16,-11 0 15,0 0-15,0 0 16,11 0-16,-11 0 16,0 0-1,-11 0 1,10 0-16,-10 10 16,0 1-16,11 0 15,0-11-15,0 11 16,0-11-16,11 22 15,11-22-15,21 22 16,-21 0-16,0-11 16,-11-11-16,11 11 15,-1 11-15,23 0 16,-11-11-16,0 0 16,-11 11-16,10 0 15,-21-12-15,11 1 16,0 0-1,-22 0 1,-11 0 0,21-11-16,-21 11 15,0 0-15,22 11 16,11 0-16,0 11 16,-22-11-16,11 0 15,-11 0-15,-12 0 16,1 10-16,0-10 15,11 0-15,-22 11 16,11-22-16,11 33 16,0-11-16,-11 0 15,0 10-15,11-21 16,0 33-16,-22-33 16,11 11-16,11 33 15,-22-23-15,0 1 16,0 0-16,0-11 15,0 11-15,0-22 16,11 21-16,-11 1 16,11-11-16,0 0 15,-1 0 1,1-11-16,-11 0 16,0 0-16,0 10 15,0-21-15,0 22 16,0-11-16,0 0 15,0 11-15,-11 11 16,11 11-16,0-12 16,0 1-16,0-11 15,-10 11-15,-1-22 16,11 33-16,-11-34 16,0 1-16,11 0 15,0 0-15,-11 11 16,11-11-16,-11 11 15,0 0-15,-11 21 16,-22-21-16,22-11 16,0 0-16,0 11 15,0-11-15,1 11 16,10-11-16,-11 11 16,0-12-16,11 1 15,-22 22 1,22-33-16,-11 22 15,-11 0 1,11-11-16,-11 11 16,12-1-1,-12-10-15,11 0 16,-11 0 0,11-11-16,0 11 15,-11-22-15,22 11 16,-11 0-16,1 11 15,-1-11-15,11 11 16,-33 0 0,33 0-1,-11 0 1,0-1 0,0 1-1,-11 11 16,22-22-15,-22 33 0,12-33-1,-12 0-15,11 0 16,0-11-16,0 11 16,-11 11-16,11-11 15,-11 0-15,11 11 16,-10-1-1,10 12 1,0-11 15,-11 0-31,0 0 16</inkml:trace>
  <inkml:trace contextRef="#ctx0" brushRef="#br0" timeOffset="14112.26">10592 10462 0,'11'11'500,"0"-11"-500,0 11 15,0-11 1,10 0 0,1 0-1,0 0 1,0 11-16,0 0 16,-11-1-16,22-10 15,-11 11-15,22-11 16,-22 0-16,10 0 15,-10 0-15,0-11 16,11 11-16,-22 0 16,11 0-16,11 0 15,-11-21-15,0 21 16,21-22-16,-21 11 16,33 0-16,-33 11 15,0-11 16,11-11-15,-11-11-16,11 0 16,-12 11-1,1-11-15,-11 11 16,0-10-16,11-12 16,0 0-16,-22 11 15,11-11-15,0 0 16,11 12-16,-22-1 15,0 0-15,0 11 16,0-11-16,11 11 16,-11-22-16,0 1 15,0 10-15,11-11 16,-11 11-16,0 22 16,-11-22-16,11 11 15,0 0-15,-11-10 16,11-1-16,-11 11 15,0-22-15,11 0 16,-22 11-16,11 0 16,0-10-16,11-1 15,-22 0-15,11-11 16,-11 22-16,0-11 16,-10 1-16,-1-1 15,0-11-15,0 11 16,11 11-1,0-10-15,11 32 16,-11-22-16,-10 0 16,-1-11-16,-22 0 15,33 11-15,-22 1 16,-11 10-16,12-11 16,-1 0-16,0 0 15,11 0-15,-11 0 16,11 11-16,-10-10 15,-1 21-15,0-22 16,-22 0-16,22 11 16,-21-11-16,21 11 15,-11 0-15,0 0 16,12 0-16,-12 1 16,22 21-16,0-22 15,-11 22-15,11-22 16,-10 11-16,-12 0 15,22 0-15,-22 0 16,0 0-16,1-11 16,10 22-16,0 0 15,22 0 1,-22-11-16,12 0 16,-12 0-16,0 0 15,0 11-15,-11 0 16,1-11-16,-12 11 15,11-11-15,0 11 16,-21-22-16,-12 22 16,22-11-16,-10 0 15,-1 11-15,22 0 16,22 0 250,0 11-1,33 11-218,0-11-31,0 0-16,22 0 15,-11 0-15,11 11 16,0 0-16,0 0 16,11 0-16,0-11 15,-11 22-15,11-22 16</inkml:trace>
  <inkml:trace contextRef="#ctx0" brushRef="#br0" timeOffset="15353.05">8576 7898 0,'0'-11'125,"0"-11"-109,22 12-16,0 10 15,0-11-15,0-11 16,0 11-16,11 0 16,-11 0-1,11 0-15,-1-22 0,1 11 16,22 0-16,-11 0 16,-11-11-1,0 11-15,-12 1 16,-10 10-1,11 0 1,0 11 0</inkml:trace>
  <inkml:trace contextRef="#ctx0" brushRef="#br0" timeOffset="28952.42">18675 8906 0,'-11'-11'0,"-22"-11"31,11 22-15,0-11-1,1 11-15,10-11 16,-11 11-16,11-11 15,-11 0-15,11 1 16,0 10 0,-11-11-16,11 0 15,0 0 1,-11 0-16,11 11 16,0-11-16,-22 11 15,1-22-15,-1 11 16,11 0-16,-11 0 15,11 0-15,0-11 16,-11 11-16,11 0 16,0 0-16,1-11 15,10 22-15,-11-11 16,0 11-16,-11-22 16,-11 1-16,22 10 15,0 11-15,0-22 16,1 11-16,10 11 15,0-11 1,0 0-16,0 0 16,0 0-16,-11 11 15,11-22-15,-11 11 16,0 0-16,22-11 31,-11 11-15,0-11-16,0 11 0,11 0 15,-11-10 1,0-1-16,0 11 16,11-11-16,-11 0 15,11 0-15,0 0 16,-11 11-16,11-11 16,0 0-16,-10 11 15,10-11-15,-11 0 16,0 12-1,11-12-15,0-11 16,0 11-16,0 0 16,0-11-16,0 22 15,0-22-15,11-11 16,0 12-16,-1-1 16,1 11-16,0 0 15,0-11-15,-11 11 16,22-11-16,-11 11 15,11 0-15,-22-10 16,11 21 0,11-11-16,0 0 15,-11 11-15,11-22 16,0 11 0,-22-11-1,11 11 1,-11 0-1,11 11-15,-1-10 16,1-1 0,22 11-1,-22-11-15,0 11 16,22-11-16,-11-11 16,0 11-1,11-11-15,-11 11 16,10 0-16,-10 11 15,11 1-15,-22 10 16,22 0-16,-11 0 16,0-11-16,0 11 15,11-11-15,-11 11 16,-1-11-16,1 11 16,11 0-16,-22 0 15,22 0-15,-11 0 31,0 0 1,0 0-17,0 0-15,-11 0 16,21 0-16,1 11 16,0 0-16,22 0 15,0-11-15,10 10 16,-32 1-16,0-11 15,-11 0 1,11 0 0,-22 0-16,0 11 15,11 0-15,0-11 16,0 22-16,-1-22 16,12 0-16,-11 0 15,0 0-15,0 0 16,0 11-16,-11-11 15,11 11-15,0 0 16,0 0-16,32 0 16,1-11-16,0 0 15,0 0-15,-22 0 16,-1 0-16,1 0 31,-11 0-31,11 0 16,-22 0-1,22 0-15,11 0 16,-1 0-16,23 0 16,-22 0-16,0 0 15,0 0-15,-23 0 16,1 0-16,0 11 16,11 0-16,-22-11 15,22 0-15,0 0 16,11 11-16,10 0 15,1 0-15,11 0 16,-11-11-16,-22 0 16,-1 0-16,1 0 15,-22 0 1,22 11-16,-22-11 16,11 0-16,33 11 15,21 0-15,12 0 16,11 0-16,-12-1 15,-10 1-15,-22 0 16,-33 0-16,21-11 16,-32 0-1,11 11-15,-11 0 16,11-11 0,11 11-16,0 0 15,11 11-15,-12-11 16,-10 11-16,11-22 15,-22 11-15,11-11 16,-11 22-16,0-11 16,11 11-16,11 11 15,0 10-15,10 12 16,23 0-16,-22-11 16,0 10-16,-11-10 15,10 0-15,-10-11 16,0 0-16,-22-22 15,11 22-15,-11-11 16,0-11-16,11 10 16,-22-10-1,0 11-15,0 0 16,11 0-16,-11 0 16,0 11-16,0-11 15,0-11 1,0 22-16,0-11 15,0-1-15,0 12 16,0-11-16,0 0 16,0 0-1,-11 0 1,0 11-16,11-11 16,0-11-1,-11 11 1,0-1-16,0 1 15,0 0-15,11 0 16,-11 0 0,-11 11-16,11-11 15,-11 0-15,11 11 16,0-11 0,-11-1-16,12 1 15,-12-22-15,-11 22 16,11 0-1,-11-11 1,22 0-16,-33 22 16,33-22-16,-22 0 15,12-11-15,-1 11 16,-11 0-16,11 0 16,0-11-16,-33 11 15,33-11 1,0 22-16,-21-11 15,21 0-15,-11-1 16,22 1-16,-22 0 16,0-11-16,0 22 15,-11-11-15,23 0 16,-12-11-16,11 0 16,-11 0-16,22 0 15,-22 0-15,11 0 16,-11 11-16,0-11 15,-10 11-15,-1-11 16,11 0-16,0 0 16,-11 0-16,22 11 15,-10-11-15,-1 0 16,11 0-16,-11 0 16,0 0-16,-11 0 15,11 11-15,-21-11 16,10 0-16,-11 0 15,22 0-15,-11 0 16,23 0-16,-23 0 16,11 0-16,0 0 15,-11 0-15,22 0 16,0 0 0,0 0-16,-10 0 15,10 0-15,0 0 16,-22 0-16,22 0 15,0 0-15,-11 0 16,0 0 0,12 0 15,10-11-15,-11 11-16,11-11 15,-11 11-15,-11 0 16,22 0-1,-22 0-15,11-11 16,0 0-16,-11 11 16,12-11-16,-1 11 15,-11 0-15,22 0 16,-11 0-16,11-11 16,-11 11-16,0 0 15,11-11 1,-11 11-1,11-22-15,-11 22 0,1-11 32,10 11-32,-11-10 31,11 10-31,0-11 16,-11 0-16,0 0 15,0 0-15,-11 0 16,11 0-16,0 0 15,0 11-15,-10-11 16,21 11 0,-11-11-16,11 11 15,-11 0-15,0 0 16,0-11-16,11 11 16,-11-22-16,0 22 15,0 0-15,1 0 16,-1-11-1,11 11-15,-11-11 16,0 11 0,11 0 31,-22 0-16,11 0-16,0 0-15,0-11 16,-11 11 31,23 0 140</inkml:trace>
  <inkml:trace contextRef="#ctx0" brushRef="#br0" timeOffset="34952.48">19464 6595 0,'0'11'109,"-11"-11"-77,-11 11-17,11 0 1,-22 0-16,22 0 16,-22-11-1,11 21-15,0-10 16,-10 0-16,10-11 15,-22 22-15,11 0 16,0-11-16,-22-11 16,12 11-16,-1 0 15,11 0-15,-22-11 16,11 0-16,-10 0 16,10 0-16,-11 0 15,0 0-15,-21-11 16,21 0-16,-11 0 15,-11-11-15,12 0 16,21 22-16,0 0 16,11 0-16,-11 0 15,22 0-15,-10 0 16,-12-11-16,22 11 16,-22 0-16,11 0 15,0-11-15,-10 11 16,-1 0-16,11 0 15,0 11-15,0 0 16,11 0-16,-22 0 16,23 11-16,-34 11 15,11 0-15,11 0 16,-11 0-16,11-12 16,-10 12-1,-12 0-15,11 0 16,11 0-16,11-11 15,-22 22-15,12-22 16,10-1-16,0 12 16,-11 11-16,11-11 15,0 0-15,-11 33 16,11-12-16,-11 12 16,1-11-16,10-11 15,-11 0-15,22-12 16,0 12-16,0-22 15,-11 33-15,11-33 16,0 22-16,11-22 16,-11 10-16,11-10 15,0 0-15,0 11 16,0-11-16,0 11 16,0 0-16,0-11 15,-11 10-15,11-10 16,0 11-16,0-11 15,0 11-15,11 0 16,0 0 0,-11 11-16,11-33 15,-11-1-15,11 23 16,0-11-16,11 22 16,-11 22-16,0-33 15,11 10-15,-11 1 16,0 0-16,0-11 15,-11-11-15,11 22 16,0-33-16,-11 11 16,10-1-16,1-10 15,-11 22 1,0-22 15,0 11 0,0 0 1,11 0-17,-11-11 1,11 11 31,0 0-32,-11-11 1,11 11-16,0-11 16</inkml:trace>
  <inkml:trace contextRef="#ctx0" brushRef="#br0" timeOffset="42465.08">16868 8895 0,'0'-11'62,"11"0"-15,0 11-31,0 0-16,0 0 15,0 0-15,-11 11 16,22 0-16,-12 0 16,1 0-16,0 11 15,0-11-15,0 11 16,0 0-16,0 0 16,0-11-16,-11 0 203,11 11-188,0-1 17,0-10-1,-11 11-16,0-11 267,0-33-204,0 11-78,0 0 15,0-10-15,0-1 16,-11 11 0,11 0 15,-11 0-15,11 0-1,-11-22 32,0 22-31,0 0 31,11 0-16,-11-11-16,0 11 1,0 0 15,0-11-31,0 11 47,11 0-16,-10 0 251,-12 1-267,0-1-15,22 0 16,-22 0 265,11 0-265,0 0-1,0 0-15,0-11 16,0 11-16,11 0 16,-11-11-1,11 0-15,-22 11 16,11 0 0,0 0-1,0 11 204,22 0-203,0 0-1,0 0-15,-11 11 31,11 0-31,0 0 16,0-11 0,0 11-16,0 11 15,0-11 1,0 0-16,0 0 16,-11 22-1,11-33 1,11 11-16,-11 22 15,-11-22 1,11-1 0,0 1-1,10 0-15,-10-11 16,0 11-16,0 0 16,0 22-16,0-33 15,-11 11-15,11 11 16,11-11-16,-11 0 15,-11 0-15,11 11 16,0-11 15,0 0-15,11 11 15,-22-11-31,11-11 266,-11-11-235,0-11-31,0 0 16,0 0-16,0 0 31,0-11-31,0 22 16,11-33-16,0 22 15,0 1-15,-11-12 16,21 11-16,1-11 15,0 11-15,-11 0 16,0 0 250,0 22-266,-11 11 15,0 0 1,0 11-16,0 0 16,-11 0-1,11 0-15,-11 11 16,0-12-1,11 1-15,-11 0 16,-11 11 0,22-11-1,-11-11 1,11 11-16,-10 0 31,-1 0 125,11 0-140,-11-11 0,11 0-1,-11 21 1,11-21 0,-11 11 77,0 0 923,-11 11-1016,11-11 297,0-22-235,0 0-30,0-11-32,0-11 15,11 0-15,0 11 16,0-11-1,-11 11-15,0-11 16,0 12-16,0-12 16,11 11-16,0-11 15,-11 0 1,11 0 0,0 0-1,-11 0 1,0 11-1,0 0 1,1-11 0,10 11 15,0-11 16,-11 1-32,0 10 1,11-11 31,-11 0-16,0 11 0,0-11-15,11 11 0,-11 0-1,11-11 1,-11 11 0,-11 0-16,22-11 15,0 0 1,-11 11-1,0-11 1,0 12 265,0-1-265,0-11 0,0 11 15,0 11 219,-11-11-235,22-11-15,-11 0 16,0 11-16,0 0 16,1 0-16,-12 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52:09.2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17902 8907 24575,'1'-4'0,"0"1"0,-1 0 0,1 1 0,0-2 0,0-1 0,-1 1 0,1 0 0,1 1 0,0-3 0,-1 0 0,1 0 0,-2 2 0,0 1 0,1 0 0,0-1 0,0-1 0,0 0 0,0 0 0,1 1 0,0 0 0,3-1 0,-1-2 0,2 2 0,-2 1 0,1 2 0,-1 0 0,3 0 0,-2 0 0,0 1 0,-1-1 0,1 2 0,2-2 0,6 0 0,0 1 0,-2 0 0,-4 0 0,-5 1 0,0 0 0,-1 0 0,4 0 0,5-2 0,5-1 0,4 0 0,-1 1 0,-3 1 0,-2 0 0,-5 1 0,-2 0 0,-2 1 0,-2 6 0,1 6 0,1 7 0,-1 4 0,0-6 0,-1-4 0,-1-8 0,-1-2 0,0 2 0,1 2 0,0 6 0,0 6 0,-1 4 0,0 2 0,-1-3 0,1-6 0,-1-6 0,1-4 0,-1-2 0,0 4 0,-1 9 0,0 7 0,-1 3 0,-1-5 0,-1-7 0,-1-5 0,0-4 0,0-2 0,-3-2 0,-6-2 0,-14-1 0,-6 0 0,-4-1 0,5 0 0,9-2 0,7-1 0,7 2 0,2-3 0,3 1 0,-1-5 0,3-1 0,0-7 0,2 1 0,0 1 0,1 4 0,-1 4 0,2 5 0,-1-1 0,0 2 0,1-1 0,0-1 0,1-3 0,3-6 0,3-6 0,2-4 0,0-1 0,-2 5 0,-2 7 0,-3 4 0,0 4 0,0-1 0,0 2 0,-1 0 0,1-1 0,-1-1 0,0 2 0,1 0 0,-2 1 0,1 0 0,0 0 0,0 1 0,0 0 0</inkml:trace>
  <inkml:trace contextRef="#ctx0" brushRef="#br0" timeOffset="1">17736 8534 24575,'-9'7'0,"-12"2"0,-12 3 0,8-5 0,-3-1 0,1 1 0,0 0 0,5-2 0,1 0 0,-4 1 0,16-4 0,7 0 0,-2 0 0,-4 4 0,-2-1 0,-3 1 0,6-4 0,1 1 0,4-3 0,6 4 0,11 1 0,5 4 0,13 4 0,4 0 0,4-3 0,-8-3 0,-11-4 0,-13-1 0,-7-2 0,1 2 0,3 2 0,2 1 0,-1-1 0,-1-1 0,-5-1 0,1-1 0,10 3 0,16 3 0,4 1 0,-2-1 0,-16-4 0,-14-5 0,-9-3 0,-1-2 0,0-1 0,2 3 0,5 5 0,2 0 0,0 0 0</inkml:trace>
  <inkml:trace contextRef="#ctx0" brushRef="#br0" timeOffset="2">17718 8602 24575,'-2'6'0,"-2"0"0,0 1 0,0 2 0,-3 3 0,2 1 0,-2 1 0,1 0 0,0-2 0,0 1 0,-1-4 0,1 1 0,0 0 0,-2-1 0,1 1 0,-1-2 0,5-1 0,1-3 0,1-1 0,0-2 0,0 2 0,-2 2 0,0 1 0,1 0 0,0-1 0,1-2 0,0-1 0,1 0 0,-2 0 0,2 1 0,0-1 0,-1 0 0,1-1 0,-1 0 0,3-1 0,2 2 0,-1-1 0,1 0 0</inkml:trace>
  <inkml:trace contextRef="#ctx0" brushRef="#br0" timeOffset="3">17979 9231 24575,'-3'3'0,"0"-1"0,0 0 0,1 0 0,0-1 0,-1 0 0,-5 1 0,-1 1 0,-2 2 0,2 0 0,-1 1 0,-1 2 0,-5 3 0,-4 5 0,-4 4 0,0 0 0,6-3 0,4-4 0,5-3 0,-2-2 0,0 4 0,0-2 0,-4 10 0,-2 0 0,-1 3 0,-2 0 0,1-5 0,0 2 0,-2 0 0,2-1 0,1-3 0,2-1 0,-1 1 0,0 0 0,-3 4 0,-4 5 0,0-1 0,-3 4 0,-1-2 0,0 1 0,0-3 0,6-5 0,6-5 0,8-5 0,4-4 0,1-1 0,1 1 0,-1-1 0,0 1 0,0 0 0,-1-1 0,2-2 0,2-1 0,-1 0 0,0-1 0,0 0 0</inkml:trace>
  <inkml:trace contextRef="#ctx0" brushRef="#br0" timeOffset="4">17046 10262 24575,'0'-8'0,"0"-7"0,0-3 0,0-1 0,1 1 0,-1 7 0,2 3 0,1-1 0,0 0 0,0-3 0,1 1 0,0 1 0,-1 3 0,1 1 0,1 2 0,-1 0 0,1 1 0,2-1 0,2-2 0,0-1 0,-1-2 0,1 2 0,-2 1 0,1 4 0,0 0 0,-3 1 0,1 1 0,5 2 0,22 2 0,-7-1 0,3-1 0,3 1 0,1 0 0,-3-1 0,-1 0 0,8 0 0,-21 0 0,-10-1 0,-4 1 0,0 5 0,1 3 0,1 3 0,-2 0 0,-2-1 0,1-1 0,-1-2 0,-1-2 0,-1-3 0,-1 1 0,-3 6 0,-4 4 0,-6 7 0,-5 0 0,-6-3 0,-3-4 0,0-5 0,-2-5 0,4-1 0,7-1 0,7-2 0,5 0 0,1 0 0,-1 0 0,1 0 0,0-1 0,0 1 0,1 0 0,-1-2 0,-2 0 0,-5-3 0,-2 1 0,0 0 0,6 0 0,4-1 0,1 1 0,3-1 0,-1 2 0,-1 0 0,-1 0 0,-2-2 0,0 1 0,2 0 0,2 0 0,-2 2 0,4 1 0,-3-2 0</inkml:trace>
  <inkml:trace contextRef="#ctx0" brushRef="#br0" timeOffset="5">16788 9653 24575,'8'-2'0,"7"1"0,20 1 0,3 1 0,-3-1 0,-13 1 0,-13 1 0,14 5 0,-2-1 0,4 1 0,-16-4 0,-11-3 0,-15-5 0,-6-2 0,1 3 0,1-2 0,-1-1 0,-2 2 0</inkml:trace>
  <inkml:trace contextRef="#ctx0" brushRef="#br0" timeOffset="6">16776 9661 24575,'14'-1'0,"-3"-1"0,-1 1 0,-6 0 0,-5 1 0,-2 3 0,-2 0 0,0 2 0,0 4 0,-4 5 0,3 1 0,-4 3 0,3-3 0,1-1 0,1-3 0,0-2 0,0 5 0,1-2 0,-2 0 0,4-2 0,-1-3 0,1 2 0,1-2 0,0-2 0,1-3 0,1-2 0,0 1 0,2-2 0,4-3 0,9-1 0,4-3 0,0 1 0,-5 0 0,-10 4 0,-1 0 0,-2 2 0,0 0 0,0 1 0,1 2 0,3 1 0,-1 0 0,2 1 0,-1-2 0,-1 0 0,1 1 0,-2-1 0,-2 7 0,0 2 0,-1 3 0,0 0 0,-1-4 0,-1-3 0,-1-1 0,-1-1 0,0 1 0,-3-1 0,-4-1 0,-6-1 0,-2-1 0,1 0 0,7-2 0,2 2 0,2-2 0,-5-1 0,-6 0 0,-1-3 0,-7-1 0,2 0 0,6 1 0,6 3 0,9 1 0,2 1 0,0 0 0,1 0 0,-2-1 0</inkml:trace>
  <inkml:trace contextRef="#ctx0" brushRef="#br0" timeOffset="7">17106 10355 24575,'-4'6'0,"-5"3"0,-3 2 0,-2 1 0,-1 1 0,0 0 0,2 1 0,1-1 0,2-3 0,0 1 0,-2 0 0,-3 3 0,-2 1 0,-4 4 0,2 3 0,-3 1 0,5-1 0,-4 1 0,-1 2 0,-1 1 0,4-2 0,1-4 0,4-4 0,-1-1 0,2-2 0,-1 1 0,-2 1 0,-5 5 0,0 3 0,1 1 0,5-1 0,1-3 0,-1 0 0,-1-1 0,-2-1 0,-6 5 0,-2-1 0,-4 4 0,0 0 0,11-9 0,0-1 0,0 0 0,-1 0 0,-2 3 0,1-1 0,2-2 0,1 0 0,-9 9 0,9-6 0,7-6 0,5-7 0,3-3 0,2-3 0,1 0 0,0 0 0</inkml:trace>
  <inkml:trace contextRef="#ctx0" brushRef="#br0" timeOffset="8">16043 11513 24575,'0'-20'0,"-1"-3"0,1-5 0,-1 6 0,1 2 0,1 5 0,-1 0 0,1-1 0,0 4 0,2-1 0,0 8 0,1-4 0,1 4 0,0 0 0,4 1 0,3-2 0,2 0 0,4 0 0,2 1 0,-1 1 0,-4 2 0,-6 1 0,-3 1 0,3 2 0,6 1 0,7-1 0,-1 2 0,-2-1 0,-5 0 0,-4 0 0,-2 1 0,-3 1 0,1 3 0,-1 3 0,1-1 0,-1 3 0,-3 1 0,1 5 0,-2 3 0,1 2 0,-1-5 0,-1-5 0,1-5 0,-2 2 0,0 2 0,-2 4 0,1-1 0,0-5 0,1-4 0,-1-2 0,1 0 0,-3 3 0,2 0 0,-1 0 0,-1-1 0,0-2 0,-4 2 0,-5-3 0,-6 3 0,0-1 0,0-2 0,6-2 0,-1-2 0,1 0 0,1-1 0,-1-1 0,-3 2 0,3 0 0,-1-2 0,6 2 0,3-1 0,-1-1 0,-1 1 0,1-2 0,0 2 0,3-1 0,0-1 0,1 0 0,-1-1 0,0-1 0,1-1 0,0-2 0,0-1 0,1 0 0,0 1 0,0 0 0,-1 3 0,2 1 0,-1 2 0,0 0 0,1-1 0,-2-1 0,1-1 0,-1-2 0,0 1 0,0 0 0,2 0 0,-1 2 0,0-4 0,0 2 0,1-4 0,-1 2 0,1 0 0,0 2 0,0 0 0,0 1 0,0 1 0,0 1 0,0 2 0,0 1 0</inkml:trace>
  <inkml:trace contextRef="#ctx0" brushRef="#br0" timeOffset="9">16019 10977 24575,'-8'2'0,"-3"1"0,-5 4 0,-1 3 0,-2-1 0,4-1 0,-1-1 0,-2 1 0,-5 4 0,-7 1 0,2 2 0,5-3 0,8-4 0,4-1 0,4 2 0,-2 0 0,1 0 0,0 4 0,4-2 0,0 2 0,4-3 0,1-3 0,0-3 0,1 0 0,3 2 0,3 8 0,7 10 0,-2 0 0,1-4 0,-7-10 0,-4-10 0,1-5 0,8-10 0,0-4 0,-1 3 0,-3 6 0,-8 9 0,2-5 0,-1-6 0,1-7 0,-2-4 0,0 5 0,0 6 0,0 8 0,-5 3 0,-2 0 0,-4 1 0,-1-3 0,3 3 0,0-1 0,5 1 0,0 0 0,2 0 0,-5 0 0,1 0 0,1 0 0,1 0 0,2 0 0,1 0 0,1 0 0</inkml:trace>
  <inkml:trace contextRef="#ctx0" brushRef="#br0" timeOffset="10">16068 11616 24575,'0'5'0,"-2"-1"0,-4 8 0,-5 6 0,-4 7 0,-7 4 0,-1 1 0,-2-2 0,3 1 0,-1-1 0,2 3 0,0 2 0,1 3 0,2-2 0,0 0 0,0-7 0,1-3 0,0-4 0,0-3 0,-1-1 0,1-3 0,1 1 0,2-2 0,6-2 0,-13 8 0,7-2 0,-10 8 0,7-6 0,4-4 0,2-3 0,4-5 0,3-1 0,0-2 0,1 0 0,-2 1 0,0 1 0,1 0 0,1 1 0,-1-2 0,3-2 0,-1-1 0,2-1 0,-1 0 0</inkml:trace>
  <inkml:trace contextRef="#ctx0" brushRef="#br0" timeOffset="11">16264 11645 24575,'0'3'0,"3"7"0,3 8 0,6 13 0,2 6 0,3 3 0,-7-9 0,1 2 0,-6-8 0,3 4 0,1 1 0,2 6 0,-1 1 0,-1 0 0,-5-4 0,0-4 0,0-4 0,0-3 0,0-4 0,1-2 0,-1-4 0,1-1 0,-3-2 0,2 0 0,1 2 0,3 4 0,2 1 0,1 1 0,1-3 0,1 0 0,-2-1 0,-4-5 0,-3-3 0,-4-4 0,0-1 0,0 1 0,2 0 0,-1 2 0,2 1 0,0 5 0,3 4 0,-1 1 0,1-4 0,-4-4 0,0-5 0,-2 0 0,0 0 0,1-1 0,-1 2 0,0-2 0,0 2 0</inkml:trace>
  <inkml:trace contextRef="#ctx0" brushRef="#br0" timeOffset="12">14460 12580 24575,'-2'4'0,"2"-1"0,-1-3 0,1 2 0,-1 0 0,-1 2 0,1-1 0,-1 4 0,0-2 0,1 0 0,-1 1 0,2-1 0,0 2 0,1 1 0,0 0 0,0-2 0,1-1 0,-1 0 0,3 1 0,5 1 0,0 0 0,1-1 0,-5-2 0,2 2 0,6 1 0,-1-2 0,3 0 0,-8-5 0,4 0 0,9 0 0,4 1 0,0-1 0,-9 1 0,-9-2 0,-5-2 0,-1-3 0,1 0 0,-1-1 0,-1-1 0,1 0 0,0 0 0,-1 2 0,1-1 0,-1 1 0,0 2 0,-1-1 0,1 3 0,1-1 0,-1 1 0,1 0 0,-2 1 0,1 0 0,-1 0 0,0-2 0,-1-1 0,0 1 0,-1 0 0,-2 1 0,-2-1 0,-3 0 0,1 1 0,5-1 0,2 1 0,2 0 0,-1 1 0,0 0 0,0 1 0,1-2 0,0 1 0,-1-1 0,0 0 0,-1 1 0,2 0 0,0 1 0,-4-1 0,-4 0 0,-8-1 0,-1-1 0,-1 1 0,10 1 0,5 0 0,3 2 0,-1-1 0,6 2 0,3 0 0,2 1 0,1-1 0,-5-2 0,-2 1 0</inkml:trace>
  <inkml:trace contextRef="#ctx0" brushRef="#br0" timeOffset="13">14858 12635 24575,'-2'4'0,"1"-1"0,1-1 0,-2 3 0,1-1 0,-1 3 0,1 0 0,-1 0 0,1-2 0,0 4 0,1-4 0,0 3 0,2 2 0,0-2 0,2 3 0,1-3 0,2-2 0,2-1 0,1 2 0,-1-2 0,-3 0 0,-1-4 0,-1 0 0,3-1 0,11 2 0,7 0 0,-3 1 0,-6 1 0,-8-3 0,-5 0 0,5-3 0,5 0 0,8-2 0,4 0 0,-3 1 0,-5 1 0,-10 0 0,-5-1 0,-3-1 0,-2-2 0,0-1 0,-1-2 0,0 2 0,2 0 0,0 2 0,2 1 0,-3 0 0,-1-3 0,-2 0 0,-1-1 0,0 1 0,1 1 0,1 2 0,0-3 0,-6 0 0,-6-2 0,1 2 0,0 3 0,9 2 0,0 1 0,0 1 0,-3-2 0,1 1 0,2 0 0,4 0 0,0 0 0,1 0 0,0 1 0,-4-1 0,-5 0 0,-3-1 0,-3 1 0,6 0 0,5 0 0,5 1 0,1 0 0,1 1 0</inkml:trace>
  <inkml:trace contextRef="#ctx0" brushRef="#br0" timeOffset="14">14181 12562 24575,'-7'3'0,"0"3"0,4-4 0,0 4 0,3-3 0,-1 4 0,1 2 0,1-1 0,-1 3 0,4 0 0,0-2 0,1 2 0,2-5 0,0-1 0,4 0 0,3 0 0,3 2 0,3-2 0,1 1 0,3-3 0,3-1 0,-3-2 0,-6 0 0,-6 0 0,-8 0 0,-3-2 0,-1-5 0,0 0 0,0 0 0,0 1 0,0 2 0,1 0 0,-1-3 0,-1 0 0,0-1 0,-3 1 0,2 0 0,-1 2 0,2 1 0,-3-1 0,-2 2 0,-5-2 0,-3 1 0,-7-2 0,3 1 0,-4 0 0,5 1 0,2 2 0,4 0 0,4 0 0,3 1 0,3 1 0,0-1 0,7 4 0,-4-2 0,5 2 0</inkml:trace>
  <inkml:trace contextRef="#ctx0" brushRef="#br0" timeOffset="15">15291 12722 24575,'-2'3'0,"-1"-2"0,1 1 0,0-1 0,-1 1 0,1 2 0,0-1 0,0 1 0,1 2 0,0 0 0,2 1 0,7 4 0,-1-4 0,5 4 0,-3-5 0,1-2 0,1 1 0,-1-3 0,-1-1 0,1 1 0,1-1 0,0 1 0,-1-2 0,-2 0 0,-2 0 0,-1 0 0,1 0 0,-1 0 0,-1-1 0,0-2 0,2 0 0,1 0 0,2-1 0,-4 0 0,-3-2 0,-2 0 0,0 0 0,0 2 0,-3-6 0,-1 5 0,-2-5 0,2 5 0,-1 0 0,3 2 0,-1-1 0,-1 0 0,-2-1 0,-1-1 0,-4 0 0,-4-1 0,-5 2 0,0-1 0,5 2 0,6 3 0,6 0 0,-3 0 0,0 1 0,-2 0 0,3 0 0,0 0 0,1 1 0,-2 0 0,1 2 0,2-1 0,3-2 0,2 2 0,-1-2 0,1 0 0</inkml:trace>
  <inkml:trace contextRef="#ctx0" brushRef="#br0" timeOffset="16">13924 12539 24575,'-1'4'0,"0"-1"0,-1 2 0,0-1 0,0-2 0,1 2 0,0-1 0,0 3 0,1-1 0,0 1 0,1-1 0,0 1 0,2 1 0,0 0 0,3-1 0,2-1 0,4 1 0,11-1 0,5 1 0,-1-2 0,-9 0 0,-11-4 0,-3-2 0,4 0 0,3-1 0,-1 0 0,-2-1 0,-6-2 0,-1-1 0,-1-3 0,-1 2 0,0-1 0,-1 2 0,-3-2 0,1 3 0,-1 1 0,2 2 0,-2 0 0,-1 1 0,-7-4 0,-7-2 0,1 3 0,3-1 0,9 6 0,4-1 0,2 1 0,-4 3 0,-1 0 0,-1 3 0,2-1 0,2-3 0,3 0 0,3-1 0,-2 0 0,2 0 0</inkml:trace>
  <inkml:trace contextRef="#ctx0" brushRef="#br0" timeOffset="17">13664 12566 24575,'-4'1'0,"2"0"0,1 0 0,1 1 0,-1 4 0,0-1 0,0 0 0,0-2 0,1-1 0,1 1 0,2 0 0,4 0 0,2 1 0,2-3 0,-2 1 0,-2 0 0,-2-2 0,0 1 0,4 0 0,2-1 0,5 0 0,-1 0 0,-4 0 0,-5 0 0,-3-1 0,1-1 0,3-3 0,3-1 0,-2 2 0,-2-3 0,-4 2 0,-2-1 0,0 2 0,1 0 0,-1 1 0,0-1 0,-1 0 0,0 0 0,-1 1 0,0-1 0,1 2 0,1-1 0,-1 1 0,1 1 0,-2-1 0,1 0 0,-3 0 0,0 0 0,-5-1 0,1 0 0,0 0 0,2 2 0,0 0 0,2 0 0,-3 0 0,0 1 0,0-1 0,2 2 0,2 0 0,1 1 0,1-1 0,0-1 0,-1 1 0,2-1 0,-5 2 0,2-1 0,-1 1 0,1-1 0,2 1 0,-1-2 0,0 2 0,1-1 0,-1 0 0,2-1 0,-1 0 0</inkml:trace>
  <inkml:trace contextRef="#ctx0" brushRef="#br0" timeOffset="18">15566 12697 24575,'-1'5'0,"0"-1"0,0-1 0,1-2 0,0 2 0,0 1 0,2 3 0,1 0 0,2 0 0,-1-3 0,0-3 0,-2 1 0,1-1 0,-2 0 0,3 1 0,1 1 0,2 1 0,2-1 0,0 1 0,-3-2 0,-1 0 0,0 0 0,4 0 0,5 0 0,-1 1 0,1 0 0,-1 1 0,-1-2 0,-1 0 0,-3-3 0,-5-3 0,1-1 0,0-3 0,1 1 0,2-1 0,-1 0 0,-3-1 0,-1 1 0,0 3 0,-2-2 0,0 3 0,0-2 0,-2-2 0,1 2 0,-1-4 0,0 2 0,0 2 0,2 2 0,-2 1 0,-1-2 0,-4-2 0,-2 0 0,-1 1 0,3 2 0,-3 1 0,-1 1-6784,0-1 6784,2 1 0,5 1 0,2 1 0,-2-1 0,-4-1 0,-3-1 0,-6-1 0,5 1 0,1 1 6784,8 2-6784,-1 2 0,2 2 0,0 1 0,-1-1 0,1 0 0,-2-3 0,1 0 0,-1-1 0,1 0 0,2 2 0,0-1 0,0 2 0,1 0 0,-1-1 0,1 0 0,-1-1 0,1 1 0,-2-1 0,1 2 0,-1-2 0,2 1 0,0-2 0,1 2 0,0-2 0</inkml:trace>
  <inkml:trace contextRef="#ctx0" brushRef="#br0" timeOffset="19">16540 12386 24575,'0'4'0,"0"1"0,-1-3 0,0 3 0,2 0 0,-1 1 0,1-1 0,-1-2 0,0 0 0,0 1 0,0 1 0,1 1 0,-1 1 0,0-1 0,0 0 0,1 0 0,-1-1 0,1 1 0,-1 1 0,0-1 0,2 0 0,-2 0 0,0 0 0,1-1 0,0 1 0,1-1 0,-1 1 0,0-1 0,-1-1 0,1 1 0,-1-1 0,1 0 0,0 1 0,3 2 0,-1-1 0,1-1 0,-2-2 0,0-1 0,0 0 0,-1 0 0,0-1 0,1 0 0,1 0 0,3 2 0,-1-1 0,-1 0 0,-1-1 0,-2 0 0,3 3 0,3 1 0,6 2 0,0-1 0,-3-3 0,-4-1 0,-4-1 0,1 0 0,1 1 0,1 1 0,1 2 0,0-3 0,-1 3 0,-1-1 0,1-1 0,-1 1 0,-1-2 0,-2 1 0,1 0 0,2 2 0,5 1 0,5 5 0,-2-2 0,0-1 0,-8-5 0,-1-1 0,-2-1 0,1 1 0,1 2 0,0 0 0,2 2 0,-1 0 0,0-1 0,-1-1 0,-1 2 0,1 3 0,3 4 0,2 4 0,1 0 0,0-3 0,-1-2 0,-3-4 0,-1-2 0,-1 0 0,-1-1 0,2 1 0,0 2 0,1 0 0,-2-3 0,0 2 0,-1-4 0,-1 0 0,1-1 0,0 1 0,0 2 0,0-2 0,-1 0 0,1-2 0,-2 1 0,1-2 0,0 1 0,10 1 0,-7-1 0,7 0 0</inkml:trace>
  <inkml:trace contextRef="#ctx0" brushRef="#br0" timeOffset="20">16150 13448 24575,'-6'1'0,"-2"3"0,-1 0 0,-4 2 0,2 2 0,2-1 0,3 1 0,2-1 0,2 2 0,0 4 0,1 1 0,0-1 0,2-4 0,0-1 0,3-1 0,5 3 0,1-2 0,5 0 0,2-6 0,1 0 0,7-2 0,-1 1 0,0 2 0,-7 0 0,-6-1 0,-6-3 0,0-2 0,3-2 0,8-4 0,2 0 0,-1 0 0,-7 2 0,-6 0 0,-4 1 0,-1-3 0,-1 1 0,-1 0 0,0 0 0,0 2 0,-1 1 0,1 0 0,-2-1 0,-2-2 0,-2 0 0,-2 1 0,1 1 0,3 3 0,1 0 0,2 2 0,-5 0 0,-1 1 0,-2 0 0,3 0 0,4 0 0,1-1 0,0 0 0,-2 1 0,4 0 0,7 0 0,5-1 0,-2 1 0,-2-1 0</inkml:trace>
  <inkml:trace contextRef="#ctx0" brushRef="#br0" timeOffset="21">16457 13493 24575,'-4'1'0,"0"0"0,1 0 0,0 2 0,0 1 0,2 3 0,0 0 0,1 1 0,1-2 0,0 1 0,4 3 0,4 4 0,3-1 0,1-2 0,0-5 0,2-4 0,8 1 0,3-1 0,-2 0 0,-8 0 0,-10-2 0,-2-1 0,0-2 0,2-1 0,2-1 0,0-1 0,-2 0 0,-3-3 0,-1 0 0,-2 0 0,0 0 0,-1 0 0,-2-2 0,1 1 0,-3 1 0,1 1 0,1 2 0,1 0 0,1 2 0,-2-2 0,-3-1 0,1 2 0,-3-2 0,3 3 0,2 2 0,-2 1 0,-5 0 0,-7 0 0,-1 1 0,4-1 0,8 2 0,6-1 0,1 1 0,0-1 0,0 0 0</inkml:trace>
  <inkml:trace contextRef="#ctx0" brushRef="#br0" timeOffset="22">15828 13436 24575,'-5'3'0,"-3"2"0,0 1 0,-1-1 0,5 1 0,1 0 0,1 1 0,0 3 0,2 2 0,0-1 0,0 1 0,1-4 0,1-2 0,1 1 0,2 0 0,4 2 0,-1-5 0,-1 0 0,-1-3 0,1-1 0,8-2 0,11 0 0,2-1 0,-5 1 0,-10 1 0,-7 0 0,-4-2 0,0-1 0,1-6 0,3-1 0,-1-2 0,-1 3 0,-2-1 0,0 4 0,-1 2 0,0 1 0,-1 2 0,-4-3 0,-2-2 0,-3-2 0,0 0 0,3 4 0,3 3 0,1 0 0,-2-1 0,-2-1 0,-2 1 0,1 1 0,1 1 0,2 2 0,0-1 0,1 2 0,0-2 0,2 1 0,0 0 0,0 0 0,-1 0 0,1 0 0,0 0 0,3 0 0,7 2 0,-4-1 0,4 0 0</inkml:trace>
  <inkml:trace contextRef="#ctx0" brushRef="#br0" timeOffset="23">16790 13520 24575,'-2'1'0,"-1"0"0,1 2 0,0 0 0,1 2 0,-1 2 0,1 2 0,0 2 0,2-2 0,1-2 0,0 0 0,3 0 0,-1 2 0,4-2 0,2 1 0,0-3 0,3-2 0,2 1 0,5-1 0,4-1 0,1-4 0,-8-3 0,-7-2 0,-7-2 0,-1 2 0,2-3 0,0 2 0,1-1 0,-1-1 0,-1 1 0,-3-2 0,-2 1 0,-1-2 0,-1 0 0,-2 3 0,1 2 0,-4 3 0,-6 1 0,-2-1 0,-1 1 0,2 1 0,4 1 0,-6 0 0,-5 1 0,1-1 0,6 1 0,9 1 0,11 1 0,0 1 0,2 1 0,-1-2 0,-2 0 0,-1-1 0,-2 0 0</inkml:trace>
  <inkml:trace contextRef="#ctx0" brushRef="#br0" timeOffset="24">15474 13440 24575,'-3'5'0,"1"0"0,0 0 0,1 2 0,0 2 0,-1 2 0,2-1 0,-2 2 0,1-4 0,1-1 0,1-1 0,-1 2 0,2-4 0,-1 1 0,1-2 0,2 0 0,4 0 0,4 2 0,4-1 0,3-1 0,3-1 0,8-1 0,3-1 0,4 0 0,-11 0 0,-11 0 0,-9-1 0,-4 0 0,1-3 0,1-2 0,-1-2 0,0-1 0,-2-2 0,-3 2 0,1 1 0,-1 2 0,0 1 0,-3-2 0,-1 1 0,-1-1 0,2 3 0,1 1 0,0 0 0,-2 0 0,-1-1 0,-1 2 0,-3-2 0,-4 2 0,-3-1 0,0 1 0,6 1 0,5 0 0,3 1 0,0-1 0,0 1 0,-2-1 0,1 1 0,0 0 0,1 0 0,1 1 0,1-2 0,0 3 0,1-2 0,0 1 0,0 2 0,1 0 0,-1-1 0,1-1 0,-1 0 0,0-1 0,0 0 0</inkml:trace>
  <inkml:trace contextRef="#ctx0" brushRef="#br0" timeOffset="25">17147 13433 24575,'-1'5'0,"-1"0"0,0 0 0,1 2 0,-3 1 0,2-1 0,-1 2 0,0 0 0,0 0 0,-1 2 0,2-2 0,-1 5 0,1-1 0,-2 5 0,2-1 0,-1 3 0,0-4 0,0-1 0,1-2 0,0 0 0,0 3 0,0-2 0,1-2 0,0-4 0,1-5 0,-1-1 0,1-2 0,5-5 0,2-4 0,0 1 0,-1 0 0</inkml:trace>
  <inkml:trace contextRef="#ctx0" brushRef="#br0" timeOffset="26">17237 13608 24575,'-1'5'0,"-1"1"0,-1 1 0,0 3 0,0 0 0,2-1 0,0-1 0,1-4 0,1 3 0,2-4 0,1 3 0,0-3 0,-1-2 0,-1-1 0,5 0 0,6 0 0,8 0 0,-1 0 0,-3 0 0,-5 0 0,-1-1 0,1-3 0,-3-1 0,2-7 0,-5 2 0,1-3 0,-2 3 0,-1-1 0,3 0 0,-2 0 0,0 2 0,-3-1 0,-1 2 0,-1 0 0,0 1 0,-2 1 0,-3-2 0,-2 1 0,-2 1 0,-1 2 0,-5 2 0,-7 0 0,-7 1 0,3 0 0,7 0 0,10 1 0,3 0 0,3 1 0,-1-1 0,3 1 0,0-1 0,1 3 0,-1 1 0,0-1 0,0 0 0,0-1 0,1-1 0,0 0 0</inkml:trace>
  <inkml:trace contextRef="#ctx0" brushRef="#br0" timeOffset="27">17407 10308 24575,'1'11'0,"2"4"0,0 7 0,0 1 0,0 1 0,1 1 0,2-1 0,0 3 0,1 1 0,-3-1 0,-1-1 0,0-3 0,-1-4 0,-1 2 0,2 1 0,3 6 0,1 1 0,3 1 0,-4-4 0,0-1 0,-2-2 0,0 1 0,0-6 0,-1 0 0,-1-6 0,0 1 0,0-5 0,1 6 0,0-3 0,0-1 0,-1-2 0,0-3 0,-1 2 0,0-1 0,0 4 0,3 1 0,-2 1 0,0-3 0,0-4 0,0-2 0,1 2 0,-1-3 0,1 3 0,-2-3 0,0 1 0,1 1 0,-1 0 0,0 0 0,0 0 0,0 0 0,2 3 0,1 1 0,0 2 0,-1-4 0,-2 0 0,1-2 0,-1 4 0,3 6 0,0 3 0,1-1 0,-1-7 0,-2-6 0,1-3 0,-2-1 0,-1 1 0</inkml:trace>
  <inkml:trace contextRef="#ctx0" brushRef="#br0" timeOffset="28">17491 11404 24575,'-3'5'0,"-1"1"0,1 1 0,-2 2 0,1 0 0,1 1 0,1-1 0,1 0 0,2 0 0,1 1 0,2 2 0,3 0 0,0-2 0,2-4 0,2-2 0,3-1 0,2-4 0,6-3 0,4-7 0,1-3 0,-3-1 0,-11 3 0,-7 1 0,-6 3 0,0 3 0,-3-5 0,-3 3 0,-5-6 0,0 4 0,0 2 0,5 1 0,2 4 0,1-3 0,-4 0 0,-1-1 0,-1 1 0,1 3 0,4 0 0,2 2 0,-2 0 0,1 0 0,-2 0 0,3 0 0,0 0 0,12 0 0,-7 1 0,8-1 0</inkml:trace>
  <inkml:trace contextRef="#ctx0" brushRef="#br0" timeOffset="29">17759 11404 24575,'-2'3'0,"-1"0"0,2 2 0,1 0 0,-2 3 0,1 2 0,0 1 0,-1 2 0,1 0 0,0 2 0,3 1 0,-1-3 0,2-3 0,-1-7 0,2-1 0,1-1 0,7 0 0,13 1 0,6 1 0,1-2 0,-11-3 0,-10-2 0,-9-2 0,-1-2 0,-1-2 0,0-1 0,-2-6 0,-3 1 0,-1-1 0,1 5 0,2 4 0,2 4 0,0 1 0,-1-1 0,-3-1 0,-12-2 0,6 2 0,-4 0 0,14 6 0,6 1 0,3 3 0,-3-3 0,0 0 0</inkml:trace>
  <inkml:trace contextRef="#ctx0" brushRef="#br0" timeOffset="30">18035 11435 24575,'-2'4'0,"0"1"0,0-3 0,0 2 0,-1 0 0,-1 2 0,0 1 0,2 0 0,1-1 0,1 1 0,2 2 0,3 1 0,8 6 0,2-5 0,-1 0 0,-6-6 0,-4-4 0,1-1 0,2 0 0,5-1 0,9 0 0,0-2 0,-1 0 0,-8-2 0,-6-7 0,-5-7 0,0-4 0,-3 1 0,-7 0 0,-10 5 0,1 3 0,0 4 0,10 7 0,5 1 0,1 1 0,1 1 0,0-1 0,-1 0 0,2 1 0,0 3 0,5 0 0,9 3 0,-7-3 0,6 0 0</inkml:trace>
  <inkml:trace contextRef="#ctx0" brushRef="#br0" timeOffset="31">18346 11442 24575,'-3'6'0,"-4"0"0,0 1 0,-2 1 0,3 0 0,2-2 0,3 0 0,1 0 0,0 3 0,3 0 0,1 1 0,3-3 0,-1-2 0,1-2 0,1-3 0,12 0 0,17 0 0,-3 0 0,-1 0 0,-20-4 0,-11-3 0,-2-6 0,0-5 0,0 0 0,-4 0 0,1 5 0,-1 3 0,0 3 0,0 1 0,-1 0 0,-5-2 0,-10-1 0,-12-2 0,2 1 0,4 4 0,15 4 0,7 2 0,-1 0 0,-2 1 0,0 0 0,2 1 0,3 0 0,6 1 0,0-1 0,1 1 0,-2-2 0</inkml:trace>
  <inkml:trace contextRef="#ctx0" brushRef="#br0" timeOffset="32">18714 11315 24575,'-3'7'0,"0"2"0,-1 5 0,0 3 0,-1 9 0,-1 1 0,-2 7 0,0-2 0,-1 6 0,2-3 0,0 2 0,2-12 0,1-7 0,3-9 0,0-5 0,0-3 0,1-1 0,0 2 0,-1 1 0,1-1 0,0-1 0,2 0 0,8-5 0,-2 0 0,2 0 0,-6 2 0</inkml:trace>
  <inkml:trace contextRef="#ctx0" brushRef="#br0" timeOffset="33">18810 11549 24575,'-6'7'0,"2"-1"0,0-2 0,2 0 0,0 1 0,1 5 0,0 1 0,0-1 0,1-5 0,1-2 0,2-1 0,5-1 0,0 0 0,3 1 0,-2-1 0,0 0 0,0-1 0,-1-1 0,-1-3 0,-1-2 0,2 0 0,1-2 0,0 2 0,-2 3 0,-3 1 0,-1 0 0,-1 0 0,2-3 0,-2-2 0,0-2 0,-1 0 0,-1-1 0,-1-1 0,-4 0 0,-1 4 0,0 0 0,-1 4 0,2 1 0,-3 1 0,1 1 0,0 0 0,1 0 0,0 0 0,0 0 0,-2 0 0,-4 0 0,1 0 0,1 0 0,5 0 0,4 1 0,1 2 0,-1-1 0,1 1 0,5-2 0,-2-2 0,2 1 0,-3 0 0</inkml:trace>
  <inkml:trace contextRef="#ctx0" brushRef="#br0" timeOffset="34">19051 11430 24575,'-2'6'0,"0"0"0,-1 4 0,0 6 0,0 4 0,-1 7 0,-2 6 0,-1 1 0,1 0 0,1-6 0,1-3 0,2-6 0,0-3 0,-1-5 0,2 0 0,-1 0 0,-1 1 0,1-1 0,-1-3 0,2 0 0,-1 0 0,-1 2 0,1 2 0,1-1 0,0-2 0,0-4 0,0-3 0,2-2 0,1-1 0,-1 0 0,2-1 0,-2 1 0</inkml:trace>
  <inkml:trace contextRef="#ctx0" brushRef="#br0" timeOffset="35">18202 9146 24575,'4'5'0,"3"3"0,6 5 0,7 5 0,3 2 0,1-1 0,-8-5 0,1-3 0,3 4 0,6 2 0,11 8 0,-2 0 0,-15-11 0,-1 1 0,16 13 0,0 0 0,-4-3 0,-4-3 0,3 4 0,3 1 0,2 1 0,-1-2 0,-8-7 0,-3 1 0,-4-4 0,3 2 0,-2-3-6784,-2-2 6784,-9-7 0,-6-4 0,-3-1 0,0 0 0,0 0 0,0 1 0,3-1 0,-1-1 0,1 2 0</inkml:trace>
  <inkml:trace contextRef="#ctx0" brushRef="#br0" timeOffset="36">18588 10100 24575,'-6'2'0,"2"-1"0,-1 0 0,1 0 0,-5 1 0,-12 4 0,-3 3 0,0 0 0,8 1 0,7 1 0,4 4 0,2 3 0,1 5 0,3 0 0,2-2 0,4-2 0,-1-8 0,0-5 0,-1-4 0,7-2 0,8 1 0,6-3 0,0-6 0,-7-4 0,-7-7 0,-6-2 0,-1-5 0,-3 4 0,0 2 0,-5 6 0,0 4 0,0 4 0,2 2 0,-1 3 0,0-1 0,-8 0 0,-3-1 0,0-1 0,3 3 0,7 2 0,3 1 0,0 3 0,0-2 0,0-1 0,0-2 0,5-6 0,-4 4 0,5-4 0</inkml:trace>
  <inkml:trace contextRef="#ctx0" brushRef="#br0" timeOffset="37">18696 10129 24575,'-1'5'0,"0"1"0,-1 1 0,1 2 0,-1 3 0,1 3 0,1-1 0,1 0 0,1-5 0,-1-2 0,1-3 0,0 1 0,2 0 0,0-1 0,0 1 0,-2-4 0,7-1 0,7-1 0,9 1 0,-2-3 0,-4-3 0,-12-3 0,-3-3 0,-2 0 0,0 1 0,-1 0 0,-1 2 0,-1-3 0,0-1 0,-3-2 0,1 2 0,-1 3 0,2 4 0,0 3 0,-1 2 0,0 1 0,-3 0 0,1 2 0,1-1 0,1 0 0,3 0 0,-1-1 0,3 2 0,4 0 0,17 2 0,-11-1 0,9-1 0</inkml:trace>
  <inkml:trace contextRef="#ctx0" brushRef="#br0" timeOffset="38">19076 10149 24575,'-9'1'0,"-5"3"0,4-2 0,-3 4 0,7-3 0,1 3 0,1-1 0,0 3 0,1-1 0,0 1 0,2-2 0,1 0 0,1-1 0,1-1 0,0 0 0,0-1 0,1-3 0,2 0 0,4 0 0,6-3 0,6-3 0,0-5 0,-4-1 0,-6 1 0,-8-1 0,-3 1 0,-1-1 0,0 0 0,-2 1 0,-5 0 0,-1 0 0,0 2 0,3 3 0,3 4 0,0 0 0,-3 3 0,-1 0 0,-3 0 0,5 1 0,0 2 0,1 1 0,0 3-6784,0-2 6784,2 0 0,0-4 0,1-1 0,0-1 0</inkml:trace>
  <inkml:trace contextRef="#ctx0" brushRef="#br0" timeOffset="39">19252 9992 24575,'-1'6'0,"0"3"0,0 3 0,-1 2 0,0 5 0,-1-4 0,-3 15 0,-1 0 0,1-6 0,0 2 0,0-1 0,0 1 0,-2 6 0,0 0 0,2-2 0,-1-1 0,-2 2 0,-1-1 0,3-5 0,1-3 0,-7 15 0,5-16 0,4-10 0,2-6 0,2-4 0,9-9 0,-7 5 0,7-5 0</inkml:trace>
  <inkml:trace contextRef="#ctx0" brushRef="#br0" timeOffset="40">19362 10262 24575,'-3'6'0,"-3"7"0,-2 3 0,-1 4 0,2-3 0,4-4 0,4-5 0,3 1 0,-1-4 0,3 0 0,-2-3 0,7-1 0,16-1 0,-6 0 0,2 0 0,-1-1 0,0-2 0,16-1 0,-22-6 0,-11-4 0,-5-1 0,0-3 0,-1-5 0,-3-1 0,1 1 0,-3 8 0,1 8 0,1 5 0,-4 2 0,-1 0 0,1 0 0,3 2 0,5-2 0,4 1 0,6 1 0,10 1 0,-8-2 0,2 2 0</inkml:trace>
  <inkml:trace contextRef="#ctx0" brushRef="#br0" timeOffset="41">19673 10243 24575,'-4'2'0,"-1"1"0,2 1 0,-1 2 0,1 0 0,-1 3 0,-1 4 0,1 3 0,1 0 0,3-6 0,1-4 0,1-1 0,5-3 0,6 5 0,10-2 0,3 0 0,-7-3 0,-5-2 0,-7-6 0,4-4 0,4-2 0,1 0 0,-6 6 0,-5-1 0,-6-2 0,-4-4 0,-2-2 0,0 2 0,4 5 0,1 2 0,-1 2 0,-1-1 0,-3 1 0,0 0 0,3 3 0,0 0 0,3 1 0,4 1 0,4 0 0,-1 0 0,-1 0 0</inkml:trace>
  <inkml:trace contextRef="#ctx0" brushRef="#br0" timeOffset="42">19941 10247 24575,'-2'3'0,"0"4"0,-2 0 0,-1 2 0,1 0 0,2 0 0,0 2 0,1-1 0,0-1 0,1-4 0,1-1 0,-1 0 0,2 0 0,0 3 0,3-2 0,4 1 0,3-1 0,8 0 0,3 0 0,6-1 0,-8-2 0,-7-1 0,-9-3 0,-4-1 0,2-1 0,2-1 0,2-2 0,-1-3 0,-2-4 0,-2-5 0,-2-3 0,-1-2 0,0 3 0,-1 6 0,-2 5 0,0 6 0,-3 0 0,-7 1 0,-5 0 0,-8-3 0,0 2 0,7-1 0,9 4 0,7 0 0,4 1 0,0 2 0,0-1 0</inkml:trace>
  <inkml:trace contextRef="#ctx0" brushRef="#br1" timeOffset="43">13745 12135 24575,'-3'-4'0,"-2"1"0,1 1 0,0 1 0,0-1 0,2 0 0,-3 0 0,-3 0 0,-1 0 0,-1 1 0,5 0 0,1 2 0,0 0 0,-6 1 0,-5 2 0,-4 0 0,3 0 0,4-1 0,8 2 0,1-3 0,2 0 0,-1 1 0,1 3 0,0 1 0,-1 1 0,1 0 0,-2 2 0,0 3 0,0 0 0,-2-2 0,4-5 0,1-1 0,1-1 0,1 8 0,1-1 0,1 3 0,-1-6 0,2-7 0,-2-3 0,0-2 0,2 2 0,-2 4 0,3 2 0,0-1 0,1 0 0,-2-3 0,1-2 0,1-5 0,3-2 0,0-2 0,0 2 0,-5 2 0,-1 2 0,-2 1 0,-1-1 0,0 3 0,-1-1 0,1 3 0,-1 0 0,2-2 0,-1 0 0,0-1 0,2 0 0,-2-1 0,1 0 0,-1-1 0,0 1 0,0 1 0,-1 1 0,0 0 0,0 1 0,0 1 0,1-1 0,0-1 0,-1 0 0,2-1 0,-2 1 0,0-1 0,0 2 0,0 0 0,0-1 0,0-1 0,1 0 0,-1-2 0,1 2 0,1-1 0,0-1 0,0 3 0,-1-1 0,0 3 0,-2 3 0,-1 1 0,1 2 0,-2 2 0,0 1 0,-1 2 0,1-1 0,-1 0 0,2-2 0,0-3 0,1-1 0,0-1 0,1 1 0,0 3 0,0 1 0,0 0 0,1-1 0,-1-2 0,1 1 0,1-1 0,-1 2 0,4 1 0,1 1 0,2-1 0,0-2 0,-3-4 0,-2 0 0,0-1 0,0 1 0,5 0 0,-1 1 0,2-1 0,-1 0 0,3 0 0,5-1 0,1 1 0,0-2 0,-6 1 0,-8-2 0,-2 1 0,-2-2 0,1-3 0,0-2 0,0 0 0,0 3 0</inkml:trace>
  <inkml:trace contextRef="#ctx0" brushRef="#br1" timeOffset="44">15149 13191 24575,'0'4'0,"0"0"0,0-2 0,0 3 0,-1 1 0,1 4 0,0 1 0,-1 5 0,0 4 0,1 2 0,0 4 0,0-7 0,-2 0 0,1-10 0,-2-1 0,2-3 0,-1 3 0,0 3 0,0 6 0,-1 2 0,0 2 0,1-4 0,-3-4 0,1-2 0,-1-2 0,2-1 0,2-2 0,0-4 0,2-2 0,-1-3 0,2 1 0,0-2 0,1-3 0,3-5 0,2-5 0,2-2 0,0 1 0,-3 6 0,-3 7 0,-2 1 0,3 3 0,8-3 0,5 0 0,5-3 0,-1 2 0,-6 0 0,-5 2 0,-5 2 0,-1 1 0,2 7 0,1 0 0,-1 7 0,-5-3 0,0 1 0,-2-3 0,-2-4 0,0 1 0,-1-1 0,-2 3 0,0 0 0,-4 2 0,0-2 0,-2-1 0,1-2 0,0-3 0,4 0 0,-3-6 0,-6-8 0,-4-5 0,0 0 0,4 4 0,10 10 0,4 3 0,1 0 0,4 0 0,-2-1 0,2 0 0</inkml:trace>
  <inkml:trace contextRef="#ctx0" brushRef="#br1" timeOffset="45">18763 11954 24575,'-4'-2'0,"0"2"0,-1-2 0,-6-1 0,0 1 0,-2 1 0,3 1 0,3 1 0,2-1 0,-1 2 0,1-1 0,-1 1 0,-3 0 0,1 1 0,1 0 0,2-2 0,3 1 0,0 0 0,-3 2 0,-1 1 0,-3 2 0,1-2 0,3-1 0,0 0 0,2 2 0,1 0 0,1 2 0,-1-1 0,2-1 0,1 0 0,0 0 0,2 2 0,-1 2 0,2 1 0,-2-1 0,0-3 0,-1-1 0,0-2 0,2 8 0,-1-3 0,0 0 0,2-4 0,4-4 0,7 0 0,8-1 0,1 2 0,-1 2 0,-7-2 0,-6 1 0,-5-3 0,-3 0 0,-1 0 0,0 0 0,5 2 0,11-2 0,-8 2 0,6-2 0</inkml:trace>
  <inkml:trace contextRef="#ctx0" brushRef="#br1" timeOffset="46">19876 10863 24575,'-7'-8'0,"0"1"0,-4-7 0,-3 1 0,0 2 0,3 3 0,6 5 0,1 2 0,-4 1 0,-3 2 0,-4 1 0,0 1 0,1 1 0,4 0 0,3 4 0,2-3 0,1 4 0,0-1 0,2 0 0,1-2 0,2 0 0,1 7 0,2 5 0,-1 0 0,1-3 0,-3-10 0,1-5 0,1 1 0,6 2 0,3 1 0,-1 0 0,-3-1 0,-5-3 0,1-4 0,4 1 0,5-4 0,0 1 0,-2-4 0,-5-7 0,-4-10 0,1-10 0,0-5 0,2 1 0,-1 11 0,1 4 0,0 8 0,1 0 0,8-18 0,-4 10 0,4-12 0,-8 17 0,-2 6 0,-2 2 0,-1 4 0,0 4 0,-1 1 0,-4 15 0,2 1 0,-4 10 0,4-5 0,0-3 0,1-5 0,0-1 0,-1 8 0,-1 6 0,-2 8 0,0 4 0,3-6 0,0-5 0,2-9 0,0-6 0,0-1 0,1 0 0,0-1 0,-1 1 0,1 1 0,-1 1 0,0 0 0,1 1 0,0-3 0,1 1 0,-1-3 0,0 0 0,3-1 0,-2 2 0,1 0 0,0-2 0,0-1 0,2 3 0,7 2 0,4-1 0,4 0 0,-8-4 0,-4-1 0,-6-3 0,4 2 0,-3-2 0,3 2 0,-5-3 0,0-1 0,-1 0 0,0 1 0,1-1 0,2-3 0,-3 3 0,3-2 0</inkml:trace>
  <inkml:trace contextRef="#ctx0" brushRef="#br2" timeOffset="47">16615 10167 24575,'1'-4'0,"0"0"0,-2 1 0,0-1 0,-1 2 0,-1-1 0,-1 1 0,1 0 0,0-1 0,0 0 0,-2-2 0,0 2 0,-2-3 0,1 3 0,-4-1 0,0 1 0,-5 2 0,1 0 0,3 0 0,5 1 0,2 0 0,-3 1 0,-2-1 0,-2 2 0,1 0 0,1 1 0,1 1 0,0 1 0,0-1 0,1 3 0,1 0 0,-1 4 0,2-1 0,-1 4 0,1 1 0,-1 0 0,1-2 0,3-4 0,1-2 0,2 2 0,-1 2 0,2-1 0,-1-4 0,-1-3 0,4 2 0,1 5 0,3-1 0,-1 1 0,-2-5 0,0-3 0,2 0 0,10 0 0,6 0 0,3 1 0,-7-2 0,-6-2 0,-8-6 0,0-6 0,3-4 0,2-4 0,0 4 0,-3 3 0,-4 4 0,-2 1 0,0 2 0,0-1 0,-2 4 0,1 2 0,-1 0 0,1 2 0,0-2 0,0 1 0,0-1 0,0-2 0,0 1 0,0-1 0,0 2 0,1 0 0,-1 2 0,-2 4 0,1 3 0,-5 5 0,2 1 0,2-2 0,-1 1 0,3-3 0,-1-1 0,2 0 0,0 0 0,1 3 0,4 3 0,-1-1 0,1-2 0,-3-6 0,-1-2 0,0 0 0,3 1 0,5 6 0,10 5 0,5 3 0,0-5 0,-6-6 0,-10-5 0,-3-2 0,0 0 0,1-1 0,-1 0 0,-1 1 0,-6 0 0,0-2 0,-2 1 0,1-1 0,0 0 0</inkml:trace>
  <inkml:trace contextRef="#ctx0" brushRef="#br2" timeOffset="48">16568 11193 24575,'-1'8'0,"1"0"0,0 5 0,-2 2 0,1 4 0,-1 3 0,0-4 0,0 3 0,1-4 0,0 0 0,0-2 0,0-1 0,-1 1 0,1 1 0,-3 4 0,1-6 0,1 1 0,0-4 0,1-1 0,0 3 0,-1-4 0,0-1 0,2-4 0,-1-2 0,1 0 0,0 0 0,-1-1 0,1 1 0,0-1 0,0 0 0,0 0 0,0 1 0,0 0 0,0-6 0,4-8 0,0-5 0,2-4 0,-1 3 0,-1 1 0,0 1 0,-1 2 0,0 4 0,-2 6 0,2 1 0,0 3 0,4-1 0,1-1 0,3 1 0,0 0 0,1-1 0,-1 2 0,-3 0 0,-2 0 0,-2 2 0,2 4 0,1 2 0,0 3 0,-3 2 0,2 1 0,-2 0 0,0-3 0,-1-4 0,-2-4 0,-1-1 0,0 3 0,-3 0 0,1 3 0,0-1 0,-2 0 0,-1-2 0,-8 0 0,-9 0 0,-7 0 0,-7-2 0,5-2 0,3-2 0,10-2 0,6-2 0,4-1 0,0 1 0,3 1 0,2 2 0,4 2 0,1 0 0</inkml:trace>
  <inkml:trace contextRef="#ctx0" brushRef="#br2" timeOffset="49">18366 8744 24575,'1'-4'0,"-1"0"0,1-1 0,-1 0 0,-2-2 0,1-1 0,-3 0 0,-1 1 0,1 1 0,0 1 0,1 0 0,0 1 0,-3 0 0,-6 1 0,-6-1 0,-4 2 0,3 2 0,7 0 0,6 2 0,2 1 0,-2 3 0,0-1 0,-1 3 0,2-3 0,3 2 0,0 0 0,-1 4 0,1 0 0,-1 9 0,2 2 0,2 1 0,1-1 0,-1-8 0,3-7 0,4 1 0,10 2 0,6 6 0,1-4 0,-10-5 0,-8-8 0,-4-7 0,2-7 0,4-10 0,7-14 0,3-3 0,-9 20 0,-1 0 0,6-10 0,-5 9 0,-3 6 0,-1-1 0,-2-5 0,-3-7 0,1-3 0,-2 7 0,0 4 0,2 7 0,1-4 0,0 2 0,-1 0 0,-2 7 0,0 5 0,-1 3 0,-2 6 0,-2 2 0,-1 3 0,2 2 0,2 1 0,0 1 0,-2 1 0,1 0 0,-1 4 0,1 0 0,1 3 0,-2 0 0,0 1 0,1-1 0,0 3 0,1 2 0,2 1 0,2 10 0,0-9 0,4 10 0,4-6 0,3 5 0,1-2 0,-5-11 0,-3-8 0,-1-6 0,3 2 0,6-2 0,7 1 0,-2-5 0,-4-4 0,-9-2 0,-5 0 0,-1 0 0,-1-3 0,0 3 0,1-3 0</inkml:trace>
  <inkml:trace contextRef="#ctx0" brushRef="#br2" timeOffset="50">18918 6235 24575,'-2'9'0,"-4"11"0,-5 20 0,4-5 0,0 3 0,-2 6 0,2 2 0,2-10 0,1 2 0,-1 3 0,0 4 0,-1-6 0,-1-5 0,-1 0 0,0 6 0,-1 4 0,-1-4 0,-1-3 0,-3-2 0,-1 0 0,-1-1 0,0-6 0,0-3 0,2-3 0,-1-2 0,-5 11-6784,9-13 6784,10-11 0,1-5 0,0 0 0,-1-1 0,1 2 0,-2 1 0,2 2 6784,0-1-6784,0-3 0,2-7 0,5-2 0,15-10 0,12-2 0,-15 8 0,1-1 0,17-8 0,-17 6 0,-10 4 0,-7 4 0,-1 5 0,-2 0 0,3 3 0,6 3 0,6 6 0,4 1 0,-3 3 0,-7-3 0,-7 1 0,-4-2 0,-1-1 0,1-5 0,1-1 0,1 0 0,0-1 0,0 3 0,3 1 0,0 0 0,3-2 0,0-1 0,-2-3 0,-2-3 0,-1 0 0,3-1 0,3-1 0,7-1 0,-5 2 0,1 1 0</inkml:trace>
  <inkml:trace contextRef="#ctx0" brushRef="#br2" timeOffset="51">19071 7145 24575,'33'0'0,"2"0"0,-4 0 0,-9-2 0,-14 0 0,-6-1 0,1 0 0,1-3 0,-2 0 0,0-1 0,0 2 0,-2-1 0,0 1 0,1 1 0,-1-1 0,-1 0 0,-1-2 0,1 2 0,0 1 0,1 3 0,0 0 0,-2 1 0,-2 0 0,-3 0 0,0 2 0,-1-2 0,4 1 0,1-1 0,1 0 0,-4 1 0,-1 0 0,0 1 0,3-1 0,2 0 0,-1 1 0,1-1 0,-1 1 0,-1 0 0,-2 2 0,-7 2 0,0 0 0,0 1 0,6-2 0,3 0 0,3 1 0,0 0 0,1 1 0,0 0 0,1 2 0,2 0 0,-1 0 0,1 1 0,0-1 0,2-1 0,-1 2 0,3-3 0,0 1 0,2-3 0,-1-1 0,-1-1 0,0 2 0,1 2 0,2-2 0,2-1 0,-2-2 0,-3-3 0,-2-1 0,0-1 0,-1 1 0,0 1 0,-2 1 0,0 0 0</inkml:trace>
  <inkml:trace contextRef="#ctx0" brushRef="#br2" timeOffset="52">19419 7191 24575,'0'-7'0,"-1"-1"0,0 0 0,0 1 0,1 3 0,-1 1 0,0 3 0,-1-1 0,-1 0 0,-3 1 0,-4-1 0,-1 0 0,0 1 0,1 0 0,3 1 0,2 0 0,3 3 0,0 1 0,-2 2 0,0 2 0,0-3 0,1-1 0,1-3 0,2-1 0,-1 1 0,1 3 0,3 11 0,7 6 0,4 4 0,5-3 0,-6-8 0,-4-7 0,-5-7 0,-1-2 0,3-4 0,1 3 0,3-1 0,-3 2 0,0 0 0,-4-3 0,-2-7 0,-3-6 0,1-2 0,-1 3 0,2 8 0,0 5 0,0 3 0,0 4 0,0 2 0,1 3 0,3 6 0,3 10 0,2 13 0,0 1 0,-3-8 0,-2-15 0,-4-14 0,0-6 0,0 2 0,1-3 0,0 4 0,0 0 0,1 1 0,1 0 0,-1 0 0,1 0 0</inkml:trace>
  <inkml:trace contextRef="#ctx0" brushRef="#br2" timeOffset="53">19701 7321 24575,'-6'-7'0,"-1"1"0,-5-5 0,-3 2 0,0 3 0,4 3 0,3 4 0,3 4 0,-1 0 0,1 3 0,1-1 0,2 1 0,1 2 0,-1 2 0,2-1 0,0-4 0,0-4 0,0-2 0,5 2 0,3 1 0,3 0 0,2-2 0,-2-3 0,-2 0 0,6-4 0,1-5 0,5-11 0,-1-9 0,-2-6 0,-3 6 0,-2 5 0,0 3 0,-3-1 0,-2-1 0,-6-3 0,-1 1 0,-2 4 0,0 2 0,0 7 0,1 3 0,0 5 0,0 1 0,0 3 0,0 0 0,-2 1 0,0 1 0,-5 9 0,0 7 0,-6 14 0,1 4 0,0 1 0,1-2 0,5-2 0,1 2 0,5-4 0,0-6 0,3-7 0,-2-9 0,0-4 0,-1-4 0,0 2 0,0 0 0,2 1 0,-1 2 0,0 2 0,0-1 0,0-1 0,0-3 0,0-1 0</inkml:trace>
  <inkml:trace contextRef="#ctx0" brushRef="#br2" timeOffset="54">19850 7353 24575,'8'3'0,"3"0"0,0-2 0,0 1 0,0-4 0,0-1 0,1-4 0,-3-1 0,-1-2 0,-5 3 0,2-1 0,-3 3 0,-1-1 0,-2 1 0,0-3 0,-2 1 0,1-1 0,-2 3 0,1 1 0,-1 1 0,2 3 0,-1-1 0,-1 2 0,-3 0 0,-4 1 0,1-2 0,-1 2 0,6-2 0,0 2 0,3 1 0,-5 2 0,0 3 0,-1 0 0,2 0 0,4-2 0,2 0 0,-1 0 0,0 1 0,1 5 0,1 4 0,0 2 0,1 3 0,-2-5 0,2 0 0,0-3 0,3 0 0,9 4 0,18 1 0,8-3 0,-17-9 0,-2-3 0,9-4 0,-14-1 0,-11 0 0,-5 0 0,-2 1 0,-2 1 0,4 0 0,-2 0 0</inkml:trace>
  <inkml:trace contextRef="#ctx0" brushRef="#br2" timeOffset="55">20112 7326 24575,'2'6'0,"1"-1"0,-2 5 0,1 5 0,0 11 0,0 7 0,0 5 0,-2-7 0,-2-3 0,-1-8 0,-2 1 0,1-4 0,-1-2 0,2-4 0,1-4 0,1-3 0,-1-3 0,2-1 0,-2-3 0,1-3 0,1-14 0,5-13 0,3-12 0,6 1 0,1 12 0,0 14 0,5 8 0,6 4 0,3 0 0,-5 2 0,-9 1 0,-7 1 0,-3 1 0,4 0 0,0-1 0,0 2 0,0 3 0,5 2 0,0 2 0,-1-1 0,-7-2 0,-6-4 0,-2 0 0,-2 1 0,2-1 0,-2 0 0</inkml:trace>
  <inkml:trace contextRef="#ctx0" brushRef="#br2" timeOffset="56">19699 7764 24575,'-1'-4'0,"0"-1"0,-2 1 0,-1-1 0,-1 1 0,0 0 0,0 1 0,2 0 0,-1-1 0,-3-1 0,-4 0 0,0 1 0,3 1 0,3 2 0,3 0 0,-1 1 0,-3 0 0,-4 0 0,-2 0 0,1 0 0,5 0 0,3 0 0,2 0 0,-2 1 0,-1 1 0,0 0 0,-3 3 0,-1 0 0,-3 3 0,-1-2 0,0 2 0,5-3 0,1-1 0,5-1 0,1 0 0,-1 3 0,1 2 0,0 4 0,1 2 0,0 0 0,0-1 0,0 0 0,-1-1 0,1 1 0,1-2 0,0-2 0,1-4 0,-1-1 0,-1 2 0,2 0 0,0 2 0,3 0 0,2 0 0,3 0 0,8 2 0,1-2 0,8-1 0,-7-3 0,-6-2 0,-8-2 0,4 1 0,9 0 0,11 0 0,0 0 0,-4-1 0,-13-1 0,-8 0 0,-5 0 0,-2 1 0,1-1 0</inkml:trace>
  <inkml:trace contextRef="#ctx0" brushRef="#br2" timeOffset="57">19318 8106 24575,'-4'2'0,"0"1"0,-1-1 0,-1 1 0,-1 0 0,-3 2 0,-1 0 0,-1 1 0,-3 2 0,-2 1 0,-3 3 0,0 0 0,0-1 0,-2 4 0,-2 2 0,-2 4 0,0-1 0,8-3 0,5-4 0,3-4 0,0 0 0,-4 2 0,-8 3 0,0 0 0,0 1 0,4-1 0,1 1 0,3 0 0,2-1 0,0 2 0,0-2 0,-1-1 0,-1-1 0,-4-1 0,2 2 0,3-1 0,5-2 0,5-5 0,3-3 0,-1 0 0,-3 0 0,-2 1 0,-3 2 0,2-2 0,1 1 0,3-3 0,1 1 0,2-2 0,0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2-12-22T05:59:12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6933 17319 0,'-10'0'15,"-1"0"1,11-11-16,-11 11 15,0 0-15,11-11 16,-22 0-16,11 11 16,-11-11-1,11 1-15,0-1 16,0 11-16,-11-33 16,11 11-16,-11 11 15,22-22 1,-22 11-16,11 0 0,11 11 15,0-11 1,0 11-16,0 0 0,0 0 16,0 0-16,0 1 15,0-1-15,0 0 16,0 0-16,0 0 16,0-11-1,0 11-15,0 0 16,11-11-1,0 11 1,0 0 0,0-11-1,0 11-15,11 0 16,0-22-16,0 11 16,0-10-16,-11 21 15,11-11-15,-11 11 16,0-11-16,0 22 15,-1-11-15,1 0 47,0 11-31,11 0 0,-11-11-16,0 0 15,0 11-15,0 0 16,0-11-1,0 11 1,11 0-16,11 0 16,-11-11-16,0 11 15,10 0-15,-21-11 16,0 11-16</inkml:trace>
  <inkml:trace contextRef="#ctx0" brushRef="#br0" timeOffset="1705.43">7054 16552 0,'11'0'204,"0"0"-189,0 0-15,0 0 16,11 0-16,-11 0 15,11 0-15,-12 0 16,1 0 0,0 0 31,0 0-32,0 0-15,0 0 16,0 0-1,0 0 17,0 0 15,0 0-32,-11 11 1,0 0 109,-11 0-94,11 0-15,-11 0-16,0-11 15,11 11 1,-11 0 0,0 0-16,0-11 15,11 11 1,-22 0-1,22 0 1</inkml:trace>
  <inkml:trace contextRef="#ctx0" brushRef="#br0" timeOffset="9859.71">8916 17506 0,'11'0'47,"-11"-11"-47,11 0 16,0 0-1,-11 0 1,11 0-16,0 11 16,0-22-16,11 0 15,-1 0-15,-10 0 16,0 0-16,11-11 0,0 0 16,-11 1-16,-11-12 15,11 0-15,-11 0 16,11 0-16,-11 1 15,0-1-15,0 11 16,0-11-16,0-11 16,0 11-1,0 12-15,0 10 16,0 0-16,0-11 16,-11 22-16,11-11 15,-11-11 1,11 22-16,0-11 15,-11 0-15,11 11 16,0 0-16,0 1 0,0-12 16,0 0-16,-11-11 15,0 11-15,11 0 16,-11-11-16,11 11 16,-11 0-16,11 11 15,-11-21 1,11 10-16,-11 0 15,11 0-15,0 11 16,-10 0-16,10-22 16,-11 11-16,0-11 15,0-11-15,0 12 16,0-12-16,0 11 16,0 11-16,0 0 15,11 0-15,0-11 16,-11 11-16,0 11 15,0-21 1,11 10-16,-11 0 0,11 11 16,-11 0-1,11 0-15,-11-22 16,0 0-16,0 11 0,0 0 0,-11-21 16,1-1-16,-1 22 15,11-22-15,0 22 16,-11-11-1,11 22-15,0-11 16,0 11-16,-11 0 16,11-10-1,0-1-15,0 11 16,0 0-16,0-11 16,0 11-16,-11 0 15,11 0-15,1-11 16,-1 0-16,0 11 15,-11-11-15,11 0 16,-11 11-16,11-11 0,-11 1 16,0-1-16,0 11 15,11-11-15,0 0 16,-11 0-16,11 22 16,0-11-16,1 0 15,-12 0-15,11-11 31,-22 0-31,11 11 16,11 0-16,0 0 16,0 0-16,-11 1 15,0-12-15,11 11 16,-11-11-16,-11 0 16,23 11-16,-23 0 15,0-11-15,0 0 0,-11 11 16,11 0-16,11-11 15,-10 11-15,10 11 16,0-22-16,-11 22 16,11-11-16,0 11 15,-11-10-15,0-1 16,11 0-16,1 0 16,-12 0-16,11 0 15,0 11-15,-11-11 16,11 0-16,0 11 15,-11-11-15,11 11 16,0-11-16,12 0 16,-12 11-1,11 0-15,0-11 16,0 11-16,-11 0 16,11-11-16,-11 11 15,0-11-15,-11 11 16,0 0-16,1-11 15,-1 0-15,-11 11 16,0 0-16,11-11 16,22 0-16,-22 11 15,11-11-15,12 11 16,-12 0-16,0-11 16,0 11-16,0-11 15,0 0-15,0 11 16,-11-10-1,11 10-15,11-11 16,-11 11-16,1-11 16,10 11-16,0-11 15,-11 0-15,0 11 16,11 0-16,0-11 16,-11 11-16,0 0 15,22-11-15,-11 11 16,0 0-1,0-11 1,0 11-16,0 0 16,0-11-16,-21 11 15,-1-11-15,11-11 16,11 22 0,-11-11-16,11 11 15,-11-11-15,11 11 16,0 0-16,11-11 15,-11 0 1,0 11-16,0-11 16,0 11-16,0 0 15,0-11-15,0 11 0,1 0 16,-1 0 0,0 0-1,0-11-15,0 0 16,-11 11-16,0 0 15,0 0-15,-22-11 16,22 0-16,0 11 0,11 0 16,0 0-16,1-10 15,-1 10 1,0-11-16,0 11 16,0-11-1,0 11-15,0 0 31,0 0-31,0-11 16,0 11 0,0 0 15,0 0-31,0-11 16,0 11-1,0 0 1,0 0-16,0-11 15,0 11 1,0 0-16,11-11 16,-11 11-16,0 0 15,1-11-15,-1 11 16,0 0 0,0 0-16,0-11 15,0 11 1,0-11-16,11 0 15,-11 11 1,0 0 0,0 0-16,11-11 15,-11 11-15,0 0 0,0-11 16,0 0-16,0 11 16,0 0-1,0 0-15,11-11 16,-11 11-16,0-11 15,0 11 1,11-11-16,-11 11 16,0 0-1,1 0 1,10-11-16,-11 11 16,0 0-16,0-11 15,0 11-15,0 0 31,0 0-31,0-11 16,0 11-16,0 0 16,0-11-16,0 11 15,0 0 1,0-11 0,0 11-1,0 0 1,0 0-1,0 0 1,0 0 0,0-10-1,0 10 48,1 0-63,-1 0 31,0 0-15,0 0 31,0 0-32,0-11 1,22 11 328,-11 11-329,11-1 16,0 1-15,-11 0-16,11 0 16,0 11-16,-1-11 15,12-11-15,-11 11 16,-11 0-16,11 0 78,0-11-47,0 11-15,0-11 0,0 11-16,0-11 46</inkml:trace>
  <inkml:trace contextRef="#ctx0" brushRef="#br0" timeOffset="11348.01">5291 13923 0,'-11'0'187,"11"-11"-171,0 0 0,11 1-1,-1-1 1,1 0 0,-11 0-16,11 11 0,0-11 15,0 0 1,0 11-1,0-11 1,0 0 0,0 11-1,0-11 1,0 11 0,-11-11 30,11 0-46,0 11 16,0 0 0,-11-11 46,11 11-46,0-11-1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18:22:35.6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20248 10077 24575,'2'-6'0,"-1"2"0,-1-1 0,2 2 0,-1-3 0,1 0 0,-1 0 0,0 0 0,2 1 0,0-3 0,-1 0 0,0-1 0,-1 3 0,-1 1 0,1 1 0,1-2 0,-1 0 0,1-2 0,0 1 0,0 2 0,1-2 0,5 0 0,-1-3 0,2 3 0,-3 1 0,1 4 0,0-1 0,3 0 0,-2 0 0,0 1 0,-2-1 0,2 3 0,3-2 0,9-1 0,-1 2 0,-1-1 0,-7 1 0,-8 1 0,-1 0 0,0 0 0,6 0 0,7-4 0,8 1 0,6-2 0,-1 2 0,-5 1 0,-3 1 0,-7 1 0,-4 0 0,-3 2 0,-2 8 0,0 9 0,2 9 0,-1 6 0,0-7 0,-2-8 0,-2-9 0,-1-5 0,0 3 0,2 4 0,-1 9 0,1 7 0,-2 7 0,0 2 0,-2-4 0,2-8 0,-1-9 0,0-6 0,0-3 0,0 6 0,-2 13 0,0 10 0,-2 4 0,-1-7 0,-2-10 0,-1-8 0,-1-4 0,1-4 0,-4-3 0,-11-3 0,-20 0 0,-10-1 0,-7-2 0,9 0 0,14-2 0,10-1 0,10 1 0,5-2 0,3 0 0,0-7 0,4-2 0,0-9 0,2 1 0,1 1 0,1 7 0,-1 5 0,3 6 0,-1 0 0,0 3 0,1-2 0,-1-1 0,3-5 0,4-8 0,5-9 0,3-5 0,0-3 0,-3 9 0,-4 9 0,-3 6 0,-1 5 0,0 0 0,0 2 0,-2-1 0,2 0 0,-1-1 0,0 2 0,0 0 0,-2 1 0,2 1 0,0-1 0,-1 2 0,0 1 0</inkml:trace>
  <inkml:trace contextRef="#ctx0" brushRef="#br0" timeOffset="4940">19993 9540 24575,'-14'11'0,"-18"2"0,-20 3 0,13-6 0,-3 0 0,0 0 0,1-1 0,6-1 0,3-1 0,-7 2 0,26-6 0,9-1 0,-1 1 0,-8 5 0,-2 0 0,-5 0 0,8-4 0,3-1 0,7-2 0,7 4 0,18 3 0,8 5 0,20 5 0,6 1 0,7-4 0,-13-5 0,-17-6 0,-21-2 0,-10-1 0,2 2 0,4 2 0,4 2 0,-2-1 0,-3-1 0,-5-2 0,0-2 0,15 5 0,25 4 0,7 1 0,-5-1 0,-22-6 0,-23-6 0,-14-6 0,-2-2 0,1-1 0,2 4 0,9 6 0,2 1 0,0 0 0</inkml:trace>
  <inkml:trace contextRef="#ctx0" brushRef="#br0" timeOffset="6549">19965 9638 24575,'-4'9'0,"-1"0"0,-1 1 0,-1 3 0,-3 4 0,1 1 0,-1 3 0,1-2 0,-1-1 0,1 0 0,-1-4 0,0 0 0,0 0 0,-2-1 0,1 1 0,0-2 0,5-2 0,3-4 0,2-2 0,0-2 0,-1 2 0,-3 3 0,1 2 0,0 0 0,1-2 0,2-3 0,-1-1 0,2 0 0,-2 0 0,2 1 0,-1-1 0,0-1 0,1 0 0,-1-1 0,3 0 0,5 1 0,-3 0 0,3-1 0</inkml:trace>
  <inkml:trace contextRef="#ctx0" brushRef="#br0" timeOffset="12571">20368 10543 24575,'-5'4'0,"0"-1"0,1 0 0,1-1 0,0 0 0,-3-1 0,-6 2 0,-1 2 0,-4 2 0,2 0 0,0 2 0,-2 2 0,-7 5 0,-7 7 0,-7 5 0,2 2 0,8-6 0,6-5 0,8-5 0,-2-2 0,-1 4 0,0-1 0,-7 13 0,-2 2 0,-2 3 0,-3-1 0,2-5 0,0 1 0,-3 1 0,2-1 0,2-5 0,3-2 0,0 2 0,-1 0 0,-5 6 0,-6 6 0,-1 0 0,-3 5 0,-2-2 0,-1 0 0,1-3 0,9-7 0,10-8 0,12-7 0,5-6 0,2-1 0,2 0 0,-1 0 0,-1 2 0,0-1 0,0-2 0,2-1 0,2-3 0,0 0 0,-1-1 0,0 0 0</inkml:trace>
  <inkml:trace contextRef="#ctx0" brushRef="#br0" timeOffset="17053">18928 12025 24575,'0'-12'0,"0"-9"0,0-5 0,0-2 0,1 3 0,0 9 0,2 4 0,1 0 0,1-1 0,0-5 0,1 2 0,0 2 0,-1 4 0,1 2 0,1 2 0,0 0 0,1 1 0,3 0 0,2-4 0,1-1 0,-1-3 0,0 3 0,-2 2 0,2 4 0,-2 2 0,-2 0 0,0 2 0,8 3 0,33 3 0,-9-2 0,3-1 0,6 1 0,0 0 0,-3 0 0,-2-2 0,12 2 0,-33-2 0,-15 0 0,-6 1 0,1 6 0,1 6 0,0 3 0,-2 1 0,-2-2 0,0 0 0,-1-5 0,-2-2 0,0-4 0,-3 1 0,-5 9 0,-4 5 0,-12 11 0,-6 0 0,-9-4 0,-5-7 0,-1-7 0,-2-6 0,6-3 0,10-1 0,11-2 0,8 0 0,2-1 0,-1 0 0,0 0 0,1 0 0,-1 0 0,3 0 0,-2-2 0,-4-1 0,-7-3 0,-4 1 0,2-1 0,8 1 0,5-2 0,4 2 0,2-2 0,0 3 0,-1 0 0,-2 0 0,-4-2 0,1 0 0,3 1 0,2 0 0,-2 2 0,6 2 0,-4-2 0</inkml:trace>
  <inkml:trace contextRef="#ctx0" brushRef="#br0" timeOffset="18161">18530 11149 24575,'13'-2'0,"10"0"0,30 2 0,7 1 0,-7 0 0,-18 0 0,-22 2 0,22 7 0,-2-1 0,5 1 0,-24-6 0,-17-5 0,-23-5 0,-9-4 0,1 3 0,1-1 0,-1-2 0,-3 3 0</inkml:trace>
  <inkml:trace contextRef="#ctx0" brushRef="#br0" timeOffset="20460">18512 11161 24575,'21'-2'0,"-4"-1"0,-1 2 0,-10-1 0,-7 3 0,-5 3 0,-1 0 0,-1 4 0,0 4 0,-5 8 0,3 2 0,-5 4 0,4-4 0,2-3 0,1-3 0,1-2 0,-1 5 0,1-2 0,-1 1 0,4-4 0,0-3 0,1 1 0,1-2 0,1-3 0,1-3 0,1-4 0,0 1 0,5-3 0,4-3 0,15-2 0,6-5 0,-1 2 0,-7 0 0,-14 5 0,-4 1 0,-1 3 0,-1-1 0,0 3 0,2 1 0,3 3 0,1-1 0,1 1 0,-1-1 0,-1-1 0,1 1 0,-2-1 0,-4 9 0,-1 4 0,0 5 0,-1-1 0,-1-6 0,-1-4 0,-2-1 0,-1-2 0,-1 2 0,-4-3 0,-7 1 0,-8-3 0,-4-1 0,2 0 0,10-3 0,4 2 0,2-2 0,-7-1 0,-8-1 0,-4-3 0,-9-2 0,3-1 0,8 3 0,10 3 0,14 2 0,4 2 0,-1-1 0,1 0 0,-2 0 0</inkml:trace>
  <inkml:trace contextRef="#ctx0" brushRef="#br0" timeOffset="33103">19021 12159 24575,'-7'8'0,"-6"5"0,-6 3 0,-3 1 0,0 2 0,-1 0 0,3 1 0,1-2 0,3-3 0,1 1 0,-4 0 0,-3 3 0,-5 3 0,-5 6 0,2 3 0,-3 2 0,6-2 0,-5 3 0,-2 2 0,-1 1 0,5-2 0,3-7 0,4-4 0,1-3 0,2-2 0,-2 1 0,-3 2 0,-7 6 0,-1 5 0,2 2 0,9-2 0,0-4 0,-1-1 0,-2-1 0,-3 0 0,-8 5 0,-4 0 0,-7 6 0,1-1 0,17-13 0,-1 0 0,0-2 0,0 1 0,-4 4 0,1-1 0,4-2 0,2-2 0,-15 15 0,14-10 0,11-9 0,8-9 0,4-5 0,4-3 0,1-1 0,-1 0 0</inkml:trace>
  <inkml:trace contextRef="#ctx0" brushRef="#br0" timeOffset="36610">17381 13823 24575,'0'-28'0,"-1"-5"0,0-7 0,0 8 0,1 3 0,1 8 0,0-1 0,0-1 0,1 6 0,3-2 0,-1 11 0,2-4 0,2 5 0,0 0 0,6 0 0,4-1 0,4 0 0,5-1 0,4 2 0,-2 1 0,-6 3 0,-8 2 0,-6 1 0,5 2 0,9 2 0,11 0 0,-2 1 0,-2 0 0,-9-1 0,-6 0 0,-3 2 0,-3 1 0,-1 4 0,1 5 0,-1-1 0,0 3 0,-4 3 0,0 6 0,-2 5 0,0 2 0,0-7 0,-1-7 0,0-6 0,-3 1 0,0 4 0,-2 6 0,1-3 0,0-5 0,2-8 0,-2-1 0,0-1 0,-2 4 0,1 1 0,0-1 0,-3 0 0,2-4 0,-8 2 0,-7-2 0,-9 3 0,-1-2 0,2-2 0,7-3 0,0-3 0,1-1 0,1 0 0,-1-1 0,-4 1 0,3 1 0,0-2 0,8 1 0,5 0 0,0-2 0,-3 1 0,1-1 0,1 1 0,4-1 0,1-1 0,0-1 0,0-1 0,-1 0 0,2-3 0,0-3 0,0-1 0,2 0 0,-1 2 0,0 0 0,0 4 0,1 1 0,0 3 0,0 0 0,0-1 0,-2-3 0,1 1 0,-1-5 0,1 3 0,-1-1 0,2 1 0,0 2 0,0-5 0,-1 1 0,2-4 0,-1 3 0,1-1 0,0 4 0,0-1 0,0 2 0,0 1 0,0 2 0,0 3 0,0 1 0</inkml:trace>
  <inkml:trace contextRef="#ctx0" brushRef="#br0" timeOffset="39463">17344 13053 24575,'-12'2'0,"-5"3"0,-8 5 0,-1 4 0,-3-1 0,6-1 0,-2-2 0,-3 1 0,-8 7 0,-9 1 0,1 2 0,9-4 0,11-5 0,8-2 0,4 2 0,-1 1 0,1 1 0,-1 4 0,7-2 0,0 3 0,6-5 0,1-4 0,1-4 0,1-1 0,5 4 0,4 11 0,11 15 0,-2-1 0,0-5 0,-10-15 0,-6-13 0,1-9 0,12-13 0,1-7 0,-2 6 0,-6 7 0,-10 13 0,2-6 0,-1-9 0,0-11 0,-1-5 0,-1 8 0,0 8 0,-1 11 0,-6 4 0,-4 1 0,-6 0 0,-2-2 0,5 2 0,1 0 0,7 1 0,0 0 0,2 0 0,-6 0 0,1 0 0,0 0 0,3 0 0,4 0 0,0 0 0,1 0 0</inkml:trace>
  <inkml:trace contextRef="#ctx0" brushRef="#br0" timeOffset="46473">17419 13972 24575,'0'6'0,"-3"1"0,-5 9 0,-10 10 0,-5 10 0,-11 6 0,-1 1 0,-3-2 0,3 1 0,0-2 0,2 4 0,1 3 0,1 5 0,4-3 0,-1 0 0,0-10 0,1-4 0,1-7 0,1-3 0,-3-3 0,1-2 0,3-1 0,2-1 0,9-4 0,-18 12 0,8-3 0,-13 12 0,9-9 0,7-6 0,4-5 0,5-6 0,4-2 0,1-2 0,1-1 0,-2 2 0,0 1 0,0 0 0,2 1 0,0-2 0,3-3 0,-1-1 0,2-2 0,0-1 0</inkml:trace>
  <inkml:trace contextRef="#ctx0" brushRef="#br0" timeOffset="49043">17722 14013 24575,'0'5'0,"4"9"0,6 12 0,8 18 0,4 9 0,4 5 0,-10-13 0,0 2 0,-7-11 0,2 5 0,4 3 0,2 7 0,-2 3 0,-1-1 0,-8-5 0,0-7 0,0-5 0,0-4 0,1-6 0,1-3 0,-3-6 0,3-1 0,-5-4 0,3 2 0,2 2 0,5 5 0,2 2 0,2 1 0,2-3 0,0-1 0,-2-2 0,-5-6 0,-7-5 0,-5-6 0,1 0 0,-1 0 0,3 1 0,-2 1 0,3 3 0,1 7 0,4 6 0,0 1 0,-1-5 0,-4-7 0,-2-7 0,-2 1 0,1-1 0,0 0 0,-1 1 0,1-1 0,-1 1 0</inkml:trace>
  <inkml:trace contextRef="#ctx0" brushRef="#br0" timeOffset="59567">14939 15358 24575,'-2'5'0,"1"-1"0,0-3 0,1 1 0,-1 1 0,-2 3 0,1-1 0,-1 4 0,-1-2 0,3 1 0,-2 0 0,3 0 0,0 2 0,1 1 0,1 0 0,-1-1 0,2-3 0,-1 0 0,4 1 0,8 2 0,0 1 0,1-3 0,-7-2 0,3 2 0,9 2 0,-2-3 0,5 1 0,-12-8 0,6 0 0,14 0 0,6 1 0,0 0 0,-14 0 0,-14-3 0,-7-2 0,-1-4 0,0-1 0,-1-2 0,-1 0 0,0 0 0,1-1 0,-1 3 0,1 0 0,-2 0 0,0 3 0,0-1 0,0 4 0,2-1 0,-2 1 0,2 0 0,-3 2 0,2-1 0,-2 0 0,0-2 0,-2-1 0,0 1 0,0-1 0,-5 2 0,-3-1 0,-4-1 0,3 2 0,6-1 0,3 1 0,3 1 0,-1 0 0,0 1 0,0 0 0,2-1 0,-1 0 0,-1-1 0,0 0 0,-1 2 0,1 0 0,2 1 0,-6-1 0,-7-1 0,-13-1 0,-1-1 0,0 1 0,14 1 0,7 1 0,5 2 0,0-1 0,8 3 0,4 0 0,5 1 0,0-1 0,-7-2 0,-4 0 0</inkml:trace>
  <inkml:trace contextRef="#ctx0" brushRef="#br0" timeOffset="62699">15553 15437 24575,'-3'5'0,"1"0"0,2-3 0,-3 5 0,2-1 0,-2 5 0,1-1 0,0-1 0,0-1 0,1 5 0,1-6 0,0 5 0,2 2 0,1-3 0,3 5 0,3-4 0,1-4 0,4 0 0,1 2 0,-1-3 0,-4 0 0,-3-5 0,-1-1 0,6-1 0,15 2 0,11 2 0,-3 0 0,-10 2 0,-14-5 0,-6 0 0,8-3 0,6-1 0,14-3 0,6 0 0,-5 2 0,-8 1 0,-15 0 0,-9-1 0,-3-2 0,-3-3 0,-1-1 0,-1-2 0,0 1 0,3 1 0,0 3 0,2 1 0,-4 0 0,0-3 0,-4-1 0,-2-2 0,0 2 0,2 1 0,1 3 0,0-3 0,-9-2 0,-9-1 0,1 1 0,1 5 0,13 4 0,0 1 0,0 0 0,-5-1 0,3 0 0,2 1 0,6-1 0,1 1 0,0 0 0,1 0 0,-5 0 0,-10 0 0,-4-2 0,-4 1 0,10 0 0,6 1 0,9 1 0,1 0 0,1 2 0</inkml:trace>
  <inkml:trace contextRef="#ctx0" brushRef="#br0" timeOffset="64618">14509 15331 24575,'-11'5'0,"1"3"0,5-4 0,1 4 0,3-3 0,0 4 0,1 4 0,1-1 0,0 3 0,4 2 0,1-4 0,3 2 0,1-6 0,1-2 0,6 0 0,5 0 0,3 3 0,6-2 0,2 1 0,4-5 0,4-1 0,-3-3 0,-10 0 0,-10 0 0,-12-1 0,-5-2 0,0-6 0,-1-1 0,0-1 0,0 3 0,0 2 0,1 0 0,-1-4 0,-1 0 0,-1-2 0,-4 2 0,3 1 0,-2 2 0,3 1 0,-4-1 0,-3 2 0,-7-2 0,-6 1 0,-10-2 0,3 1 0,-5-1 0,9 3 0,2 1 0,6 1 0,6 1 0,5 0 0,4 2 0,0-1 0,12 5 0,-8-3 0,9 4 0</inkml:trace>
  <inkml:trace contextRef="#ctx0" brushRef="#br0" timeOffset="67065">16222 15562 24575,'-4'4'0,"-1"-2"0,2 0 0,0 0 0,-1 1 0,1 2 0,0 0 0,0 1 0,1 2 0,1 0 0,2 2 0,12 7 0,-3-7 0,8 6 0,-3-8 0,0-2 0,2 1 0,-1-4 0,-3-1 0,3 0 0,0 0 0,2 0 0,-3-1 0,-3-1 0,-3 0 0,0 0 0,0 0 0,-1-1 0,-2 0 0,-1-3 0,5-1 0,1 1 0,2-1 0,-5-2 0,-4-1 0,-4-1 0,0 0 0,0 4 0,-5-9 0,-1 7 0,-3-8 0,2 8 0,0 0 0,3 2 0,0-1 0,-2 1 0,-3-3 0,-3 0 0,-4 0 0,-8-2 0,-6 2 0,-1 0 0,7 2 0,11 4 0,8 1 0,-4 0 0,-1 0 0,-2 1 0,4 0 0,1 0 0,0 2 0,-2 0 0,1 1 0,4 0 0,4-2 0,3 1 0,-1-2 0,0 1 0</inkml:trace>
  <inkml:trace contextRef="#ctx0" brushRef="#br0" timeOffset="69113">14113 15298 24575,'-2'6'0,"0"-1"0,-1 2 0,0-2 0,1-1 0,0 1 0,1-1 0,-1 5 0,2-2 0,0 2 0,1-2 0,1 2 0,3 1 0,-1 0 0,5-1 0,3-2 0,8 1 0,15 0 0,8 0 0,-2-2 0,-13-1 0,-17-4 0,-4-4 0,5 0 0,4-2 0,0 1 0,-4-1 0,-9-4 0,-1-1 0,-2-4 0,-2 2 0,1-1 0,-2 3 0,-5-3 0,2 5 0,-2 0 0,3 4 0,-2 0 0,-3 0 0,-10-4 0,-10-3 0,1 3 0,4 0 0,14 7 0,7 0 0,1 1 0,-4 4 0,-2 1 0,-2 3 0,4-1 0,2-3 0,5-2 0,4 0 0,-2-1 0,3 1 0</inkml:trace>
  <inkml:trace contextRef="#ctx0" brushRef="#br0" timeOffset="74294">13711 15338 24575,'-5'1'0,"2"0"0,1 1 0,2 1 0,-2 5 0,1-1 0,-1 1 0,1-4 0,1-1 0,2 1 0,2 1 0,6-2 0,5 3 0,1-4 0,-1 1 0,-5-1 0,-2-1 0,0 0 0,5 0 0,5-1 0,6 1 0,-1-1 0,-6 0 0,-7 0 0,-6-2 0,2-1 0,5-4 0,4-1 0,-2 1 0,-4-2 0,-6 2 0,-3-2 0,1 3 0,0 0 0,-1 2 0,0-2 0,-1 1 0,-1-2 0,-2 3 0,2-1 0,0 1 0,2 1 0,-1 0 0,1 1 0,-3-1 0,1 1 0,-4-1 0,-1-1 0,-6 0 0,1 0 0,-1 0 0,4 2 0,0 1 0,2 0 0,-3-1 0,-1 2 0,0-1 0,3 2 0,3 1 0,3 0 0,0-1 0,1 0 0,-2 0 0,2-1 0,-6 3 0,2-2 0,-1 2 0,1-2 0,3 2 0,-1-2 0,1 1 0,0 0 0,-1-1 0,3 0 0,-2-1 0</inkml:trace>
  <inkml:trace contextRef="#ctx0" brushRef="#br0" timeOffset="85551">16646 15526 24575,'-2'7'0,"0"-1"0,1-2 0,1-2 0,0 2 0,0 2 0,3 4 0,2 0 0,2-1 0,0-3 0,-1-4 0,-3 0 0,1 0 0,-2 0 0,4 1 0,1 1 0,5 1 0,2 0 0,-1 1 0,-3-3 0,-3 0 0,1-1 0,6 1 0,7 0 0,0 1 0,0 1 0,-1 0 0,-1-2 0,-2 0 0,-5-4 0,-7-5 0,0-2 0,2-3 0,1 1 0,2-2 0,-1 1 0,-4-2 0,-1 2 0,-2 3 0,-1-1 0,-2 2 0,1-1 0,-3-3 0,2 2 0,-2-5 0,0 2 0,0 4 0,2 2 0,-1 2 0,-3-4 0,-6-2 0,-3 0 0,-1 1 0,4 4 0,-4 1 0,-3 0-6784,1 0 6784,4 2 0,7 0 0,2 2 0,-1-1 0,-8-3 0,-4 0 0,-9-2 0,8 2 0,1 2 6784,11 2-6784,1 2 0,2 4 0,-1 1 0,-1-1 0,3-1 0,-4-3 0,1-1 0,-2 0 0,3-1 0,2 2 0,1 0 0,-1 2 0,2 0 0,-1-1 0,1 0 0,-1-2 0,0 2 0,-2-1 0,1 2 0,0-2 0,1 0 0,2-1 0,0 1 0,0-1 0</inkml:trace>
  <inkml:trace contextRef="#ctx0" brushRef="#br0" timeOffset="107455">18148 15078 24575,'0'6'0,"-1"1"0,0-3 0,0 3 0,2 0 0,-1 1 0,1-1 0,0-2 0,-1-1 0,0 2 0,0 1 0,1 2 0,-1 1 0,1-1 0,-1-1 0,1 0 0,-1 0 0,1 1 0,0 0 0,-1 0 0,2 0 0,-2-1 0,1 1 0,0-2 0,1 2 0,0-2 0,0 1 0,-1 0 0,0-2 0,0 1 0,0-1 0,0-1 0,1 3 0,4 1 0,-2 0 0,2-2 0,-3-2 0,0-2 0,0-1 0,-1 1 0,0-1 0,0-1 0,4 1 0,2 2 0,1-1 0,-3 0 0,-2-2 0,-2 1 0,4 3 0,5 3 0,9 2 0,-1-2 0,-3-3 0,-7-3 0,-6 0 0,2-1 0,1 2 0,2 1 0,2 3 0,-2-3 0,1 3 0,-3-2 0,1 0 0,-1 0 0,-1-1 0,-3 0 0,1 0 0,3 3 0,7 2 0,9 7 0,-3-4 0,-1 0 0,-11-8 0,-3-1 0,-3-1 0,2 0 0,2 5 0,0-2 0,3 4 0,-2-1 0,0-1 0,-2 0 0,0 1 0,1 5 0,3 5 0,5 7 0,1-1 0,0-3 0,-2-4 0,-4-6 0,-2-2 0,-2-1 0,0 0 0,1 1 0,2 2 0,0 0 0,-1-3 0,-2 1 0,-1-4 0,-1-1 0,0-1 0,1 2 0,0 1 0,1-1 0,-2-1 0,0-2 0,-1 0 0,0-1 0,1 0 0,15 2 0,-11-2 0,11 1 0</inkml:trace>
  <inkml:trace contextRef="#ctx0" brushRef="#br0" timeOffset="113573">17546 16605 24575,'-9'2'0,"-4"3"0,-1 1 0,-6 3 0,4 2 0,2 0 0,5 0 0,3-1 0,2 3 0,1 6 0,1 1 0,1-1 0,2-6 0,2-2 0,3-1 0,7 4 0,3-2 0,7-1 0,3-7 0,2-2 0,11-2 0,-3 2 0,2 2 0,-12 0 0,-10-1 0,-8-4 0,0-3 0,4-4 0,13-4 0,3-1 0,-2 0 0,-10 3 0,-11-1 0,-5 2 0,-1-3 0,-2 0 0,-1 0 0,-2 1 0,2 2 0,-2 2 0,1 0 0,-3-2 0,-2-2 0,-4 0 0,-3 1 0,2 1 0,3 4 0,3 1 0,3 3 0,-8 0 0,-1 1 0,-4-1 0,6 1 0,5 0 0,2-1 0,-1 0 0,-2 0 0,7 1 0,9 0 0,9-1 0,-5 1 0,-1-1 0</inkml:trace>
  <inkml:trace contextRef="#ctx0" brushRef="#br0" timeOffset="114981">18019 16670 24575,'-5'1'0,"-2"1"0,3 0 0,-1 2 0,1 2 0,2 4 0,1-1 0,1 3 0,1-3 0,0 1 0,7 4 0,6 6 0,5-1 0,1-3 0,0-7 0,3-6 0,12 1 0,6-1 0,-5 0 0,-11-1 0,-15-2 0,-5-1 0,1-4 0,4 0 0,2-3 0,0 0 0,-2-1 0,-5-3 0,-2-1 0,-3 0 0,-1-1 0,0 1 0,-3-2 0,0 1 0,-3 0 0,1 3 0,1 2 0,2 1 0,1 2 0,-2-2 0,-5-2 0,0 2 0,-2-2 0,3 5 0,3 2 0,-2 1 0,-9 1 0,-10-1 0,-2 2 0,6-1 0,13 2 0,9-1 0,2 1 0,-1 0 0,1-1 0</inkml:trace>
  <inkml:trace contextRef="#ctx0" brushRef="#br0" timeOffset="116685">17050 16588 24575,'-8'5'0,"-4"2"0,-1 1 0,0 0 0,6 0 0,2 1 0,2 1 0,1 4 0,1 3 0,1-1 0,1 1 0,0-5 0,2-3 0,2 1 0,3 0 0,5 2 0,0-5 0,-2-2 0,-3-4 0,3-1 0,13-2 0,15-1 0,4-1 0,-7 1 0,-15 1 0,-13 1 0,-5-3 0,0-2 0,3-8 0,2-2 0,0-3 0,-2 4 0,-2 0 0,-2 5 0,0 3 0,-1 1 0,-1 3 0,-5-4 0,-5-4 0,-3-2 0,-1 1 0,4 5 0,6 4 0,0 0 0,-1-2 0,-5-1 0,-2 2 0,1 1 0,2 2 0,3 2 0,-1 0 0,3 1 0,-1-2 0,4 2 0,-1-1 0,0 0 0,0 1 0,0-1 0,1 1 0,4-1 0,11 4 0,-7-3 0,7 2 0</inkml:trace>
  <inkml:trace contextRef="#ctx0" brushRef="#br0" timeOffset="118420">18534 16709 24575,'-4'1'0,"-1"1"0,3 2 0,-1 1 0,1 2 0,-1 3 0,1 3 0,1 2 0,2-2 0,2-2 0,1-2 0,3 1 0,0 3 0,5-2 0,3 0 0,1-4 0,3-2 0,4 0 0,8 0 0,7-3 0,0-4 0,-12-6 0,-10-1 0,-11-4 0,-2 2 0,2-3 0,2 2 0,1 0 0,-2-3 0,-1 2 0,-6-2 0,-1 0 0,-3-2 0,-2 0 0,-2 3 0,1 5 0,-5 3 0,-10 1 0,-3 0 0,-3 0 0,5 3 0,6 0 0,-10 0 0,-8 2 0,2-1 0,9 1 0,15 1 0,16 2 0,0 2 0,3 0 0,-1-1 0,-4-1 0,-1-2 0,-3 0 0</inkml:trace>
  <inkml:trace contextRef="#ctx0" brushRef="#br0" timeOffset="120553">16503 16594 24575,'-4'7'0,"1"0"0,0 1 0,1 2 0,1 2 0,-2 5 0,2-3 0,-2 3 0,2-6 0,1-1 0,1-1 0,0 2 0,1-4 0,0 0 0,1-3 0,3 0 0,6 1 0,7 1 0,6 1 0,4-3 0,5-2 0,13 0 0,4-2 0,5 0 0,-15 0 0,-18 0 0,-14-1 0,-6-1 0,1-4 0,2-2 0,-1-3 0,0-2 0,-4-3 0,-3 3 0,0 1 0,-1 4 0,-1 0 0,-3-2 0,-2 2 0,-2-2 0,3 4 0,2 1 0,0 1 0,-3 0 0,-2-2 0,-2 3 0,-3-2 0,-7 2 0,-5-1 0,0 1 0,9 1 0,9 1 0,4 0 0,0 0 0,-1 1 0,-2-1 0,1 1 0,1 0 0,0 0 0,3 1 0,0-2 0,2 3 0,0-2 0,1 2 0,-1 2 0,2 0 0,-1-1 0,0-1 0,-1-1 0,1-1 0,0 0 0</inkml:trace>
  <inkml:trace contextRef="#ctx0" brushRef="#br0" timeOffset="124144">19084 16584 24575,'-2'7'0,"0"0"0,-2 1 0,2 1 0,-3 3 0,2-2 0,-2 3 0,1 0 0,-1 0 0,-1 2 0,2-1 0,-1 6 0,2-2 0,-2 8 0,1-1 0,-1 3 0,1-4 0,0-3 0,1-2 0,-1-1 0,1 5 0,0-3 0,1-2 0,1-7 0,1-6 0,-1-3 0,1-1 0,7-9 0,4-5 0,0 2 0,-2 0 0</inkml:trace>
  <inkml:trace contextRef="#ctx0" brushRef="#br0" timeOffset="125829">19223 16835 24575,'-1'7'0,"-3"2"0,-1 2 0,1 3 0,-1 0 0,4-1 0,0-2 0,1-5 0,1 5 0,3-7 0,2 4 0,0-4 0,-1-2 0,-1-2 0,7 0 0,9 0 0,12 0 0,-2 0 0,-3 0 0,-8 0 0,-3-2 0,2-3 0,-3-3 0,1-8 0,-6 1 0,0-3 0,-2 3 0,-1-1 0,3 0 0,-2 1 0,-1 1 0,-3 0 0,-3 3 0,0-1 0,-2 2 0,-2 1 0,-4-2 0,-4 1 0,-3 1 0,-1 3 0,-8 3 0,-12 1 0,-9 0 0,4 1 0,10 0 0,16 0 0,5 2 0,4 0 0,0-1 0,3 1 0,1 0 0,0 3 0,0 1 0,-1 0 0,0-1 0,1-1 0,1-2 0,0 1 0</inkml:trace>
  <inkml:trace contextRef="#ctx0" brushRef="#br0" timeOffset="131836">19485 12091 24575,'2'16'0,"2"6"0,1 9 0,-1 2 0,1 1 0,2 2 0,2-1 0,0 4 0,1 1 0,-4-1 0,0-2 0,-2-4 0,-1-5 0,-1 2 0,2 2 0,6 8 0,1 1 0,3 2 0,-4-5 0,-1-2 0,-3-3 0,1 1 0,-2-7 0,1-2 0,-4-8 0,2 2 0,-2-7 0,4 8 0,-2-5 0,1 0 0,-2-3 0,-1-5 0,0 2 0,0 0 0,0 5 0,3 3 0,-1 0 0,-1-5 0,0-4 0,0-4 0,1 3 0,0-3 0,0 3 0,-2-4 0,-1 0 0,2 4 0,-1-2 0,-1 1 0,1-1 0,0 1 0,2 5 0,2 0 0,0 3 0,-1-5 0,-3 0 0,0-4 0,0 7 0,4 8 0,1 5 0,0-2 0,0-10 0,-5-10 0,3-3 0,-4-1 0,0 1 0</inkml:trace>
  <inkml:trace contextRef="#ctx0" brushRef="#br0" timeOffset="135025">19615 13667 24575,'-5'7'0,"-1"1"0,1 2 0,-3 4 0,2-2 0,2 3 0,0-2 0,3-1 0,2 1 0,3 2 0,2 2 0,5 0 0,-1-2 0,5-6 0,1-4 0,6-1 0,3-5 0,8-5 0,7-10 0,3-4 0,-7-1 0,-15 3 0,-13 3 0,-7 4 0,-2 3 0,-3-6 0,-5 3 0,-8-7 0,0 5 0,0 3 0,7 2 0,4 4 0,1-3 0,-5 0 0,-2-1 0,-3 1 0,4 3 0,4 2 0,4 1 0,-3 1 0,1 0 0,-2 0 0,3 0 0,2 1 0,17-1 0,-10 1 0,11-1 0</inkml:trace>
  <inkml:trace contextRef="#ctx0" brushRef="#br0" timeOffset="136250">20028 13667 24575,'-3'4'0,"-1"1"0,2 1 0,1 2 0,-1 3 0,0 3 0,0 2 0,-1 3 0,2 0 0,0 3 0,3 0 0,0-3 0,3-5 0,-2-9 0,3-2 0,1-2 0,12 1 0,19 1 0,11 0 0,0-1 0,-16-5 0,-17-2 0,-12-4 0,-3-2 0,-1-4 0,0-1 0,-4-8 0,-3 0 0,-2 0 0,1 7 0,3 6 0,4 5 0,-1 1 0,0 0 0,-7-2 0,-17-4 0,9 4 0,-5 0 0,20 9 0,10 1 0,4 3 0,-5-3 0,1 0 0</inkml:trace>
  <inkml:trace contextRef="#ctx0" brushRef="#br0" timeOffset="137393">20454 13711 24575,'-3'6'0,"0"1"0,-1-4 0,1 3 0,-2-1 0,-1 4 0,1 1 0,1 0 0,2-1 0,2 1 0,4 3 0,3 1 0,14 9 0,1-7 0,0 0 0,-9-9 0,-7-5 0,1-2 0,5 0 0,6-2 0,15 1 0,-2-3 0,1-1 0,-14-2 0,-9-11 0,-7-8 0,-1-8 0,-4 2 0,-11 1 0,-15 6 0,1 6 0,0 4 0,16 11 0,8 1 0,0 2 0,3 0 0,-1 0 0,0 0 0,1 1 0,1 4 0,8 0 0,13 5 0,-9-5 0,7 0 0</inkml:trace>
  <inkml:trace contextRef="#ctx0" brushRef="#br0" timeOffset="138824">20934 13722 24575,'-5'8'0,"-6"0"0,0 2 0,-3 2 0,5-1 0,3-2 0,4 0 0,2 0 0,1 3 0,3 2 0,2 0 0,5-4 0,-2-3 0,2-3 0,2-3 0,17-1 0,27 0 0,-4 0 0,-3-1 0,-29-4 0,-18-5 0,-3-9 0,0-7 0,-1 0 0,-4 0 0,0 7 0,-2 5 0,1 4 0,1 2 0,-4-1 0,-6-2 0,-16-3 0,-18-2 0,3 2 0,6 6 0,23 5 0,11 3 0,-2 0 0,-3 1 0,0 1 0,3 1 0,5 0 0,9 1 0,1-1 0,0 1 0,-2-3 0</inkml:trace>
  <inkml:trace contextRef="#ctx0" brushRef="#br0" timeOffset="140176">21501 13539 24575,'-4'10'0,"-1"3"0,-1 7 0,0 5 0,-2 12 0,-2 1 0,-2 11 0,-1-3 0,0 9 0,2-5 0,0 3 0,4-16 0,1-11 0,4-13 0,0-8 0,1-4 0,1 0 0,-1 2 0,0 0 0,1 1 0,0-3 0,3 0 0,12-7 0,-2 1 0,2-1 0,-9 3 0</inkml:trace>
  <inkml:trace contextRef="#ctx0" brushRef="#br0" timeOffset="141666">21649 13875 24575,'-9'10'0,"2"-1"0,1-4 0,4 1 0,-1 2 0,1 6 0,0 2 0,1-2 0,0-6 0,3-4 0,3-2 0,7 0 0,0 0 0,6 0 0,-4 0 0,-1-1 0,1-1 0,-2-2 0,-1-3 0,-1-4 0,2 0 0,1-2 0,1 3 0,-3 3 0,-4 2 0,-3 1 0,0-1 0,1-5 0,-1-1 0,-1-4 0,-2 0 0,-1-2 0,-2 0 0,-5-1 0,-2 5 0,-1 1 0,0 6 0,2 1 0,-4 2 0,1 0 0,0 1 0,1 0 0,2 0 0,-2 0 0,-2 0 0,-6 0 0,0 0 0,3 0 0,7 0 0,6 2 0,2 2 0,-1 0 0,1-1 0,8-1 0,-4-3 0,4 0 0,-5 1 0</inkml:trace>
  <inkml:trace contextRef="#ctx0" brushRef="#br0" timeOffset="142912">22021 13704 24575,'-3'8'0,"0"1"0,-2 6 0,1 7 0,-2 8 0,0 8 0,-3 10 0,-1 0 0,1 1 0,1-8 0,2-5 0,2-9 0,1-4 0,-1-7 0,2-1 0,-1 1 0,-2 1 0,2-1 0,-1-4 0,2-1 0,-1 1 0,-1 2 0,1 4 0,0-3 0,2-2 0,-1-6 0,1-4 0,2-2 0,2-3 0,0 0 0,1 0 0,-2 1 0</inkml:trace>
  <inkml:trace contextRef="#ctx0" brushRef="#br0" timeOffset="146553">20712 10420 24575,'5'8'0,"7"3"0,7 7 0,12 8 0,5 4 0,0-4 0,-10-5 0,-1-6 0,7 7 0,8 3 0,17 10 0,-3 2 0,-24-17 0,0 1 0,24 19 0,-1 0 0,-4-4 0,-8-4 0,6 6 0,4 1 0,2 0 0,0-1 0,-13-10 0,-5 0 0,-5-5 0,3 3 0,-1-4-6784,-5-4 6784,-13-9 0,-10-6 0,-4-2 0,0 1 0,0-1 0,1 2 0,4-2 0,-3 0 0,3 1 0</inkml:trace>
  <inkml:trace contextRef="#ctx0" brushRef="#br0" timeOffset="148369">21307 11792 24575,'-9'3'0,"2"-2"0,0 0 0,1 1 0,-9 1 0,-17 6 0,-5 3 0,0 1 0,12 2 0,12 0 0,4 7 0,5 4 0,1 7 0,5 0 0,2-2 0,7-4 0,-2-12 0,0-6 0,0-6 0,9-3 0,13 1 0,9-4 0,0-8 0,-11-6 0,-11-11 0,-8-2 0,-3-7 0,-3 6 0,-2 2 0,-6 8 0,0 7 0,-1 5 0,3 4 0,0 3 0,-2 0 0,-11-2 0,-5 0 0,-1-1 0,6 3 0,10 4 0,5 1 0,0 3 0,0-1 0,0-3 0,0-1 0,8-10 0,-6 6 0,7-6 0</inkml:trace>
  <inkml:trace contextRef="#ctx0" brushRef="#br0" timeOffset="149638">21474 11833 24575,'-3'8'0,"2"0"0,-2 2 0,1 4 0,0 3 0,0 4 0,2 0 0,1-2 0,2-5 0,-1-5 0,1-3 0,0 1 0,3 1 0,0-2 0,0 0 0,-2-4 0,9-2 0,12-1 0,14 0 0,-4-3 0,-6-4 0,-18-5 0,-4-4 0,-4-1 0,0 2 0,-2 1 0,-1 2 0,-1-5 0,-1-1 0,-4-2 0,2 3 0,-2 3 0,3 7 0,-1 3 0,0 4 0,-1 1 0,-4 0 0,1 2 0,2 0 0,1 0 0,5-1 0,-1-1 0,3 2 0,8 1 0,26 3 0,-18-2 0,14 0 0</inkml:trace>
  <inkml:trace contextRef="#ctx0" brushRef="#br0" timeOffset="151031">22059 11862 24575,'-14'2'0,"-7"3"0,6-1 0,-6 4 0,12-3 0,1 3 0,2-1 0,0 4 0,1 0 0,1 0 0,3-2 0,1-1 0,1-1 0,2 0 0,0-2 0,0-1 0,1-4 0,4 1 0,6-2 0,10-3 0,8-5 0,1-6 0,-7-2 0,-10 0 0,-11 0 0,-5 1 0,-1-1 0,-1 0 0,-3 1 0,-7 0 0,-2 0 0,1 4 0,3 3 0,5 6 0,1 1 0,-6 3 0,0 0 0,-5 0 0,6 2 0,2 3 0,0 2 0,1 3-6784,1-2 6784,1-1 0,1-5 0,1-2 0,1-1 0</inkml:trace>
  <inkml:trace contextRef="#ctx0" brushRef="#br0" timeOffset="152049">22331 11636 24575,'-2'9'0,"0"4"0,1 5 0,-2 2 0,0 7 0,-2-5 0,-4 21 0,-2-1 0,2-7 0,0 3 0,0-2 0,0 1 0,-4 9 0,0 0 0,4-3 0,-2-1 0,-3 3 0,0-2 0,3-8 0,1-3 0,-10 21 0,8-22 0,5-16 0,5-8 0,1-5 0,15-14 0,-11 8 0,11-8 0</inkml:trace>
  <inkml:trace contextRef="#ctx0" brushRef="#br0" timeOffset="153486">22501 12025 24575,'-5'9'0,"-4"9"0,-4 5 0,-1 6 0,4-4 0,5-7 0,6-6 0,5 0 0,0-4 0,2-1 0,-1-4 0,10-2 0,24-1 0,-8 0 0,2 0 0,-1-2 0,0-1 0,25-4 0,-34-7 0,-18-6 0,-7-1 0,0-5 0,-2-7 0,-3-2 0,-1 2 0,-3 11 0,2 12 0,0 7 0,-4 3 0,-3 1 0,1-1 0,5 2 0,8-2 0,7 2 0,8 0 0,16 3 0,-13-3 0,4 2 0</inkml:trace>
  <inkml:trace contextRef="#ctx0" brushRef="#br0" timeOffset="154667">22980 11997 24575,'-6'3'0,"-1"2"0,2 1 0,-1 2 0,1 0 0,-2 6 0,0 5 0,1 4 0,1-1 0,5-7 0,1-6 0,3-3 0,6-2 0,11 5 0,14-2 0,6 1 0,-12-5 0,-8-3 0,-10-9 0,6-6 0,6-1 0,2-2 0,-10 9 0,-7-1 0,-9-3 0,-8-5 0,-1-3 0,-1 1 0,6 9 0,2 3 0,-1 2 0,-3-1 0,-3 1 0,-1 0 0,4 4 0,1 1 0,5 1 0,6 1 0,5 1 0,-1 0 0,0-1 0</inkml:trace>
  <inkml:trace contextRef="#ctx0" brushRef="#br0" timeOffset="156059">23393 12003 24575,'-2'5'0,"-1"4"0,-4 1 0,0 3 0,1 0 0,2 1 0,1 1 0,1-1 0,1-1 0,1-5 0,1-3 0,0 1 0,1 0 0,2 4 0,4-2 0,5 0 0,6-1 0,11 0 0,6 1 0,9-3 0,-13-2 0,-10-2 0,-15-3 0,-5-3 0,3 0 0,2-3 0,5-2 0,-3-4 0,-3-6 0,-3-8 0,-3-3 0,-1-4 0,-1 5 0,-1 9 0,-3 6 0,-1 9 0,-4 1 0,-10 1 0,-9-1 0,-11-3 0,0 2 0,9-1 0,16 5 0,10 1 0,6 1 0,0 2 0,0 0 0</inkml:trace>
  <inkml:trace contextRef="#ctx0" brushRef="#br1" timeOffset="199592">13836 14717 24575,'-4'-5'0,"-3"1"0,0 1 0,1 1 0,0-1 0,2 1 0,-3-1 0,-5 0 0,-2 0 0,-1 1 0,7 1 0,2 2 0,-1 1 0,-8 1 0,-8 2 0,-7 1 0,6 0 0,6-1 0,11 1 0,3-3 0,2 1 0,-1 0 0,1 4 0,0 2 0,-1 2 0,2 0 0,-3 2 0,-1 4 0,0 1 0,-2-3 0,5-7 0,2-2 0,1-1 0,3 10 0,0 1 0,2 3 0,-1-9 0,2-9 0,-2-6 0,0-1 0,2 2 0,-2 6 0,4 2 0,1 0 0,0-1 0,-2-4 0,2-3 0,1-7 0,4-3 0,0-3 0,0 3 0,-6 3 0,-3 3 0,-3 1 0,-2 0 0,0 2 0,0 1 0,0 2 0,-1 1 0,3-2 0,-1-1 0,0-2 0,2 1 0,-2-2 0,0 0 0,1-1 0,-2 1 0,0 2 0,-1 1 0,0 1 0,1 0 0,-1 2 0,1-2 0,0 0 0,0-1 0,1-1 0,-1 1 0,-1-1 0,0 2 0,0 0 0,0 0 0,0-3 0,1 1 0,-1-3 0,1 2 0,2 0 0,1-2 0,-1 3 0,-1 0 0,-1 4 0,-3 5 0,0 0 0,-1 4 0,-1 2 0,0 3 0,-2 1 0,1 0 0,-1-1 0,2-3 0,1-3 0,2-3 0,0 0 0,1 1 0,0 4 0,0 1 0,0 0 0,1 0 0,-1-4 0,1 2 0,2-2 0,-1 2 0,5 3 0,3 1 0,3-1 0,-1-4 0,-4-5 0,-4 0 0,0-1 0,2 0 0,5 1 0,0 1 0,4-1 0,-3 0 0,5 0 0,7-1 0,3 0 0,-1-1 0,-10 0 0,-10-2 0,-5 1 0,-2-3 0,1-5 0,-1-2 0,1 1 0,0 3 0</inkml:trace>
  <inkml:trace contextRef="#ctx0" brushRef="#br1" timeOffset="202714">16002 16236 24575,'0'6'0,"0"-1"0,0-1 0,0 2 0,-1 3 0,1 5 0,-1 2 0,0 8 0,0 4 0,0 4 0,1 5 0,0-9 0,-2-1 0,0-14 0,-2-2 0,2-3 0,-1 3 0,0 4 0,-1 10 0,0 2 0,0 4 0,0-7 0,-3-5 0,1-4 0,-2-1 0,3-3 0,3-3 0,1-5 0,3-3 0,-2-4 0,3 1 0,0-3 0,1-3 0,6-9 0,2-6 0,4-4 0,-1 2 0,-5 10 0,-3 8 0,-4 3 0,5 3 0,11-4 0,9 0 0,7-3 0,-1 1 0,-9 1 0,-7 3 0,-9 2 0,-1 3 0,2 8 0,3 2 0,-3 8 0,-6-2 0,-2-1 0,-2-3 0,-2-5 0,-1 0 0,-2 0 0,-3 3 0,0 1 0,-5 2 0,-2-3 0,-1 0 0,0-5 0,1-2 0,6-2 0,-6-7 0,-7-12 0,-8-8 0,0 0 0,8 7 0,14 14 0,6 3 0,3 2 0,5-2 0,-4 0 0,4 0 0</inkml:trace>
  <inkml:trace contextRef="#ctx0" brushRef="#br1" timeOffset="206744">21577 14457 24575,'-6'-2'0,"0"1"0,-3-2 0,-7 0 0,-2 0 0,-1 1 0,3 2 0,6 1 0,1 0 0,1 1 0,-1 0 0,0 1 0,-4 0 0,0 1 0,3 0 0,1-2 0,7 0 0,-1 2 0,-5 1 0,-2 3 0,-3 1 0,0-1 0,5-3 0,1 1 0,3 2 0,0 1 0,2 3 0,0-2 0,2-2 0,1 1 0,1 0 0,2 3 0,0 1 0,1 4 0,-1-3 0,-2-4 0,0-1 0,0-3 0,2 10 0,-1-2 0,1-1 0,1-6 0,8-6 0,10 0 0,12-1 0,3 4 0,-3 1 0,-10-2 0,-9 1 0,-9-4 0,-4 0 0,-2 0 0,1 0 0,7 3 0,17-3 0,-12 3 0,10-3 0</inkml:trace>
  <inkml:trace contextRef="#ctx0" brushRef="#br1" timeOffset="210097">23293 12889 24575,'-10'-11'0,"-1"0"0,-7-9 0,-3 2 0,0 1 0,4 6 0,9 7 0,1 3 0,-4 1 0,-6 2 0,-6 3 0,-1 0 0,2 3 0,7-1 0,4 5 0,3-2 0,2 4 0,0-1 0,3-1 0,2-1 0,2-1 0,2 10 0,3 7 0,-1 1 0,1-6 0,-4-13 0,1-7 0,2 0 0,9 4 0,4 1 0,-1 1 0,-5-3 0,-7-4 0,1-4 0,6 0 0,8-6 0,0 1 0,-3-4 0,-7-11 0,-7-14 0,1-16 0,1-6 0,2 2 0,0 15 0,1 6 0,0 12 0,1-1 0,12-24 0,-6 12 0,7-16 0,-12 24 0,-4 9 0,-3 3 0,-2 6 0,0 5 0,-1 2 0,-5 21 0,1 1 0,-4 15 0,4-6 0,1-6 0,1-6 0,1-3 0,-2 12 0,-2 10 0,-2 10 0,-1 6 0,4-8 0,2-7 0,2-14 0,0-7 0,0-3 0,1 0 0,0 0 0,0 0 0,0 2 0,-1 1 0,0 0 0,2 2 0,0-4 0,0 1 0,0-4 0,0-1 0,3 0 0,-1 1 0,1 1 0,-1-2 0,0-2 0,5 4 0,9 2 0,7 0 0,5 0 0,-11-7 0,-6-1 0,-10-4 0,6 3 0,-5-2 0,5 1 0,-7-3 0,-1-2 0,0 0 0,-1 2 0,1-3 0,3-2 0,-3 2 0,3-1 0</inkml:trace>
  <inkml:trace contextRef="#ctx0" brushRef="#br2" timeOffset="-197021.73">18264 11888 24575,'1'-6'0,"0"0"0,-2 2 0,-1-1 0,0 2 0,-3-1 0,-1 1 0,1-1 0,0 0 0,0 0 0,-2-3 0,0 2 0,-5-3 0,3 3 0,-6 0 0,-1 1 0,-7 2 0,2 0 0,4 1 0,8 1 0,2 0 0,-3 1 0,-5 0 0,-2 2 0,2-1 0,1 3 0,2 0 0,0 2 0,0 0 0,1 3 0,1 0 0,0 6 0,2-2 0,-1 6 0,0 1 0,1 1 0,0-4 0,4-5 0,3-2 0,2 2 0,0 3 0,2-2 0,-2-6 0,0-3 0,4 2 0,3 7 0,4 0 0,-1 0 0,-3-7 0,-1-4 0,5-1 0,13 1 0,11 0 0,4 1 0,-10-2 0,-11-4 0,-10-7 0,-2-10 0,5-6 0,4-4 0,-1 4 0,-4 5 0,-6 6 0,-3 0 0,-1 4 0,0-1 0,-2 5 0,1 3 0,-1 1 0,1 1 0,0-1 0,0 0 0,0-1 0,0-2 0,0 0 0,0-1 0,0 3 0,1 1 0,-1 1 0,-3 8 0,1 2 0,-7 8 0,3 2 0,2-3 0,0 1 0,4-3 0,-1-3 0,2 0 0,1 1 0,1 4 0,6 4 0,-1-1 0,1-4 0,-4-7 0,-3-4 0,2 0 0,3 2 0,9 8 0,14 8 0,10 3 0,-2-6 0,-9-8 0,-15-9 0,-5-2 0,0 0 0,2-1 0,-1 0 0,-3 0 0,-8 1 0,-1-2 0,-3 0 0,2-1 0,1 1 0</inkml:trace>
  <inkml:trace contextRef="#ctx0" brushRef="#br2" timeOffset="-192713.73">18191 13364 24575,'-1'11'0,"1"0"0,-1 8 0,-1 2 0,0 7 0,-1 3 0,0-4 0,0 2 0,1-4 0,1-1 0,-1-2 0,1-2 0,-2 2 0,0 1 0,-2 5 0,0-8 0,2 2 0,0-6 0,1-1 0,0 3 0,0-5 0,-1-2 0,2-5 0,0-3 0,1 0 0,0 0 0,-1-1 0,0 0 0,1 0 0,0-1 0,0 1 0,0 0 0,0 1 0,1-9 0,4-11 0,2-7 0,2-6 0,-2 4 0,0 1 0,-1 2 0,-1 3 0,-1 6 0,-2 8 0,2 2 0,1 4 0,6-2 0,2 0 0,3 0 0,1 0 0,2 0 0,-3 2 0,-3-1 0,-4 2 0,-2 2 0,2 5 0,2 4 0,-1 3 0,-3 4 0,1 1 0,-1 0 0,-1-4 0,-2-5 0,-2-7 0,-2-1 0,0 4 0,-4 0 0,1 4 0,-1 0 0,-1-2 0,-3-1 0,-13-1 0,-13 0 0,-10 0 0,-11-3 0,6-2 0,6-3 0,16-3 0,8-4 0,6-1 0,1 2 0,4 1 0,4 4 0,6 2 0,0 0 0</inkml:trace>
  <inkml:trace contextRef="#ctx0" brushRef="#br2" timeOffset="-183295.73">20965 9842 24575,'1'-6'0,"-1"1"0,1-3 0,-1 1 0,-2-3 0,-1-1 0,-3 0 0,-1 1 0,0 0 0,1 3 0,2 0 0,-1 1 0,-4 1 0,-9 0 0,-11 0 0,-4 2 0,3 3 0,12 0 0,9 3 0,3 1 0,-3 4 0,-1 0 0,-1 3 0,4-3 0,3 2 0,1-1 0,-1 7 0,0 1 0,0 11 0,3 3 0,2 3 0,2-3 0,-1-11 0,4-9 0,6 0 0,16 4 0,9 7 0,1-5 0,-14-6 0,-13-13 0,-7-9 0,3-11 0,8-13 0,10-22 0,4-3 0,-14 28 0,-1 1 0,9-15 0,-8 12 0,-3 10 0,-4-2 0,-1-7 0,-5-10 0,0-4 0,-2 9 0,1 7 0,2 9 0,1-5 0,0 2 0,-1 1 0,-2 9 0,-1 8 0,-2 5 0,-3 7 0,-2 4 0,-2 3 0,3 4 0,2 2 0,1 0 0,-3 2 0,1 1 0,-1 4 0,2 2 0,0 3 0,-1 0 0,-1 1 0,1 0 0,0 3 0,2 4 0,3 1 0,3 14 0,0-13 0,7 15 0,5-9 0,5 7 0,1-3 0,-6-15 0,-6-12 0,-2-9 0,5 3 0,10-2 0,10 0 0,-2-6 0,-7-6 0,-13-3 0,-9 0 0,-1 0 0,-2-4 0,1 3 0,0-3 0</inkml:trace>
  <inkml:trace contextRef="#ctx0" brushRef="#br2" timeOffset="-174864.73">21816 6235 24575,'-3'13'0,"-7"15"0,-7 30 0,6-8 0,0 5 0,-2 9 0,2 1 0,4-13 0,0 3 0,-1 4 0,0 5 0,-1-7 0,-2-8 0,-1 0 0,0 8 0,-2 6 0,-1-6 0,-3-3 0,-3-4 0,-2 0 0,-1-1 0,-1-9 0,0-3 0,3-6 0,0-2 0,-10 16-6784,16-20 6784,14-14 0,2-8 0,0-1 0,-1 0 0,0 2 0,-1 2 0,2 3 6784,-1-3-6784,1-3 0,4-9 0,6-5 0,24-13 0,18-4 0,-22 12 0,1 0 0,25-13 0,-24 9 0,-17 5 0,-10 7 0,-3 6 0,-1 1 0,4 3 0,8 6 0,11 8 0,4 1 0,-2 4 0,-12-3 0,-12 0 0,-4-2 0,-3-2 0,1-6 0,3-2 0,1-1 0,0 0 0,0 3 0,4 2 0,1 0 0,5-2 0,-2-3 0,-1-4 0,-4-3 0,-1-1 0,3-1 0,6-2 0,11-1 0,-8 3 0,2 0 0</inkml:trace>
  <inkml:trace contextRef="#ctx0" brushRef="#br2" timeOffset="-172996.73">22052 7543 24575,'51'1'0,"2"-1"0,-4-1 0,-15-1 0,-23-1 0,-7-1 0,1-1 0,0-3 0,-1-1 0,-1-1 0,-1 2 0,-2 0 0,1 1 0,0 1 0,-1-1 0,-1-1 0,-2-1 0,1 1 0,0 3 0,2 3 0,0 1 0,-3 0 0,-2 2 0,-7-1 0,1 2 0,-1-1 0,6 0 0,2-1 0,0 0 0,-5 1 0,-2 1 0,1 0 0,3 0 0,4-1 0,-1 2 0,1-1 0,-2 1 0,-1 0 0,-4 2 0,-10 4 0,0 0 0,0 1 0,9-3 0,6 0 0,3 1 0,1 1 0,0 1 0,2 1 0,0 1 0,3 1 0,-1 1 0,2-1 0,0 0 0,2-1 0,0 2 0,3-3 0,1 0 0,3-4 0,-1-1 0,-3-1 0,2 2 0,-1 2 0,5-1 0,2-2 0,-2-4 0,-5-3 0,-3-2 0,-1-1 0,-1 1 0,1 1 0,-4 2 0,-1 0 0</inkml:trace>
  <inkml:trace contextRef="#ctx0" brushRef="#br2" timeOffset="-171193.73">22588 7609 24575,'0'-9'0,"-1"-3"0,0 1 0,-1 0 0,2 5 0,-2 3 0,1 2 0,-2 0 0,-2 0 0,-5 0 0,-4 0 0,-4 0 0,1 1 0,2 0 0,4 1 0,4 1 0,3 3 0,1 3 0,-3 2 0,0 2 0,-1-3 0,3-2 0,1-4 0,3-1 0,-1 0 0,0 6 0,6 14 0,10 10 0,7 5 0,7-3 0,-9-13 0,-6-10 0,-7-9 0,-3-4 0,5-4 0,2 3 0,4-2 0,-3 4 0,-2-1 0,-5-3 0,-4-11 0,-3-8 0,0-4 0,-1 5 0,2 11 0,1 9 0,0 3 0,0 5 0,1 3 0,1 5 0,4 9 0,4 14 0,4 19 0,0 1 0,-4-11 0,-5-23 0,-4-18 0,-1-10 0,0 2 0,1-2 0,0 4 0,1 1 0,1 1 0,2 0 0,-2 0 0,1 0 0</inkml:trace>
  <inkml:trace contextRef="#ctx0" brushRef="#br2" timeOffset="-169508.73">23023 7796 24575,'-9'-9'0,"-2"-1"0,-7-5 0,-6 2 0,2 5 0,4 3 0,6 7 0,5 4 0,-2 2 0,1 3 0,2-1 0,2 2 0,2 2 0,0 4 0,2-3 0,0-5 0,0-6 0,0-2 0,7 3 0,6 0 0,4 1 0,2-3 0,-2-4 0,-2-1 0,8-5 0,2-7 0,7-17 0,-2-12 0,-2-8 0,-4 7 0,-4 8 0,0 5 0,-5-2 0,-3-2 0,-8-4 0,-3 2 0,-2 5 0,-1 4 0,1 9 0,1 5 0,0 6 0,0 3 0,0 3 0,-1 0 0,-2 2 0,0 2 0,-7 12 0,-2 11 0,-8 19 0,2 6 0,-1 2 0,3-2 0,6-4 0,3 2 0,6-5 0,2-8 0,3-11 0,-2-12 0,-1-7 0,-1-4 0,0 1 0,1 1 0,1 2 0,0 2 0,0 3 0,-1-2 0,1-1 0,-1-3 0,0-3 0</inkml:trace>
  <inkml:trace contextRef="#ctx0" brushRef="#br2" timeOffset="-168071.73">23253 7843 24575,'13'4'0,"3"0"0,1-2 0,1 0 0,-2-4 0,1-3 0,2-5 0,-6-1 0,0-4 0,-8 5 0,2-2 0,-4 5 0,-1-1 0,-3 0 0,-1-3 0,-2 1 0,1-1 0,-4 4 0,2 0 0,-1 4 0,3 2 0,-1 0 0,-2 3 0,-5-1 0,-6 1 0,2-1 0,-2 1 0,8-1 0,2 1 0,3 2 0,-6 4 0,-1 4 0,-1-1 0,3 0 0,6-2 0,2 0 0,0-1 0,-1 3 0,2 5 0,2 7 0,-1 3 0,2 4 0,-3-7 0,4 1 0,-2-6 0,7 1 0,12 5 0,29 3 0,11-6 0,-26-13 0,-2-3 0,14-6 0,-23-2 0,-16-1 0,-9 2 0,-2 1 0,-2 1 0,4 0 0,-2 0 0</inkml:trace>
  <inkml:trace contextRef="#ctx0" brushRef="#br2" timeOffset="-166468.75">23658 7804 24575,'3'8'0,"1"0"0,-3 6 0,3 7 0,-1 17 0,0 9 0,0 8 0,-3-10 0,-3-6 0,-2-9 0,-3-1 0,2-4 0,-1-4 0,2-4 0,2-8 0,1-3 0,0-4 0,1-3 0,-2-3 0,2-4 0,1-21 0,7-18 0,6-18 0,9 2 0,0 17 0,2 19 0,7 13 0,8 5 0,6 1 0,-7 2 0,-15 2 0,-12 1 0,-3 2 0,6-1 0,0 0 0,0 1 0,0 5 0,7 4 0,1 2 0,-2-1 0,-11-4 0,-8-4 0,-4-1 0,-4 1 0,4-1 0,-3 0 0</inkml:trace>
  <inkml:trace contextRef="#ctx0" brushRef="#br2" timeOffset="-163580.75">23020 8434 24575,'-1'-7'0,"-1"0"0,-2 2 0,-3-2 0,0 1 0,-1 0 0,1 1 0,1 1 0,0-2 0,-5-1 0,-6 0 0,1 1 0,3 2 0,6 2 0,4 1 0,-2 1 0,-4 0 0,-7 0 0,-2 0 0,1 0 0,8 0 0,4 0 0,3 0 0,-2 2 0,-2 0 0,-1 2 0,-3 2 0,-3 2 0,-4 3 0,-1-2 0,0 2 0,6-4 0,4-1 0,6-1 0,1-1 0,0 4 0,1 4 0,0 5 0,2 4 0,-1-1 0,1-1 0,-1-1 0,0-1 0,0 2 0,2-3 0,0-3 0,1-6 0,-1-1 0,0 2 0,1 1 0,1 3 0,4-1 0,3 1 0,5-1 0,12 3 0,3-2 0,11-2 0,-11-4 0,-9-4 0,-12-1 0,6 0 0,13 1 0,19-1 0,-2 0 0,-5-1 0,-21-1 0,-12-1 0,-7 1 0,-3 1 0,0-1 0</inkml:trace>
  <inkml:trace contextRef="#ctx0" brushRef="#br2" timeOffset="-155467.75">22433 8925 24575,'-7'3'0,"1"1"0,-1-1 0,-3 2 0,-1-1 0,-4 3 0,-2 0 0,-2 1 0,-4 4 0,-3 1 0,-4 4 0,-1 0 0,-1 0 0,-1 4 0,-5 4 0,-2 4 0,1 0 0,11-4 0,7-7 0,7-4 0,-2-1 0,-6 2 0,-11 6 0,-1-2 0,-1 3 0,7-2 0,3 2 0,3-1 0,3 0 0,1 2 0,0-4 0,-3 0 0,-1-2 0,-5 0 0,3 1 0,3-1 0,9-3 0,8-6 0,3-5 0,0-1 0,-6 2 0,-2 0 0,-5 3 0,3-2 0,2 0 0,4-3 0,3 0 0,1-1 0,1-1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18:30:14.7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17937 11652 24575,'3'-4'0,"0"-5"0,-3-1 0,2-9 0,-1-1 0,1-9 0,-1-2 0,-1 2 0,0-7 0,0 13 0,0-6 0,-2 7 0,0 0 0,-2-1 0,2 3 0,0-1 0,0 1 0,1 2 0,-2-1 0,2 0 0,-1-2 0,2 1 0,-2 1 0,1 4 0,0 0 0,1 1 0,0-3 0,0 5 0,0 3 0,0 6 0,0 0 0,0 0 0,-1-6 0,1-4 0,-1-2 0,1-4 0,-1 0 0,1 2 0,-1 2 0,2 4 0,-2-1 0,1 1 0,-2 2 0,1 7 0,-3 4 0,0 4 0,-3 2 0,2 1 0,-5 1 0,1 1 0,-4 2 0,2-2 0,1 2 0,1-1 0,0-2 0,4-1 0,1-3 0,1-1 0,0-1 0,0-2 0,-2 1 0,2-1 0,-2 2 0,1 1 0,1 2 0,-2 2 0,1-1 0,2-1 0,1-5 0,2-3 0,5-2 0,1-2 0,6-5 0,2-1 0,-6 3 0,-1 3 0</inkml:trace>
  <inkml:trace contextRef="#ctx0" brushRef="#br0" timeOffset="1333">17876 10989 24575,'-1'9'0,"0"0"0,4 2 0,2 0 0,3-1 0,0 0 0,-2-4 0,-1 0 0,-3-3 0,3 4 0,1 1 0,5 2 0,-3-3 0,1-3 0,-2-2 0,11 2 0,1-1 0,0 1 0,-10-4 0,-10-2 0,-3-1 0,3 3 0,4 4 0,2-1 0,1 1 0,-2-4 0,-4-1 0,0-2 0,1-3 0,-1 2 0,1-2 0,0 6 0</inkml:trace>
  <inkml:trace contextRef="#ctx0" brushRef="#br0" timeOffset="3949">17833 10390 24575,'-1'11'0,"1"0"0,-3 0 0,0 2 0,-4 11 0,-3 8 0,0 7 0,1-2 0,1-12 0,3-7 0,0-6 0,1 1 0,0 2 0,0 2 0,0 1 0,1-1 0,-1-2 0,2-4 0,0-5 0,2-6 0,1-5 0,1-9 0,2-3 0,0-2 0,1 3 0,-1 4 0,2 1 0,-1 3 0,0 2 0,2 1 0,1-1 0,3-1 0,3-2 0,-1 1 0,0 3 0,2 4 0,0 0 0,-5 2 0,-1 1 0,-6 3 0,1 4 0,0 4 0,1 2 0,1 1 0,1-4 0,-2-4 0,-2-3 0,-1-3 0,-2 0 0,1 2 0,-2 4 0,0 3 0,-1 1 0,1-4 0,-1-1 0,2-6 0,-2 3 0,-4-1 0,-9 3 0,-3 3 0,-3-3 0,7 0 0,7-5 0,4-1 0,0-1 0,-3-1 0,-2 0 0,-5-1 0,0-1 0,-2 2 0,3 0 0,3 1 0,5 1 0,2 0 0,-1 0 0,-4 0 0,2 0 0,-1 0 0,4 0 0,1 0 0,-1 0 0,1 0 0</inkml:trace>
  <inkml:trace contextRef="#ctx0" brushRef="#br0" timeOffset="82157">18860 13801 24575,'-1'6'0,"0"0"0,-2-2 0,-1 2 0,-1 1 0,-3 2 0,-3 2 0,-5 2 0,-1 0 0,-4 2 0,-1 4 0,-1-1 0,1 3 0,1-3 0,2-2 0,4-2 0,4-2 0,3-2 0,0 1 0,2-1 0,-2 2 0,3-3 0,0 2 0,1-5 0,3 2 0,-3 0 0,3-1 0,-1-1 0,1-4 0,0-1 0,4-5 0,2 0 0,0-1 0,-1 1 0</inkml:trace>
  <inkml:trace contextRef="#ctx0" brushRef="#br0" timeOffset="84328">18616 13891 24575,'1'8'0,"1"0"0,-1-2 0,0 1 0,0-1 0,0-1 0,-1-2 0,0 2 0,0-3 0,0 3 0,3-1 0,-2 1 0,3 3 0,-1 1 0,0 0 0,3 1 0,0-1 0,3 1 0,-1-3 0,0-2 0,-3-2 0,-2 0 0,0 3 0,6 3 0,5 6 0,5 2 0,2 0 0,-2-4 0,-7-4 0,-4-5 0,-6-3 0,0 1 0,2-1 0,2 2 0,0-1 0,-2 0 0,-2-1 0,-1 0 0,2-1 0,-1 0 0,1-1 0</inkml:trace>
  <inkml:trace contextRef="#ctx0" brushRef="#br0" timeOffset="93314">5247 12287 24575,'-10'-2'0,"-5"0"0,-1-1 0,0 0 0,4-2 0,1 0 0,-11-10 0,-12-4 0,-8-4 0,2-1 0,3 0 0,4-8 0,5-5 0,6-2 0,9 2 0,4 3 0,-2 4 0,-6-7 0,-4 0 0,-7-10 0,-1 2 0,0-1 0,5 10 0,4 5 0,7 3 0,4 1 0,2-6 0,-4-9 0,1-3 0,-3-6 0,4 10 0,1 0 0,0 5 0,-2-3 0,2 0 0,-5-11 0,2 1 0,-2-8 0,5 9 0,2-3 0,2-2 0,0-5 0,1-1 0,0-2 0,1 0 0,1-5 0,1 32 0,0-1 0,1-31 0,4 11 0,-1 4 0,4 12 0,-1-6 0,0 2 0,2-7 0,-1 9 0,1-2 0,0 6 0,-1 4 0,0 6 0,2 5 0,3-1 0,7-6 0,1 0 0,2-5 0,5 2 0,4 0 0,3 8 0,-1 2 0,-6 10 0,-5 0 0,1 3 0,2-2 0,7 1 0,0-3 0,-2 4 0,-7 1 0,8 3 0,3 1 0,12-1 0,-4 2 0,-3 1 0,-4-1 0,8 3 0,16-2 0,-21 2 0,0 0 0,0 0 0,-2 0 0,22 0 0,-22 0 0,-18 0 0,4 0 0,9 2 0,-1-2 0,-2 1 0,-8 0 0,-1 0 0,3 0-6784,0 1 6784,-8 0 0,-6-1 0,1 0 0,14-1 0,37 4 0,-26-3 0,1 1 0,2 0 0,-1 1 6784,20 1-6784,-17-2 0,3 0 0,11 2 0,-20-2 0,1 0 0,30 4 0,-27-3 0,0-1 0,24 1 0,-27-1 0,0-1 0,0 0 0,-1-1 0,26 2 0,-9-1 0,-14 0 0,-4 0 0,5-1 0,2 1 0,9 0 0,-3 1 0,8 0 0,-4-1 0,2 2 0,-11-2 0,4 0 0,0-1 0,-8 0 0,4 0 0,6 1 0,2 0 0,9-1 0,1 1 0,-5 1 0,-1-1 0,2 0 0,0-1 0,-8 1 0,1 0 0,5-1 0,0 0 0,-5 0 0,-2 1 0,-8-1 0,-3 1 0,12 0 0,-24-1 0,-9 1 0,17 0 0,31 3 0,-25-3 0,2 1 0,3 0 0,0 1 0,-1-2 0,-1 1 0,-2-1 0,0 1 0,1-2 0,-1 1 0,27-1 0,-21-2 0,-23 1 0,-6 0 0,6 1 0,11 0 0,20 0 0,-15 1 0,3 0 0,10-1 0,3 0 0,9 1 0,2 0 0,2-1 0,-2 0 0,-9 0 0,-3 0 0,-11 0 0,-3 0 0,16 1 0,-7 2 0,-7-1 0,-7 1 0,-11-1 0,-3-1 0,15 4 0,25 3 0,-20-3 0,1 1 0,6 0 0,-1-1 0,-5 0 0,-1-1 0,22 6 0,-22-6 0,-9 2 0,-4-2 0,5 1 0,22 6 0,-13-3 0,5 1 0,1 2 0,5 1 0,1 1-628,8 0 1,3 0 0,3 1 627,-5 0 0,4 2 0,0 0 0,-2-1 0,-9-2 0,-2 0 0,0 0 0,-2 1-12,15 4 1,-3 0-1,-6 1 12,-4-1 0,-10 0 0,2 8 0,-27-9 0,-6-3 0,0 1 1879,9 12-1879,11 16 19,-9-14 0,2 1-19,2 6 0,1 2 0,3 1 0,-1 1 0,-3 4 0,-1 2 0,-3-2 0,-3 0 0,-4-2 0,-3 0 0,-4-7 0,-3-2 0,1 25 0,-4-6 0,-1 3 0,-1 5 0,-4 7 0,4-32 0,-2 0 0,-8 30 0,2-12 0,-4-7 0,0-4 0,-3 2 0,-2-6 0,-7-5 0,-1-8 0,-2-4 0,-2 3 0,-5 3 0,-7 4 0,-12 2 0,-7-2 0,24-15 0,-2 0 0,1-2 0,-1 0 0,-5 2 0,-1 0 0,1-4 0,-1-1 0,-2 1 0,-1 0 0,-3-4 0,0-2 0,3 1 0,2-1 0,0-3 0,2 0 0,6 0 0,2-1 0,-20-1 0,-2 0 0,-6-1 0,25 0 0,-2 2 0,-4-1 0,0 0 0,-1 0 0,1 0 0,6 0 0,1 0 0,0-2 0,1 0 0,0 0 0,0 0 0,1 0 0,0 0 0,0 0 0,1 0 0,-3 1 0,0 0 0,-30 1 0,2 1 0,11 0 0,15 3 0,6 0 0,7 0 0,4 0 0,4 1 0,-6 0 0,-4 5 0,-5 2 0,1 2 0,-4-2 0,0 0 0,-2-3 0,-10 5 0,-5-3 0,-5 2 0,2-3 0,7-2 0,9-2 0,2 0 0,8-1 0,-3 1 0,1 0 0,-4 1 0,-2 0 0,-5 0 0,-1 4 0,-4-3 0,-1 3 0,-17-1 0,29-4 0,-1 2 0,-5 3 0,-1 1 0,2-1 0,-1-1 0,1 3 0,-1-2 0,3-3 0,0-1 0,-1-2 0,0 0 0,7-1 0,1-1 0,-2 1 0,0 1 0,-1 1 0,0 2 0,-14 3 0,-2 1 0,-8 0 0,-3-2-272,12-1 0,-2-1 0,-1-1 272,1-2 0,-1-2 0,0 0 0,-4 1 0,-1-1 0,0-1 0,5 0 0,-1-1 0,2 1 0,1-1 0,1 0 0,0 1 0,1-1 0,-1 1 0,2-1-52,3 1 0,0-1 0,1 0 52,-19 1 0,2 0 0,4 1 0,1-1 0,5-1 0,0-1 0,3 1 0,0 0 0,7-2 0,1 0 404,4 1 0,2 0-404,-20 1 164,-2 0-164,-1 1 0,4-1 0,4-1 0,9-1 0,8-2 0,-1 0 0,-4-2 0,6 3 0,1-1 0,16 1 0,7 0 0,-1 1 0,-3-2 0,-3 0 0,-32-4 0,13 2 0,-14-2 0,28 4 0,12 0 0,5 1 0,-5-1 0,0-1 0,-1 2 0,4-1 0,1 2 0,-1-2 0,-1-2 0,-2 1 0,-1-4 0,-3-4 0,-4 1 0,1-2 0,4 4 0,6 3 0,3 2 0,-1 0 0,0-1 0,-2-4 0,-4-4 0,0-1 0,0 3 0,5 3 0,1 4 0,1-3 0,-3-2 0,0-2 0,-2 0 0,1 1 0,0 3 0,-1 0 0,-3-1 0,-2-2 0,-2 1 0,2 0 0,-3-1 0,-1-1 0,-3-1 0,5 3 0,6 2 0,6 5 0,2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18:33:01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4177 9061 24575,'-4'-1'0,"-6"0"0,-2 1 0,-8 0 0,-12-2 0,-23 2 0,19 0 0,-1 1 0,0 0 0,0 1 0,-28 3 0,33 3 0,13 0 0,12 6 0,2 5 0,2 10 0,0-3 0,4-2 0,0-13 0,1-6 0,-1-5 0,5 0 0,5-1 0,17-1 0,8 2 0,10 0 0,-8 2 0,-6-1 0,-8 0 0,-3-3 0,1 1 0,-1-3 0,-1 3 0,-2-3 0,0-5 0,7-15 0,3-9 0,6-7 0,-4 2 0,-7 5 0,-7 1 0,-8 2 0,-5 3 0,-1 7 0,-2 7 0,-1 9 0,0 2 0,-1 2 0,0 0 0,0-1 0,1 1 0,0-2 0,1 0 0,2-9 0,-1-4 0,2-10 0,-2 3 0,0-1 0,1 1 0,-2-5 0,1 3 0,-1 4 0,0 12 0,0 6 0,-3 12 0,-3 9 0,-1 10 0,-2 6 0,2-2 0,2 4 0,-1 5 0,3 13 0,-1-1 0,3 2 0,0-17 0,1-7 0,0-6 0,1 1 0,0-2 0,0-3 0,-1-8 0,-1-3 0,1-5 0,-1 0 0,1-1 0,3 5 0,0 0 0,0-1 0,-2-6 0,-1-5 0,0-1 0,0-2 0,1 3 0,-1-1 0</inkml:trace>
  <inkml:trace contextRef="#ctx0" brushRef="#br0" timeOffset="1702">4349 9197 24575,'24'3'0,"5"-3"0,0-3 0,-3-3 0,-11 0 0,-8 0 0,-3-2 0,-2 0 0,-3-1 0,0 2 0,-1 2 0,0 2 0,-1-1 0,0 1 0,-1-1 0,3 2 0,-2 0 0,0 2 0,-11 0 0,8 0 0,-7 0 0,12 0 0,-1 1 0,-1 1 0,-4 1 0,-2 1-6784,-2 0 6784,5-1 0,0 0 0,2 4 0,-2 1 0,-1 3 0,3-1 0,0 1 6784,1 2-6784,1 4 0,1 0 0,3-3 0,1-4 0,2-3 0,0 4 0,2 0 0,2 0 0,-3-2 0,1-1 0,0-4 0,-1 0 0,1-2 0,1-1 0,8 1 0,-1 0 0,0 0 0,-9-1 0,-3-1 0,2-1 0,6 0 0,-2-2 0,1 1 0,-8 1 0,-4 0 0,-3-1 0,3 2 0,-1-2 0</inkml:trace>
  <inkml:trace contextRef="#ctx0" brushRef="#br0" timeOffset="3253">4671 9356 24575,'13'-5'0,"1"-2"0,0-1 0,6-11 0,-5 0 0,13-18 0,1-5 0,5-11 0,-7 1 0,-1-1 0,-8 4 0,0 0 0,-8 3 0,-3 4 0,-7 13 0,-1 4 0,-2 7 0,-2 1 0,-3-2 0,-1 3 0,2 6 0,3 3 0,2 5 0,1 3 0,-2-2 0,-4 2 0,-3 2 0,-6 2 0,-1 5 0,-1 0 0,5 3 0,1 2 0,3 6 0,2 8 0,2 5 0,3 26 0,4-12 0,1 11 0,2-15 0,4-4 0,5 4 0,7 8 0,2-2 0,-1-3 0,-7-14 0,-8-13 0,-4-11 0,-2-4 0,1-1 0,4 4 0,5 2 0,2-3 0,-3-1 0,-3-6 0,-6-4 0,0-6 0,0 5 0,1-3 0</inkml:trace>
  <inkml:trace contextRef="#ctx0" brushRef="#br0" timeOffset="4456">5079 9262 24575,'4'5'0,"0"-1"0,2 1 0,4-2 0,7-1 0,9-4 0,10-8 0,4-5 0,-2-10 0,-10 2 0,-10 1 0,-12 9 0,-7 2 0,-6 4 0,-6-1 0,-8 2 0,-6 1 0,3 2 0,5 2 0,9 1 0,6 4 0,-2 4 0,-1 5 0,-1 5 0,2-1 0,1 7 0,0 4 0,1 5 0,1 0 0,3-4 0,5-9 0,5-4 0,11-2 0,4-1 0,3-3 0,-4-3 0,-11-4 0,-3-3 0,-7 0 0,8-3 0,14-3 0,-11 2 0,7 0 0</inkml:trace>
  <inkml:trace contextRef="#ctx0" brushRef="#br0" timeOffset="5309">5575 8926 24575,'-5'15'0,"-10"18"0,-12 26 0,12-21 0,1 2 0,-1 3 0,3-1 0,3-7 0,4-2 0,4 22 0,15-5 0,21 1 0,-12-25 0,4-3 0,1-2 0,1-3 0,24 10 0,-15-15 0,-6-6 0,-11-5 0,-8-3 0,-10-9 0,-6-6 0,-8-11 0,4 6 0,0 5 0,7 11 0,1 4 0,1 0 0</inkml:trace>
  <inkml:trace contextRef="#ctx0" brushRef="#br0" timeOffset="5994">5747 9224 20220,'-23'-53'0,"1"0"0,-1 0 0,0 0 0,0 0 0,1 0 0,-4-6 0,1-2 0,-1 3 0,1 8 0,1 15 0,-29 3 2048,4 6-2048,18 10 738,15 10-738,9 4 381,-3 2-381,-6-3 1188,-5 1-1188,2-1 0,6 1 0,9 1 0,3 3 0,1 3 0,0-1 0,0 0 0,0-2 0,0-2 0</inkml:trace>
  <inkml:trace contextRef="#ctx0" brushRef="#br0" timeOffset="14305">5856 9310 24575,'3'9'0,"7"4"0,2-4 0,8 1 0,5-4 0,2-4 0,8-2 0,13-2 0,-1-1 0,-3 0 0,-17 2 0,-16-1 0,-7-3 0,-2-7 0,0-4 0,-1-8 0,-3 0 0,0 2 0,-3 7 0,1 4 0,-2 5 0,-7 0 0,-4-1 0,-4 0 0,2 1 0,4 2 0,1 1 0,1 0 0,3 2 0,4 0 0,-2 2 0,-1 1 0,-5 3 0,0 2 0,1 4 0,2 0 0,1 4 0,1-2 0,2 0 0,1 1 0,2-1 0,0 1 0,3-5 0,0 2 0,0 0 0,4 10 0,3 5 0,6 7 0,2-7 0,-2-5 0,-4-11 0,-1-4 0,2 0 0,6 2 0,5 0 0,3-1 0,-3-2 0,-2-2 0,-8-1 0,-2 0 0,-4-2 0,-1 0 0,0-3 0,3 0 0,-1 1 0,0 0 0,-3 1 0,-2-2 0,1-5 0,-1-7 0,1 5 0,-1-2 0</inkml:trace>
  <inkml:trace contextRef="#ctx0" brushRef="#br0" timeOffset="16130">5629 8896 24575,'9'-8'0,"1"1"0,6-4 0,9-5 0,10-4 0,6-2 0,-1 2 0,-11 5 0,-12 8 0,-9 4 0,-7 2 0,-1 1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16T01:16:43.8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986 8238 0,'-11'0'0,"0"0"15,0 0-15,0 0 16,0 0-16,0 0 15,0 0-15,-11 0 16,11 0-16,1 0 31,-1 0-15,0 0 0,0-11-16,0 11 15,-11-11 1,0-11-1,11 22-15,-11-11 16,0 11-16,11-11 16,0 0-16,0 0 15,0 11-15,0 0 16,-11 0-16,1-11 16,10 0-16,0 11 15,-11-11-15,11 11 16,0-11-16,0 11 15,-11 0 17,22-10-32,-11 10 15,11-11 1,-11 11-16,0-11 16,0 0-16,0 0 15,11 0-15,-11 0 16,0 0-16,0 0 15,11-11-15,-11 11 16,0 0 0,0 0-1,1 0-15,-1 0 16,0 0-16,11 0 16,-11-22-16,0 12 15,-11-12-15,11 11 16,11 0-16,-22 0 15,22 11-15,-11 0 16,0-11-16,11 11 16,-11 0-16,11 0 15,0-11-15,-11 11 16,11 0 0,0-10-1,0 10 1,0 0-1,0 0-15,0 0 16,0 0-16,0 0 16,-11 0-16,11-11 15,0 0-15,-11 11 16,11-22-16,0 22 16,-11-11-16,11 0 15,0 1-15,-11 10 16,0-11-16,11 0 15,0 0 1,0-11-16,0 11 16,0 11-16,-11 0 15,11-11-15,0 0 16,0 11-16,0 0 16,0-10-16,0 10 15,0-11-15,0 0 16,0 0-16,0 11 15,0-22-15,0 22 16,0-11 0,0 11-1,0 0-15,0 0 16,0-11 0,0 11-16,0 0 15,0 1-15,0-1 16,11 0-16,-11 0 15,11 0-15,-11-11 16,0 11 0,22 11-1,-11-11 1,0 0-16,-11-11 16,11 11-1,0 0 1,0 0-1,0 0-15,0-11 16,0 11 0,0 0-1,11 0-15,-11 0 16,0-10 0,0 21-1,10-11-15,-10 0 16,0 0-1,0 11-15,0 0 16,0-11-16,0 11 16,0-11-1,11 0 1,-11 0 0,0 11-1,0 0-15,11 0 16,-11-11-16,0 11 15,0 0-15,0 0 16,0-11-16,0 11 16,-1-11-1,12 11-15,-11 0 16,0 0-16,0 0 16,0 0-16,22 0 15,0 0-15,0 0 16,-22 0-16,22 0 15,-22 0-15,10 0 16,-10 0-16,0 0 16,11 0-16,33 0 15,0 11-15,32-11 16,1 0-16,-22 0 16,-11 0-16,-12 0 15,-21 0-15,-11 0 16,11 0-16,-11 0 15,0 11-15,0-11 16,11 0-16,11 0 16,0 0-16,10 0 15,12 0-15,-22 0 16,0 0-16,-11 0 16,0 0-16,0 0 15,10 0 1,12 0-16,0 0 15,0 0-15,0 0 16,0 0-16,-12 0 16,-10 0-16,0-11 15,0 11-15,11-11 16,11 11-16,0 0 16,21-11-16,12 0 15,11 0-15,-12 0 16,-21 11-16,-33 0 15,-11-11-15,33 11 16,-33-11-16,22 11 16,-1 0-16,12 0 15,-11 0-15,22 0 16,0 0-16,21-11 16,-21 11-16,-22-11 15,-11 0-15,0 11 16,0 0-16,10 0 15,12-11-15,0 11 16,0 0-16,0 0 16,21 0-16,1 0 15,-11 0-15,-11 0 16,0 0 0,-12 0-16,1 0 15,0 0-15,0 0 16,22 0-16,10 0 15,1 0-15,22 11 16,-1-11-16,1 0 16,-11 0-16,-12 0 15,-10 0-15,-11-11 16,11 11-16,-22 0 16,-11-10-16,10-1 15,1 11-15,0-11 16,-11 11-16,0 0 15,0 0-15,0 0 16,0 0-16,0 0 16,32 0-16,12 11 15,22-11-15,10 0 16,12 0-16,-12 0 16,-10 0-16,-11 0 15,-23-11-15,-21 0 16,0 11-16,0 0 15,0 0-15,0 0 16,21 0 0,1 0-16,-11 0 15,-11 0-15,-11 0 16,0 0-16,-11-11 16,11 11-16,10 0 15,12 0 1,11 0-16,33 0 15,10 0-15,1 0 16,-1 0-16,-21 0 16,-11 0-16,-11 0 15,-12 0-15,-10 0 16,0 0-16,-11 0 16,11 0-16,-11 0 15,11 0-15,-22-11 16,21 11-16,-21-11 15,0 11-15,0 0 16,0 0 0,0 0-16,0 0 15,11 0-15,11 0 16,-11 0-16,11 0 16,-11 0-16,10 0 15,-10 0-15,22 11 16,-11-11-16,22 0 15,-1 0-15,1 11 16,11-11-16,0 0 16,10 0-1,1 0-15,-11 11 16,-22 0-16,-33-11 16,10 0-16,-10 0 15,11 0-15,-11 0 16,0 11-1,11-11-15,-11 0 16,0 0-16,0 0 16,0 11-16,0-11 15,0 10 1,22 1-16,0 11 16,-1 0-16,12-11 15,-11 0-15,11 22 16,-22-11-16,0-22 15,-11 11 1,0-11-16,-11 11 16,0 0-16,11 0 15,-11 0-15,11 0 16,-11 22-16,10-23 16,1 1-16,0 22 15,0-22 1,-11 11-16,11-11 15,0 11-15,0 0 16,0 11-16,-11-22 16,11 0-16,-11 22 15,11-12-15,0 1 16,-11-11-16,0 11 16,0 0-16,0 0 15,11-11-15,-11 11 16,0 0-16,0-11 15,0 22-15,0-11 16,0-11 0,0-1-16,-11 1 15,11 0-15,-11 0 16,0 0-16,-11 11 16,11-11-16,0 11 15,0-11-15,-22 11 16,12 0-16,10-11 15,-33 11-15,33 0 16,-22 0 0,0-1-16,22-10 15,-22 11-15,11 0 16,11-11-16,0 0 16,1 0-16,-12-11 15,-11 11-15,0 0 16,-33 11-16,22 11 15,-21-11-15,21 11 16,0-12-16,-11-10 16,1 11-16,10 0 15,0-11-15,-11 0 16,0 0-16,12-11 16,-34 22-16,11 0 15,0 11-15,1-22 16,-1 11-16,33-22 15,0 22-15,-11-22 16,23 0-16,-12 0 16,0 0-16,-11 10 15,11-10-15,-22 0 16,1 0-16,10 0 16,-22 0-16,-11 0 15,-10 11-15,-1 0 16,22-11-16,-10 11 15,10 0 1,22 0-16,11-11 16,12 0-16,-12 0 15,0 0-15,0 0 16,-11 0-16,0-11 16,11 11-16,1 0 15,-1 0-15,11 0 16,-11 0-16,0 0 15,0 0-15,0 0 16,-21 0-16,10 0 16,-11 0-16,0 0 15,1 0-15,21 0 16,-11 0-16,-11 0 16,11-11-16,-10 11 15,10 0-15,0-11 16,-11 0-16,11 11 15,11-11-15,1 11 16,-1-21-16,0 21 16,-33-22-16,11 11 15,-10-11 1,10 11-16,11 11 16,0 0-16,22-11 15,-10 0-15,-1 11 16,-22 0-16,22-22 15,-11 22-15,0 0 16,12 0-16,-12-11 16,-11 0-16,11 11 15,0 0-15,11-11 16,-21-11-16,-1 22 16,11 0-16,-22 0 15,1 0-15,10 0 16,0 0-16,11 0 15,-10 0-15,-1 0 16,11 0-16,11 0 16,-22 0-16,23 0 15,10 0-15,0 0 16,11 11-16,0-11 16,0 0-16,0 11 15,0 0 1,0-11-16,0 22 15,-11-11-15,11 0 16,-11 11 0,-11 0-16,1 0 15,10 0-15,-11-11 16,0 10-16,-11 1 16,33-11-16,-11 0 15,11 0-15,0 0 16,-11 0-16,12 11 15,-1-11-15,0 0 16,-11-11-16,11 11 16,0 0-16,-11 11 15,0 0-15,11 0 16,0-11-16,-11-11 16,11 10-16,0-10 15,0 11-15,0-11 16,0 11-16,-10 0 15,10 11-15,-22-11 16,-11 0-16,0 11 16,0 11-16,0-33 15,12 11-15,10-11 16,-11 22-16,22-22 16,0 0-16,-11 11 15,11-11-15,0 0 16,0 0-16,-11 0 15,11 0-15,-11 11 16,0-11 0,12 0-16,-12 0 15,0 0-15,11 11 16,-11-11-16,0 11 16,0 0-16,-11-11 15,-11 0-15,1 0 16,10 0-16,11 0 15,11 0-15,-11 0 16,0 0-16,11 0 16,-11 0-16,-11 11 15,11-1-15,-10 1 16,-1-11-16,11 0 16,0 0-16,0 0 15,11 0-15,0 0 16,0 0-1,0 0 1,0 0 0,0 0-16,-11 0 15,11 0-15,0 0 16,0 0 0,1 0-16,-1 0 15,0 0-15,0 0 16,-22 0-1,22-11-15,0 11 16,-11 0-16,0 0 16,0 0-16,0 0 15,11 0 17,0 0-17,0 0 1,0 0-16,1 0 15,-1 0-15,-11 0 16,11 0-16,0 0 16,-11-10-16,11 10 47,0 0-47,0-11 46,0 11-30,11-11 15,-11 11 63,0-11-94,0 11 31,11-11-31,-11 0 16,11 0 15,-11 11-15</inkml:trace>
  <inkml:trace contextRef="#ctx0" brushRef="#br0" timeOffset="6863.83">9080 263 0,'0'-11'94,"-11"11"-32,0 0-62,0 0 16,0 0-1,0 0-15,1 0 16,-1 0 47,0 0-48,0 0 1,11 11-1,-11 0-15,11 0 16,-11 11 15,11-11-15,0 0 0,0 0-1,0 0 1,0 0-1,0 0 1,0 0 0,0 10-16,0-10 15,0 0 17,0 0-17,0 0 32,0 0-31,0 0-1,0 0 1,0 11 0,0-11-1,0 0 1,0 11-1,0-11 17,0 0 30,-11 0-46,0 0-16,0-11 15,0 0-15,0 11 16,0-11-16,-11 11 16,11-11-1,0 11-15,0-11 16,-11 0-16,11 10 16,0-10 46,1 0 16,-1 11-31,22 0 219,-1 0-251,-10 0 1,11-11 0,-11 11-16,11-11 15,0 0-15,0 11 16,-11 0 31,11-11-32,-11 11-15,11 0 16,0-11-16,0 0 16,0 11-1,-11 0 1,11 0-1,0 0 1,-11 0-16,0 0 16,11 0-16,-11 0 47,0 0-47,0 0 15,11-11-15,-11 11 16,0 10-16,0-10 15,0 0-15,0 0 16,0 0-16,0 0 16,0 0-1,0 0-15,0 11 16,0-11 0,0 0-16,0 0 15,0 0-15,0 0 16,0 0-16,0 0 15,11-11-15,-11 22 16,0-11 15,11 0-15,-11 0-16,0-1 16,11-10-16,-11 11 15,11 0-15,0 0 16,0 0-16,0 0 15,-11 0-15,0 0 16,10 0-16,-10 0 16</inkml:trace>
  <inkml:trace contextRef="#ctx0" brushRef="#br0" timeOffset="14863.62">8018 6310 0,'11'0'31,"0"-11"-31,-11 0 15,0 0 1,11 0 0,11 0-16,-22 0 15,11 0-15,-1 0 16,1 0-16,11 0 16,-11 0-1,0-10-15,-11 10 16,11 0-16,11 0 15,-11-11-15,11 0 16,0 11-16,-22-11 16,0 11-1,11 0 1,-11 0-16,0-11 16,11 11-16,-11 0 15,22 0-15,-11-22 16,0 23-16,-11-12 15,11 0 1,-11 11-16,21 0 0,-21-22 16,0 22-1,11 0-15,0-11 16,0-11-16,0 22 16,0-11-16,0 0 15,-11 12-15,11-12 16,0 0-16,0 11 15,0-11-15,0 11 16,0-11-16,0 0 16,0 11-16,0-11 15,0-11-15,0 11 16,0-21-16,0 21 16,10-22-16,1 22 15,0-22-15,-11 22 16,0-11-16,0 1 15,-11-1-15,0 11 16,0 11-16,11-11 16,0 0-16,-11 0 15,11 0-15,-11 11 16,11-11-16,-11 11 16,11-11-16,-11 11 15,0 1 1,0-1-1,11 0 1,0 0 0,-11-11-16,11 11 15,-11 0-15,11-11 16,-11 11-16,0-11 16,11-11-16,-11 11 15,0 0-15,0 0 16,11 12-16,-11-12 15,0 0-15,0 11 16,0-11-16,0 11 16,0-11-16,11 0 15,-11 11-15,11 0 16,-11-11-16,10 11 16,-10-11-16,11 11 15,-11-10-15,0 10 16,0 0-16,22-11 15,-22 11-15,11-22 16,0 0-16,-11 22 16,11-22-1,0 0-15,11 0 16,-11 12-16,-11-1 16,0 0-16,11 0 15,0 0-15,-11 0 16,0 11-16,0-11 15,0 11-15,11 0 16,-11-22-16,0 22 16,11 0-16,0-21 15,-11 21-15,11 0 16,0-11-16,-11 11 16,0-11-16,11 11 15,-11-11-15,0 11 16,0 0-16,0-22 15,0 22-15,11 0 16,-11 0-16,0 0 16,0 1-16,11-12 15,-11 0-15,10 11 16,-10 0-16,0-11 16,11 11-16,-11 0 15,0 0-15,0-11 16,0 11-16,11 11 15,0-11 1,-11-11-16,0 11 16,0 0-1,0 0-15,0 0 16,0 1-16,0-1 16,0 0-16,0-11 15,0 11-15,0 0 16,0 0-16,0-22 15,0 0-15,0 11 16,0 0-16,0 0 16,0-10-16,0 21 15,0-11-15,0 0 16,0 11-16,0-11 16,-11 11-16,0 0 15,11-11-15,0 0 16,0 0-16,0 0 15,-11 11-15,11-11 16,0 1-16,0-1 16,0 11-16,-10 0 15,10 0-15,-11 0 16,11-22-16,0 22 16,0-11-1,-11 0-15,11 11 0,0-11 16,0 0-1,-11 1-15,0-12 16,11 0-16,-11 0 16,0 0-16,0 11 15,11 0-15,0-11 16,0 11-16,0 12 16,-11-1-16,11 0 15,0-11-15,0 0 16,-11 11-16,11 0 15,0 0-15,-11-11 16,11 0-16,0 11 16,-11-11-16,0 11 15,11-11-15,0 0 16,0 12-16,-11-1 16,11 0-16,0 0 15,0 0 1,0 0-16,-11 0 15,0-11-15,11 11 16,-11 0-16,11 0 16,0 0-16,0 0 15,0 0 1,-11 0-16,11 0 16,0-11-16,-11 11 15,11-11-15,0 1 16,0 10-16,0 0 15,0 0 1,0 0-16,0 0 16,0 0-16,0-11 15,0 11-15,0 0 16,0 0 0,0 0-16,0 0 15,0 0 1,0 0-16,0-11 15,11 11 1,0 11 0,-11-11-1,0-10-15,11 10 16,-11 0 0,11 0-1,0 0-15,-11 0 16,11-11-16,0 11 15,-11 0 1,11 0-16,-11 0 31,0 0-31,11 0 16,-11 0 0,0 0-16,0 0 15,11-11-15,-11 11 16,11 0-16,-11 0 15,0 1 1,0-1-16,0 0 16,11 0-16,-11-11 15,0 11-15,0 0 16,0 0 0,0-11-1,0 11 16,0 0-15,0-11-16,0 11 16,0 0 249,0 0-249,0 0 0,0 0 15,0 0-31,0 0 15,0-10-15,11 10 16,-11 0-16,-11 22 469,11 0-454,-11 10 1,11-10 0,-11 0-1,11 0 1,-11 0 15,11 11-15,-11-22-1,0 11 48,0 11-16,0-11-16,0 0 297,0 0-328,-11 11 813,33-33-626,0 0-156,-11 0-15,11 11 0,-11-11-1,11 0-15,0-11 16,0 22 0,-11-11-16,11 11 46,-11-11-30,0 0 0,11 0-1,0 11-15,-11-11 16,11 0 46,0 0-46,0-10 15,0 32 329,-11-1-360,11 1 31,-11 0-15,0 11 15,11-22-16,-11 11 1,11 0 0,0 0-1,-1 0 126,1 0-94,-11 0-32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2-12-22T06:06:49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13012 16038 0,'11'-11'109,"0"11"-93,22-11-1,11 0-15,11-22 0,32 0 16,-21-11-16,-22 33 15,-11-11-15,-11 11 16,0 0 0,-11 0-16,-1 11 0,-10-21 15,11 21-15,0 0 32,0-11-17,0 11-15,0-11 16,0 0-16</inkml:trace>
  <inkml:trace contextRef="#ctx0" brushRef="#br0" timeOffset="1304.71">13385 15720 0,'11'0'78,"0"0"-78,0 0 15,0 11 1,0 0-16,0-11 16,10 0-16,-10 0 15,0 0 1,0 0-16,0 0 15,0 0 142,-11 11-157,0 0 125,0 0-110,0 0 1,0 0-16,-11 0 16,11 0-16,0-1 15</inkml:trace>
  <inkml:trace contextRef="#ctx0" brushRef="#br0" timeOffset="3347.15">13505 15753 0,'0'11'47,"0"0"-32,0 0 1,0 0-16,-11 11 16,11-12-16,-11 12 15,11 0-15,0-11 16,0 0-16,0 0 0</inkml:trace>
  <inkml:trace contextRef="#ctx0" brushRef="#br0" timeOffset="5045.58">12640 16421 0,'0'-11'156,"-11"11"-156,11-11 16,0 0-16,0 0 16,0-11-16,-11 0 15,0 0-15,11 12 16,-11-1-16,11 0 0,0 0 15,-11 11 1,0 0 0,0 0 15,-11 0-15,11 0-1,-21 0 1,10 0-16,0 11 0,-11 0 15,11-11 1,0 11-16,0-1 16,11-10-16,11 11 15,0 0-15,-11 0 16,0 0-16,11 0 0,0 0 16,0 0-16,0 0 15,11-11 1,0 11-16,0-11 15,11 11 1,-11-11-16,11 0 31,-11 0-31,0 0 0,0 0 16,11 0-16,0-22 16,0-11-16,-11 11 0,10-21 15,-10 21-15,11-22 16,-11 22-16,0-11 15,0 11 1,0 0-16,-11 11 16,0 0-16,0 0 31,0 0 0,0 0 0,0 22 79,0 11-95,0 22-15,0 0 16,0 11-16,0-11 16,11-12-16,0 12 15,-11-22-15,0-11 16,0 0-16,0 0 0,0 0 31,0 0 0,0 0 63</inkml:trace>
  <inkml:trace contextRef="#ctx0" brushRef="#br0" timeOffset="6533.51">12673 16421 0,'11'0'125,"0"0"-110,0 0 1,0 0 15,-11-11-15,0 0 0,11 0-16,-11 0 15,0 0-15,0 0 63,0 0-1,0 0-46,-11 11-1,11-11 17,-11 11 46,0 11 0,11 0-47,0 0-15,0 0-1,0 0 1,0 0-16,0 0 0,0 0 16,0 0-16,0 0 15,0 0 1,11-11 0,-11 11-1,11 0 16,0 0-15,0-11 0,0 0-1,-1 0-15,12 0 16,11 0-16,22 0 16,0 0-16,-22 0 15,-11 0-15,-12 0 0,1 0 16</inkml:trace>
  <inkml:trace contextRef="#ctx0" brushRef="#br0" timeOffset="7868.11">12990 16585 0,'0'-11'78,"0"0"-78,22 0 16,-11-21-16,11 10 16,-11-11-16,0 11 15,-11-11-15,0 22 16,11-11-16,-11 11 16,0-11-16,0 0 15,0 11-15,0 1 16,0-1-1,0 0 17,-11 11-1,0 0-31,11-11 16,-11 11 15,11 11 78,0 0-109,0 10 16,0-10-16,0 0 15,0 11-15,0-11 16,0 11-16,0 0 16,11-11-16,-11 11 15,0-11-15,11-11 16,-11 11-16,11-11 47,-11 11-32,11-11 1,0 11 0,0-11-1,-11 11-15,11-11 16,0 0 15,0 0-31,0 0 47,0 11-31,0-11-1,0 0-15,0 11 16,0-11-16</inkml:trace>
  <inkml:trace contextRef="#ctx0" brushRef="#br0" timeOffset="9040.32">13253 16443 0,'11'0'125,"0"0"-109,0 0-16,11-11 15,-11 11-15,0 0 16,11 0 0,-22-11 15,0 0-15,0 0-16,0 0 31,0 0-31,0 0 15,-11 0 17,0 11 30,0 0-62,0 0 16,0 0-1,0 11-15,11 0 16,0 0 31,0 0-31,0 0-1,0 0-15,0 0 16,0 0-16,0 0 15,0 0-15,0 0 16,0 0-16,0 0 16,11 0-1,0-11-15,-11 11 16,33 0 0,-11 10-16,22 1 15,-22-22-15,0 11 16,-12-11-16</inkml:trace>
  <inkml:trace contextRef="#ctx0" brushRef="#br0" timeOffset="10011.12">13560 16640 0,'11'0'32,"0"-11"-17,0 0-15,-11 0 16,11 0-16,-11 0 16,11-11-16,-11 1 15,0 10-15,0-11 16,11 0-16,-11 0 15,0 11-15,0-11 32,0 11-32,11 0 0,-11 0 15,0 0 17,0 0-32,0 0 15,0 0 1,0 0 46,-11 22-46,11 0 0,0 0-1,0 0-15,0 0 0,0 0 16,0 22-16,0-11 15,0 0 1,11 0-16,-11 11 16,22-1-16,-11-10 15,-11 0-15,21-11 16,-10-11 46,0 0-46</inkml:trace>
  <inkml:trace contextRef="#ctx0" brushRef="#br0" timeOffset="10697.4599">13713 16498 0,'0'-11'78,"-11"11"-47,0 0-15,1-11-1,-1 11 1,0-11-16,11 0 15,-11 11 1,0-11 0,0 11-1,0 0-15,0 0 16,0 0-16,0 0 16,0 0-16,0 0 15,0 11 1</inkml:trace>
  <inkml:trace contextRef="#ctx0" brushRef="#br0" timeOffset="12101.67">13845 16574 0,'11'0'94,"11"0"-63,-11-11-16,0 11 1,-11-11 0,0 1 15,0-1-31,0 0 16,0 0-1,0 0 1,0 0-16,0 0 15,-11 11 1,11-11 15,-11 11 16,-11 0 0,22 11-31,-11-11-1,11 11 1,-22 0 0,22 0-16,-11-11 15,11 11 48,0 0-48,0 0 1,0-1-16,0 1 16,0 0 15,0 11-31,0-11 15,0 0-15,11 0 16,0 0-16,11 0 16,-11 0-16,0-11 15,0 0-15,11 11 16,-12-11-16,1 0 16,11 0-16,-11 0 0,22 0 15,-22 0-15,11 0 16,0-11-16,-11 0 15,0 0 1</inkml:trace>
  <inkml:trace contextRef="#ctx0" brushRef="#br0" timeOffset="16760.72">13078 16399 0,'0'-11'47,"11"0"-31,-11 0-1,0 0 1,11 0-16,-11 0 16,0 0-1,0 0-15,0 1 16,0-1-1,0 0 1,0 0-16,0 0 16,0 0 31,0 0-32,0 0 16,0 0 16,0 0-31,0 0 0,-11 0-1,0 11 32,0 0 62,0 0-93,0 0 0,0 0 46,11 11-31,0 0-15,0 0 0,0 0-1,0 0 17,0 0 14,0 0-46,0 0 16,0 0 15,0 0 1,0 0-32,0-1 15,11 1 16,-11 0 1,0 0-17,11-11 1,-11 11 15,0-22 485,0 0-485,0 0-15,0 0-1,0 1-15,0-12 16,0 11-16,0 0 16,0 0 15,0 0 16,0 0-16,0 0 0,0 0-15,0 0 15,0 0-31,0 0 16,0 0-1,0 0 1,11 0 15,-11 0-15,0 0-1,0 0 17,11 0-1,-11 0-31,11 11 31,0-11 0,0 1 48,0 10-64,0 0 16,-11 10 16,0 1-47,0 0 16,0 0 0,0 0 30,0 0-46,0 11 16,0-11 0,0 0-1,0 0-15,0 0 16,0 0 0,0 0-1,0 0 1,-11 0-1,11 0 1,0 0 15,0 0 1,0 0-17,0 0 32,0 0 0,0-1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18:22:35.6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20248 10077 24575,'2'-6'0,"-1"2"0,-1-1 0,2 2 0,-1-3 0,1 0 0,-1 0 0,0 0 0,2 1 0,0-3 0,-1 0 0,0-1 0,-1 3 0,-1 1 0,1 1 0,1-2 0,-1 0 0,1-2 0,0 1 0,0 2 0,1-2 0,5 0 0,-1-3 0,2 3 0,-3 1 0,1 4 0,0-1 0,3 0 0,-2 0 0,0 1 0,-2-1 0,2 3 0,3-2 0,9-1 0,-1 2 0,-1-1 0,-7 1 0,-8 1 0,-1 0 0,0 0 0,6 0 0,7-4 0,8 1 0,6-2 0,-1 2 0,-5 1 0,-3 1 0,-7 1 0,-4 0 0,-3 2 0,-2 8 0,0 9 0,2 9 0,-1 6 0,0-7 0,-2-8 0,-2-9 0,-1-5 0,0 3 0,2 4 0,-1 9 0,1 7 0,-2 7 0,0 2 0,-2-4 0,2-8 0,-1-9 0,0-6 0,0-3 0,0 6 0,-2 13 0,0 10 0,-2 4 0,-1-7 0,-2-10 0,-1-8 0,-1-4 0,1-4 0,-4-3 0,-11-3 0,-20 0 0,-10-1 0,-7-2 0,9 0 0,14-2 0,10-1 0,10 1 0,5-2 0,3 0 0,0-7 0,4-2 0,0-9 0,2 1 0,1 1 0,1 7 0,-1 5 0,3 6 0,-1 0 0,0 3 0,1-2 0,-1-1 0,3-5 0,4-8 0,5-9 0,3-5 0,0-3 0,-3 9 0,-4 9 0,-3 6 0,-1 5 0,0 0 0,0 2 0,-2-1 0,2 0 0,-1-1 0,0 2 0,0 0 0,-2 1 0,2 1 0,0-1 0,-1 2 0,0 1 0</inkml:trace>
  <inkml:trace contextRef="#ctx0" brushRef="#br0" timeOffset="4940">19993 9540 24575,'-14'11'0,"-18"2"0,-20 3 0,13-6 0,-3 0 0,0 0 0,1-1 0,6-1 0,3-1 0,-7 2 0,26-6 0,9-1 0,-1 1 0,-8 5 0,-2 0 0,-5 0 0,8-4 0,3-1 0,7-2 0,7 4 0,18 3 0,8 5 0,20 5 0,6 1 0,7-4 0,-13-5 0,-17-6 0,-21-2 0,-10-1 0,2 2 0,4 2 0,4 2 0,-2-1 0,-3-1 0,-5-2 0,0-2 0,15 5 0,25 4 0,7 1 0,-5-1 0,-22-6 0,-23-6 0,-14-6 0,-2-2 0,1-1 0,2 4 0,9 6 0,2 1 0,0 0 0</inkml:trace>
  <inkml:trace contextRef="#ctx0" brushRef="#br0" timeOffset="6549">19965 9638 24575,'-4'9'0,"-1"0"0,-1 1 0,-1 3 0,-3 4 0,1 1 0,-1 3 0,1-2 0,-1-1 0,1 0 0,-1-4 0,0 0 0,0 0 0,-2-1 0,1 1 0,0-2 0,5-2 0,3-4 0,2-2 0,0-2 0,-1 2 0,-3 3 0,1 2 0,0 0 0,1-2 0,2-3 0,-1-1 0,2 0 0,-2 0 0,2 1 0,-1-1 0,0-1 0,1 0 0,-1-1 0,3 0 0,5 1 0,-3 0 0,3-1 0</inkml:trace>
  <inkml:trace contextRef="#ctx0" brushRef="#br0" timeOffset="12571">20368 10543 24575,'-5'4'0,"0"-1"0,1 0 0,1-1 0,0 0 0,-3-1 0,-6 2 0,-1 2 0,-4 2 0,2 0 0,0 2 0,-2 2 0,-7 5 0,-7 7 0,-7 5 0,2 2 0,8-6 0,6-5 0,8-5 0,-2-2 0,-1 4 0,0-1 0,-7 13 0,-2 2 0,-2 3 0,-3-1 0,2-5 0,0 1 0,-3 1 0,2-1 0,2-5 0,3-2 0,0 2 0,-1 0 0,-5 6 0,-6 6 0,-1 0 0,-3 5 0,-2-2 0,-1 0 0,1-3 0,9-7 0,10-8 0,12-7 0,5-6 0,2-1 0,2 0 0,-1 0 0,-1 2 0,0-1 0,0-2 0,2-1 0,2-3 0,0 0 0,-1-1 0,0 0 0</inkml:trace>
  <inkml:trace contextRef="#ctx0" brushRef="#br0" timeOffset="17053">18928 12025 24575,'0'-12'0,"0"-9"0,0-5 0,0-2 0,1 3 0,0 9 0,2 4 0,1 0 0,1-1 0,0-5 0,1 2 0,0 2 0,-1 4 0,1 2 0,1 2 0,0 0 0,1 1 0,3 0 0,2-4 0,1-1 0,-1-3 0,0 3 0,-2 2 0,2 4 0,-2 2 0,-2 0 0,0 2 0,8 3 0,33 3 0,-9-2 0,3-1 0,6 1 0,0 0 0,-3 0 0,-2-2 0,12 2 0,-33-2 0,-15 0 0,-6 1 0,1 6 0,1 6 0,0 3 0,-2 1 0,-2-2 0,0 0 0,-1-5 0,-2-2 0,0-4 0,-3 1 0,-5 9 0,-4 5 0,-12 11 0,-6 0 0,-9-4 0,-5-7 0,-1-7 0,-2-6 0,6-3 0,10-1 0,11-2 0,8 0 0,2-1 0,-1 0 0,0 0 0,1 0 0,-1 0 0,3 0 0,-2-2 0,-4-1 0,-7-3 0,-4 1 0,2-1 0,8 1 0,5-2 0,4 2 0,2-2 0,0 3 0,-1 0 0,-2 0 0,-4-2 0,1 0 0,3 1 0,2 0 0,-2 2 0,6 2 0,-4-2 0</inkml:trace>
  <inkml:trace contextRef="#ctx0" brushRef="#br0" timeOffset="18161">18530 11149 24575,'13'-2'0,"10"0"0,30 2 0,7 1 0,-7 0 0,-18 0 0,-22 2 0,22 7 0,-2-1 0,5 1 0,-24-6 0,-17-5 0,-23-5 0,-9-4 0,1 3 0,1-1 0,-1-2 0,-3 3 0</inkml:trace>
  <inkml:trace contextRef="#ctx0" brushRef="#br0" timeOffset="20460">18512 11161 24575,'21'-2'0,"-4"-1"0,-1 2 0,-10-1 0,-7 3 0,-5 3 0,-1 0 0,-1 4 0,0 4 0,-5 8 0,3 2 0,-5 4 0,4-4 0,2-3 0,1-3 0,1-2 0,-1 5 0,1-2 0,-1 1 0,4-4 0,0-3 0,1 1 0,1-2 0,1-3 0,1-3 0,1-4 0,0 1 0,5-3 0,4-3 0,15-2 0,6-5 0,-1 2 0,-7 0 0,-14 5 0,-4 1 0,-1 3 0,-1-1 0,0 3 0,2 1 0,3 3 0,1-1 0,1 1 0,-1-1 0,-1-1 0,1 1 0,-2-1 0,-4 9 0,-1 4 0,0 5 0,-1-1 0,-1-6 0,-1-4 0,-2-1 0,-1-2 0,-1 2 0,-4-3 0,-7 1 0,-8-3 0,-4-1 0,2 0 0,10-3 0,4 2 0,2-2 0,-7-1 0,-8-1 0,-4-3 0,-9-2 0,3-1 0,8 3 0,10 3 0,14 2 0,4 2 0,-1-1 0,1 0 0,-2 0 0</inkml:trace>
  <inkml:trace contextRef="#ctx0" brushRef="#br0" timeOffset="33103">19021 12159 24575,'-7'8'0,"-6"5"0,-6 3 0,-3 1 0,0 2 0,-1 0 0,3 1 0,1-2 0,3-3 0,1 1 0,-4 0 0,-3 3 0,-5 3 0,-5 6 0,2 3 0,-3 2 0,6-2 0,-5 3 0,-2 2 0,-1 1 0,5-2 0,3-7 0,4-4 0,1-3 0,2-2 0,-2 1 0,-3 2 0,-7 6 0,-1 5 0,2 2 0,9-2 0,0-4 0,-1-1 0,-2-1 0,-3 0 0,-8 5 0,-4 0 0,-7 6 0,1-1 0,17-13 0,-1 0 0,0-2 0,0 1 0,-4 4 0,1-1 0,4-2 0,2-2 0,-15 15 0,14-10 0,11-9 0,8-9 0,4-5 0,4-3 0,1-1 0,-1 0 0</inkml:trace>
  <inkml:trace contextRef="#ctx0" brushRef="#br0" timeOffset="36610">17381 13823 24575,'0'-28'0,"-1"-5"0,0-7 0,0 8 0,1 3 0,1 8 0,0-1 0,0-1 0,1 6 0,3-2 0,-1 11 0,2-4 0,2 5 0,0 0 0,6 0 0,4-1 0,4 0 0,5-1 0,4 2 0,-2 1 0,-6 3 0,-8 2 0,-6 1 0,5 2 0,9 2 0,11 0 0,-2 1 0,-2 0 0,-9-1 0,-6 0 0,-3 2 0,-3 1 0,-1 4 0,1 5 0,-1-1 0,0 3 0,-4 3 0,0 6 0,-2 5 0,0 2 0,0-7 0,-1-7 0,0-6 0,-3 1 0,0 4 0,-2 6 0,1-3 0,0-5 0,2-8 0,-2-1 0,0-1 0,-2 4 0,1 1 0,0-1 0,-3 0 0,2-4 0,-8 2 0,-7-2 0,-9 3 0,-1-2 0,2-2 0,7-3 0,0-3 0,1-1 0,1 0 0,-1-1 0,-4 1 0,3 1 0,0-2 0,8 1 0,5 0 0,0-2 0,-3 1 0,1-1 0,1 1 0,4-1 0,1-1 0,0-1 0,0-1 0,-1 0 0,2-3 0,0-3 0,0-1 0,2 0 0,-1 2 0,0 0 0,0 4 0,1 1 0,0 3 0,0 0 0,0-1 0,-2-3 0,1 1 0,-1-5 0,1 3 0,-1-1 0,2 1 0,0 2 0,0-5 0,-1 1 0,2-4 0,-1 3 0,1-1 0,0 4 0,0-1 0,0 2 0,0 1 0,0 2 0,0 3 0,0 1 0</inkml:trace>
  <inkml:trace contextRef="#ctx0" brushRef="#br0" timeOffset="39463">17344 13053 24575,'-12'2'0,"-5"3"0,-8 5 0,-1 4 0,-3-1 0,6-1 0,-2-2 0,-3 1 0,-8 7 0,-9 1 0,1 2 0,9-4 0,11-5 0,8-2 0,4 2 0,-1 1 0,1 1 0,-1 4 0,7-2 0,0 3 0,6-5 0,1-4 0,1-4 0,1-1 0,5 4 0,4 11 0,11 15 0,-2-1 0,0-5 0,-10-15 0,-6-13 0,1-9 0,12-13 0,1-7 0,-2 6 0,-6 7 0,-10 13 0,2-6 0,-1-9 0,0-11 0,-1-5 0,-1 8 0,0 8 0,-1 11 0,-6 4 0,-4 1 0,-6 0 0,-2-2 0,5 2 0,1 0 0,7 1 0,0 0 0,2 0 0,-6 0 0,1 0 0,0 0 0,3 0 0,4 0 0,0 0 0,1 0 0</inkml:trace>
  <inkml:trace contextRef="#ctx0" brushRef="#br0" timeOffset="46473">17419 13972 24575,'0'6'0,"-3"1"0,-5 9 0,-10 10 0,-5 10 0,-11 6 0,-1 1 0,-3-2 0,3 1 0,0-2 0,2 4 0,1 3 0,1 5 0,4-3 0,-1 0 0,0-10 0,1-4 0,1-7 0,1-3 0,-3-3 0,1-2 0,3-1 0,2-1 0,9-4 0,-18 12 0,8-3 0,-13 12 0,9-9 0,7-6 0,4-5 0,5-6 0,4-2 0,1-2 0,1-1 0,-2 2 0,0 1 0,0 0 0,2 1 0,0-2 0,3-3 0,-1-1 0,2-2 0,0-1 0</inkml:trace>
  <inkml:trace contextRef="#ctx0" brushRef="#br0" timeOffset="49043">17722 14013 24575,'0'5'0,"4"9"0,6 12 0,8 18 0,4 9 0,4 5 0,-10-13 0,0 2 0,-7-11 0,2 5 0,4 3 0,2 7 0,-2 3 0,-1-1 0,-8-5 0,0-7 0,0-5 0,0-4 0,1-6 0,1-3 0,-3-6 0,3-1 0,-5-4 0,3 2 0,2 2 0,5 5 0,2 2 0,2 1 0,2-3 0,0-1 0,-2-2 0,-5-6 0,-7-5 0,-5-6 0,1 0 0,-1 0 0,3 1 0,-2 1 0,3 3 0,1 7 0,4 6 0,0 1 0,-1-5 0,-4-7 0,-2-7 0,-2 1 0,1-1 0,0 0 0,-1 1 0,1-1 0,-1 1 0</inkml:trace>
  <inkml:trace contextRef="#ctx0" brushRef="#br0" timeOffset="59567">14939 15358 24575,'-2'5'0,"1"-1"0,0-3 0,1 1 0,-1 1 0,-2 3 0,1-1 0,-1 4 0,-1-2 0,3 1 0,-2 0 0,3 0 0,0 2 0,1 1 0,1 0 0,-1-1 0,2-3 0,-1 0 0,4 1 0,8 2 0,0 1 0,1-3 0,-7-2 0,3 2 0,9 2 0,-2-3 0,5 1 0,-12-8 0,6 0 0,14 0 0,6 1 0,0 0 0,-14 0 0,-14-3 0,-7-2 0,-1-4 0,0-1 0,-1-2 0,-1 0 0,0 0 0,1-1 0,-1 3 0,1 0 0,-2 0 0,0 3 0,0-1 0,0 4 0,2-1 0,-2 1 0,2 0 0,-3 2 0,2-1 0,-2 0 0,0-2 0,-2-1 0,0 1 0,0-1 0,-5 2 0,-3-1 0,-4-1 0,3 2 0,6-1 0,3 1 0,3 1 0,-1 0 0,0 1 0,0 0 0,2-1 0,-1 0 0,-1-1 0,0 0 0,-1 2 0,1 0 0,2 1 0,-6-1 0,-7-1 0,-13-1 0,-1-1 0,0 1 0,14 1 0,7 1 0,5 2 0,0-1 0,8 3 0,4 0 0,5 1 0,0-1 0,-7-2 0,-4 0 0</inkml:trace>
  <inkml:trace contextRef="#ctx0" brushRef="#br0" timeOffset="62699">15553 15437 24575,'-3'5'0,"1"0"0,2-3 0,-3 5 0,2-1 0,-2 5 0,1-1 0,0-1 0,0-1 0,1 5 0,1-6 0,0 5 0,2 2 0,1-3 0,3 5 0,3-4 0,1-4 0,4 0 0,1 2 0,-1-3 0,-4 0 0,-3-5 0,-1-1 0,6-1 0,15 2 0,11 2 0,-3 0 0,-10 2 0,-14-5 0,-6 0 0,8-3 0,6-1 0,14-3 0,6 0 0,-5 2 0,-8 1 0,-15 0 0,-9-1 0,-3-2 0,-3-3 0,-1-1 0,-1-2 0,0 1 0,3 1 0,0 3 0,2 1 0,-4 0 0,0-3 0,-4-1 0,-2-2 0,0 2 0,2 1 0,1 3 0,0-3 0,-9-2 0,-9-1 0,1 1 0,1 5 0,13 4 0,0 1 0,0 0 0,-5-1 0,3 0 0,2 1 0,6-1 0,1 1 0,0 0 0,1 0 0,-5 0 0,-10 0 0,-4-2 0,-4 1 0,10 0 0,6 1 0,9 1 0,1 0 0,1 2 0</inkml:trace>
  <inkml:trace contextRef="#ctx0" brushRef="#br0" timeOffset="64618">14509 15331 24575,'-11'5'0,"1"3"0,5-4 0,1 4 0,3-3 0,0 4 0,1 4 0,1-1 0,0 3 0,4 2 0,1-4 0,3 2 0,1-6 0,1-2 0,6 0 0,5 0 0,3 3 0,6-2 0,2 1 0,4-5 0,4-1 0,-3-3 0,-10 0 0,-10 0 0,-12-1 0,-5-2 0,0-6 0,-1-1 0,0-1 0,0 3 0,0 2 0,1 0 0,-1-4 0,-1 0 0,-1-2 0,-4 2 0,3 1 0,-2 2 0,3 1 0,-4-1 0,-3 2 0,-7-2 0,-6 1 0,-10-2 0,3 1 0,-5-1 0,9 3 0,2 1 0,6 1 0,6 1 0,5 0 0,4 2 0,0-1 0,12 5 0,-8-3 0,9 4 0</inkml:trace>
  <inkml:trace contextRef="#ctx0" brushRef="#br0" timeOffset="67065">16222 15562 24575,'-4'4'0,"-1"-2"0,2 0 0,0 0 0,-1 1 0,1 2 0,0 0 0,0 1 0,1 2 0,1 0 0,2 2 0,12 7 0,-3-7 0,8 6 0,-3-8 0,0-2 0,2 1 0,-1-4 0,-3-1 0,3 0 0,0 0 0,2 0 0,-3-1 0,-3-1 0,-3 0 0,0 0 0,0 0 0,-1-1 0,-2 0 0,-1-3 0,5-1 0,1 1 0,2-1 0,-5-2 0,-4-1 0,-4-1 0,0 0 0,0 4 0,-5-9 0,-1 7 0,-3-8 0,2 8 0,0 0 0,3 2 0,0-1 0,-2 1 0,-3-3 0,-3 0 0,-4 0 0,-8-2 0,-6 2 0,-1 0 0,7 2 0,11 4 0,8 1 0,-4 0 0,-1 0 0,-2 1 0,4 0 0,1 0 0,0 2 0,-2 0 0,1 1 0,4 0 0,4-2 0,3 1 0,-1-2 0,0 1 0</inkml:trace>
  <inkml:trace contextRef="#ctx0" brushRef="#br0" timeOffset="69113">14113 15298 24575,'-2'6'0,"0"-1"0,-1 2 0,0-2 0,1-1 0,0 1 0,1-1 0,-1 5 0,2-2 0,0 2 0,1-2 0,1 2 0,3 1 0,-1 0 0,5-1 0,3-2 0,8 1 0,15 0 0,8 0 0,-2-2 0,-13-1 0,-17-4 0,-4-4 0,5 0 0,4-2 0,0 1 0,-4-1 0,-9-4 0,-1-1 0,-2-4 0,-2 2 0,1-1 0,-2 3 0,-5-3 0,2 5 0,-2 0 0,3 4 0,-2 0 0,-3 0 0,-10-4 0,-10-3 0,1 3 0,4 0 0,14 7 0,7 0 0,1 1 0,-4 4 0,-2 1 0,-2 3 0,4-1 0,2-3 0,5-2 0,4 0 0,-2-1 0,3 1 0</inkml:trace>
  <inkml:trace contextRef="#ctx0" brushRef="#br0" timeOffset="74294">13711 15338 24575,'-5'1'0,"2"0"0,1 1 0,2 1 0,-2 5 0,1-1 0,-1 1 0,1-4 0,1-1 0,2 1 0,2 1 0,6-2 0,5 3 0,1-4 0,-1 1 0,-5-1 0,-2-1 0,0 0 0,5 0 0,5-1 0,6 1 0,-1-1 0,-6 0 0,-7 0 0,-6-2 0,2-1 0,5-4 0,4-1 0,-2 1 0,-4-2 0,-6 2 0,-3-2 0,1 3 0,0 0 0,-1 2 0,0-2 0,-1 1 0,-1-2 0,-2 3 0,2-1 0,0 1 0,2 1 0,-1 0 0,1 1 0,-3-1 0,1 1 0,-4-1 0,-1-1 0,-6 0 0,1 0 0,-1 0 0,4 2 0,0 1 0,2 0 0,-3-1 0,-1 2 0,0-1 0,3 2 0,3 1 0,3 0 0,0-1 0,1 0 0,-2 0 0,2-1 0,-6 3 0,2-2 0,-1 2 0,1-2 0,3 2 0,-1-2 0,1 1 0,0 0 0,-1-1 0,3 0 0,-2-1 0</inkml:trace>
  <inkml:trace contextRef="#ctx0" brushRef="#br0" timeOffset="85551">16646 15526 24575,'-2'7'0,"0"-1"0,1-2 0,1-2 0,0 2 0,0 2 0,3 4 0,2 0 0,2-1 0,0-3 0,-1-4 0,-3 0 0,1 0 0,-2 0 0,4 1 0,1 1 0,5 1 0,2 0 0,-1 1 0,-3-3 0,-3 0 0,1-1 0,6 1 0,7 0 0,0 1 0,0 1 0,-1 0 0,-1-2 0,-2 0 0,-5-4 0,-7-5 0,0-2 0,2-3 0,1 1 0,2-2 0,-1 1 0,-4-2 0,-1 2 0,-2 3 0,-1-1 0,-2 2 0,1-1 0,-3-3 0,2 2 0,-2-5 0,0 2 0,0 4 0,2 2 0,-1 2 0,-3-4 0,-6-2 0,-3 0 0,-1 1 0,4 4 0,-4 1 0,-3 0-6784,1 0 6784,4 2 0,7 0 0,2 2 0,-1-1 0,-8-3 0,-4 0 0,-9-2 0,8 2 0,1 2 6784,11 2-6784,1 2 0,2 4 0,-1 1 0,-1-1 0,3-1 0,-4-3 0,1-1 0,-2 0 0,3-1 0,2 2 0,1 0 0,-1 2 0,2 0 0,-1-1 0,1 0 0,-1-2 0,0 2 0,-2-1 0,1 2 0,0-2 0,1 0 0,2-1 0,0 1 0,0-1 0</inkml:trace>
  <inkml:trace contextRef="#ctx0" brushRef="#br0" timeOffset="107455">18148 15078 24575,'0'6'0,"-1"1"0,0-3 0,0 3 0,2 0 0,-1 1 0,1-1 0,0-2 0,-1-1 0,0 2 0,0 1 0,1 2 0,-1 1 0,1-1 0,-1-1 0,1 0 0,-1 0 0,1 1 0,0 0 0,-1 0 0,2 0 0,-2-1 0,1 1 0,0-2 0,1 2 0,0-2 0,0 1 0,-1 0 0,0-2 0,0 1 0,0-1 0,0-1 0,1 3 0,4 1 0,-2 0 0,2-2 0,-3-2 0,0-2 0,0-1 0,-1 1 0,0-1 0,0-1 0,4 1 0,2 2 0,1-1 0,-3 0 0,-2-2 0,-2 1 0,4 3 0,5 3 0,9 2 0,-1-2 0,-3-3 0,-7-3 0,-6 0 0,2-1 0,1 2 0,2 1 0,2 3 0,-2-3 0,1 3 0,-3-2 0,1 0 0,-1 0 0,-1-1 0,-3 0 0,1 0 0,3 3 0,7 2 0,9 7 0,-3-4 0,-1 0 0,-11-8 0,-3-1 0,-3-1 0,2 0 0,2 5 0,0-2 0,3 4 0,-2-1 0,0-1 0,-2 0 0,0 1 0,1 5 0,3 5 0,5 7 0,1-1 0,0-3 0,-2-4 0,-4-6 0,-2-2 0,-2-1 0,0 0 0,1 1 0,2 2 0,0 0 0,-1-3 0,-2 1 0,-1-4 0,-1-1 0,0-1 0,1 2 0,0 1 0,1-1 0,-2-1 0,0-2 0,-1 0 0,0-1 0,1 0 0,15 2 0,-11-2 0,11 1 0</inkml:trace>
  <inkml:trace contextRef="#ctx0" brushRef="#br0" timeOffset="113573">17546 16605 24575,'-9'2'0,"-4"3"0,-1 1 0,-6 3 0,4 2 0,2 0 0,5 0 0,3-1 0,2 3 0,1 6 0,1 1 0,1-1 0,2-6 0,2-2 0,3-1 0,7 4 0,3-2 0,7-1 0,3-7 0,2-2 0,11-2 0,-3 2 0,2 2 0,-12 0 0,-10-1 0,-8-4 0,0-3 0,4-4 0,13-4 0,3-1 0,-2 0 0,-10 3 0,-11-1 0,-5 2 0,-1-3 0,-2 0 0,-1 0 0,-2 1 0,2 2 0,-2 2 0,1 0 0,-3-2 0,-2-2 0,-4 0 0,-3 1 0,2 1 0,3 4 0,3 1 0,3 3 0,-8 0 0,-1 1 0,-4-1 0,6 1 0,5 0 0,2-1 0,-1 0 0,-2 0 0,7 1 0,9 0 0,9-1 0,-5 1 0,-1-1 0</inkml:trace>
  <inkml:trace contextRef="#ctx0" brushRef="#br0" timeOffset="114981">18019 16670 24575,'-5'1'0,"-2"1"0,3 0 0,-1 2 0,1 2 0,2 4 0,1-1 0,1 3 0,1-3 0,0 1 0,7 4 0,6 6 0,5-1 0,1-3 0,0-7 0,3-6 0,12 1 0,6-1 0,-5 0 0,-11-1 0,-15-2 0,-5-1 0,1-4 0,4 0 0,2-3 0,0 0 0,-2-1 0,-5-3 0,-2-1 0,-3 0 0,-1-1 0,0 1 0,-3-2 0,0 1 0,-3 0 0,1 3 0,1 2 0,2 1 0,1 2 0,-2-2 0,-5-2 0,0 2 0,-2-2 0,3 5 0,3 2 0,-2 1 0,-9 1 0,-10-1 0,-2 2 0,6-1 0,13 2 0,9-1 0,2 1 0,-1 0 0,1-1 0</inkml:trace>
  <inkml:trace contextRef="#ctx0" brushRef="#br0" timeOffset="116685">17050 16588 24575,'-8'5'0,"-4"2"0,-1 1 0,0 0 0,6 0 0,2 1 0,2 1 0,1 4 0,1 3 0,1-1 0,1 1 0,0-5 0,2-3 0,2 1 0,3 0 0,5 2 0,0-5 0,-2-2 0,-3-4 0,3-1 0,13-2 0,15-1 0,4-1 0,-7 1 0,-15 1 0,-13 1 0,-5-3 0,0-2 0,3-8 0,2-2 0,0-3 0,-2 4 0,-2 0 0,-2 5 0,0 3 0,-1 1 0,-1 3 0,-5-4 0,-5-4 0,-3-2 0,-1 1 0,4 5 0,6 4 0,0 0 0,-1-2 0,-5-1 0,-2 2 0,1 1 0,2 2 0,3 2 0,-1 0 0,3 1 0,-1-2 0,4 2 0,-1-1 0,0 0 0,0 1 0,0-1 0,1 1 0,4-1 0,11 4 0,-7-3 0,7 2 0</inkml:trace>
  <inkml:trace contextRef="#ctx0" brushRef="#br0" timeOffset="118420">18534 16709 24575,'-4'1'0,"-1"1"0,3 2 0,-1 1 0,1 2 0,-1 3 0,1 3 0,1 2 0,2-2 0,2-2 0,1-2 0,3 1 0,0 3 0,5-2 0,3 0 0,1-4 0,3-2 0,4 0 0,8 0 0,7-3 0,0-4 0,-12-6 0,-10-1 0,-11-4 0,-2 2 0,2-3 0,2 2 0,1 0 0,-2-3 0,-1 2 0,-6-2 0,-1 0 0,-3-2 0,-2 0 0,-2 3 0,1 5 0,-5 3 0,-10 1 0,-3 0 0,-3 0 0,5 3 0,6 0 0,-10 0 0,-8 2 0,2-1 0,9 1 0,15 1 0,16 2 0,0 2 0,3 0 0,-1-1 0,-4-1 0,-1-2 0,-3 0 0</inkml:trace>
  <inkml:trace contextRef="#ctx0" brushRef="#br0" timeOffset="120553">16503 16594 24575,'-4'7'0,"1"0"0,0 1 0,1 2 0,1 2 0,-2 5 0,2-3 0,-2 3 0,2-6 0,1-1 0,1-1 0,0 2 0,1-4 0,0 0 0,1-3 0,3 0 0,6 1 0,7 1 0,6 1 0,4-3 0,5-2 0,13 0 0,4-2 0,5 0 0,-15 0 0,-18 0 0,-14-1 0,-6-1 0,1-4 0,2-2 0,-1-3 0,0-2 0,-4-3 0,-3 3 0,0 1 0,-1 4 0,-1 0 0,-3-2 0,-2 2 0,-2-2 0,3 4 0,2 1 0,0 1 0,-3 0 0,-2-2 0,-2 3 0,-3-2 0,-7 2 0,-5-1 0,0 1 0,9 1 0,9 1 0,4 0 0,0 0 0,-1 1 0,-2-1 0,1 1 0,1 0 0,0 0 0,3 1 0,0-2 0,2 3 0,0-2 0,1 2 0,-1 2 0,2 0 0,-1-1 0,0-1 0,-1-1 0,1-1 0,0 0 0</inkml:trace>
  <inkml:trace contextRef="#ctx0" brushRef="#br0" timeOffset="124144">19084 16584 24575,'-2'7'0,"0"0"0,-2 1 0,2 1 0,-3 3 0,2-2 0,-2 3 0,1 0 0,-1 0 0,-1 2 0,2-1 0,-1 6 0,2-2 0,-2 8 0,1-1 0,-1 3 0,1-4 0,0-3 0,1-2 0,-1-1 0,1 5 0,0-3 0,1-2 0,1-7 0,1-6 0,-1-3 0,1-1 0,7-9 0,4-5 0,0 2 0,-2 0 0</inkml:trace>
  <inkml:trace contextRef="#ctx0" brushRef="#br0" timeOffset="125829">19223 16835 24575,'-1'7'0,"-3"2"0,-1 2 0,1 3 0,-1 0 0,4-1 0,0-2 0,1-5 0,1 5 0,3-7 0,2 4 0,0-4 0,-1-2 0,-1-2 0,7 0 0,9 0 0,12 0 0,-2 0 0,-3 0 0,-8 0 0,-3-2 0,2-3 0,-3-3 0,1-8 0,-6 1 0,0-3 0,-2 3 0,-1-1 0,3 0 0,-2 1 0,-1 1 0,-3 0 0,-3 3 0,0-1 0,-2 2 0,-2 1 0,-4-2 0,-4 1 0,-3 1 0,-1 3 0,-8 3 0,-12 1 0,-9 0 0,4 1 0,10 0 0,16 0 0,5 2 0,4 0 0,0-1 0,3 1 0,1 0 0,0 3 0,0 1 0,-1 0 0,0-1 0,1-1 0,1-2 0,0 1 0</inkml:trace>
  <inkml:trace contextRef="#ctx0" brushRef="#br0" timeOffset="131836">19485 12091 24575,'2'16'0,"2"6"0,1 9 0,-1 2 0,1 1 0,2 2 0,2-1 0,0 4 0,1 1 0,-4-1 0,0-2 0,-2-4 0,-1-5 0,-1 2 0,2 2 0,6 8 0,1 1 0,3 2 0,-4-5 0,-1-2 0,-3-3 0,1 1 0,-2-7 0,1-2 0,-4-8 0,2 2 0,-2-7 0,4 8 0,-2-5 0,1 0 0,-2-3 0,-1-5 0,0 2 0,0 0 0,0 5 0,3 3 0,-1 0 0,-1-5 0,0-4 0,0-4 0,1 3 0,0-3 0,0 3 0,-2-4 0,-1 0 0,2 4 0,-1-2 0,-1 1 0,1-1 0,0 1 0,2 5 0,2 0 0,0 3 0,-1-5 0,-3 0 0,0-4 0,0 7 0,4 8 0,1 5 0,0-2 0,0-10 0,-5-10 0,3-3 0,-4-1 0,0 1 0</inkml:trace>
  <inkml:trace contextRef="#ctx0" brushRef="#br0" timeOffset="135025">19615 13667 24575,'-5'7'0,"-1"1"0,1 2 0,-3 4 0,2-2 0,2 3 0,0-2 0,3-1 0,2 1 0,3 2 0,2 2 0,5 0 0,-1-2 0,5-6 0,1-4 0,6-1 0,3-5 0,8-5 0,7-10 0,3-4 0,-7-1 0,-15 3 0,-13 3 0,-7 4 0,-2 3 0,-3-6 0,-5 3 0,-8-7 0,0 5 0,0 3 0,7 2 0,4 4 0,1-3 0,-5 0 0,-2-1 0,-3 1 0,4 3 0,4 2 0,4 1 0,-3 1 0,1 0 0,-2 0 0,3 0 0,2 1 0,17-1 0,-10 1 0,11-1 0</inkml:trace>
  <inkml:trace contextRef="#ctx0" brushRef="#br0" timeOffset="136250">20028 13667 24575,'-3'4'0,"-1"1"0,2 1 0,1 2 0,-1 3 0,0 3 0,0 2 0,-1 3 0,2 0 0,0 3 0,3 0 0,0-3 0,3-5 0,-2-9 0,3-2 0,1-2 0,12 1 0,19 1 0,11 0 0,0-1 0,-16-5 0,-17-2 0,-12-4 0,-3-2 0,-1-4 0,0-1 0,-4-8 0,-3 0 0,-2 0 0,1 7 0,3 6 0,4 5 0,-1 1 0,0 0 0,-7-2 0,-17-4 0,9 4 0,-5 0 0,20 9 0,10 1 0,4 3 0,-5-3 0,1 0 0</inkml:trace>
  <inkml:trace contextRef="#ctx0" brushRef="#br0" timeOffset="137393">20454 13711 24575,'-3'6'0,"0"1"0,-1-4 0,1 3 0,-2-1 0,-1 4 0,1 1 0,1 0 0,2-1 0,2 1 0,4 3 0,3 1 0,14 9 0,1-7 0,0 0 0,-9-9 0,-7-5 0,1-2 0,5 0 0,6-2 0,15 1 0,-2-3 0,1-1 0,-14-2 0,-9-11 0,-7-8 0,-1-8 0,-4 2 0,-11 1 0,-15 6 0,1 6 0,0 4 0,16 11 0,8 1 0,0 2 0,3 0 0,-1 0 0,0 0 0,1 1 0,1 4 0,8 0 0,13 5 0,-9-5 0,7 0 0</inkml:trace>
  <inkml:trace contextRef="#ctx0" brushRef="#br0" timeOffset="138824">20934 13722 24575,'-5'8'0,"-6"0"0,0 2 0,-3 2 0,5-1 0,3-2 0,4 0 0,2 0 0,1 3 0,3 2 0,2 0 0,5-4 0,-2-3 0,2-3 0,2-3 0,17-1 0,27 0 0,-4 0 0,-3-1 0,-29-4 0,-18-5 0,-3-9 0,0-7 0,-1 0 0,-4 0 0,0 7 0,-2 5 0,1 4 0,1 2 0,-4-1 0,-6-2 0,-16-3 0,-18-2 0,3 2 0,6 6 0,23 5 0,11 3 0,-2 0 0,-3 1 0,0 1 0,3 1 0,5 0 0,9 1 0,1-1 0,0 1 0,-2-3 0</inkml:trace>
  <inkml:trace contextRef="#ctx0" brushRef="#br0" timeOffset="140176">21501 13539 24575,'-4'10'0,"-1"3"0,-1 7 0,0 5 0,-2 12 0,-2 1 0,-2 11 0,-1-3 0,0 9 0,2-5 0,0 3 0,4-16 0,1-11 0,4-13 0,0-8 0,1-4 0,1 0 0,-1 2 0,0 0 0,1 1 0,0-3 0,3 0 0,12-7 0,-2 1 0,2-1 0,-9 3 0</inkml:trace>
  <inkml:trace contextRef="#ctx0" brushRef="#br0" timeOffset="141666">21649 13875 24575,'-9'10'0,"2"-1"0,1-4 0,4 1 0,-1 2 0,1 6 0,0 2 0,1-2 0,0-6 0,3-4 0,3-2 0,7 0 0,0 0 0,6 0 0,-4 0 0,-1-1 0,1-1 0,-2-2 0,-1-3 0,-1-4 0,2 0 0,1-2 0,1 3 0,-3 3 0,-4 2 0,-3 1 0,0-1 0,1-5 0,-1-1 0,-1-4 0,-2 0 0,-1-2 0,-2 0 0,-5-1 0,-2 5 0,-1 1 0,0 6 0,2 1 0,-4 2 0,1 0 0,0 1 0,1 0 0,2 0 0,-2 0 0,-2 0 0,-6 0 0,0 0 0,3 0 0,7 0 0,6 2 0,2 2 0,-1 0 0,1-1 0,8-1 0,-4-3 0,4 0 0,-5 1 0</inkml:trace>
  <inkml:trace contextRef="#ctx0" brushRef="#br0" timeOffset="142912">22021 13704 24575,'-3'8'0,"0"1"0,-2 6 0,1 7 0,-2 8 0,0 8 0,-3 10 0,-1 0 0,1 1 0,1-8 0,2-5 0,2-9 0,1-4 0,-1-7 0,2-1 0,-1 1 0,-2 1 0,2-1 0,-1-4 0,2-1 0,-1 1 0,-1 2 0,1 4 0,0-3 0,2-2 0,-1-6 0,1-4 0,2-2 0,2-3 0,0 0 0,1 0 0,-2 1 0</inkml:trace>
  <inkml:trace contextRef="#ctx0" brushRef="#br0" timeOffset="146553">20712 10420 24575,'5'8'0,"7"3"0,7 7 0,12 8 0,5 4 0,0-4 0,-10-5 0,-1-6 0,7 7 0,8 3 0,17 10 0,-3 2 0,-24-17 0,0 1 0,24 19 0,-1 0 0,-4-4 0,-8-4 0,6 6 0,4 1 0,2 0 0,0-1 0,-13-10 0,-5 0 0,-5-5 0,3 3 0,-1-4-6784,-5-4 6784,-13-9 0,-10-6 0,-4-2 0,0 1 0,0-1 0,1 2 0,4-2 0,-3 0 0,3 1 0</inkml:trace>
  <inkml:trace contextRef="#ctx0" brushRef="#br0" timeOffset="148369">21307 11792 24575,'-9'3'0,"2"-2"0,0 0 0,1 1 0,-9 1 0,-17 6 0,-5 3 0,0 1 0,12 2 0,12 0 0,4 7 0,5 4 0,1 7 0,5 0 0,2-2 0,7-4 0,-2-12 0,0-6 0,0-6 0,9-3 0,13 1 0,9-4 0,0-8 0,-11-6 0,-11-11 0,-8-2 0,-3-7 0,-3 6 0,-2 2 0,-6 8 0,0 7 0,-1 5 0,3 4 0,0 3 0,-2 0 0,-11-2 0,-5 0 0,-1-1 0,6 3 0,10 4 0,5 1 0,0 3 0,0-1 0,0-3 0,0-1 0,8-10 0,-6 6 0,7-6 0</inkml:trace>
  <inkml:trace contextRef="#ctx0" brushRef="#br0" timeOffset="149638">21474 11833 24575,'-3'8'0,"2"0"0,-2 2 0,1 4 0,0 3 0,0 4 0,2 0 0,1-2 0,2-5 0,-1-5 0,1-3 0,0 1 0,3 1 0,0-2 0,0 0 0,-2-4 0,9-2 0,12-1 0,14 0 0,-4-3 0,-6-4 0,-18-5 0,-4-4 0,-4-1 0,0 2 0,-2 1 0,-1 2 0,-1-5 0,-1-1 0,-4-2 0,2 3 0,-2 3 0,3 7 0,-1 3 0,0 4 0,-1 1 0,-4 0 0,1 2 0,2 0 0,1 0 0,5-1 0,-1-1 0,3 2 0,8 1 0,26 3 0,-18-2 0,14 0 0</inkml:trace>
  <inkml:trace contextRef="#ctx0" brushRef="#br0" timeOffset="151031">22059 11862 24575,'-14'2'0,"-7"3"0,6-1 0,-6 4 0,12-3 0,1 3 0,2-1 0,0 4 0,1 0 0,1 0 0,3-2 0,1-1 0,1-1 0,2 0 0,0-2 0,0-1 0,1-4 0,4 1 0,6-2 0,10-3 0,8-5 0,1-6 0,-7-2 0,-10 0 0,-11 0 0,-5 1 0,-1-1 0,-1 0 0,-3 1 0,-7 0 0,-2 0 0,1 4 0,3 3 0,5 6 0,1 1 0,-6 3 0,0 0 0,-5 0 0,6 2 0,2 3 0,0 2 0,1 3-6784,1-2 6784,1-1 0,1-5 0,1-2 0,1-1 0</inkml:trace>
  <inkml:trace contextRef="#ctx0" brushRef="#br0" timeOffset="152049">22331 11636 24575,'-2'9'0,"0"4"0,1 5 0,-2 2 0,0 7 0,-2-5 0,-4 21 0,-2-1 0,2-7 0,0 3 0,0-2 0,0 1 0,-4 9 0,0 0 0,4-3 0,-2-1 0,-3 3 0,0-2 0,3-8 0,1-3 0,-10 21 0,8-22 0,5-16 0,5-8 0,1-5 0,15-14 0,-11 8 0,11-8 0</inkml:trace>
  <inkml:trace contextRef="#ctx0" brushRef="#br0" timeOffset="153486">22501 12025 24575,'-5'9'0,"-4"9"0,-4 5 0,-1 6 0,4-4 0,5-7 0,6-6 0,5 0 0,0-4 0,2-1 0,-1-4 0,10-2 0,24-1 0,-8 0 0,2 0 0,-1-2 0,0-1 0,25-4 0,-34-7 0,-18-6 0,-7-1 0,0-5 0,-2-7 0,-3-2 0,-1 2 0,-3 11 0,2 12 0,0 7 0,-4 3 0,-3 1 0,1-1 0,5 2 0,8-2 0,7 2 0,8 0 0,16 3 0,-13-3 0,4 2 0</inkml:trace>
  <inkml:trace contextRef="#ctx0" brushRef="#br0" timeOffset="154667">22980 11997 24575,'-6'3'0,"-1"2"0,2 1 0,-1 2 0,1 0 0,-2 6 0,0 5 0,1 4 0,1-1 0,5-7 0,1-6 0,3-3 0,6-2 0,11 5 0,14-2 0,6 1 0,-12-5 0,-8-3 0,-10-9 0,6-6 0,6-1 0,2-2 0,-10 9 0,-7-1 0,-9-3 0,-8-5 0,-1-3 0,-1 1 0,6 9 0,2 3 0,-1 2 0,-3-1 0,-3 1 0,-1 0 0,4 4 0,1 1 0,5 1 0,6 1 0,5 1 0,-1 0 0,0-1 0</inkml:trace>
  <inkml:trace contextRef="#ctx0" brushRef="#br0" timeOffset="156059">23393 12003 24575,'-2'5'0,"-1"4"0,-4 1 0,0 3 0,1 0 0,2 1 0,1 1 0,1-1 0,1-1 0,1-5 0,1-3 0,0 1 0,1 0 0,2 4 0,4-2 0,5 0 0,6-1 0,11 0 0,6 1 0,9-3 0,-13-2 0,-10-2 0,-15-3 0,-5-3 0,3 0 0,2-3 0,5-2 0,-3-4 0,-3-6 0,-3-8 0,-3-3 0,-1-4 0,-1 5 0,-1 9 0,-3 6 0,-1 9 0,-4 1 0,-10 1 0,-9-1 0,-11-3 0,0 2 0,9-1 0,16 5 0,10 1 0,6 1 0,0 2 0,0 0 0</inkml:trace>
  <inkml:trace contextRef="#ctx0" brushRef="#br1" timeOffset="199592">13836 14717 24575,'-4'-5'0,"-3"1"0,0 1 0,1 1 0,0-1 0,2 1 0,-3-1 0,-5 0 0,-2 0 0,-1 1 0,7 1 0,2 2 0,-1 1 0,-8 1 0,-8 2 0,-7 1 0,6 0 0,6-1 0,11 1 0,3-3 0,2 1 0,-1 0 0,1 4 0,0 2 0,-1 2 0,2 0 0,-3 2 0,-1 4 0,0 1 0,-2-3 0,5-7 0,2-2 0,1-1 0,3 10 0,0 1 0,2 3 0,-1-9 0,2-9 0,-2-6 0,0-1 0,2 2 0,-2 6 0,4 2 0,1 0 0,0-1 0,-2-4 0,2-3 0,1-7 0,4-3 0,0-3 0,0 3 0,-6 3 0,-3 3 0,-3 1 0,-2 0 0,0 2 0,0 1 0,0 2 0,-1 1 0,3-2 0,-1-1 0,0-2 0,2 1 0,-2-2 0,0 0 0,1-1 0,-2 1 0,0 2 0,-1 1 0,0 1 0,1 0 0,-1 2 0,1-2 0,0 0 0,0-1 0,1-1 0,-1 1 0,-1-1 0,0 2 0,0 0 0,0 0 0,0-3 0,1 1 0,-1-3 0,1 2 0,2 0 0,1-2 0,-1 3 0,-1 0 0,-1 4 0,-3 5 0,0 0 0,-1 4 0,-1 2 0,0 3 0,-2 1 0,1 0 0,-1-1 0,2-3 0,1-3 0,2-3 0,0 0 0,1 1 0,0 4 0,0 1 0,0 0 0,1 0 0,-1-4 0,1 2 0,2-2 0,-1 2 0,5 3 0,3 1 0,3-1 0,-1-4 0,-4-5 0,-4 0 0,0-1 0,2 0 0,5 1 0,0 1 0,4-1 0,-3 0 0,5 0 0,7-1 0,3 0 0,-1-1 0,-10 0 0,-10-2 0,-5 1 0,-2-3 0,1-5 0,-1-2 0,1 1 0,0 3 0</inkml:trace>
  <inkml:trace contextRef="#ctx0" brushRef="#br1" timeOffset="202714">16002 16236 24575,'0'6'0,"0"-1"0,0-1 0,0 2 0,-1 3 0,1 5 0,-1 2 0,0 8 0,0 4 0,0 4 0,1 5 0,0-9 0,-2-1 0,0-14 0,-2-2 0,2-3 0,-1 3 0,0 4 0,-1 10 0,0 2 0,0 4 0,0-7 0,-3-5 0,1-4 0,-2-1 0,3-3 0,3-3 0,1-5 0,3-3 0,-2-4 0,3 1 0,0-3 0,1-3 0,6-9 0,2-6 0,4-4 0,-1 2 0,-5 10 0,-3 8 0,-4 3 0,5 3 0,11-4 0,9 0 0,7-3 0,-1 1 0,-9 1 0,-7 3 0,-9 2 0,-1 3 0,2 8 0,3 2 0,-3 8 0,-6-2 0,-2-1 0,-2-3 0,-2-5 0,-1 0 0,-2 0 0,-3 3 0,0 1 0,-5 2 0,-2-3 0,-1 0 0,0-5 0,1-2 0,6-2 0,-6-7 0,-7-12 0,-8-8 0,0 0 0,8 7 0,14 14 0,6 3 0,3 2 0,5-2 0,-4 0 0,4 0 0</inkml:trace>
  <inkml:trace contextRef="#ctx0" brushRef="#br1" timeOffset="206744">21577 14457 24575,'-6'-2'0,"0"1"0,-3-2 0,-7 0 0,-2 0 0,-1 1 0,3 2 0,6 1 0,1 0 0,1 1 0,-1 0 0,0 1 0,-4 0 0,0 1 0,3 0 0,1-2 0,7 0 0,-1 2 0,-5 1 0,-2 3 0,-3 1 0,0-1 0,5-3 0,1 1 0,3 2 0,0 1 0,2 3 0,0-2 0,2-2 0,1 1 0,1 0 0,2 3 0,0 1 0,1 4 0,-1-3 0,-2-4 0,0-1 0,0-3 0,2 10 0,-1-2 0,1-1 0,1-6 0,8-6 0,10 0 0,12-1 0,3 4 0,-3 1 0,-10-2 0,-9 1 0,-9-4 0,-4 0 0,-2 0 0,1 0 0,7 3 0,17-3 0,-12 3 0,10-3 0</inkml:trace>
  <inkml:trace contextRef="#ctx0" brushRef="#br1" timeOffset="210097">23293 12889 24575,'-10'-11'0,"-1"0"0,-7-9 0,-3 2 0,0 1 0,4 6 0,9 7 0,1 3 0,-4 1 0,-6 2 0,-6 3 0,-1 0 0,2 3 0,7-1 0,4 5 0,3-2 0,2 4 0,0-1 0,3-1 0,2-1 0,2-1 0,2 10 0,3 7 0,-1 1 0,1-6 0,-4-13 0,1-7 0,2 0 0,9 4 0,4 1 0,-1 1 0,-5-3 0,-7-4 0,1-4 0,6 0 0,8-6 0,0 1 0,-3-4 0,-7-11 0,-7-14 0,1-16 0,1-6 0,2 2 0,0 15 0,1 6 0,0 12 0,1-1 0,12-24 0,-6 12 0,7-16 0,-12 24 0,-4 9 0,-3 3 0,-2 6 0,0 5 0,-1 2 0,-5 21 0,1 1 0,-4 15 0,4-6 0,1-6 0,1-6 0,1-3 0,-2 12 0,-2 10 0,-2 10 0,-1 6 0,4-8 0,2-7 0,2-14 0,0-7 0,0-3 0,1 0 0,0 0 0,0 0 0,0 2 0,-1 1 0,0 0 0,2 2 0,0-4 0,0 1 0,0-4 0,0-1 0,3 0 0,-1 1 0,1 1 0,-1-2 0,0-2 0,5 4 0,9 2 0,7 0 0,5 0 0,-11-7 0,-6-1 0,-10-4 0,6 3 0,-5-2 0,5 1 0,-7-3 0,-1-2 0,0 0 0,-1 2 0,1-3 0,3-2 0,-3 2 0,3-1 0</inkml:trace>
  <inkml:trace contextRef="#ctx0" brushRef="#br2" timeOffset="-197021.73">18264 11888 24575,'1'-6'0,"0"0"0,-2 2 0,-1-1 0,0 2 0,-3-1 0,-1 1 0,1-1 0,0 0 0,0 0 0,-2-3 0,0 2 0,-5-3 0,3 3 0,-6 0 0,-1 1 0,-7 2 0,2 0 0,4 1 0,8 1 0,2 0 0,-3 1 0,-5 0 0,-2 2 0,2-1 0,1 3 0,2 0 0,0 2 0,0 0 0,1 3 0,1 0 0,0 6 0,2-2 0,-1 6 0,0 1 0,1 1 0,0-4 0,4-5 0,3-2 0,2 2 0,0 3 0,2-2 0,-2-6 0,0-3 0,4 2 0,3 7 0,4 0 0,-1 0 0,-3-7 0,-1-4 0,5-1 0,13 1 0,11 0 0,4 1 0,-10-2 0,-11-4 0,-10-7 0,-2-10 0,5-6 0,4-4 0,-1 4 0,-4 5 0,-6 6 0,-3 0 0,-1 4 0,0-1 0,-2 5 0,1 3 0,-1 1 0,1 1 0,0-1 0,0 0 0,0-1 0,0-2 0,0 0 0,0-1 0,0 3 0,1 1 0,-1 1 0,-3 8 0,1 2 0,-7 8 0,3 2 0,2-3 0,0 1 0,4-3 0,-1-3 0,2 0 0,1 1 0,1 4 0,6 4 0,-1-1 0,1-4 0,-4-7 0,-3-4 0,2 0 0,3 2 0,9 8 0,14 8 0,10 3 0,-2-6 0,-9-8 0,-15-9 0,-5-2 0,0 0 0,2-1 0,-1 0 0,-3 0 0,-8 1 0,-1-2 0,-3 0 0,2-1 0,1 1 0</inkml:trace>
  <inkml:trace contextRef="#ctx0" brushRef="#br2" timeOffset="-192713.73">18191 13364 24575,'-1'11'0,"1"0"0,-1 8 0,-1 2 0,0 7 0,-1 3 0,0-4 0,0 2 0,1-4 0,1-1 0,-1-2 0,1-2 0,-2 2 0,0 1 0,-2 5 0,0-8 0,2 2 0,0-6 0,1-1 0,0 3 0,0-5 0,-1-2 0,2-5 0,0-3 0,1 0 0,0 0 0,-1-1 0,0 0 0,1 0 0,0-1 0,0 1 0,0 0 0,0 1 0,1-9 0,4-11 0,2-7 0,2-6 0,-2 4 0,0 1 0,-1 2 0,-1 3 0,-1 6 0,-2 8 0,2 2 0,1 4 0,6-2 0,2 0 0,3 0 0,1 0 0,2 0 0,-3 2 0,-3-1 0,-4 2 0,-2 2 0,2 5 0,2 4 0,-1 3 0,-3 4 0,1 1 0,-1 0 0,-1-4 0,-2-5 0,-2-7 0,-2-1 0,0 4 0,-4 0 0,1 4 0,-1 0 0,-1-2 0,-3-1 0,-13-1 0,-13 0 0,-10 0 0,-11-3 0,6-2 0,6-3 0,16-3 0,8-4 0,6-1 0,1 2 0,4 1 0,4 4 0,6 2 0,0 0 0</inkml:trace>
  <inkml:trace contextRef="#ctx0" brushRef="#br2" timeOffset="-183295.73">20965 9842 24575,'1'-6'0,"-1"1"0,1-3 0,-1 1 0,-2-3 0,-1-1 0,-3 0 0,-1 1 0,0 0 0,1 3 0,2 0 0,-1 1 0,-4 1 0,-9 0 0,-11 0 0,-4 2 0,3 3 0,12 0 0,9 3 0,3 1 0,-3 4 0,-1 0 0,-1 3 0,4-3 0,3 2 0,1-1 0,-1 7 0,0 1 0,0 11 0,3 3 0,2 3 0,2-3 0,-1-11 0,4-9 0,6 0 0,16 4 0,9 7 0,1-5 0,-14-6 0,-13-13 0,-7-9 0,3-11 0,8-13 0,10-22 0,4-3 0,-14 28 0,-1 1 0,9-15 0,-8 12 0,-3 10 0,-4-2 0,-1-7 0,-5-10 0,0-4 0,-2 9 0,1 7 0,2 9 0,1-5 0,0 2 0,-1 1 0,-2 9 0,-1 8 0,-2 5 0,-3 7 0,-2 4 0,-2 3 0,3 4 0,2 2 0,1 0 0,-3 2 0,1 1 0,-1 4 0,2 2 0,0 3 0,-1 0 0,-1 1 0,1 0 0,0 3 0,2 4 0,3 1 0,3 14 0,0-13 0,7 15 0,5-9 0,5 7 0,1-3 0,-6-15 0,-6-12 0,-2-9 0,5 3 0,10-2 0,10 0 0,-2-6 0,-7-6 0,-13-3 0,-9 0 0,-1 0 0,-2-4 0,1 3 0,0-3 0</inkml:trace>
  <inkml:trace contextRef="#ctx0" brushRef="#br2" timeOffset="-174864.73">21816 6235 24575,'-3'13'0,"-7"15"0,-7 30 0,6-8 0,0 5 0,-2 9 0,2 1 0,4-13 0,0 3 0,-1 4 0,0 5 0,-1-7 0,-2-8 0,-1 0 0,0 8 0,-2 6 0,-1-6 0,-3-3 0,-3-4 0,-2 0 0,-1-1 0,-1-9 0,0-3 0,3-6 0,0-2 0,-10 16-6784,16-20 6784,14-14 0,2-8 0,0-1 0,-1 0 0,0 2 0,-1 2 0,2 3 6784,-1-3-6784,1-3 0,4-9 0,6-5 0,24-13 0,18-4 0,-22 12 0,1 0 0,25-13 0,-24 9 0,-17 5 0,-10 7 0,-3 6 0,-1 1 0,4 3 0,8 6 0,11 8 0,4 1 0,-2 4 0,-12-3 0,-12 0 0,-4-2 0,-3-2 0,1-6 0,3-2 0,1-1 0,0 0 0,0 3 0,4 2 0,1 0 0,5-2 0,-2-3 0,-1-4 0,-4-3 0,-1-1 0,3-1 0,6-2 0,11-1 0,-8 3 0,2 0 0</inkml:trace>
  <inkml:trace contextRef="#ctx0" brushRef="#br2" timeOffset="-172996.73">22052 7543 24575,'51'1'0,"2"-1"0,-4-1 0,-15-1 0,-23-1 0,-7-1 0,1-1 0,0-3 0,-1-1 0,-1-1 0,-1 2 0,-2 0 0,1 1 0,0 1 0,-1-1 0,-1-1 0,-2-1 0,1 1 0,0 3 0,2 3 0,0 1 0,-3 0 0,-2 2 0,-7-1 0,1 2 0,-1-1 0,6 0 0,2-1 0,0 0 0,-5 1 0,-2 1 0,1 0 0,3 0 0,4-1 0,-1 2 0,1-1 0,-2 1 0,-1 0 0,-4 2 0,-10 4 0,0 0 0,0 1 0,9-3 0,6 0 0,3 1 0,1 1 0,0 1 0,2 1 0,0 1 0,3 1 0,-1 1 0,2-1 0,0 0 0,2-1 0,0 2 0,3-3 0,1 0 0,3-4 0,-1-1 0,-3-1 0,2 2 0,-1 2 0,5-1 0,2-2 0,-2-4 0,-5-3 0,-3-2 0,-1-1 0,-1 1 0,1 1 0,-4 2 0,-1 0 0</inkml:trace>
  <inkml:trace contextRef="#ctx0" brushRef="#br2" timeOffset="-171193.73">22588 7609 24575,'0'-9'0,"-1"-3"0,0 1 0,-1 0 0,2 5 0,-2 3 0,1 2 0,-2 0 0,-2 0 0,-5 0 0,-4 0 0,-4 0 0,1 1 0,2 0 0,4 1 0,4 1 0,3 3 0,1 3 0,-3 2 0,0 2 0,-1-3 0,3-2 0,1-4 0,3-1 0,-1 0 0,0 6 0,6 14 0,10 10 0,7 5 0,7-3 0,-9-13 0,-6-10 0,-7-9 0,-3-4 0,5-4 0,2 3 0,4-2 0,-3 4 0,-2-1 0,-5-3 0,-4-11 0,-3-8 0,0-4 0,-1 5 0,2 11 0,1 9 0,0 3 0,0 5 0,1 3 0,1 5 0,4 9 0,4 14 0,4 19 0,0 1 0,-4-11 0,-5-23 0,-4-18 0,-1-10 0,0 2 0,1-2 0,0 4 0,1 1 0,1 1 0,2 0 0,-2 0 0,1 0 0</inkml:trace>
  <inkml:trace contextRef="#ctx0" brushRef="#br2" timeOffset="-169508.73">23023 7796 24575,'-9'-9'0,"-2"-1"0,-7-5 0,-6 2 0,2 5 0,4 3 0,6 7 0,5 4 0,-2 2 0,1 3 0,2-1 0,2 2 0,2 2 0,0 4 0,2-3 0,0-5 0,0-6 0,0-2 0,7 3 0,6 0 0,4 1 0,2-3 0,-2-4 0,-2-1 0,8-5 0,2-7 0,7-17 0,-2-12 0,-2-8 0,-4 7 0,-4 8 0,0 5 0,-5-2 0,-3-2 0,-8-4 0,-3 2 0,-2 5 0,-1 4 0,1 9 0,1 5 0,0 6 0,0 3 0,0 3 0,-1 0 0,-2 2 0,0 2 0,-7 12 0,-2 11 0,-8 19 0,2 6 0,-1 2 0,3-2 0,6-4 0,3 2 0,6-5 0,2-8 0,3-11 0,-2-12 0,-1-7 0,-1-4 0,0 1 0,1 1 0,1 2 0,0 2 0,0 3 0,-1-2 0,1-1 0,-1-3 0,0-3 0</inkml:trace>
  <inkml:trace contextRef="#ctx0" brushRef="#br2" timeOffset="-168071.73">23253 7843 24575,'13'4'0,"3"0"0,1-2 0,1 0 0,-2-4 0,1-3 0,2-5 0,-6-1 0,0-4 0,-8 5 0,2-2 0,-4 5 0,-1-1 0,-3 0 0,-1-3 0,-2 1 0,1-1 0,-4 4 0,2 0 0,-1 4 0,3 2 0,-1 0 0,-2 3 0,-5-1 0,-6 1 0,2-1 0,-2 1 0,8-1 0,2 1 0,3 2 0,-6 4 0,-1 4 0,-1-1 0,3 0 0,6-2 0,2 0 0,0-1 0,-1 3 0,2 5 0,2 7 0,-1 3 0,2 4 0,-3-7 0,4 1 0,-2-6 0,7 1 0,12 5 0,29 3 0,11-6 0,-26-13 0,-2-3 0,14-6 0,-23-2 0,-16-1 0,-9 2 0,-2 1 0,-2 1 0,4 0 0,-2 0 0</inkml:trace>
  <inkml:trace contextRef="#ctx0" brushRef="#br2" timeOffset="-166468.75">23658 7804 24575,'3'8'0,"1"0"0,-3 6 0,3 7 0,-1 17 0,0 9 0,0 8 0,-3-10 0,-3-6 0,-2-9 0,-3-1 0,2-4 0,-1-4 0,2-4 0,2-8 0,1-3 0,0-4 0,1-3 0,-2-3 0,2-4 0,1-21 0,7-18 0,6-18 0,9 2 0,0 17 0,2 19 0,7 13 0,8 5 0,6 1 0,-7 2 0,-15 2 0,-12 1 0,-3 2 0,6-1 0,0 0 0,0 1 0,0 5 0,7 4 0,1 2 0,-2-1 0,-11-4 0,-8-4 0,-4-1 0,-4 1 0,4-1 0,-3 0 0</inkml:trace>
  <inkml:trace contextRef="#ctx0" brushRef="#br2" timeOffset="-163580.75">23020 8434 24575,'-1'-7'0,"-1"0"0,-2 2 0,-3-2 0,0 1 0,-1 0 0,1 1 0,1 1 0,0-2 0,-5-1 0,-6 0 0,1 1 0,3 2 0,6 2 0,4 1 0,-2 1 0,-4 0 0,-7 0 0,-2 0 0,1 0 0,8 0 0,4 0 0,3 0 0,-2 2 0,-2 0 0,-1 2 0,-3 2 0,-3 2 0,-4 3 0,-1-2 0,0 2 0,6-4 0,4-1 0,6-1 0,1-1 0,0 4 0,1 4 0,0 5 0,2 4 0,-1-1 0,1-1 0,-1-1 0,0-1 0,0 2 0,2-3 0,0-3 0,1-6 0,-1-1 0,0 2 0,1 1 0,1 3 0,4-1 0,3 1 0,5-1 0,12 3 0,3-2 0,11-2 0,-11-4 0,-9-4 0,-12-1 0,6 0 0,13 1 0,19-1 0,-2 0 0,-5-1 0,-21-1 0,-12-1 0,-7 1 0,-3 1 0,0-1 0</inkml:trace>
  <inkml:trace contextRef="#ctx0" brushRef="#br2" timeOffset="-155467.75">22433 8925 24575,'-7'3'0,"1"1"0,-1-1 0,-3 2 0,-1-1 0,-4 3 0,-2 0 0,-2 1 0,-4 4 0,-3 1 0,-4 4 0,-1 0 0,-1 0 0,-1 4 0,-5 4 0,-2 4 0,1 0 0,11-4 0,7-7 0,7-4 0,-2-1 0,-6 2 0,-11 6 0,-1-2 0,-1 3 0,7-2 0,3 2 0,3-1 0,3 0 0,1 2 0,0-4 0,-3 0 0,-1-2 0,-5 0 0,3 1 0,3-1 0,9-3 0,8-6 0,3-5 0,0-1 0,-6 2 0,-2 0 0,-5 3 0,3-2 0,2 0 0,4-3 0,3 0 0,1-1 0,1-1 0,-1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18:33:01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4177 9061 24575,'-4'-1'0,"-6"0"0,-2 1 0,-8 0 0,-12-2 0,-23 2 0,19 0 0,-1 1 0,0 0 0,0 1 0,-28 3 0,33 3 0,13 0 0,12 6 0,2 5 0,2 10 0,0-3 0,4-2 0,0-13 0,1-6 0,-1-5 0,5 0 0,5-1 0,17-1 0,8 2 0,10 0 0,-8 2 0,-6-1 0,-8 0 0,-3-3 0,1 1 0,-1-3 0,-1 3 0,-2-3 0,0-5 0,7-15 0,3-9 0,6-7 0,-4 2 0,-7 5 0,-7 1 0,-8 2 0,-5 3 0,-1 7 0,-2 7 0,-1 9 0,0 2 0,-1 2 0,0 0 0,0-1 0,1 1 0,0-2 0,1 0 0,2-9 0,-1-4 0,2-10 0,-2 3 0,0-1 0,1 1 0,-2-5 0,1 3 0,-1 4 0,0 12 0,0 6 0,-3 12 0,-3 9 0,-1 10 0,-2 6 0,2-2 0,2 4 0,-1 5 0,3 13 0,-1-1 0,3 2 0,0-17 0,1-7 0,0-6 0,1 1 0,0-2 0,0-3 0,-1-8 0,-1-3 0,1-5 0,-1 0 0,1-1 0,3 5 0,0 0 0,0-1 0,-2-6 0,-1-5 0,0-1 0,0-2 0,1 3 0,-1-1 0</inkml:trace>
  <inkml:trace contextRef="#ctx0" brushRef="#br0" timeOffset="1702">4349 9197 24575,'24'3'0,"5"-3"0,0-3 0,-3-3 0,-11 0 0,-8 0 0,-3-2 0,-2 0 0,-3-1 0,0 2 0,-1 2 0,0 2 0,-1-1 0,0 1 0,-1-1 0,3 2 0,-2 0 0,0 2 0,-11 0 0,8 0 0,-7 0 0,12 0 0,-1 1 0,-1 1 0,-4 1 0,-2 1-6784,-2 0 6784,5-1 0,0 0 0,2 4 0,-2 1 0,-1 3 0,3-1 0,0 1 6784,1 2-6784,1 4 0,1 0 0,3-3 0,1-4 0,2-3 0,0 4 0,2 0 0,2 0 0,-3-2 0,1-1 0,0-4 0,-1 0 0,1-2 0,1-1 0,8 1 0,-1 0 0,0 0 0,-9-1 0,-3-1 0,2-1 0,6 0 0,-2-2 0,1 1 0,-8 1 0,-4 0 0,-3-1 0,3 2 0,-1-2 0</inkml:trace>
  <inkml:trace contextRef="#ctx0" brushRef="#br0" timeOffset="3253">4671 9356 24575,'13'-5'0,"1"-2"0,0-1 0,6-11 0,-5 0 0,13-18 0,1-5 0,5-11 0,-7 1 0,-1-1 0,-8 4 0,0 0 0,-8 3 0,-3 4 0,-7 13 0,-1 4 0,-2 7 0,-2 1 0,-3-2 0,-1 3 0,2 6 0,3 3 0,2 5 0,1 3 0,-2-2 0,-4 2 0,-3 2 0,-6 2 0,-1 5 0,-1 0 0,5 3 0,1 2 0,3 6 0,2 8 0,2 5 0,3 26 0,4-12 0,1 11 0,2-15 0,4-4 0,5 4 0,7 8 0,2-2 0,-1-3 0,-7-14 0,-8-13 0,-4-11 0,-2-4 0,1-1 0,4 4 0,5 2 0,2-3 0,-3-1 0,-3-6 0,-6-4 0,0-6 0,0 5 0,1-3 0</inkml:trace>
  <inkml:trace contextRef="#ctx0" brushRef="#br0" timeOffset="4456">5079 9262 24575,'4'5'0,"0"-1"0,2 1 0,4-2 0,7-1 0,9-4 0,10-8 0,4-5 0,-2-10 0,-10 2 0,-10 1 0,-12 9 0,-7 2 0,-6 4 0,-6-1 0,-8 2 0,-6 1 0,3 2 0,5 2 0,9 1 0,6 4 0,-2 4 0,-1 5 0,-1 5 0,2-1 0,1 7 0,0 4 0,1 5 0,1 0 0,3-4 0,5-9 0,5-4 0,11-2 0,4-1 0,3-3 0,-4-3 0,-11-4 0,-3-3 0,-7 0 0,8-3 0,14-3 0,-11 2 0,7 0 0</inkml:trace>
  <inkml:trace contextRef="#ctx0" brushRef="#br0" timeOffset="5309">5575 8926 24575,'-5'15'0,"-10"18"0,-12 26 0,12-21 0,1 2 0,-1 3 0,3-1 0,3-7 0,4-2 0,4 22 0,15-5 0,21 1 0,-12-25 0,4-3 0,1-2 0,1-3 0,24 10 0,-15-15 0,-6-6 0,-11-5 0,-8-3 0,-10-9 0,-6-6 0,-8-11 0,4 6 0,0 5 0,7 11 0,1 4 0,1 0 0</inkml:trace>
  <inkml:trace contextRef="#ctx0" brushRef="#br0" timeOffset="5994">5747 9224 20220,'-23'-53'0,"1"0"0,-1 0 0,0 0 0,0 0 0,1 0 0,-4-6 0,1-2 0,-1 3 0,1 8 0,1 15 0,-29 3 2048,4 6-2048,18 10 738,15 10-738,9 4 381,-3 2-381,-6-3 1188,-5 1-1188,2-1 0,6 1 0,9 1 0,3 3 0,1 3 0,0-1 0,0 0 0,0-2 0,0-2 0</inkml:trace>
  <inkml:trace contextRef="#ctx0" brushRef="#br0" timeOffset="14305">5856 9310 24575,'3'9'0,"7"4"0,2-4 0,8 1 0,5-4 0,2-4 0,8-2 0,13-2 0,-1-1 0,-3 0 0,-17 2 0,-16-1 0,-7-3 0,-2-7 0,0-4 0,-1-8 0,-3 0 0,0 2 0,-3 7 0,1 4 0,-2 5 0,-7 0 0,-4-1 0,-4 0 0,2 1 0,4 2 0,1 1 0,1 0 0,3 2 0,4 0 0,-2 2 0,-1 1 0,-5 3 0,0 2 0,1 4 0,2 0 0,1 4 0,1-2 0,2 0 0,1 1 0,2-1 0,0 1 0,3-5 0,0 2 0,0 0 0,4 10 0,3 5 0,6 7 0,2-7 0,-2-5 0,-4-11 0,-1-4 0,2 0 0,6 2 0,5 0 0,3-1 0,-3-2 0,-2-2 0,-8-1 0,-2 0 0,-4-2 0,-1 0 0,0-3 0,3 0 0,-1 1 0,0 0 0,-3 1 0,-2-2 0,1-5 0,-1-7 0,1 5 0,-1-2 0</inkml:trace>
  <inkml:trace contextRef="#ctx0" brushRef="#br0" timeOffset="16130">5629 8896 24575,'9'-8'0,"1"1"0,6-4 0,9-5 0,10-4 0,6-2 0,-1 2 0,-11 5 0,-12 8 0,-9 4 0,-7 2 0,-1 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2-05T12:54:18.045"/>
    </inkml:context>
    <inkml:brush xml:id="br0">
      <inkml:brushProperty name="width" value="0.05292" units="cm"/>
      <inkml:brushProperty name="height" value="0.05292" units="cm"/>
      <inkml:brushProperty name="antiAliased" value="0"/>
    </inkml:brush>
    <inkml:brush xml:id="br1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20539 14559 35 0,'0'0'0'0,"0"0"1"0,-12 0 2 0,12 0 3 0,-11 0-1 0,1 11 1 0,0 0 1 0,-1-11 0 0,11 11 0 0,-11-1 1 0,11-10-1 0,0 0-2 0,-11 12-1 0,11-1 0 0,0-1 0 0,-11 1-1 0,11 22 0 0,-11-11 1 0,11-11-2 0,0 10 0 0,0-10 0 0,0 11 0 0,0-11 0 0,0 22 0 0,0-23 0 0,0 23 0 0,0 0-1 0,0 10 1 0,0 1-1 0,0-2 0 0,0-19 0 0,0 9 0 0,11-10 0 0,-11 11 1 0,11-12-1 0,0 12 0 0,11 0-1 0,-2-22 0 0,-9 21 0 0,23 0 0 0,-12 1 0 0,9 1-1 0,-8 9 1 0,-1 0-1 0,0 1 2 0,-2 10-1 0,3 0 0 0,-1-10 0 0,0-1 0 0,20 1 0 0,-8-22 1 0,-13-12 0 0,0 2 0 0,13-12 0 0,-2 0 0 0,0 0 0 0,2 0 0 0,-2 0-1 0,-11 0 1 0,-10 0 0 0,-11 0 1 0,0-12-1 0,0 12-1 0,0-10-1 0,-11-1-2 0,11 0-4 0,0 0-11 0,0 11-31 0</inkml:trace>
  <inkml:trace contextRef="#ctx0" brushRef="#br0" timeOffset="1">21007 15603 34 0,'-12'0'9'0,"12"0"-1"0,0-11 1 0,0 11-1 0,12 0 14 0,-12 11-14 0,-12 0-1 0,12 11 0 0,0-11-2 0,0 10-2 0,12-10 0 0,10 0-1 0,-1 0 0 0,11 0 0 0,45 22 6 0,-67-33-5 0,24 10-1 0,-24 2 0 0,1-12-1 0,0 0 1 0,0 0-1 0,-11 0 1 0,11 0 1 0,-11 10 2 0,0-10-2 0,-11 0-1 0,11 11-1 0,0-11-1 0,0 11 1 0,0 0-1 0,-11-11 1 0,-11 21 0 0,12-10-1 0,-13 0 0 0,2 0 0 0,-12 0 1 0,-130 87-1 0,152-98 0 0,1 11 0 0,10-11 1 0,10 0-2 0,-10 0 1 0,11 0 0 0,-1 0-5 0,12 0-34 0,-10 0-57 0</inkml:trace>
  <inkml:trace contextRef="#ctx0" brushRef="#br0" timeOffset="2">22910 17593 15 0,'0'0'2'0,"0"-11"1"0,0 11-1 0,0-11 0 0,-11 0 2 0,11-9 2 0,0 20 0 0,0-12 0 0,0 1 3 0,0 11-2 0,0 0-3 0,-12 0 3 0,12 0-2 0,-11 11-3 0,0 1-2 0,11-4 1 0,-10 4 0 0,10-1-1 0,-11 11 1 0,11 0 0 0,0-11 0 0,0 10 0 0,-10 1 4 0,10 0-2 0,10 0-2 0,-10-12 1 0,21 1-1 0,1 0-2 0,1 0 2 0,9 0 0 0,-11-11 0 0,13 0 0 0,-13-11 2 0,1 0-5 0,-12-11 2 0,1-10 2 0,0-1-1 0,-11 1-1 0,0-12 1 0,0 10 0 0,-11 3 1 0,-10-2-2 0,-1 12 1 0,11 10-1 0,-11 0 0 0,11 0 1 0,0 11-1 0,-10 0 0 0,10 0 1 0,0 0-2 0,1-11-5 0,10 11-13 0,0-12-27 0,0 12 14 0</inkml:trace>
  <inkml:trace contextRef="#ctx0" brushRef="#br0" timeOffset="3">23257 17419 19 0,'0'0'0'0,"0"0"9"0,0 11-2 0,-11 0 0 0,11 0 0 0,-10 0 0 0,-1-1 2 0,11 1-5 0,-11 0 1 0,0 0-1 0,11 0-1 0,0 0 1 0,11 1 1 0,-11-4-2 0,11 15-1 0,0-1-1 0,-1-11-1 0,1 11 2 0,11-12-1 0,0 1 2 0,-11-11-1 0,0-11 0 0,10 1-1 0,-11-12 1 0,2 0-1 0,21-76 6 0,-33 77-5 0,0-1-2 0,-45-22 2 0,25 44-2 0,-2 0 0 0,0 10 0 0,11-10-8 0,0 12-18 0,11-1-21 0,0-11 11 0</inkml:trace>
  <inkml:trace contextRef="#ctx0" brushRef="#br0" timeOffset="4">23584 17473 19 0,'0'-10'11'0,"0"10"-2"0,0 0 2 0,-11-11-2 0,11 11-2 0,0 0 1 0,0 0 5 0,0 11-9 0,0-1 0 0,0 12 0 0,11 0-2 0,-11 1-1 0,11 8 0 0,-11-9 0 0,11-11 1 0,-2 0-1 0,2 0 0 0,12-22 1 0,-1 0-1 0,-11-11 0 0,10-12 1 0,-11 14 1 0,1-13 1 0,0 1 2 0,-11 10-2 0,-11 0-2 0,-10 10-2 0,0 12 0 0,-12 12 0 0,-1 10-1 0,14 0-1 0,9 10-118 0</inkml:trace>
  <inkml:trace contextRef="#ctx0" brushRef="#br0" timeOffset="5">23943 17407 20 0,'0'0'5'0,"0"0"4"0,-11 0-3 0,11-10-4 0,0 10 3 0,-12 0 0 0,12 10 0 0,0 2 0 0,0-1 0 0,12 11 0 0,-1-11-2 0,-1 10-2 0,12-10 0 0,-1 11 1 0,1-22-1 0,0 0 2 0,11 0 2 0,-22-11 0 0,-1-11 1 0,1-10 0 0,0-1-1 0,-11 0-2 0,-11 12-1 0,-10-1-2 0,-1 22 0 0,-10-11 0 0,-2 22-1 0,13 0-1 0,-11 11-7 0,21-12-12 0,11 1-12 0,0-1 5 0,0 2 10 0</inkml:trace>
  <inkml:trace contextRef="#ctx0" brushRef="#br0" timeOffset="6">24300 17212 16 0,'0'0'0'0,"0"0"7"0,0-10 3 0,0 10 5 0,0-11 1 0,0 0-3 0,0 11-2 0,0 0 5 0,0 11-13 0,-10 10 2 0,10 1-1 0,0 12-1 0,0 8-3 0,0-9 0 0,0 10 0 0,0 1-1 0,10-11-3 0,2-1-4 0,-12-10-18 0,11-11-21 0,0-11 16 0</inkml:trace>
  <inkml:trace contextRef="#ctx0" brushRef="#br0" timeOffset="7">24454 17299 37 0,'0'0'15'0,"11"0"9"0,-11 0-19 0,9 11 0 0,-9 0-3 0,11 0 0 0,-11 11-1 0,12-11-1 0,-1 0 1 0,0-1 0 0,11 1 2 0,-12-11 0 0,0 0 1 0,1-11 1 0,-11-10 0 0,0 10-1 0,0-22-2 0,0 22-1 0,-11-21 0 0,-9 22-1 0,9-2 0 0,0 1-1 0,0 0 0 0,0 11-3 0,-1 11-11 0,12 0-15 0,-11 11-8 0,2-11 7 0</inkml:trace>
  <inkml:trace contextRef="#ctx0" brushRef="#br0" timeOffset="8">24802 17125 16 0,'0'0'0'0,"0"0"8"0,0 0 0 0,0-10 2 0,0-1 0 0,10 0 2 0,-10 11 2 0,0 0 0 0,0 0 22 0,0 11-29 0,0 10-2 0,0 12 0 0,0 0-1 0,11-1-1 0,0 23-2 0,-1-12-2 0,1 12 0 0,12-12-7 0,-12 1-18 0,-1-12-31 0,1-21 2 0</inkml:trace>
  <inkml:trace contextRef="#ctx0" brushRef="#br0" timeOffset="9">19604 17865 13 0,'0'0'2'0,"0"-11"0"0,-11 11 1 0,11-11-1 0,0 0 0 0,-12-1 1 0,12 12 0 0,0-10 1 0,0 10 2 0,-10 0 6 0,0 0-9 0,10 0-2 0,0 22-2 0,-11 11 0 0,11-1 0 0,0 24 0 0,0-14 0 0,43 111 1 0,-32-121 1 0,22-10 2 0,54-87 5 0,-67 20-5 0,2-19-1 0,-10-1 0 0,-1 10 0 0,-11 12-1 0,0-2-4 0,-23 14 3 0,1 9 1 0,2 22 4 0,-2 0-4 0,-1 22-2 0,-8 54-35 0,20-54 11 0,11-12 11 0</inkml:trace>
  <inkml:trace contextRef="#ctx0" brushRef="#br0" timeOffset="10">19962 17723 14 0,'0'0'2'0,"0"0"4"0,0 0 2 0,0 11 7 0,-11 11-2 0,11 0-6 0,-11 10-2 0,11 1-3 0,0 11 0 0,11-12-2 0,0-10 1 0,12 11 0 0,-2-23 2 0,1 12 0 0,-1-22 1 0,13 0-1 0,-13-32 2 0,11-12-2 0,-21 1 0 0,1-1-3 0,-1 1 2 0,-11-1 0 0,-11 22-1 0,-12 1-1 0,12 10 0 0,-21 11-1 0,11 0 0 0,-2 11 0 0,2 10-3 0,21-10-9 0,-11 0-23 0,11 0-9 0</inkml:trace>
  <inkml:trace contextRef="#ctx0" brushRef="#br0" timeOffset="11">20354 17723 13 0,'0'-10'18'0,"0"-1"-10"0,0 11-3 0,0-11-2 0,11 11 1 0,-11 0 2 0,0 0 0 0,0 11 1 0,0 10 1 0,11 1-6 0,-11 0 0 0,0 0 0 0,11-1-2 0,0 1 2 0,0-11-1 0,10 0 1 0,1-11 1 0,-11-11-2 0,11-22 0 0,-11 1-4 0,-1-1 6 0,0 1 0 0,-10-12 3 0,0 22-2 0,-10 1-1 0,-11 10 0 0,-1 11-1 0,-11 11-2 0,12-1-1 0,-1 12-3 0,11-1-13 0,0-9-17 0,11-1-2 0,0-11 16 0</inkml:trace>
  <inkml:trace contextRef="#ctx0" brushRef="#br0" timeOffset="12">20757 17582 28 0,'0'-22'49'0,"0"22"-37"0,0 0-7 0,0 22-5 0,0 11 2 0,-11-1 1 0,11 12-4 0,0-1 1 0,0-10-1 0,11-22 3 0,10 0 1 0,0-11 3 0,2-22-3 0,10-54 9 0,-23 21-8 0,-10 12-2 0,0-2 0 0,-32-8-7 0,9 42-2 0,-9 11-4 0,11 22-16 0,-1 0-18 0,-1-2 13 0</inkml:trace>
  <inkml:trace contextRef="#ctx0" brushRef="#br0" timeOffset="13">21126 17278 21 0,'0'11'35'0,"-10"-1"-21"0,10 23-2 0,0 0-4 0,-11-1-2 0,11 12-2 0,0 10-2 0,0-1-2 0,11-8 3 0,-11 9-3 0,10 1-1 0,-10-23-2 0,11 1-4 0,-11-11-9 0,11-11-17 0,0-11-9 0</inkml:trace>
  <inkml:trace contextRef="#ctx0" brushRef="#br0" timeOffset="14">21344 17376 21 0,'0'0'4'0,"0"0"3"0,0 10 1 0,-11 11 0 0,11 2-1 0,-11 10 1 0,0 10-1 0,0 11 0 0,0 1-2 0,22 53 0 0,0-97-1 0,11 0-1 0,-1-33-4 0,12-43 8 0,-33 22-3 0,11-12 1 0,-11 12 0 0,0-11-3 0,-23 21 0 0,13 10-2 0,-22 13 0 0,-1 10-1 0,0 22 0 0,-31 76-21 0,52-67-12 0,12 3-4 0,0-34 19 0</inkml:trace>
  <inkml:trace contextRef="#ctx0" brushRef="#br0" timeOffset="15">21616 17419 52 0,'0'0'9'0,"-11"11"-5"0,11-11-1 0,11 11 2 0,0 0-2 0,9 10-4 0,3-10 1 0,-1 0 0 0,10 0 1 0,-11 0 1 0,2-11 3 0,-1 0 3 0,-11-22 2 0,-1 11-2 0,-10-10-1 0,0 10-3 0,-10-11 0 0,-12 11-2 0,-12-1-1 0,3 2-2 0,-2-1-2 0,-1 11-3 0,14-10-13 0,20-1-37 0,-11 11 22 0</inkml:trace>
  <inkml:trace contextRef="#ctx0" brushRef="#br0" timeOffset="16">22388 16082 23 0,'-11'-11'3'0,"0"11"0"0,11-11 1 0,-11 11 0 0,0-11-1 0,11 1-2 0,0-2-1 0,-11 12 1 0,11-22-1 0,0 12 1 0,0-1 1 0,0 0 2 0,-11 0-1 0,11 0 1 0,0 0 1 0,0 0 0 0,0-10 1 0,0 11-2 0,0-2 1 0,0-10-2 0,0 0 0 0,0 1 1 0,0-1 1 0,0 0 0 0,0 0-1 0,0 1 0 0,0 10 0 0,11-22 0 0,-11 22-1 0,0-10 0 0,11 10 0 0,-11-10-1 0,11 9 0 0,0 1-1 0,0 0 1 0,0-10-1 0,-1 9 1 0,12 2 1 0,0-1 0 0,11 0-1 0,-13 0-1 0,3 0 1 0,-1 11-1 0,0 0 0 0,-11 0 0 0,9 0 0 0,-9 11 0 0,1 0 0 0,-1 0 0 0,11 10 2 0,-22-9-3 0,11-2 1 0,9 12 2 0,-20-11-2 0,11 1 0 0,-11 9 0 0,12-10 0 0,-12 10 0 0,0 1-1 0,0-11 1 0,0 11 0 0,0-11-1 0,0 32 1 0,0-32-1 0,0 11 1 0,-12-1-1 0,12-10 0 0,-11 22 0 0,0-11 1 0,2-12-1 0,9 12 0 0,-11-11 0 0,0 11 1 0,0-11-1 0,0 0 0 0,-12 10 0 0,12-10 1 0,2 1-1 0,-2 9-1 0,0-10 1 0,11 0 0 0,-11-1 0 0,0 1 0 0,0 0 1 0,-1 0-1 0,1 0 0 0,2 0-1 0,-13-11 2 0,11 11-1 0,0-11 0 0,0 0 0 0,-22 0 0 0,23 0 1 0,-1 12-1 0,11-12 0 0,-11 0 0 0,0 0 0 0,0 0 0 0,0-23-1 0,11 1 2 0,-11 0-1 0,11 1 0 0,-11 10 0 0,11 0 0 0,0 0 0 0,0 1 1 0,0-2-1 0,0 1 0 0,0 0 0 0,0-10 2 0,11-1-1 0,-11 0-1 0,11-10 2 0,-11 22-1 0,0-13 0 0,0 1 0 0,0 0 1 0,11 12-1 0,-11-12 1 0,0-10-1 0,0 20 1 0,0-9-2 0,0-1 1 0,11 0-1 0,-11 11 1 0,11 0-1 0,-11 11 0 0,0 0-97 0,0 0 33 0</inkml:trace>
  <inkml:trace contextRef="#ctx0" brushRef="#br0" timeOffset="17">19343 18550 5 0,'0'0'2'0,"-11"0"7"0,0 0-1 0,11 11-1 0,-10-11-1 0,10 11-2 0,0-11-1 0,0 0 1 0,0 0 2 0,10-11-2 0,1 0 0 0,0-11 0 0,11-1 0 0,-12 13 0 0,12 10 0 0,0-10 0 0,0 10 0 0,10-11 1 0,1 0-1 0,0 0 0 0,130-54 11 0,-121 54-11 0,-8-1-1 0,10 12 1 0,-2-10-1 0,-8 10 1 0,8-11-1 0,-8 11-1 0,-2-11 0 0,11 0 0 0,-9-10-1 0,-2 10-1 0,120-11 1 0,-119 22 0 0,10 0 0 0,-10 0-2 0,0 0 3 0,-1-11-2 0,1 0-4 0,9 1 5 0,-8 0 1 0,10-2-2 0,74-10-1 0,-84 22 1 0,8-11 3 0,3 0-2 0,-13 1-1 0,0-23 1 0,13 11 0 0,-3-11-2 0,3 1 2 0,-3 10 0 0,-8 0-1 0,9-10 2 0,0 22 2 0,-10-2-2 0,0 1 2 0,10 0-3 0,-10 0 1 0,-1-10-4 0,1 10 3 0,11 0 0 0,-12 0-1 0,1 0 2 0,0 0-2 0,10 11 1 0,-10-12 1 0,9 12 1 0,3-10-2 0,-3 0 1 0,-8-1-2 0,-2-11 1 0,0 0-5 0,-9 11 0 0,-1-21 4 0,-1 21-1 0,0-1-5 0,2 2-25 0,-23 10-85 0</inkml:trace>
  <inkml:trace contextRef="#ctx0" brushRef="#br0" timeOffset="18">20409 18746 19 0,'0'0'6'0,"0"-11"-1"0,10 0 1 0,12-11 0 0,11 11-2 0,-1-21-2 0,12 21 1 0,0-11-2 0,-1 0 1 0,1 22 0 0,-13 0 2 0,-8 0 1 0,-1 11-5 0,-11 22-2 0,-11-1 0 0,-11 12-2 0,0-1 0 0,-11 1 2 0,10-11-1 0,-10-12-5 0,13 1-2 0,-2-11-5 0,11-22 6 0,-11 0 3 0</inkml:trace>
  <inkml:trace contextRef="#ctx0" brushRef="#br0" timeOffset="19">20637 18452 37 0,'0'0'11'0,"0"0"10"0,0 0 15 0,0 33-20 0,0-1-16 0,0 12 1 0,-23-1-8 0,12 12 6 0,-20 10-8 0,-2 0 2 0,0 0-5 0,1 1-5 0,10-12-11 0,0-11 3 0,22-21 10 0</inkml:trace>
  <inkml:trace contextRef="#ctx0" brushRef="#br0" timeOffset="20">20822 18636 53 0,'0'0'12'0,"0"0"-3"0,0 0 4 0,11-10-7 0,0 10-2 0,0-11-2 0,-1 11 0 0,1 0-1 0,-11 11-1 0,0-1-4 0,0 13 0 0,0-2-2 0,-11 55-17 0,11-55 18 0,0-9 5 0,0-1 1 0,0-11 1 0,0-11 2 0,-10-1 0 0,10-19 6 0,10-2 0 0,1 11 1 0,10 0-5 0,2 12-2 0,52-1-6 0,-63 11 0 0,-12 21 0 0,-12 1 1 0,12-11 1 0,-11 11-1 0,0-11 1 0,1 0 1 0,10-11 1 0,87-55-104 0</inkml:trace>
  <inkml:trace contextRef="#ctx0" brushRef="#br0" timeOffset="21">21420 18582 33 0,'0'0'0'0,"-11"0"13"0,11 0-2 0,0 0 4 0,0-10-1 0,0 10-3 0,0 10 7 0,0 1-18 0,-11 0-2 0,-12 11-1 0,2 11-1 0,-11-1 2 0,10 1-4 0,0-1-6 0,1-11-8 0,10-9-13 0,0-12 10 0,11 0 14 0</inkml:trace>
  <inkml:trace contextRef="#ctx0" brushRef="#br0" timeOffset="22">21137 18332 32 0,'0'-11'54'0,"11"1"-40"0,10-1 0 0,-10 0-5 0,22 11-2 0,0 11 0 0,-1 0 4 0,1 32 0 0,10-10-3 0,1 11-2 0,0 10-4 0,10-11-2 0,-1 1-2 0,-8-12 0 0,8-10-10 0,24 0-138 0</inkml:trace>
  <inkml:trace contextRef="#ctx0" brushRef="#br0" timeOffset="23">22083 16256 23 0,'0'-12'1'0,"11"2"1"0,-11 10 0 0,0-11 3 0,0 11 18 0,0 0-15 0,-11 11 0 0,0-11 1 0,11 0-1 0,-10 0-3 0,10 10-2 0,-11 2-1 0,-12 9-1 0,-9 23 0 0,0 10 1 0,-23 11-1 0,1 1 1 0,-11 11-1 0,-1-13 1 0,12-10-1 0,11 1 0 0,10-12 1 0,11-10 0 0,-1-10 1 0,14-15 0 0,9-8 1 0,9 0 0 0,-9-8-3 0,23-15-1 0,10 1-4 0,-22 0-23 0,20-10-61 0</inkml:trace>
  <inkml:trace contextRef="#ctx0" brushRef="#br0" timeOffset="24">22855 16082 34 0,'0'0'11'0,"0"0"-2"0,0 10 2 0,10-10 0 0,-10 11 2 0,11 11 0 0,-11-11-2 0,11-11-1 0,-11 11-1 0,12 12-2 0,-1-3-3 0,10 2-1 0,11 0 1 0,2 10-1 0,9 1-1 0,1 0 1 0,-1 10 0 0,11 12 2 0,11-1-1 0,-10-11-1 0,10 1-1 0,0 10-1 0,1-10-1 0,-12-1 0 0,1 1 0 0,-1-12 2 0,-22 1-2 0,0-22-1 0,2 12-3 0,-23-23-21 0,-1 0-59 0</inkml:trace>
  <inkml:trace contextRef="#ctx0" brushRef="#br0" timeOffset="25">22529 15527 35 0,'0'-11'8'0,"0"11"3"0,11-11 0 0,-11-1-2 0,0 3-1 0,0 9-5 0,0-11 0 0,0 11 0 0,0-11 1 0,0 0 2 0,11 0 0 0,-11-11 2 0,0 11-1 0,0 1 0 0,0 10-2 0,0-11-1 0,0 11 0 0,-11-11 0 0,11 0 0 0,-11 1 1 0,0-13 0 0,11 2-1 0,-12-2-1 0,12-9 1 0,-11 10-1 0,11 1 0 0,-9-1 0 0,9-11 0 0,-11 12-2 0,0-12 1 0,11 12-1 0,-11-12 0 0,0-1 0 0,11-8 0 0,-11-2 0 0,11 1-1 0,-11 21 1 0,11 0-1 0,0 0 1 0,11 1-1 0,0-12 1 0,0 11-2 0,0-10 2 0,0-1-1 0,0 0 0 0,-11 22 0 0,0 1 1 0,0 10 0 0,0 0 1 0,-11-23-1 0,11 13-1 0,0-1 0 0,0 0 0 0,0 0 0 0,0 0 0 0,0 11 0 0,0-10 0 0,0 10 0 0,-11 0-1 0,11 0-2 0,0 0-23 0,0 0-96 0</inkml:trace>
  <inkml:trace contextRef="#ctx0" brushRef="#br0" timeOffset="26">20234 14701 34 0,'-11'11'6'0,"1"-11"-3"0,-1 0-1 0,11 0-1 0,0 0 1 0,0 0-1 0,0-11 1 0,0 11 2 0,0-11 2 0,11 11 1 0,-11-11-1 0,0 11 1 0,0 11-1 0,0 0 1 0,0 10-2 0,0-10 0 0,-11 0-1 0,0 11 0 0,11-11-1 0,0 11-1 0,-11-1 0 0,11 1 0 0,0 0 1 0,0 0-2 0,0-1 0 0,-10 1 0 0,10 0 0 0,-11 21 0 0,11-32 0 0,0-1 1 0,0 24 0 0,0-23-1 0,11 11 0 0,-11-12 0 0,10 12-1 0,-10-11 1 0,0 21-1 0,11-10 2 0,-11 11 0 0,0-1-1 0,0-10 0 0,0-1 0 0,0 12 0 0,11-22-1 0,-11 0 0 0,11 1 0 0,-11 9 1 0,10-10-1 0,-10 10 0 0,22 23 2 0,-22-22-1 0,12-11-1 0,-12 10 1 0,10 1-1 0,-10-11 1 0,0 10-1 0,11-9 0 0,-11-2 0 0,0-10 0 0,11 0 0 0,0 11 1 0,-11-11-1 0,0 11 0 0,11 44 1 0,-11-45 0 0,0 12-1 0,0-11 0 0,0 0 1 0,0-11 0 0,0 0-1 0,0 0 0 0,10 11 0 0,1-11 0 0,-11 11 0 0,11-11-1 0,0 11 2 0,-11-11-1 0,11 10 0 0,0-10 0 0,-11 0-1 0,11 0 2 0,0 0-1 0,0 0 0 0,-1 0 0 0,1 0 0 0,0 0 0 0,-11 0 0 0,11 0 0 0,-11 0 0 0,11 12 0 0,-11-12 0 0,11 0 0 0,0 10 0 0,-11 1 0 0,11-11 0 0,-11 11 0 0,10-11 0 0,0 0 0 0,1-11 0 0,1 11 0 0,-1-11 0 0,0 11 0 0,0 0 0 0,-11 11 0 0,11 0 0 0,-11 0 0 0,0 0 0 0,0-1 0 0,11-10 0 0,-11 11 0 0,0-11 0 0,20 0-2 0,-20 0 2 0,12 11 0 0,-1 0 0 0,-11-11 0 0,11 11 0 0,0-11 1 0,-11 0-1 0,0 0 0 0,11 0 0 0,-11 0 0 0,0 0 0 0,11 11 0 0,-2-11 0 0,-9 0 0 0,22 0 1 0,-10-11 0 0,-12 11-1 0,11-11 0 0,0 11 0 0,0 11 0 0,0 0 0 0,-11 1 0 0,10 8-1 0,0-9 2 0,-10-11-1 0,0 0 0 0,0 0 0 0,0 0-15 0,11 0-102 0</inkml:trace>
  <inkml:trace contextRef="#ctx0" brushRef="#br0" timeOffset="27">20995 15962 20 0,'0'0'7'0,"-11"0"-5"0,11 0 3 0,-11 0-1 0,11 11 2 0,-10 0-1 0,-11 0 9 0,10-1-9 0,11-10 2 0,-23 11 4 0,12 0-8 0,0 1-1 0,-10-2 1 0,0 12 1 0,-1-1 0 0,-65 45 14 0,76-54-12 0,-23-4-2 0,14 15-1 0,-13-12 0 0,-1 0-1 0,-19 10 2 0,30-21-3 0,12 0-1 0,11-10-2 0,0-1-2 0,23-11-10 0,32-9-21 0,-12 19-43 0</inkml:trace>
  <inkml:trace contextRef="#ctx0" brushRef="#br0" timeOffset="28">20724 15898 26 0,'0'0'13'0,"0"0"1"0,0 10-8 0,0 11-1 0,33 1 1 0,-22-11-3 0,9 11 1 0,2-11-1 0,12-1-2 0,-13 1 0 0,11-11-17 0,-9 0-37 0</inkml:trace>
  <inkml:trace contextRef="#ctx0" brushRef="#br0" timeOffset="29">23084 15364 25 0,'0'0'14'0,"0"0"-9"0,0-10-3 0,0-2 1 0,10 1 2 0,-10 11 1 0,11-11 0 0,-11 11 0 0,0 0 6 0,0 0 2 0,0 11-7 0,0-11-1 0,0 11-2 0,0-11 0 0,0 0 0 0,0 12 0 0,0-2-1 0,-11 23 0 0,1-1 1 0,10 1-2 0,-23-2 0 0,12 3-1 0,1-2 1 0,-1-20-1 0,0 9 0 0,11-21 0 0,0 0 0 0,0 0 0 0,11-21 0 0,0-12-1 0,-1 0 0 0,1 1 0 0,0-12 0 0,1 33 0 0,-2-21 0 0,-10 10 0 0,11 12 0 0,0 10 1 0,-11-12-1 0,0 12 0 0,0 0 0 0,11 0 0 0,-11 0 0 0,11 0 0 0,-1 0 0 0,12-11 0 0,0 11 0 0,11-11 2 0,-12 11 0 0,12 11 0 0,0-11 0 0,-1 0-1 0,34 23 2 0,-66-13-2 0,11 1 0 0,-11 0 0 0,-11 0 2 0,0-11-2 0,0 0-1 0,11 0 1 0,-11 0 0 0,11 10 0 0,-11-10 1 0,11 11 0 0,-12 11 1 0,2 0-1 0,-11 0 1 0,-1 10-1 0,0 11 0 0,-11-10 1 0,23 1-2 0,-12 8 0 0,11-9 0 0,-11 21-1 0,22-10 0 0,-11-12 0 0,0 1 0 0,11-11 1 0,-11-10-1 0,11-2 0 0,0-10 1 0,0 0 0 0,11-10-1 0,-11 10-4 0,0 0-22 0,0-12-64 0</inkml:trace>
  <inkml:trace contextRef="#ctx0" brushRef="#br0" timeOffset="30">19201 18539 8 0,'0'0'2'0,"0"0"0"0,0 0 1 0,0-11-1 0,0 11 0 0,0-11 0 0,0 11 0 0,0 0 1 0,0 0 1 0,0 0 3 0,0 0-6 0,0 11 0 0,0-11-1 0,-11 11 1 0,1-11 1 0,10 11-1 0,-11-11 1 0,11 0-1 0,-11 11 2 0,11-11-1 0,0 0 1 0,-11 0-1 0,11-11 1 0,-10 0 1 0,10 0-1 0,-11-12 1 0,-1 3-2 0,12-24-1 0,0 11 1 0,-11 1 1 0,11-12-2 0,0 12 1 0,0-1 1 0,0 1-1 0,-11-1 2 0,11 0 0 0,0 1 0 0,0-13-2 0,0 14 1 0,0-13-2 0,0 11 1 0,-10 2 0 0,10 8 1 0,0 1-2 0,0 1 1 0,0 10-2 0,0-11 0 0,0 0 1 0,0 0-5 0,0-10 3 0,0-1 1 0,10 11 1 0,1 1-1 0,0-2 0 0,1 23 0 0,-1-10 0 0,-11 10 1 0,10-11 0 0,-10 11-1 0,11-11 0 0,-11-10 1 0,11 21-2 0,0-22 1 0,-1 22 1 0,56-33 8 0,-34 22-7 0,1-1 0 0,-11 4 1 0,21-15-2 0,-10-10 0 0,11 22 0 0,-1-21 0 0,-10 10 0 0,96-11 4 0,-95 23-3 0,-1-1 1 0,-2 0-1 0,-8 0-1 0,64-33 0 0,-65 44 1 0,10 0-1 0,-22 0-1 0,24 11 0 0,-12 0 1 0,31 11 0 0,-42-22 0 0,22 0 0 0,-11-11 0 0,-1 0-2 0,2-11 2 0,31 12 0 0,-33-1 0 0,12 11 0 0,0-10-1 0,21 10 1 0,-21 0 0 0,-1-12-1 0,23 1 1 0,-23 0 0 0,1 0-1 0,0 11 1 0,-11-11 0 0,-2 11-1 0,14 0 0 0,-12 0 0 0,9 0-1 0,-8 11 1 0,10-11 1 0,-2 0 0 0,3-11 0 0,9 1 0 0,-11-12-1 0,110-33 1 0,-120 45-1 0,10-1 0 0,12 11 0 0,-12 0 1 0,-21 0-1 0,22-11 0 0,0 11 0 0,-12-11 1 0,12 0-1 0,-11 11 1 0,0-11-1 0,-1 0 1 0,12 0-1 0,-11 11-1 0,0 0 2 0,-2 0 0 0,14 0 0 0,53 0-1 0,-54 0 1 0,-2-10 0 0,3-1-1 0,-1 11-1 0,54-33 1 0,-67 33 1 0,2-11-2 0,1 11 1 0,-1 0 1 0,-1 0-1 0,0 0 0 0,2 0 0 0,9 11 1 0,-21-11 0 0,21 0-1 0,-9 0 0 0,20 12 1 0,-32-2-1 0,-1 1 1 0,-10 10-2 0,11 12 2 0,0-22-1 0,-11 11 0 0,11-11 1 0,0 9-1 0,-11 3 0 0,11-12 1 0,-11 22-2 0,11-12 1 0,-11 88-1 0,0-87 2 0,11 10 0 0,-11-11-1 0,0 2 0 0,0 31-62 0,0-32 63 0,0-11-1 0,0 12 1 0,0-3-1 0,-11 13 2 0,0-22-2 0,11 0-1 0,-11 0 2 0,11-1 0 0,-11-10-2 0,11 11 1 0,-11 0 0 0,0 0 1 0,0-1-2 0,-21 13 6 0,21-23-5 0,1 11 1 0,-35 10-1 0,35-21-1 0,-1 11 0 0,-10-11 2 0,10 0-2 0,0 0 2 0,-1 0 0 0,1 0-2 0,-10 0 1 0,10 0 1 0,-10 0-13 0,10 0-29 0</inkml:trace>
  <inkml:trace contextRef="#ctx0" brushRef="#br0" timeOffset="31">20844 15984 23 0,'-22'0'24'0,"22"0"-14"0,-12 0-3 0,12 0 0 0,0 0 0 0,-11 0-1 0,0 21 0 0,11-10 1 0,-10 0-1 0,0 11 1 0,-1-22-1 0,11 11-1 0,-11-11 0 0,11 0-1 0,-11 0-2 0,11-11 1 0,0 11-1 0,-11-10 0 0,11-2 1 0,-12 12 2 0,1 0-2 0,0-11 1 0,-9 11-1 0,9 0 2 0,-11 0-1 0,-1-11-1 0,12 1-1 0,-9 10 0 0,9-11-1 0,0-11 0 0,0 11-1 0,-12-11 1 0,12 1 0 0,-9-1-1 0,-2 0 1 0,11 0 0 0,0 11 0 0,0-10 0 0,0-1 1 0,0 11 0 0,1 1 0 0,-12-12-1 0,11 11 0 0,0-11 0 0,0 0 0 0,0-10-1 0,0 21 0 0,11-10 1 0,-11 9-1 0,1 1 0 0,10-11 0 0,-11 12 1 0,0-2-1 0,0 2 0 0,0-12 0 0,11 11 0 0,-10-12 0 0,-2 14 1 0,1-2 0 0,0 0-1 0,1 0 0 0,-1 0 0 0,11-11 0 0,-11 11 0 0,0-21 0 0,11-1 0 0,0 11 1 0,0-32-1 0,0 43 0 0,0 0 1 0,0-10-1 0,-10-12 0 0,10 11 0 0,0 0 0 0,-11 1 1 0,11-1-1 0,0-43 1 0,0 42-1 0,0-9 0 0,11 0 0 0,-11 10 1 0,0 0-1 0,0 11 1 0,0-11-1 0,0 1 0 0,0-1 0 0,0-10 1 0,10 10-1 0,-10-11 0 0,11 11-1 0,0 1 1 0,-11-1 0 0,11 12 1 0,-11-2-1 0,0 12 1 0,0-11-1 0,-11 0 0 0,11 1 0 0,-11-13 0 0,11 13 0 0,0 10 0 0,0-11 0 0,0 11 0 0,0 0 0 0,-11-11 0 0,11 11 1 0,0 0-2 0,0 0 1 0,0 0 0 0,0 0 0 0,0 22-1 0,-10-12 1 0,10 13 0 0,-11-13 0 0,11 12 0 0,0-10-1 0,-12-2 2 0,12-10-1 0,0 11 0 0,-11 0 0 0,11 0 0 0,0-1 0 0,0 1 0 0,-11 11 1 0,11-11-1 0,0 11-1 0,-10 0 1 0,10-12 0 0,-11 12 0 0,11 0 0 0,0 0 0 0,0-12 0 0,11 23 0 0,-11 0 0 0,0-12 0 0,0 1 0 0,0 11 0 0,0-1 0 0,0-10 0 0,0 32-1 0,0-32 1 0,10 0 1 0,-10-11-2 0,11 11 1 0,-11-1 0 0,11 1 1 0,1 76 0 0,-1-76-1 0,-1-11 1 0,-10 21-1 0,11-21 0 0,0 11 2 0,-11 0-2 0,11-1 0 0,-11 33 1 0,10-42-1 0,-10 9 0 0,22 23 2 0,-10-22-2 0,-12-12 1 0,10 23-1 0,1-22 1 0,0 11 0 0,0-11-1 0,-11 11 1 0,11-1-1 0,-1-10 1 0,-10 11-1 0,11-12 0 0,0 1 0 0,11 11 0 0,-11-11 1 0,0 0-2 0,11 1 2 0,-12-2-1 0,1 0 0 0,0 1-1 0,0 0 2 0,0 0 0 0,11-11-1 0,-11 11 1 0,-1-11-2 0,11 0 2 0,2 11-1 0,-12-11 0 0,11 11-1 0,-11 0 2 0,-2-1-1 0,2 1 0 0,12 0 0 0,-12-11 0 0,0 12 0 0,-11-2 1 0,11-10-1 0,0 11 0 0,-11 0 1 0,9-11-1 0,13 0 1 0,-22 0-2 0,12 0 0 0,-1 0 2 0,-11 0 0 0,0 0-1 0,0 0 1 0,0 0 0 0,0 11-9 0,11-33-112 0,-11 11 54 0</inkml:trace>
  <inkml:trace contextRef="#ctx0" brushRef="#br0" timeOffset="32">20583 14516 34 0,'0'0'0'0,"0"-11"5"0,0 0-1 0,-11 11 3 0,11 0 0 0,0 0 0 0,-11 11-2 0,11-11 0 0,0 0-1 0,0 0 10 0,0 0-10 0,0 0 1 0,0 0 0 0,0 0 0 0,-11 11 0 0,0 11 0 0,11-12 0 0,-12 1-2 0,1 0 3 0,11 0-1 0,-10 0-1 0,10-1-1 0,-10 2-1 0,10 9 0 0,0 1 0 0,-11-10 0 0,11 20 1 0,0-21 0 0,-11 21 0 0,11-21 0 0,-11 22 0 0,11-22 0 0,0 10-1 0,0 1 0 0,0 0-1 0,0 0 1 0,0-1-1 0,0-10 1 0,11 12 0 0,-11-2 0 0,11 0 0 0,-11 11 0 0,11-20 0 0,-11 10 0 0,0-1-1 0,0 1 0 0,0 0 0 0,0 0 0 0,0 21 1 0,0-21-1 0,10 0 0 0,-10-1-1 0,10-10 1 0,-10 11-1 0,11-12 1 0,-11 2-1 0,12 9 1 0,-1 13 0 0,-11-24 0 0,11 12 0 0,0 43 1 0,0-65-1 0,-11 11-1 0,20 20-1 0,-20-19 1 0,11-1 0 0,1 0 0 0,-1 0 0 0,0 0 1 0,11-1 0 0,-11 2-1 0,-2-2 1 0,2 1 0 0,0 0-1 0,1 0 0 0,10 1 0 0,-11-2 1 0,0 1-1 0,-1 0 1 0,0-1-1 0,12-10 1 0,-10 22-1 0,-1-11 1 0,0 0-1 0,-11 0 1 0,11 0-1 0,-11 10 0 0,10-21 0 0,1 12 0 0,-11-2 1 0,10-10 0 0,1 0-2 0,0 0 2 0,1 0-1 0,-1-10 1 0,31-2-2 0,-31 12 1 0,0 0 0 0,1 0 0 0,10 12 1 0,-12-12-2 0,12 0 1 0,-12 0 0 0,1 0 1 0,0 0-1 0,1-12 0 0,-1 12 0 0,-1-10 0 0,-10 10 0 0,0 0 0 0,0 0 2 0,0 10-2 0,-10-10 0 0,-1 0 0 0,11 12 1 0,0-12-1 0,0 0 0 0,-12 0 0 0,12 0 0 0,0 0 0 0,0 0 1 0,0 0-1 0,-11 0-1 0,11 0 2 0,0 0-1 0,-11 10-1 0,11-10 1 0,0 0 1 0,-10 11-1 0,10-11 0 0,-22-11 0 0,12 11 0 0,10 0 0 0,-11 0 0 0,0 11 0 0,11-11 0 0,0 0 0 0,0 0 0 0,0 0 0 0,-12 0 0 0,12-11 0 0,-11 1 1 0,0-2-2 0,-10 2 2 0,11 10-2 0,-1 0 1 0,0 0 0 0,-1 0 0 0,1 0 1 0,0-11-2 0,1 11 1 0,-1-11 0 0,11 0 0 0,-10-11 0 0,-1 11 0 0,0 0 0 0,0 1 0 0,-1-1 1 0,1 0-1 0,11 1-1 0,-11 10 2 0,11-23-1 0,-10 12 0 0,0-10 0 0,-1 9 0 0,11 2 0 0,-11-12 0 0,0 0-1 0,0 10 2 0,-1 3-1 0,-10-2-1 0,13 0 1 0,-2 0-1 0,0 11 1 0,0-11 0 0,-11 0 1 0,22-11-1 0,-12 12-1 0,1-12 1 0,2 11 1 0,-2-11-1 0,11 11-1 0,-11 0 2 0,0 1-1 0,11-13-1 0,-11 23 2 0,0-21-1 0,-1 10 0 0,1-11 0 0,-9 1 0 0,9 10 0 0,0-22 0 0,11 11 0 0,-11 1 0 0,11-12 0 0,0 11 0 0,0-10 0 0,0 9 0 0,0-9-1 0,0-10 1 0,0 8 0 0,0 13 0 0,0-1 0 0,0 0 0 0,0-10 0 0,0 21 0 0,22-33-1 0,-22 22 1 0,11-10 0 0,-11 10-1 0,10-11 1 0,0 12 0 0,1-2 0 0,-11 13 0 0,12-1 0 0,-1 0 0 0,-11 0 0 0,0 0 0 0,0 1 0 0,0-1 0 0,0 11 0 0,11-22 0 0,-11 22-1 0,-11 0 0 0,11 11 1 0,0 0 1 0,-11 0-2 0,-1-1 1 0,12-10 0 0,-11 11-1 0,11 0 1 0,-10 0 0 0,10-11 0 0,0 11 0 0,-10-1-1 0,10 2 1 0,0-1-4 0,0-1-6 0,0 1-15 0,20 0-37 0,-9 1-31 0</inkml:trace>
  <inkml:trace contextRef="#ctx0" brushRef="#br0" timeOffset="33">20897 15364 32 0,'-11'-10'2'0,"-10"-57"36"0,11 67-28 0,10 0 0 0,-22 0 1 0,11 12 5 0,-1-1-10 0,12-11 0 0,0-11-3 0,0 11 0 0,12-12 1 0,-12 2 1 0,11 10-1 0,-11 0 4 0,0 10-3 0,0 2 0 0,0-1 0 0,0-1-1 0,-11 1-1 0,11 0 0 0,0 1-2 0,0-2 1 0,0 12 0 0,0-1 0 0,0 1 0 0,11-11 0 0,-11 11 0 0,22 0 0 0,-12-1-1 0,11 1 1 0,-10 0-1 0,0 0 0 0,1-1 0 0,10 13 0 0,-12-24 0 0,11 12-1 0,-10-12 0 0,12 12 0 0,-1-11 0 0,-1 0 0 0,11 11 0 0,-9-11 1 0,-2 11-3 0,1-12 3 0,-1 1-1 0,-10 0 0 0,0 0-1 0,11 0 2 0,-22-1-1 0,11-10 1 0,0 11-2 0,-11-11 1 0,11 11 1 0,0-11-1 0,-1 11 1 0,-10-11 0 0,11 0 0 0,-11 0 0 0,11 0 0 0,-11-11-1 0,0 11 0 0,0 0 1 0,0 0-1 0,0 0 1 0,0 0-1 0,-11-11 0 0,11 11 0 0,-11 0 0 0,11 0 0 0,0 0 0 0,-10 0 0 0,10 0 0 0,0 0 0 0,-11 0 0 0,11 0 0 0,-11 0 1 0,11 0-1 0,-11 0-1 0,0 11 1 0,1-11 0 0,-2 11 0 0,-10-11 0 0,12 11 0 0,-1 0 0 0,-21 21 0 0,9-21 0 0,12 0 0 0,0 0 0 0,-65 43 0 0,65-54-1 0,-10 11 1 0,10-11 0 0,1 11 0 0,-1 1 0 0,-23 20 0 0,23-21 0 0,-10-1 0 0,11-10 0 0,-23 11 0 0,21 0-1 0,-20-11 1 0,22 11 0 0,-12 0 0 0,0 0-1 0,10 0 3 0,-10 1-2 0,13-4 1 0,-13 4-2 0,11-1 1 0,-11 0 0 0,-1 0-1 0,3 0 1 0,9-11 0 0,-11 10 0 0,11 2-1 0,-12-2 1 0,3 1 0 0,-35 23-1 0,44-24 2 0,0-10-1 0,11 0-1 0,-10 11 2 0,10-11-2 0,0 0 2 0,-11 0-2 0,11 11 1 0,-11-1 0 0,11-10 0 0,-11 11 0 0,11-11 0 0,0 11-1 0,0-22 2 0,0 11-2 0,11 0 1 0,-11 0 0 0,11-11 0 0,0 1 0 0,-1-1 0 0,12 0 0 0,-11 1 0 0,0-2 0 0,22 1 0 0,-13 0-1 0,14-10 1 0,10-1 0 0,-12 0 1 0,23-20-1 0,-24 19-1 0,45-32 0 0,-54 45 1 0,12-12 1 0,-13 11-2 0,11-11 1 0,-9 11 0 0,9 0 0 0,-21 1 0 0,33 10 0 0,-22 0 0 0,-12-11 0 0,12 11 0 0,33-44 0 0,-34 22 0 0,11 2 0 0,2 8 0 0,-13 1 0 0,-10 0 2 0,11 11-1 0,-12 0 0 0,-10 0-1 0</inkml:trace>
  <inkml:trace contextRef="#ctx0" brushRef="#br0" timeOffset="34">21246 15886 211 0,'0'0'0'0,"-11"0"0"0,11 0 0 0,0 0 0 0,0 0 1 0,-11 0-2 0,0 0 1 0,-11 0 0 0,0 0-1 0,12 0 1 0,-12-11 0 0,11 0 0 0,-10 0 0 0,9 0-1 0,1 0 1 0,0 11 0 0,-10-10 0 0,10-1 0 0,1 11 0 0,-1-11 0 0,11 0 1 0,-11-10-1 0,-1 9 0 0,1-9 0 0,0-1 0 0,-31-43 1 0,31 65-1 0,-1-11 0 0,1 1 0 0,-10-24 0 0,10 23 0 0,1 1 1 0,10-23-2 0,-11 11 2 0,11-1-2 0,0 14 1 0,0-2 0 0,0 0-1 0,11-11 2 0,-11 22-1 0,0-11 0 0,0 0 0 0,0 11 0 0,0-11-1 0,0 11 2 0,0 0-1 0,0-10-4 0,-11 10-18 0,22 0-139 0</inkml:trace>
  <inkml:trace contextRef="#ctx0" brushRef="#br0" timeOffset="35">20886 15668 34 0,'-10'0'4'0,"10"-10"-3"0,0-1 0 0,0-10 2 0,0 9 3 0,0 12 0 0,0-11 5 0,0 11-5 0,0 0 0 0,-11 0 0 0,11-11 0 0,0 11-1 0,-10-11-1 0,10 1-1 0,-11-23-1 0,11 22-1 0,0-11 0 0,0 10 3 0,-11 3 0 0,11-2-1 0,-11 0 0 0,11 11-1 0,0-65-1 0,0 32 0 0,0 11 0 0,11-10 5 0,-11 32-3 0,0-11-1 0,0 11 0 0,0-12-1 0,0 2 0 0,0-12-1 0,0 0 1 0,11 1-1 0,21-45 4 0,-32 56-2 0,10-12 0 0,-10 11-1 0,0 0 0 0,0 1 0 0,0-2-1 0,0 2 0 0,0 10 1 0,0 10 2 0,-10 2-2 0,10-2 0 0,-11-10-1 0,11 11 1 0,0-11 0 0,0 0-1 0,-10 0 0 0,10 0 1 0,0 11-2 0,0-11 2 0,0 0-1 0,0 11 0 0,0 0 1 0,0-1 0 0,-11 12-1 0,11-11 1 0,0 0-1 0,-11 11 0 0,11-1 1 0,-11-10 1 0,-1 22-1 0,12-23 0 0,-11 13-1 0,0-13 1 0,11 12-1 0,0-10-1 0,11-12 1 0,0 10 1 0,-11-10 0 0,12 11-1 0,-12 0 0 0,11-11 1 0,-11 21 0 0,0-10-1 0,-11 11 2 0,11-11-2 0,0 0 1 0,-12 0-1 0,12 0 1 0,0 10-2 0,0-10 2 0,12 11 0 0,-12-11 0 0,11-1 0 0,0 2-1 0,-11-2 1 0,0-10 0 0,11 11 0 0,-11-11 0 0,0 0 0 0,0 0 1 0,0 0-3 0,-11 0 2 0,11 11-1 0,0-11 0 0,0 0-6 0,0 0-75 0,0-22 1 0</inkml:trace>
  <inkml:trace contextRef="#ctx0" brushRef="#br0" timeOffset="36">20354 16397 33 0,'0'0'0'0,"0"0"7"0,11-11 2 0,-11 11-2 0,0 0 0 0,0 0 2 0,0 11-7 0,0-11 0 0,0 0 1 0,0 0 5 0,11-11-4 0,-11 0 3 0,11 11 0 0,0-11-1 0,0 11-2 0,-1-11-1 0,12 1 0 0,0 10 0 0,-11-11 0 0,11 11 0 0,-2-11 0 0,14 1 4 0,-12-2-3 0,-11 1-2 0,9 0 0 0,25-32 1 0,-12 21-2 0,-24 0 1 0,13 10-2 0,12 4 1 0,-23 8 1 0,0-12 0 0,9 12-1 0,-9 0 0 0,12-11 0 0,-12 0 0 0,11 0 0 0,-12-11-1 0,1 11 1 0,-1 1-1 0,-10-1-3 0,-10 22-66 0,-11 21-18 0</inkml:trace>
  <inkml:trace contextRef="#ctx0" brushRef="#br0" timeOffset="37">20690 15984 38 0,'0'0'2'0,"-9"11"5"0,-2-11 0 0,11 10-1 0,0-10 1 0,-11 0 0 0,11 0-2 0,0-10-1 0,0-1 1 0,0 0 3 0,0 0-1 0,0 11 1 0,-11 0-1 0,0 0-1 0,0 11 0 0,11-11-2 0,-12-11 1 0,12 11-2 0,-11-11 1 0,2 0 1 0,9-11-3 0,-11 12 0 0,0 0 0 0,11-2 0 0,-11 12 0 0,11-11 0 0,0 11 0 0,-11 0-1 0,11 0 0 0,-11 0 0 0,11 0-1 0,0 11 0 0,0 1 1 0,0-2-1 0,0 0 0 0,11 1 0 0,-11 0 0 0,11-11 0 0,11 11 0 0,-11-11 0 0,21 11-1 0,-21 0 1 0,11 0 1 0,0 10-1 0,-2-10 1 0,-9-11 0 0,1 11-1 0,-12-11 1 0,11 0 0 0,-11 0 0 0,0 0 0 0,0 0 0 0,0-11 1 0,-11 0-2 0,-1 11 1 0,-10-10 0 0,2-1-1 0,-2 0 0 0,0 0 0 0,10 0 0 0,1 11 1 0,2-11 0 0,-2 11-1 0,0-11 0 0,0 11 0 0,0-11 1 0,0 1 0 0,-1 10-2 0,12-10 1 0,-11 10 1 0,11 0-2 0,0 0 0 0,0 10 1 0,11 0 0 0,1-10-1 0,10 11 1 0,-11-11 1 0,11 0-2 0,-13 0 0 0,2 11 0 0,12-11 1 0,-1 11 1 0,-11-11-1 0,0 11 0 0,-2-11 0 0,2 0 0 0,0 0 1 0,-22 0 0 0,11 0-1 0,-11 0 0 0,2 0 0 0,-2 0 1 0,0-11-1 0,-22 0-1 0,21-11 1 0,-8 12 2 0,9 0-2 0,11-2 0 0,0 12-1 0,0 0 1 0,11 0-1 0,-11 0 1 0,9 12-1 0,-9 8 0 0,11-9 1 0,12 0 0 0,-12 0 0 0,-11 0 0 0,22 0 0 0,-22-11 0 0,11 0 1 0,-11 0-1 0,9 0 0 0,-9 0 0 0,0 0 0 0,0 0 0 0,-9 11 0 0,-2-11 1 0,0 11-2 0,0-11 2 0,0 0 0 0,-12 0-1 0,12 0 1 0,-9-11-1 0,-2 0 0 0,0 0 1 0,10-11-1 0,-19 0 1 0,20-10-1 0,-22 21 0 0,22-11 1 0,0 11-1 0,0 11 0 0,1-11 0 0,-1 11 0 0,0-10 0 0,-11 10 0 0,11 0 1 0,0 0-1 0,0-11 0 0,11 11 0 0,-11-11 0 0,11 11 0 0,0-11 0 0,0 0 0 0,0 11 0 0,11 0 0 0,-11-10 0 0,0 10 0 0,11 10 0 0,-11-10 0 0,0 11 0 0,11 0-1 0,-11-11 1 0,11 11 1 0,-11-11-2 0,11-11-3 0,0 0-33 0,0 11-68 0</inkml:trace>
  <inkml:trace contextRef="#ctx0" brushRef="#br1" timeOffset="38">22377 15995 35 0,'-11'0'11'0,"11"0"0"0,0-11 0 0,0 0-3 0,0-11 0 0,0 11-6 0,0 11-1 0,0-11 7 0,-11 11-3 0,11 0 0 0,-11-11 0 0,11 11 0 0,-11-10-1 0,11-12-1 0,-11 11 0 0,11-22 0 0,0 12 2 0,0-1-4 0,11 0 1 0,-11 0 0 0,0 12 1 0,11-12 0 0,0-22 3 0,-11 23-3 0,0-1-45 0,0 0 30 0,0 11 13 0,0-11 1 0,11 0-1 0,-11 12 0 0,11-12 2 0,-11 0-2 0,11 10 1 0,-11-8-1 0,10-2 0 0,-10 22-1 0,33-33 28 0,-22 22 2 0,0 1-30 0,0 10-1 0,0 0 0 0,0 0 1 0,-2 10-1 0,2 1 0 0,1 11-1 0,-1-11 1 0,0 11 1 0,-11-11 0 0,11-11 0 0,0 9-1 0,0-9 2 0,-2 0-1 0,2 12 0 0,-11-12 0 0,11 11 0 0,-11-11 0 0,12 11 0 0,-12 0 0 0,0 10-1 0,0 1 1 0,0 0 0 0,-12 11 0 0,12-11 0 0,-11 10 0 0,11-10 0 0,0 33 0 0,0-12-1 0,11-11 1 0,-11 1 0 0,0 43-1 0,0-32 2 0,-11-23-1 0,0 2 0 0,2-2 0 0,9-10 1 0,-11 0-1 0,0-1 0 0,-11 1 1 0,11 0-1 0,-12 11 0 0,-8 12 1 0,20-14-1 0,0-9 0 0,-11 11 0 0,10-11 0 0,2-1 0 0,0-10 0 0,-1 0 0 0,0 0 0 0,-22-10 0 0,22 10 1 0,-11-22-1 0,1-20 0 0,10-3-1 0,0 12 1 0,11-10 1 0,-11 10-1 0,11 1 0 0,0-1 1 0,0 11-1 0,0 1 0 0,0-1 0 0,11 0 0 0,-11-21 1 0,11 21-1 0,0-10 1 0,-11 10-1 0,11 0 0 0,-1 11 0 0,1 0 1 0,11-11-2 0,-11 11 1 0,22 1 1 0,-22-1-1 0,9 0 0 0,-8-11 0 0,10 11 0 0,0 0 1 0,-11 0-2 0,9 1 1 0,3 10 0 0,10-12 2 0,-11 12-2 0,-13 0 1 0,25 0-1 0,-23 0 0 0,11 0 0 0,-2 0 0 0,-9 0 0 0,0 12 1 0,1-2 2 0,-12 12 0 0,0 1 1 0,11-2-2 0,-11 0 0 0,0 1 0 0,11 0-2 0,-11 11 1 0,0-1-1 0,-11 1 1 0,0-1-2 0,11 1 2 0,-12 0-1 0,-10 21 0 0,13-32 1 0,9-1-1 0,-11 13 0 0,0-13 0 0,0 1 0 0,-12-1 0 0,-30 34 0 0,31-55 1 0,11 0-1 0,-21 0 0 0,-1 0-1 0,11 0 1 0,-11-11 0 0,12 0-1 0,-34-43-1 0,44 21 2 0,0-11 0 0,11 1 0 0,0-44-1 0,0 43 2 0,11 12-1 0,-11 10 0 0,0-10 1 0,11 10-1 0,-11-11 0 0,11 1 0 0,0-34 0 0,0 45 0 0,0-1 0 0,0 11 0 0,0-11 0 0,-1 11 0 0,23-21 1 0,-22 21-1 0,11-11 0 0,9 22 0 0,-8-11-1 0,-1 11 1 0,0 0 1 0,-11 11-1 0,9 0 0 0,3 22 1 0,-23-1-1 0,22 1 0 0,-22-11 0 0,11 10 1 0,0 1-1 0,-11-1 0 0,0 1 0 0,0 11 1 0,0-1-1 0,0 0-1 0,0 1 2 0,-11-11-1 0,0-1 0 0,0 1 0 0,0-1 0 0,-1-10 0 0,1 11 0 0,0-22 0 0,-9 21 0 0,-2-21 0 0,11 11 1 0,-12-11-1 0,12 0 1 0,-20 1-1 0,-2-4 0 0,0 4-1 0,12-1 1 0,-12-11 0 0,0 0 0 0,12 0 0 0,-12-11 0 0,11-9 0 0,-11-3-1 0,12 1 1 0,21-11 1 0,0 1-1 0,0-1 0 0,0 1-1 0,11-12 1 0,10 1 0 0,-10 10 0 0,0-11 0 0,0 1 0 0,0 10 0 0,11 1 0 0,-11-1 1 0,10 1-2 0,1 0 2 0,0 20-1 0,0-10 0 0,-1 11 0 0,12 1 0 0,31-2 0 0,-30 12 0 0,19-10 0 0,-31 20 0 0,1-10 0 0,-12 12 0 0,11-2 0 0,-13 1 0 0,-9 23 1 0,11-24-2 0,0 22 1 0,-11 12 1 0,0-11-2 0,0-1 2 0,0 1-1 0,-11 21 1 0,11-32 0 0,-11 10-1 0,2-10 0 0,-13 0 0 0,11 0 0 0,0 10-1 0,-1-9 2 0,-10 9-1 0,2-21-1 0,9-1 2 0,-22 12-1 0,10-22-1 0,-8 11 1 0,9-11 0 0,-32 0 0 0,32 0-1 0,0 0 1 0,0-11 0 0,11 0 0 0,0 0 0 0,11-10 1 0,0-1-1 0,0-11-1 0,0 12 2 0,0-12-1 0,0 0 0 0,0 2 0 0,0-3 0 0,0 1 0 0,11 1 1 0,0 0-2 0,11-1 2 0,-11-11-1 0,11 1-1 0,-1 22 1 0,1-2 0 0,-11-9 1 0,0 20-1 0,0-20 0 0,11 21 0 0,-11-12 0 0,21 14 0 0,-21-2 0 0,22 0 0 0,-22 11 0 0,20 0-1 0,-19 11 1 0,-1 21 0 0,11-21 0 0,-22 11 0 0,11-1 0 0,-2 1 0 0,-9 11 0 0,0-11 0 0,0 10 0 0,0 12-1 0,0-1 1 0,-9 1 0 0,-2-1 0 0,0 1 0 0,-11-12-1 0,-1 12 1 0,23-11 0 0,-53 75 0 0,31-86-1 0,10 0 1 0,1-11 1 0,-9-11-1 0,-2 12 0 0,0-4 0 0,11-8 0 0,-21-8 0 0,10-4-1 0,-44-54-1 0,56 45 1 0,-12-11 1 0,11 9 0 0,0-9 1 0,11-12-1 0,0-32 1 0,0 43-1 0,0-10 0 0,0 10-1 0,11 1 2 0,11-1-1 0,-11 1 0 0,76-55 1 0,-56 75-1 0,3 12 0 0,-1 12 0 0,-13-2 0 0,3 1-1 0,-1 0 2 0,0-11-1 0,-11 11 0 0,9 1 0 0,-9-2 0 0,-11 1 0 0,12 0 0 0,-12 21 1 0,0-10-1 0,0 0 0 0,-12 11 1 0,1-1-1 0,11 0 0 0,-11 12 0 0,2-11 0 0,-2 10 0 0,0-10 0 0,0-12 0 0,0 1 0 0,0 0 0 0,-12-11 0 0,14 0 1 0,-13 0-1 0,-44-11 0 0,45-11 1 0,-12 0-1 0,0 11 0 0,1-11-1 0,10 11 0 0,11 0 1 0,0-10 0 0,0-2 0 0,11-10 0 0,0 1 0 0,11-12 0 0,0 0 0 0,0-10 0 0,0 10 1 0,11-10-1 0,-12 11 0 0,12-1 0 0,-11-11 0 0,0 12 0 0,22-12 1 0,10-32-1 0,-21 43 0 0,11 12 1 0,-13 10-2 0,14 11 1 0,-12 0 0 0,0 20 0 0,9-8 0 0,-19 10-1 0,-1 0 1 0,11-12 0 0,-11 23 0 0,9-11-1 0,-9 11 2 0,1 43-1 0,-12-44 0 0,-12 12 0 0,12-1 0 0,-11-10-1 0,0 0 2 0,2-1-1 0,-2 1 0 0,-11-1 0 0,11-10 0 0,-23 0 0 0,14 0 0 0,-2-11 0 0,-12 10-2 0,14-21-7 0,9 0-21 0,0-21-99 0</inkml:trace>
  <inkml:trace contextRef="#ctx0" brushRef="#br1" timeOffset="39">22475 14635 34 0,'0'-10'2'0,"11"-1"0"0,-11-11-1 0,0 11 0 0,0 0 2 0,0 11 1 0,-11 0 0 0,0 0 0 0,11 11 1 0,-11-11-1 0,11 0 0 0,0 0 0 0,0 0 8 0,11 11-7 0,-11-11 1 0,0 10 1 0,0 13-2 0,0-2 1 0,-11 2 0 0,11-2-1 0,0 11 1 0,-11 1-1 0,11 11-1 0,0-12 0 0,-11 11-1 0,11 12 0 0,0-1-1 0,0 1-2 0,11-11 1 0,-11-1-1 0,0 11 1 0,0 87-1 0,0-107 0 0,0-13 0 0,11 1 0 0,0-12 0 0,-11 1 2 0,11-11-2 0,-11 0 2 0,0 0 1 0,-11 0-3 0,11-21 0 0,-11 21 1 0,11-22-1 0,0-11 1 0,-11 11 0 0,11-11 0 0,-11-10-1 0,11 0 0 0,0-12 0 0,0 1 0 0,11 0 0 0,11-120-2 0,-22 130 2 0,0 12 0 0,0-12 0 0,0 1 0 0,0 21 0 0,0 12 1 0,0-2-2 0,-11 1 2 0,11 0-1 0,-11 1 0 0,0 10-1 0,11 0 2 0,0 0 0 0,0 0-1 0,0 0-2 0,0 0 2 0,0 21-1 0,0-10 2 0,11 1-1 0,-11 31 1 0,11-11-1 0,-11 12 1 0,0-1 0 0,0 12 0 0,0 10-1 0,0 11 0 0,11 0 0 0,-11 0 0 0,11-11-1 0,0-22 2 0,-2-20-1 0,2-13 1 0,-11-10 1 0,12 0 0 0,-1 0 0 0,-11-10 0 0,11-1 0 0,-11-1-1 0,0 12 0 0,-11-10-1 0,11 10 1 0,-11-11-1 0,11 0 0 0,0 11 1 0,-12-11-1 0,1-10 0 0,-9-12 1 0,9-21-1 0,0 10 0 0,0 1 0 0,11-1 1 0,0 1-2 0,11 10 1 0,-11 0 0 0,0 1 0 0,0 10 1 0,0-10-1 0,0-1 0 0,0-11-1 0,0 12 0 0,11-12 1 0,-11 12 1 0,11-1-1 0,9 0 0 0,-9 22 0 0,-11-10 0 0,0 21 0 0,0 0-1 0,-11-11 1 0,11 11 0 0,-9 0 0 0,9 0 1 0,-11-11-1 0,11 11-1 0,0 0 1 0,0 0-1 0,0 0 1 0,0 11-1 0,0-11 1 0,0 22 0 0,0-1 0 0,11-10 0 0,-11 21 0 0,0 1-1 0,9 76 3 0,2-33-2 0,-11-10 1 0,12 10-1 0,-12 0-1 0,11-32 1 0,-11-1 0 0,11-22-1 0,-11 1-6 0,11-11-26 0,-11-11-41 0,0 0 26 0</inkml:trace>
  <inkml:trace contextRef="#ctx0" brushRef="#br1" timeOffset="40">22246 16158 46 0,'0'-22'21'0,"0"11"-9"0,0 11 6 0,-11 0-8 0,0 0-1 0,0 0 1 0,-21 11 11 0,21 0-11 0,-11 0-4 0,11-11 0 0,-11 12-1 0,1 8-3 0,10-9 0 0,-10 11-1 0,-2 11 0 0,1-12-1 0,1 13 0 0,-11-2 0 0,9 11 0 0,-9 11 0 0,0-10 0 0,-13 10-1 0,3 1 1 0,-3-1-1 0,3-11 0 0,-3 1 1 0,23-1 0 0,2-10 1 0,-2-22-1 0,22 11 0 0,-11-22-1 0,11 12 1 0,0-24 0 0,11 1 1 0,0-11-2 0,0 0 2 0,9-10-1 0,2 0 1 0,1-2-1 0,10 2 1 0,-2-12-1 0,45-32 2 0,-42 22-2 0,9 0 0 0,76-88 2 0,-85 110-2 0,-2-1 0 0,-10 11 1 0,-1 11-1 0,-10-1 2 0,0 4-2 0,0 8 1 0,-11-12 1 0,0 24 8 0,-11-12-9 0,-11 20 1 0,-10 13-1 0,10 0 1 0,-22-1-1 0,12 12-1 0,0 10 0 0,-2-10 0 0,-8 10 0 0,9-11 0 0,-1 1 0 0,-19 10-1 0,41-43 0 0,1-11-2 0,11 11-6 0,0-22-11 0,23 0-33 0,-1-10-39 0</inkml:trace>
  <inkml:trace contextRef="#ctx0" brushRef="#br1" timeOffset="41">22767 16049 30 0,'0'0'0'0,"-10"0"3"0,10-10-2 0,0-2-1 0,-10 1 3 0,10-10 2 0,0 10 4 0,-11 11 3 0,11-11 3 0,0 11-1 0,0 0-4 0,-11 0 1 0,11 0-5 0,-11 0 0 0,11 0-3 0,11 0 3 0,-11-11-2 0,11 11 1 0,-11-11-2 0,11 11 2 0,-11 11-1 0,0 0 0 0,0 0 1 0,0 0 0 0,-11-1-2 0,11 12 1 0,0-10-1 0,0-12 0 0,0 10-1 0,11-10 0 0,-11 11 0 0,10-11 0 0,-10 11 0 0,10 0 0 0,1-1 1 0,-11 1 0 0,11-11-1 0,1 11 2 0,-1 0-2 0,-11 0-1 0,11 0 1 0,0 0 0 0,-11 1-1 0,10-12 1 0,-10 8 0 0,11-8-1 0,-1 12 0 0,1-1 0 0,0-11 0 0,1 11 0 0,-1 0 0 0,10 22 2 0,-10-23-2 0,-11 1 0 0,11-11 1 0,-11 11-2 0,10-11 0 0,12 0 1 0,-10 11-1 0,-2-11 0 0,1 12 1 0,11-12 0 0,-22 0-1 0,10 10 0 0,24 1 0 0,-34 0 1 0,21 10-2 0,-10-10 1 0,0 0 0 0,21 0 1 0,12 11-1 0,-33-11 1 0,11-1-1 0,-12 0 0 0,1 2 0 0,11 10 1 0,-11-11-1 0,0 0-1 0,0-1 1 0,0 1 1 0,0 0-1 0,-1 0 1 0,0 0-1 0,2 0 0 0,-1 1 0 0,11-2 0 0,-11 1 1 0,0-11-1 0,-1 10 0 0,0 1 0 0,1-11 0 0,1 11 0 0,-1 0 0 0,0-11 1 0,0 11-1 0,11 0 0 0,-13 0 0 0,-9-11-1 0,11 10 2 0,12 1-1 0,-23 0 0 0,11 1 1 0,0-2-1 0,-11-10 0 0,11 11 0 0,0-11 0 0,-2 0 0 0,2 0-1 0,0 0 2 0,1 0-1 0,-12 0 0 0,0 0-1 0,11 11 2 0,-11-11-2 0,11 0 1 0,-11 11 0 0,11-11 0 0,-1 0 0 0,1 10-1 0,-1-10 2 0,1 0-1 0,-11 0 0 0,11 0 0 0,-11 11-1 0,0-11 1 0,0 11 0 0,0-11 1 0,12 11 0 0,-12 0-1 0,0-11-1 0,0 11 2 0,11-11-1 0,-11 0 0 0,0 0-1 0,0 0 1 0,11 0 0 0,-11 0 0 0,10 0-1 0,-10 0 1 0,11 0 0 0,-11 0 0 0,-11 0 0 0,1 23-1 0,10-23 2 0,0 0-1 0,0 0 0 0,-11 0-1 0,11-12-9 0,0-10-42 0,0 11-81 0</inkml:trace>
  <inkml:trace contextRef="#ctx0" brushRef="#br1" timeOffset="42">24583 17876 29 0,'0'-11'19'0,"12"0"-10"0,-12 0-6 0,0-12 2 0,11 23 3 0,-11-10 1 0,-11 10 1 0,11 0 3 0,-12 0-2 0,1 0-4 0,11 10-2 0,-11-10-1 0,11 0 0 0,-10 0-2 0,10 0-1 0,0-10 1 0,0 10-1 0,0 0 1 0,0 0 1 0,-10 0 2 0,10 0-2 0,-11 0-1 0,0 10-1 0,11-10 0 0,-11 12 1 0,0-12-1 0,-1 11 0 0,1-11-1 0,2 0 1 0,-2 11 0 0,0 0-1 0,0 0 0 0,-11 0 1 0,11-1 1 0,-1 1 1 0,2 0-1 0,0 11-2 0,-1 0 2 0,-11 10-1 0,11-10-1 0,0 0 1 0,-1 0 0 0,12 9 1 0,23 36 3 0,-12-57-3 0,11 1-3 0,-1 11 2 0,1-22 0 0,0 11-1 0,0-11 1 0,0 0 2 0,-2 0-2 0,67 0-1 0,-64-11-7 0,-12 0-31 0,0 0-90 0</inkml:trace>
  <inkml:trace contextRef="#ctx0" brushRef="#br1" timeOffset="43">20506 14570 32 0,'0'0'1'0,"0"0"-1"0,0-11 0 0,10 11 1 0,-10-11-1 0,0 11 2 0,0 0 0 0,0-10 0 0,11 10 1 0,-11-11-1 0,12 11-1 0,-12 0 5 0,0 0-2 0,-12 0 1 0,12 0 1 0,-11 0-4 0,22 0-1 0,-11 0-1 0,0 0 1 0,0 11-1 0,-11-1 2 0,11 1 2 0,-10 11-2 0,10-11 2 0,-10-1-1 0,-1-10 1 0,11 12-1 0,0-1 0 0,-11-1 1 0,11 1-1 0,-11 12 0 0,11-2 0 0,0-10-2 0,0 0 1 0,0-1-1 0,0 1 0 0,0 11 1 0,0-11-1 0,11 0 0 0,-11 0 0 0,0 0-1 0,0 10 1 0,0-10 0 0,0 0 1 0,0 11-1 0,0-12 1 0,0 12-1 0,0 0 0 0,0-11 0 0,0 1 0 0,0 9-1 0,0-10 1 0,0-1-1 0,11 1 1 0,-11 0-1 0,0 11 1 0,0-11 0 0,-11 54 4 0,11-54-4 0,0 0 1 0,-11 0-1 0,11-11-1 0,0 10 1 0,0 1 0 0,0 0-1 0,0 0 1 0,0 0-1 0,-11 0 0 0,11 21 2 0,0-21-2 0,0 0 1 0,0-11 0 0,0 11-1 0,11 0 1 0,-11-1 0 0,0 2 0 0,0-1-1 0,0-1 0 0,0 1 1 0,11 0-1 0,-11 1 0 0,11 31 1 0,-11-33-1 0,11 1 1 0,-11 0-1 0,10 0 0 0,0 0 1 0,-10 0-1 0,11 0 1 0,-11 0-1 0,0-2 0 0,12 3 0 0,-1-12 0 0,-11 11 1 0,11 0-1 0,0-11-1 0,-11 11 2 0,11 0-1 0,0-11-1 0,32 22 1 0,-32-22 0 0,0 10 0 0,0 1 1 0,0-11 0 0,-2 11-1 0,-9 0 0 0,11 1 1 0,0-2-1 0,1 1 1 0,-1-11 0 0,0 0 0 0,11-11 0 0,-12 11 0 0,0 0 0 0,-10-10 0 0,11 10 0 0,0 10-2 0,-11 1 2 0,12 0-1 0,-12-1 1 0,11 1-1 0,-11 11 0 0,11-11 0 0,-11-11 1 0,11 0 0 0,-11 0 0 0,0 0 0 0,10-11 1 0,1 0-1 0,-1 0 0 0,-10 11-1 0,11 0 1 0,0 0-1 0,-11 0 1 0,12 0-1 0,-12 11 0 0,0 0 0 0,0-11 1 0,11 11-1 0,-11-11 0 0,0 0 0 0,0 0 0 0,0 0 0 0,11 0 1 0,-11 0 0 0,10 0-1 0,-10 0 0 0,0 0 0 0,0 0 1 0,0 0-1 0,0 11 0 0,0-11 1 0,0 0-2 0,0 11-8 0,0-11-46 0,0 0-42 0</inkml:trace>
  <inkml:trace contextRef="#ctx0" brushRef="#br1" timeOffset="44">20245 14646 33 0,'0'0'1'0,"0"0"4"0,0-11-1 0,0 22 4 0,-11 0-3 0,0-11 1 0,1 12 2 0,-1-12-2 0,11 10-1 0,0-10-2 0,-11 0 0 0,11 0-1 0,0 0-1 0,0 0 1 0,0 11 1 0,-11 11 0 0,1-1 1 0,10 12 1 0,-11-11 0 0,-1 0-1 0,12 10-1 0,0-10 1 0,0 0-2 0,0 10 0 0,0 1 0 0,0-1 0 0,0-10 0 0,0 11-1 0,-11-11 2 0,11 0-1 0,11-12 0 0,-11 12 1 0,12-11-2 0,-1 10 1 0,-1 1-1 0,-10-11 2 0,11 22-2 0,0-12 1 0,-11 12-1 0,0 0 1 0,0-12-1 0,0 13 1 0,0-13-1 0,11-10 1 0,-11 0-1 0,10 10 1 0,1-10-1 0,0 0 2 0,1 0-2 0,-2 0 0 0,-10 0 0 0,11 9 0 0,0-8 0 0,0 10 0 0,0-11 1 0,-11 22-1 0,10-23-1 0,-10 23 2 0,11-21-1 0,-11-2 0 0,11 1 0 0,0 10 0 0,0-21 0 0,0 11 0 0,0 0 0 0,-11 0-1 0,11 0 0 0,0 0 1 0,-11 11-1 0,10-12 0 0,1 12 1 0,0-11 0 0,0 11 0 0,0-11-1 0,-11 10 1 0,11-10 0 0,0 0-1 0,0 11 1 0,20 10 1 0,-8-32-1 0,-12 11 0 0,11 0 0 0,-2-11-2 0,25 22 2 0,-34 0-1 0,0-11 1 0,0 10-1 0,9 2 0 0,-9-2 0 0,1-10 0 0,-1 0 1 0,42 10 2 0,-31-21 0 0,-22 11-23 0,23-11-25 0,-12 0 49 0,-11 0-3 0,11 0-1 0,-11 0 1 0,-11-11 41 0,0 0-26 0,-12 11-37 0,12 0-35 0,-20 0-60 0</inkml:trace>
  <inkml:trace contextRef="#ctx0" brushRef="#br1" timeOffset="45">20409 16343 22 0,'-22'0'8'0,"22"-11"-7"0,-11 11 5 0,0 0 2 0,0 11 10 0,11-11-10 0,-11 10-1 0,11-10-2 0,0 0 13 0,11-10-13 0,0 10 0 0,11 0 0 0,-11-11-3 0,0 11 0 0,10 0 1 0,-10 0 1 0,11-11 1 0,0-11-1 0,-1 11-1 0,0-11 0 0,13 0-1 0,-12 1 0 0,9-1 0 0,-8-1 2 0,30-8-1 0,-19 9 0 0,-1-11 0 0,9 12 1 0,-8-1-2 0,-2-11-1 0,0 12 0 0,2-12 0 0,-2 22 0 0,-11-22 0 0,24 23 0 0,-13-23 1 0,-11 22 0 0,2 0 0 0,-2 0-1 0,12-10-1 0,-12 10 1 0,2-11-1 0,-2 11 1 0,1-11-1 0,-1 12 0 0,1-1 1 0,-22 0-1 0,11 11 1 0,-11 0 0 0,0 0 0 0,-11 11 0 0,-11 0-1 0,12-1 0 0,-1 2 1 0,0-12-1 0,11 0 1 0,0 0-1 0,0 0 0 0,0 0 0 0,0-12 0 0,0 12 0 0,11-10 0 0,-22 10 0 0,11 10-2 0,-11 2 0 0,0-2 0 0,1-10-1 0,-2 0-6 0,12 0-11 0,0-32-66 0,0 21 37 0</inkml:trace>
  <inkml:trace contextRef="#ctx0" brushRef="#br1" timeOffset="46">20931 15038 32 0,'-23'-11'12'0,"12"11"-5"0,0 0 1 0,1 11 4 0,-1-11-2 0,1 0-3 0,10 0 0 0,-11 0 0 0,11 0-2 0,0 0 4 0,0 0-4 0,11 11 0 0,-1 0 0 0,-10-1 0 0,11 2 0 0,-11 9-1 0,0-10 1 0,0 11-1 0,10-1 0 0,-10 1 0 0,0 11 0 0,0-12 0 0,0 12-1 0,11-12 0 0,0 2 1 0,-11 9-2 0,23-10-1 0,-2 11 1 0,-10-12 0 0,10 1-1 0,2 0-1 0,-1 9 0 0,-1-8 1 0,0 10 1 0,-10-11-1 0,12 10 1 0,-2-9 0 0,1 9 0 0,-1-11-2 0,1 1 1 0,-10 0 0 0,9-11-2 0,-10 0 2 0,11-1-1 0,-12 2 1 0,1-2-2 0,11 1 2 0,-11 0-1 0,11-11 1 0,-22 11-1 0,11 0 0 0,-11-11 1 0,0 10-1 0,10-10-1 0,-10 11 2 0,0-11-1 0,11 11 0 0,-1-11 0 0,-10 11 0 0,12-11-1 0,-12 11 2 0,0-11-1 0,0 0 0 0,0 0 1 0,0-11-1 0,0 11 0 0,-12-22 0 0,2 11 0 0,10 11 1 0,-11 0-1 0,11 0 0 0,-10 0-1 0,-1 11 2 0,11-11-1 0,-11 0 0 0,11 0 0 0,0 0-1 0,-11 0 2 0,11 0-1 0,-11 11 0 0,0-11 0 0,0 0 0 0,0 11 0 0,1-11 0 0,-12 11 1 0,11-11-1 0,-10 0 0 0,9 11 0 0,1-11 0 0,-10 12 0 0,10-2 0 0,0-10 1 0,0 10-2 0,1 1 1 0,-13-11 0 0,12 11 0 0,-10 0 0 0,-1 0 0 0,12 0 0 0,-12 0 0 0,-1 0 0 0,2-1 0 0,10-10 0 0,-10 11 1 0,-2-11-1 0,-9 0-1 0,11 11 1 0,-12-11 0 0,-1 0 0 0,14 22 0 0,-24 0 0 0,10 10-1 0,14 1-1 0,9-22-10 0,11 12-16 0,0-15-25 0,11 4-44 0</inkml:trace>
  <inkml:trace contextRef="#ctx0" brushRef="#br1" timeOffset="47">20822 15136 18 0,'-12'0'17'0,"12"-11"-13"0,0 11 2 0,0 0 2 0,-11-11 26 0,11 11-25 0,0 11-3 0,-11 0-2 0,11 10 1 0,0 1-1 0,0-11 0 0,11 22-1 0,-11-23 1 0,11 12 1 0,1-11 0 0,-1 10-1 0,0 2-1 0,0-2 1 0,-1 2-2 0,1 9-1 0,-1-11 2 0,1 1-1 0,0-11 1 0,1 11-2 0,10-11 2 0,-12 0 1 0,1-2-2 0,10 14 1 0,-10-12-1 0,1 0 0 0,-1 0 0 0,0-1-1 0,-1 2 1 0,12-2-1 0,-12 1 0 0,12-11 0 0,-10 11-1 0,9 0 0 0,-10-11 1 0,11 12-1 0,-1-12 0 0,-10 10 0 0,1-10 0 0,9 11 0 0,-21-11 1 0,11 11-1 0,0-1 1 0,-11 1-1 0,11 0 0 0,-11 0 0 0,10 0 1 0,-10 0-1 0,0-11 0 0,11 0 0 0,-11 11 1 0,0-11-1 0,0 0 1 0,11 0-1 0,-11-11 1 0,0 11-1 0,0 0 1 0,0-11-1 0,-11 11 0 0,11 0 1 0,-11-11-1 0,11 11 0 0,-10-11 0 0,-1 0 1 0,11 11-1 0,-11 0 0 0,0-11 0 0,0 11 0 0,1 0 0 0,-13 0 0 0,23-10 0 0,0-1 0 0,-11 0 0 0,1 1 0 0,-33-24 0 0,20 34 0 0,12 0-1 0,0 0-2 0,1 0-13 0,20 0-70 0,1-11 23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584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91.03448" units="1/cm"/>
          <inkml:channelProperty channel="T" name="resolution" value="1" units="1/dev"/>
        </inkml:channelProperties>
      </inkml:inkSource>
      <inkml:timestamp xml:id="ts0" timeString="2021-12-04T15:04:31.06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10974 4946 0,'-29'-59'156,"29"30"-109,0-29-31,0 28-16,0-28 15,0 28 173,0 1-126,0 0-62,0-30 16,0 30 0,0 0-1,0 0 32,0-1-47,0 1 16,0 0-16,0-59 15,0 59-15,0 0 16,0-1 0,0-28-16,0-1 109,0 30-93,0 0 62,0-1-16,0-28-46,0-30-1,0 59-15,0 0 16,0-1-16,0 1 78,29 0-78,-29 0 16,0-59-1,0 29 1,0 30-16,29 0 16,-29-1-1,0 1-15,30 0 16,-30-30 0,58 30-16,-58 0 31,0 0-16,29-1-15,-29 1 16,59-59 0,-59 59-1,29 0 1,-29 0-16,29-30 16,1 0-1,-30 30-15,58-29 16,-58 28-16,29 1 15,1 29 64,-1-29-79,0-30 15,30 59 16,29-29-15,87 29-16,118-58 16,-147 58-16,176-30 15,-88 30-15,0-58 16,-117 58-16,-29-29 16,-59 29-1,0 0-15,1 0 31,-1 0-31,0 0 16,30 0-16,-30 0 47,30 0-31,-30 0-16,205 0 15,0 29-15,-88 0 16,59 0-16,-117 30 15,88-59-15,-89 0 16,-28 0-16,-30 0 31,0 0-15,30 29-16,-1-29 16,-28 0-16,-1 0 31,0 0-31,30 29 15,-30 1 1,30-1-16,58-29 16,58 29-16,-58 0 15,59-29-15,-147 0 16,-29 30 0,29 28 15,88-29-16,-87-29-15,28 0 16,89 0-16,-118 0 16,0 30-16,0-1 31,1 0-31,28-29 16,1 30-16,-1-30 15,30 58-15,29-58 16,-88 0 46,30 59-46,-1-30-16,1 0 16,-30 0-1,0 1 16,1-1-15,-1 0-16,0-29 0,-29 59 16,29-30-16,30 0 15,-30 0 1,0-29 0,30 59-16,-30-30 15,0 1 1,-29-1-16,30 0 31,-30 30 16,58-1-47,-28-29 16,-1 59-16,0-29 15,30-1-15,-59-29 16,58 1-16,-29-1 15,-29 29-15,0 1 16,59 0 0,-30-1-1,-29 1-15,29-1 16,-29-29-16,30 1 16,-1 28-16,-29-29 31,0 59-31,29-59 0,-29 1 31,0-1-15,0 30-16,0-1 125,0-29-110,0 1-15,0-1 32,0 0-17,0 0-15,-29 1 47,0 28-31,29-29 15,-30-29-31,-28 59 16,-1-30-1,1 59 1,29-29-1,-1-1-15,-28 1 16,29-30-16,-1-29 16,1 29-16,0 30 15,-1-30 32,-28 0-31,29 0-1,-30-29 1,30 30 0,29-1-1,-29-29 1,-1 0 0,1 0-16,-29 29 15,28 30 1,1-59-16,0 0 0,0 0 15,-30 29-15,30-29 32,-30 29-17,1-29 1,-30 0-16,59 0 16,-59 30-16,29-30 15,30 0-15,-59 29 16,30-29 31,29 0-32,-1 0-15,1 0 16,0 0-16,-30 29 16,30-29 15,-30 0-16,1 29 1,29-29-16,-1 30 0,-28-30 16,29 0 46,-30 0-46,30 0-16,-30 0 15,30 0 1,0 0 15,-1 0-15,-28 0-16,29 58 16,-30-58-16,1 0 15,28 0 32,1 0-16,-29 0-15,-1 0-16,30 0 16,-30 0-16,30 0 15,-30 0 1,-87 0-1,58 0-15,1 0 16,-1 0-16,59 0 16,-1 0-16,1 0 15,0 0 1,-1 0-16,1 0 16,0 0-1,-30 0-15,30 0 16,0 0-16,0 0 15,-1 0 1,1 0 0,-29 0-16,-1 0 15,30 0 1,0 0-16,-1 0 16,-28 0-16,28 0 15,-28 0 1,29 0-1,-1 0-15,1 0 63,-29 0-47,28 0-1,1 0 1,0 0-16,-59 0 15,59 0-15,0 0 16,-30 0-16,0 0 16,30 0-1,-29 0-15,28 0 16,-28 0-16,29 0 31,-30 0-31,30 0 0,0 0 16,-1 0-16,1 0 78,0 0-78,0 0 16,-30 0-16,1 0 15,28 0-15,1 0 16,0 0 46,-30 0-62,-58 0 16,88 0 0,0 0-16,-1 0 15,1 0 1,0 0-1,0 0-15,-1 0 16,-28 0-16,-30 0 16,59 0-16,-1 0 47,1 0-32,0 0-15,0 0 16,-1 0-1,1 0 48,0-29-63,0 29 47,-1-29-32,1 29 1,0-30 78,29 1-47,-29 0 15,-30-30-46,30 30 31,29 0-32,-59-30-15,30 30 32,0 0-17,-1-30 1,30 30 15,-29 29-15,0-29 15,0-1 47,-1 30 31,1-29-109,29 0 125,-29-59-46,0 59 30,-30 0-109,30 29 62,-30-59 1,30 30 15,-29-59-15,58 59 30,-30-1-77,30 1 0,0 0-16,-29 29 31,29-29 313,0-1-329</inkml:trace>
  <inkml:trace contextRef="#ctx0" brushRef="#br0" timeOffset="117225.61">21977 14573 0,'58'0'469,"1"0"-438,-30 0-31,0 0 16,1 0-16,-1 0 94,0 30-48,30-30-30,-30 0 62,0 0 516,0 29-594,89-29 16,-31 0-1,-28 29-15,-1-29 16,-28 29-16</inkml:trace>
  <inkml:trace contextRef="#ctx0" brushRef="#br0" timeOffset="122089.35">22533 14427 0,'29'0'234,"0"0"-234,30 29 16,-30 30 15,0-1-31,1-28 16,-1-30-1,0 0 1,0 0-16,1 29 15,-1 0 1,0-29 31,0 29-47,30-29 31,-30 30-31,-29-1 16,29 29-1,-58-28 954,0-30-953,0 0 359,-1 0-360,1 0-15,0 0 16,29 29 0,-59 29 265,30-58-203,-59 30 141,59-1-219,0-29 15,0 0 360</inkml:trace>
  <inkml:trace contextRef="#ctx0" brushRef="#br0" timeOffset="124421.56">24142 14515 0,'-29'-30'93,"0"30"126,-1 0-156,1 0-48,0 0-15,0 30 16,-1-1-1,-28 0-15,58 1 16,-59 57 0,30-57-1,-29 57 17,28-57-32,-28-1 15,28-29-15,1 29 16,0 0-16,29 1 31,-29 57-15,-1-28-1,-28-59 157,58-88-156,0 30-1,29 28 1,-29-28 15,0-59 1,0 88-1</inkml:trace>
  <inkml:trace contextRef="#ctx0" brushRef="#br0" timeOffset="126160.37">23469 14603 0,'0'-59'110,"29"118"30,-29-30-124,59 0-16,-1 0 16,1 1 15,-30-30-31,1 58 15,-30-29 64,29 1-79,0-30 31,0 0 0,30 0 16,-59 29-31,29 0 62,30 0 281,-30 1-343,29 28-16,-28 1 15,28-30-15,-29 0 16,30 30 0,-30-59 374</inkml:trace>
  <inkml:trace contextRef="#ctx0" brushRef="#br0" timeOffset="133554.01">20133 11559 0,'-29'29'156,"29"59"-125,-29-58-31,-1-1 47,30 0-15,0 0-32,-29 59 15,0-59-15,29 1 16,-29 28-1,-30 1 32,30-30 47</inkml:trace>
  <inkml:trace contextRef="#ctx0" brushRef="#br0" timeOffset="134891.44">19870 11823 0,'0'-30'125,"29"30"-110,30 0 1,58 30-1,-117-1-15,29 29 32,-29-28 30,0-1-46,29 0 62,0 0-16,1 1-30,-1-30 46,0 0-31</inkml:trace>
  <inkml:trace contextRef="#ctx0" brushRef="#br0" timeOffset="145920.17">19402 10213 0,'-88'0'594,"59"0"-563,-30 0-31,1 0 16,28 0-1,-28 0-15,29 0 16,-1 0-16,1 0 15,0 0-15,-30 0 16,30 0 15,-30 0-15,1 0 46,29 0-46,-30 0 0,30 0-1,-30 0-15,30 0 16,-59 0 0,59 29-1,-30-29 1,1 0-16,29 30 31,-30-30 0,59 29-15,-58-29 0,-1 29 46,30 0-62,0-29 16,-59 0-16,59 30 15,-1 28 1,30-29 15,-29-29-15,0 30-1,29-1 48,-30 0-16,1 1-32,0-1 1,29 29 0,-29-28-1,-1-1 1,30 0 31,-29 0-32,0-29 32,0 0-15,-30 30-1,30-30-31,0 29 62,-1 29-62,30-28 16,0-1 0,-29 0-16,0-29 15,-30 59-15,30-59 16,0 29-1,-1 30 1,30-30 0,-29 29-16,29-28 15,-29 28 1,29-29 15,0 1-31,0-1 16,-88 29 15,88-28 0,0-1 1,0 0-17,0 0 16,0 1 48,0-1-79,-29 0 93,29 30-15,0-30-46,-29 0-32,29 30 93,0-30-46,0 0-47,0 1 32,0-1-17,0 0-15,29 0 31,-29 30-31,0-30 16,0 0 0,0 1-16,0-1 15,0 0 1,29 59 15,0-59-15,-29 1 15,0-1-15,0 0 31,0 0-32,0 1 95,0 28 155,30 1-265,-1-30 16,-29 29-16,117 1 15,-117 0-15,29-59 313,1-30-282,-30 1-15</inkml:trace>
  <inkml:trace contextRef="#ctx0" brushRef="#br0" timeOffset="149916">17236 12583 0,'29'0'16,"-29"-29"-16,0 58 859,0 1-827,30-1-32,-1 0 15,0 0 48,1 1-32,-1-1 47,-58-29 1250,-30-29-1203,30 29-109,-1 0-16,1 0 94,-29-30-94,28 1 62,-57 0-62,28 29 16,30 0-1,-30 0 1</inkml:trace>
  <inkml:trace contextRef="#ctx0" brushRef="#br0" timeOffset="151569.81">17295 12525 0,'-30'0'79,"30"29"61,0 0-62,0 1 32,0-1-110,0 0 15</inkml:trace>
  <inkml:trace contextRef="#ctx0" brushRef="#br0" timeOffset="153093.37">17383 12730 0,'29'0'0,"0"0"187,0 0-15,1 0-47,-30-30-78,29 1 62</inkml:trace>
  <inkml:trace contextRef="#ctx0" brushRef="#br0" timeOffset="158377.41">17383 12788 0,'0'-29'985,"0"0"-954,0-30-15,0 30 140,-30 29-125,30-29 94,0-1-94,-29 1 16,29-29 0,-59-1-47</inkml:trace>
  <inkml:trace contextRef="#ctx0" brushRef="#br0" timeOffset="-205779.8299">21479 8253 0,'30'0'234,"-118"-30"-172,59-28-46,-1 28 15,1 1 1,29 0 46,-29 29-63,-59-29-15,59 29 16,-30-30-16,30 1 16,0 0-16,-1 29 46,1 0-30,0-29-16,-147-30 63,59 30-32,117 0-31,-58-1 15,28 30 1,1 0 172,29 30-157,0 28-16,29-29 95,1 1-95,-30-1 1,29 29 0,0-58-1,0 30 1,-29 28 0,0-29 140,0 1-94,0-60 16</inkml:trace>
  <inkml:trace contextRef="#ctx0" brushRef="#br0" timeOffset="-201231.78">20777 7814 0,'0'-30'515,"29"30"1767,1 0-2251,28 0-31,-29 0 15,1-29 17,-1 29-17,29 0 17,-28-29 61,-1-30-77,0 30-16</inkml:trace>
  <inkml:trace contextRef="#ctx0" brushRef="#br0" timeOffset="-197229.3199">19402 7404 0,'29'0'46,"-58"0"423,-30-29-453,30 29 109,0 0-110,29 29 48,-30 0-32,1 0 0,29 1-31,-29-1 16,29 59 0,-29-59 46,29 0-62,0 1 47,0-1-16,-30 0-31,30 0 94,59-29 0,-1 0-94,118 0 15,-88-29-15,87-59 16,-87 59 0,-88-30 62,0 1-63,0 29 17,-29-1-32,0 30 62,29-29 1,0 0 624,0 58-531,-30 30-140,-28-30 15,28 59 1,30-59-1,0 0 16,-29 1-32,29-1 1,0 0 62,0 59-31,0-59 78,29-29-16,1 29-93,28 1-16,-28-30 16,-1 0 15,0 0 0,30-117 391,-59 87-406</inkml:trace>
  <inkml:trace contextRef="#ctx0" brushRef="#br0" timeOffset="-193561.4">19314 7375 0,'29'-30'62,"0"30"48,30 0-79,-30 30-31,0-30 16,30 0-1,-30 0-15,30 0 16,-59 29 0,29-29 93,0 29 32,1-29-95,-30 29 64,29 1-110,-29-1 203,0 0 0,0 30-94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2-12-22T06:12:03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22071 14592 0,'0'-11'31,"10"11"141,1 0-156,0 0-16,11 0 15,0 0-15,-11 0 16,0 0-16,11-11 15,-11 11-15,-11-11 32,11 11-17,0 0 1,0 0-16,0 0 16,0 0-1,0-11 16,0 11 1,0 0-17,10 0 1,-10 0 0,0 0-1,0 0 1,0 0-16,0 0 15,0 0-15,0 0 0,0 11 16,0-11 15,0 0-15,0 0-16,22 0 16,-22 0-1,11 0 1,0 0-16,-1 0 15,-21 11 1,11-11 15,0 11 1,0-11-1,0 11-16,0 0-15,0-11 16,11 11 0,0-1-16,-11-10 0,0 0 15,0 0 17,0 11 30,0-11-46,0 0-1,0 0-15,0 11 16,0-11-16,0 0 16,0 0-16,-1 0 15,-20 0 173,-1 0-173,-11-11 1,11 11-16,-11-11 16,-11 11-16,22-10 15,0 10-15,0 0 16,0 0-16,-11 0 15,0 0-15,0 0 16,11-11-16,-10 11 16,-1 0-16,11 0 15,0 0 1,0 0-16,0 0 16,0 0-1,0 0 1,0 0-16,-22 0 15,22 0-15,-22 0 16,11 0-16,-10 0 16,-1 0-16,22 0 15,-11 0-15,0 0 16,11 0-16,0 0 31,0 0 0,0 0-31,0 0 63,0 0-63,0 0 31,0-11 0,0 11-31,0 0 0,0-11 16,0 11 0,-10-11-16,10 11 15,0 0-15,0 0 16,22 0 46,11 0-46,-1 0 0,-10 11-16,0-11 15,0 0 1,0 0-16,0 11 16,11-11-1,0 0-15,11 0 0,0 11 16,0-11-16,-11 0 15,-1 11 1,12-11-16,-11 10 16,0-10-16,22 0 0,-11 11 15,0-11-15,-11 0 16,-1 0-16,-10 0 16,-11 11 62,11-11-63,0 11 1,0-11 31,0 0-32,0 0-15,22 11 16,11 0-16,-11-11 16,11 11-16,-12 0 15,-10 0-15,-11-11 16,-11-11 93,-11 11-77,0 0-17,0 0 1,0 0-1,11-11-15,-11 11 16</inkml:trace>
  <inkml:trace contextRef="#ctx0" brushRef="#br0" timeOffset="2777.2599">22541 14449 0,'11'0'110,"0"0"-95,11 22-15,-11-11 16,0-11-16,0 22 15,0-22 1,0 11-16,-11 0 16,11-11-16,0 11 15,0 0 1,0 0 0,0 0-16,-11 0 31,11-11-31,0 11 15,0-11 1,-11 11-16,11-11 16,-11 11-1,22-1-15,-1 12 0,1-11 16,11 11 0,0 11-16,-11-22 0,-11 0 15,0 0-15,-11 0 344,11-11-328,0 0-1,0 11 110,0 0-94,-11 0-15,0 0-16,11-11 16,-22 0 62,0 0-16,0 0-62,0 0 16,0 11 15,0 0-15,0-11-16,0 11 31,0-11-15,0 11-16,0 0 15,0-1-15,0 1 16,0-11-16,0 11 16,0 0-1,0-11-15,1 11 31,-1 0-15,0-11 0,0 11 15,0-11 0,0 0-15,0 0 15,0 0-15,0 0-1,11 11-15,-11-11 16,0 0 0,0 0-16,0 0 15,22 0 173,0 0-188,0 0 15,11-11-15,-11 0 16,22-11-16,-11 11 16,-11 0-16,10 0 15,1-10-15,11 10 16,-11 0-16,11-11 0,-11 22 15,0-11-15,-11 0 16,0 11 31,0 0 0,0 0-16,0 0 0,-1 0-15,-20 0 125,-1 0-141,0 0 15,11 11-15,-11-11 16,0 11-16,0 0 15,0-11-15,0 0 16,0 11-16,0-11 16,-11 11-16,11-11 31,11 11-31,-11 0 31,-11-11 0</inkml:trace>
  <inkml:trace contextRef="#ctx0" brushRef="#br0" timeOffset="6857.25">24009 14471 0,'0'11'78,"-11"-11"-78,0 11 16,0-11-16,11 11 15,-11 0 1,0 0-16,0 0 15,-10 0-15,10 0 16,11 0-16,-22 0 16,0 0-1,11 11 1,0-12-16,0-10 16,0 11-16,11 0 15,-11 0-15,0-11 16,0 0-16,11 11 15,-11-11-15,0 11 16,0 0 0,0-11-16,11 11 15,-11-11-15,-11 11 16,1 0-16,-12 11 16,11-11-16,11 0 15,-22 0-15,22 11 31,0-22-31,0 11 16,-11 0 0,11 0-1,0-11-15,0 0 16,-11 22-16,11-12 16,1-10-1,-1 11-15,0-11 16,11 11-1,-11 0 32,-11-11-15,22 11-32,0 0 15,-11 0 1,0 0-16,11 0 15,-11-11-15,22 0 172,0 0-172,11-22 16,11 11-16,-12-11 16,23-11-16,-33 23 15,22-12-15,0 0 16,0 0-1,11 0-15,-22-11 16,10 22-16,-10-11 16,-11 0-16,0 22 15,0-11-15,0 11 16,0-11-16,11 0 16,0 0-1,-11 11-15,11-11 0,0 11 16,-11 0-1,0 0-15,-11-10 0,11-1 16,-11 0 31,10 0-31,1 0-1,0 0 1,11 0-1,-22 0 1,11 11 31,0 0-31,0 0-1,-11-11-15,11 11 0,-11-11 16,-11 11 93,0 0-109,-11 0 31,0 22-15,0-11 0,1 11-16,-1-11 15,0 11-15,-22 10 16,22-21-16,-11 11 16,0 0-16,22 0 15,-11-11-15,1 0 16,10 0-16,0 0 15,0 11-15,0-11 16,0-11-16,0 22 16,-11-11-16,11 0 15,-11 0-15,11 0 16,-11-1 0,11 12-16,0-11 15,0 0-15,-11 0 16,1 11-16,10-11 15,0-11-15,0 11 16,0-11-16,11 11 31,-11 0 1,22-22 155,0 0-171,22-11-16,10-11 15,-21 11-15,22 0 16,-11-10-16,22 10 16,-1 0-16,23-22 15,0 11-15,-33 0 0,-1 11 16,-21 11-16,0 0 15,-11 0-15,-11 1 32,11 10-32,0-22 15,0 11-15,0 11 16,11-22-16,-11 11 16,0 0-16,-11 0 15,22 0-15,-11 0 16,-11 0-1,11 11 1,11 0 0,-22-11-1,10 11-15,1-11 0,0 0 16,-11 0 125,-11 11-110,0 0-16,1 0-15,-12 0 16,22 11-16,-11-11 16,0 11-16,-11 11 15,0 0-15,-22 0 16,11 0-16,0 0 16,1 11-16,-12-1 15,22-10-15,-22 11 0,33-11 16,-11-11-16,11 0 15,-22 11-15,22-11 16,0 0 0,0 11-16,1-11 15,-1-11-15,0 11 16,0 0 0,11 0-16,-11-11 15,0 10-15,0 1 16,11 0-16,-22 0 15,0 11-15,11-11 16,-11 11-16,11-11 16,0 0-16,-11 0 15,11 0-15,0 0 0,0 0 16,-10 0-16,10 0 16,-11 0-16,0 11 15,11-11-15,0-11 16,11 11-1,-11-1 48,0-10 78</inkml:trace>
  <inkml:trace contextRef="#ctx0" brushRef="#br0" timeOffset="10752.8699">23462 14570 0,'0'-11'0,"10"11"94,1 0-78,0 0-1,11 22-15,11 0 16,-11-1-16,11 1 16,0 11-16,0-11 0,0 0 15,-1 11-15,1 0 16,0 0 0,0-11-16,-11-1 0,11 1 15,-22 11-15,0-22 16,11 11-1,-1-11-15,-10 0 0,0 0 16,0 0-16,0-11 31,0 11-31,0 0 16,0-11-16,11 11 16,0 0-16,-11 0 15,0-11-15,0 0 16,0 11 15,0-11-15,0 11 31,0 0-16,-22-22 109,0 0-124,0 0 0,0 11-1,0-22-15,0 11 16,-22 0-16,11-11 16,-22-11-16,0-11 15,1 11-15,-1 12 16,22-1-16,-22-11 15,11-11-15,-11 0 0,12 22 16,-12-11-16,22 11 16,-11 1-16,11-1 15,-11-11-15,22 22 16,0 0 0,0 0-16,0 0 31,0 0-31,1 0 15,-1 11 1,0 0-16,0-11 16,0 11-16,0-11 15,-11 0-15,11 11 16,0-11-16,0 11 16,0-11-16,11 0 0,-11 11 15,11-11-15,-11 0 16,0 0-16,0 11 15,11-11-15,0 22 94,0 0-78,11 0-1,0 0-15,-11 0 16,11-11 0,0 11-16,0 0 0,0 22 15,11-22-15,-11 22 16,22 0-16,0-11 16,-12-11-16,-10 21 15,11-21-15,-11 0 16,0 0-16,0 0 15,0-11 1,0 11-16,0 0 16,0 11-1,0-11-15,0-11 16,0 11-16,0 0 16,0 0-1,11 0-15,-11 0 16,0 11-16,10 0 0,12 0 15,-11-1-15,0-10 16,0 11-16,-11-11 16,0 11-16,11-11 15,22 11-15,-22 0 16,10 22-16,12-22 16,-22-11-16,0 11 15,-11-22 1,-11 10 124,11-10-124,0 11 0,0-11-1,0 11-15,0 0 32,0-11 77,0 0-62,0 0-32,-11 11 64,11 0-48,-11-22 47,-33-22-62,11 1-1,-11-12-15,-11-11 16,0 11-16,-10 0 15,21 11-15,0 1 16,-11 10-16,22 0 16,-11-11-16,0 0 15,12 11-15,-12 0 16,22 11-16,0-11 16,0 22-16,0 0 31,11-11-16,-11 11 1,0-11-16,0 1 16,0-1-1,0 11-15,0-11 16,0 0-16,0 0 234,0-11-218,-11 11-16,0-11 16,1 11-16,-1 0 15,11 0-15,22 22 63,-11 0-63,11 0 15,0 11 1,10-22-16,-10 11 16,-11 0-16,22 0 15,-11-11-15,0 11 16,0 0-16,0 0 15,11 0 1,0 10 0,0 1-16,11 0 15,0-11-15,-12 22 16,12-11-16,-11-11 16,11 11-16,-11-11 15,-11 11-15,0-22 16,11 22-16,-22-11 0,22-11 15,0 21-15,0 1 16,10 11-16,12-11 16,0 11-16,-33-22 15,22 0-15,-11 0 16,-11-11-16,0 11 47,-11 0-32,11 0 1,0 0 0,10 0-1,1 0-15,0 0 16,-11 0-16,0-11 0,-11 10 16,11-10-16,0 0 31,0 11-16,0-11 1,0 11 0,-11-22 62,-11 11-78,11-11 15</inkml:trace>
  <inkml:trace contextRef="#ctx0" brushRef="#br0" timeOffset="12920.76">24097 14460 0,'-11'0'47,"0"11"-32,11 0 1,-11 0-1,0-11-15,11 11 16,-22 0-16,22 0 16,-11-11-1,0 11 1,11 0-16,-11-11 16,0 11-16,0 0 15,0 0 16,0 0-31,11 0 16,-11-11-16,11 11 0,-10-1 16,10 1-16,-11-11 15,0 0-15,11 11 16,-11-11 15,0 11-15,11 0-16,-11 0 31,0-11-31,-11 22 16,11-11-1,-11 0-15,11 0 16,-11 0-16,0 11 16,11-11-1,-11 0-15,1 0 0,10 11 16,0-11-1,0-11 1,0 11-16,0 0 31,0-1-31,0-10 16,-11 11-16,11 0 16,11 0-16,-11-11 15,0 11-15,0-11 16,11 11-16,-11 0 15,-11-11 1,22 11-16,-11-11 31,11 11-31,-11-11 16,0 11 0,0-11-1,0 11 1,1-11-1,-1 11 1,0-11-16,11 11 0,-11-11 16,0 0-16,0 11 15,0 0 1,0 0 0,0-11-16,0 11 15,11 0-15,-11-11 16,0 0-1,0 11-15,0-11 110,0 11-63,-11-11-16,11 11-15,0 0-1,0-11 32,11 10 62,-11-10-15</inkml:trace>
  <inkml:trace contextRef="#ctx0" brushRef="#br0" timeOffset="96705.15">20143 11546 0,'0'11'0,"0"0"156,0 0-156,0 0 16,0 0-1,0 0-15,0 0 0,0 0 16,0 0 31,0 0-31,0 0-16,-11 0 15,11 0-15,0 0 0,0 0 16,-11-1-1,11 1 1,0 0 0,0 0-1,0 0 1,0 0 0,0 0-1,-11 0 1,0 0 15,11 11 0,-11-22-15,11 11 0,0 0-1,-11 0-15,11 0 31,-11 0-15,11 11 0,0-11-16,-11 11 15,11-11-15,-11 10 16,0-10-16,11 11 16,-22 0-16,22-11 15,-11-11-15,11 11 16,0 0-16,-11 0 15,0-11-15,1 11 16,10-22 203,0 0-219,10-11 15,1 0-15,0 0 16,0 0-16,0 11 16,0 1-16,0-12 15,-11 11-15,22 0 16,-11 0-16,0 0 16,0-11-16,11 0 15,-11 11-15,0 11 16,0-22-16,-11 11 15,11 0-15,-11 0 16,11 0 0,0 0-1,-11 0-15,11 0 16,-11 0-16,0 1 31,0-1-15,0 0-1,0 0 32,0 0-31,0 0 0,0 0-16,0 0 31,0 0-16,0 0 1,0 0 0,0 22 140,0 0-140,0 0-16,0 0 15,-11 11-15,0 11 16,0-1-16,11 1 15,-11-11-15,0 11 16,0 0-16,11-22 16,-11 0-16,11 0 0,0 0 15,-11 0 32,11 0-31,-11-11-1,11 11-15,-11-11 16,11 11 0,-11 0 15,0-1-31,0-10 16,11 11-1,-11 0-15,0 0 16,0-11-1,11 11 1,-11-11 0,0 11-1,11 0-15,-11-11 16,11 11-16,-11 0 16,11 0-16,-10-11 203,10-11-203,0 0 15,10-11-15,12-11 16,22-21-16,-22 10 16,11-11-16,-11 22 15,0 11-15,-11 0 16,11 11-16,-11-11 15,0 12-15,-11-1 16,11-11 0,-1 11-1,-10 0 1,0 0 31,0 0-32,0 0 17,0 0 93,-10 11-78,10 11-32,-11-11-15,11 11 16,-11 0-16,11 0 15,-11-11-15,11 11 16,0 0-16,-11 0 16,11 0-16,-11-11 0,11 11 15,0-1-15,-11 1 16,0 11-16,0-11 16,11 0-16,0 0 15,0 0-15,-22 0 16,22 0 15,-11 0-31,11 0 16,-11 0-16,0 0 15,11 0-15,-11 0 16,11 0 0,-11-11-1,11 11-15,-11 0 16,11 0-16,-11 0 0,11 0 15,-11-1-15,0 1 16,0 0-16,0 0 16,1-11-16,10 11 15,-11-11-15,11 11 16,-11 0 15,0 0-31,0-11 16,11 11-16,-11 0 15,0 0-15,0 0 16,11-22 218,0 0-218,0-11-16,11 22 16,-11-11-16,11 0 15,-11 0-15,11 11 16,0-22-16,0 0 16,11 12-16,-12-12 15,1 0-15,11 11 16,-11-11-16,-11 11 0,22 0 15,-11 0-15,-11 0 16,0 0-16,11 0 16,0 11-1,-11-11-15,11 11 16,-11-11-16,0 0 16,0 0-16,11 0 0,-11 0 15,0 0-15,11 0 63,-11 1-48,11-1 1,-11 0 31,11 11 0,-11-11-47,11 0 15,-11 0-15,0 0 32,0 22 124,0 0-141,-11-11-15,11 11 16,0 0-16,-11 0 16,0 10-16,0-10 15,0 11-15,0-11 16,11 0-16,-11 11 31,0-11-31,0 0 16,0 0-1,11 0 1,-11 0-16,11 0 16,-11 0-16,11 0 15,-11 0-15,11 11 16,0 0-16,-11-11 16,0 10-16,11-10 15,0 0-15,-10 0 16,10 0-16,0 0 15,-11-11-15,0 0 204,0 0-189</inkml:trace>
  <inkml:trace contextRef="#ctx0" brushRef="#br0" timeOffset="100816.53">19902 11754 0,'11'0'187,"0"11"-187,11 0 16,-11 0-16,10 0 0,-10 0 16,0 0-16,0 11 15,-11-11-15,11 0 16,0 0-16,0 0 15,-11 0-15,11 0 16,0 0-16,0 11 31,11-1-31,-11-10 16,0-11-16,0 11 16,0 0-16,0 0 15,0-11-15,0 0 16,-11 11-1,11-11 1,-11 11 15,11-11-31,-11 11 16,0 0 0,11-11-1,-1 0 1,1 11-1,0-11 1,0 0 15,0 11-31,11 0 0,-11-11 16,0 11-16,-11 0 16,11 0-16,0-11 15,-22 0 141,11-11-140,-11 0-16,11 0 31,-11 0-31,0 0 16,0-11-16,0 0 16,-11 11-16,11 0 15,0-11-15,1 1 16,-1 10-16,0 0 15,0 0-15,11 0 16,-11 11-16,11-11 16,-11 0-16,0 0 15,0 0 1,0 11-16,11-11 16,0 0-16,-11 11 31,0-11-31,0 11 15,11-11-15,-11 0 16,0 0 0,0 11-16,0-11 15,0 11-15,0-11 16,0 0 15,11 0-15,-11 0-1,0 11-15,0-11 32,1 0-1,-1 1-31,11-1 16,-11 11-1,0-11 1,11 0-16,-11 0 47,0 0 15,11 22 79,11 11-126,0 0-15,0-12 16,0 12-16,10 0 16,1-11-16,-11 11 15,0-11 1,0 0 0,0 0-16,-11 0 0,11-11 15,-11 11-15,0 0 16,11 0-16,0-11 15,11 33-15,-11-22 16,0 0-16,0 0 16,0-11-16,0 11 15,0-1-15,-11 1 16,11 0-16,0-11 16,0 11-16,0 0 15,-1 0-15,1-11 16,-11 11-16,11-11 15,0 11-15,0-11 16,-11 11 31,11-11-31,0 11-16,-11 0 31,11-11 31,-11 11-46,11 0-16,0 0 16,-22-11 140,0 0-141,0 0 1,0-11-16,0 11 16,11-11-16,-11 11 15,0-11-15,11 0 32,-11 0-32,0 11 0,-10-22 15,10 0 1,-11-11-16,0 1 15,0 10-15,0 11 16,11-11-16,11 0 16,-11 11-16,0 11 15,11-11-15,-11 0 16,11 0 0,-11 0-16,0 11 15,0-11-15,11 0 16,-11 0-16,0 11 31,11-11-31,-11 11 16,11-11-1,-11 0-15,1 0 16,-1 11-16,11-21 16,0 10-16,-11 11 15,0-11 1,11 0 124,0 0-124,-11 11 15,0-11 16,11 0 0,-11 11-47,11-11 31,-11 11-15,11 11 125,0 0-126,11 0-15,0 0 16,0 0-1,11 11-15,-11-1 16,0 1-16,-1-11 16,12 11-16,-11 0 15,0-11-15,0 0 16,0 0-16,0 11 16,0-11-16,-11 11 15,11 0-15,11-11 16,-11-11-16,0 11 15,-11 0-15,11-1 16,-11 1-16,11 0 16,0-11-16,-11 11 15,0 0 1,11-11 0,-11 11-1,0 0 32,11 0-31,-11 0-1,11-11 1,0 11 0,0-11-16,-11 11 15,10-11 1,1 11 46,0 0-30</inkml:trace>
  <inkml:trace contextRef="#ctx0" brushRef="#br0" timeOffset="156947.03">19716 7668 0,'0'-11'109,"0"0"-93,0 0 0,11 0-1,-11 1 1,0-1-16,11 0 15,-11 0-15,0 0 16,0-11-16,0 0 16,0 11-16,0 0 15,0 0-15,-11 0 16,11 0 0,-11 0-16,0 11 15,11-11 1,-22 11-16,11-11 15,11 0-15,-22 11 16,11 0-16,0-11 16,0 0-16,-22 0 15,11 11-15,11 0 0,11-11 16,-11 11-16,0 0 16,0 0-16,1 0 15,-1 0 1,0 0-1,0 0-15,-22 0 32,22 0-32,0 0 15,0 11-15,0-11 16,0 0-16,-11 0 16,11 0-16,-11 0 15,11 0-15,0 11 16,0-11-1,0 0-15,0 0 0,1 11 16,-1 0-16,0 0 16,0 0-16,-11-11 15,11 11-15,0 0 32,11 0-32,-11 0 31,0-11-31,11 11 15,-11 0-15,11 0 16,-11-11-16,11 11 16,0 0-1,0 0-15,0 0 16,-11 11 0,11-11-16,0 0 0,0-1 15,0 1 1,0 0-16,11 0 31,-11 0-31,11 0 16,-11 0-16,22 0 15,-11 11-15,0-11 32,11 0-32,0 0 15,-11 0-15,0-11 16,-1 0-16,1 0 47,-11 11-47,11-11 0,0 0 15,0 0-15,0 0 16,0 0 0,0 0-16,11 0 15,-11 0 1,22-11-1,-22 11-15,22-22 16,-11 11-16,0 0 16,-12 0-16,1 0 15,0 0 1,0 11-16,11-22 16,-11 11-16,0 11 15,11-11 1,-11 0-16,0 0 15,11 1-15,-22-1 16,11 11-16,-11-11 16,11 0-16,0 0 15,0 0-15,0 0 16,-11 0-16,11 11 16,-11-11-16,0 0 15,0 0 16,0 0 63,0 22 78,0 0-156,0 0-16,0 11 15,0-11-15,0 22 16,-11-22-16,11 10 16,0-10-16,0 0 15,0 0 1,0 0-16,-11 0 15,11 0 1,0 0 15,0 0-31,0 0 16,0 0 0,0 0-16,0 0 15,0 0 1,11-11-16,-11 11 15,11 0 1,-11 0 0,0 0 15,0 0-15,11-11-1,-11 11-15,10 0 16,1-11-16,-11 11 15,11-1 1,-11 1-16,11 0 16,0-11-1,0 0-15,-11 11 16,11-11-16,-11-11 62,11 0-46,0 0-16,0 1 16,-11-1-16,11 0 15,-11 0-15,11 0 32,-11 0-1,11 0-31,0 0 15,0 0 1,-11 0 15,0 0-15,11 0 15,-11-11-15,-11 22 124,0 0-124,11 11-16,-22 0 16,11 0-16,11 0 0,-11 11 15,0-11-15,0-11 16,11 11-16,-11 0 16,0 0-1,11 0-15,-11-11 16,0 11 15,0-11 16,0 0 0,0 0-47,1 0 31,-1 0 0,-11 0 63,11 0-47,11-11-31</inkml:trace>
  <inkml:trace contextRef="#ctx0" brushRef="#br0" timeOffset="162829.52">19705 7603 0,'0'-11'62,"0"0"-46,0 0 0,0 0-1,0-22-15,0 11 16,0 11-16,0 0 16,0 0-16,0-11 15,0 0 1,0 11-16,0 0 0,-11 0 15,11 0-15,0 1 16,-11 10 31,0 0-16,0 0-31,0 0 16,-11 0-1,0 0-15,0 0 16,-11 0-16,0 0 16,1 0-16,10 0 15,0 0-15,0 0 16,11 0-16,0 0 16,0 10-16,0-10 15,-11 11 1,0-11-1,22 11-15,-22 0 16,11-11-16,0 11 0,0 0 16,1 0-16,-12 0 15,11-11-15,0 22 16,0-11-16,-11 0 16,11 0-16,0-11 15,11 11-15,-11 0 16,11 0-16,-11-11 15,11 11 1,-11 0 0,11 0-1,0 0 1,0 0 0,0 0-16,0 10 15,0 1 1,0 0-16,22-11 0,-22 0 15,22 0-15,-11 11 16,0-11-16,0 0 16,0 0-16,11-11 15,-11 0 1,-11 11 15,11-11-31,-1 0 16,1 0-1,0 0 1,11 0-16,0 0 16,0 0-16,22 0 15,-33-11-15,11 11 16,0 0-16,-11-11 0,0 0 16,-11 0-16,22 11 15,-12-11-15,-10 0 16,22-11-16,-11 0 15,11 0-15,-11-10 16,11 10-16,-22 11 16,11-11-1,-11 11-15,11 0 32,-11 0-32,11 0 15,0 0 1,0 11-1,-11-11 1,11 0 31,0 0-47,0 11 16,-11-11 15,11 11 78,-11 11-78,0 0-15,0 0-16,0 0 16,-11 0-16,11 0 15,0 11-15,0 0 16,-11 11-16,0-12 0,11 1 16,0-11-1,-11 0-15,11 0 16,0 0 15,0 0-31,0 0 31,0 0-15,0 0-16,0 0 31,0 0-31,0 0 16,0 0-1,0 0 1,0 0-16,0 0 31,0 0-15,11 0-16,0 11 16,11-1-16,0 1 15,-1 0 1,1 11-16,0-22 0,0 0 15,-22 0-15,11-11 47,0 0-31,0 0 0,0-11-16,0 0 15,11 0-15,0 0 16,-11-11-16,11 11 15,-11 0-15,-11 0 16,11-11-16,-11 1 16,0 10-16,0 0 15,0-11-15,0 11 16,0 0-16,0 0 16,0 0-16,0 0 78,-11 11-47,0 0-31,11 11 16,-11-11-16,11 11 15,-11-11 1,0 11-1,0 0 1,11 0 0,-11 11-1,0-11-15,11 0 16,-11 10-16,0 1 16,11-11-16,0 0 15,-11 0 1,11 0-1,-11 0 1,0-11 0,0 11-1,0 0 17,0-11 30,0-11 1,11 0-48,-11 11 1,11-11-1,-11 0 17,11 0-17,-11 0 1,1 0-16,10 0 16,-11 11-1,11-11 1,-11 11-16,11-10 15,0-1-15,-11 11 16,0-11-16,11 0 31,0 0-15,0 0-16,0 0 16,-11 11-1,11-11 16,0 0 1,0 0-1,0 0-31,0 0 16,0 0-16,0 0 15,11 0-15,-11 0 16,11 0-16,-11 0 15,0 0 1,0 0-16,0 0 16,0 0-1,0 1-15,0-1 203,0 0-187,0 0-16,0 0 16,0 0-16,0 0 15,0 0-15,0-11 16,0 11-16,0-11 16,0 0-16,0 11 15,0 0 32,-11 11 31,0 0-78,0 0 16,0 0-1,0 0 1,0 0 0,0 0-1,0-11 1,0 11 0,-11 0-16,11-11 15,0 11-15,0 0 16,-11 0-16,11-11 15,1 11-15,10-11 16,-11 11-16,0 0 16,0 0-1,0 0-15,0 0 16,0 0 0,0 0-1,0 0 1,-11 0-1,11 0 1,0 0 0,-11 0-16,11 0 15,0 0-15,0 11 16,-11-11-16,22 11 16,-11-11-16,0 11 15,1 0-15,-1 0 16,0 0-1,0 0-15,11 0 16,-11-11 0,11 11-16,-11 0 15,11 0 1,-11 0-16,11 0 16,-11 0-16,11 0 15,-11 0-15,0 0 16,0 0-1,11 0 32,0 0-47,0-1 16,0 12 0,0-11-16,0 0 15,0 0 1,0 0-1,0 0-15,0 0 16,11 0-16,0-11 16,-11 11 31,11-11-32,0 0-15,-11 11 16,11-11-16,0 0 15,-11 11-15,11 0 16,0-11-16,11 11 0,-1 0 16,1-11-16,0 11 15,-11-11-15,0 0 16,0 0 15,0 0-31,11 0 31,-11 0-31,0 0 16,0-11-16,11 11 16,-11 0-16,0-11 15,0 11-15,0 0 16,0 0 0,-1 0-16,-10-11 15,11 0-15,0 0 0,0-11 16,0 0-16,0 0 15,0 0-15,0-11 16,-11 23-16,0-12 16,0 0-16,11 0 15,-11 11-15,0-11 16,0 0 0,0 11-16,0 0 15,11 0-15,-11 22 172,0 0-172,0 0 16,0 11-1,-11 0-15,11-11 16,0 0-16,-11-11 16,11 22-1,-11-11-15,11 0 16,-11 0-1,11-1-15,0 1 16,-11 0-16,11 0 16,-11-11-1,0 11 1,11 0-16,-11 0 16,0-11-1,1 11-15,-1 0 16,0 0-16,-11-11 15,11 11-15,0 0 16,0-11-16,-11 11 16,11-11-1,11 11 1,-11-11 15,0 0-15,0 0-16,0 0 15,0 0 1,0-11-16,0 0 16,0 11 15,0-11-15,0 11-1,0 0 48,1-11-48,-1 11 32,11-11-31,-11 0-16,0 11 15,11-11-15,-11 11 16,11-11-16,0 0 63,0-11-48,0 11-15,0 0 16,0 1-16,0-1 15,0 0-15,0 0 16</inkml:trace>
  <inkml:trace contextRef="#ctx0" brushRef="#br0" timeOffset="165499.8">19573 7493 0,'0'11'62,"0"0"-46,0 0-16,0 0 15,0 0 1,0 11 0,0-11-16,0 11 15,0-11 1,11 10-16,-11 1 15,0-11-15,0 0 16,0 0-16,0 11 16,11-11-16,-11 0 15,0 0-15,0 0 16,11 0 15,-11 0-15,0 0-1,0 0 1,0 0-16,0 0 16,0 0-16,11-11 15,-11 11 17,11-11-32,0 11 31,-11-1-16,11-10-15,0 11 16,0 0 0,22 0-16,-22 0 15,0-11-15,0 0 16,-1 11 15,1-11 0,0 0-15,0-11 15,0 0 1,-11 0-1,11 0-16,-11 0 1,11 1-16,0-1 16,-11 0-1,0 0-15,0 0 16,11 11-16,-11-11 16,11 11 62,0 0-16,0 0-46,0 11-1,0 0-15,-11 11 16,11-11 0,-11-1-16,11 1 15,-22-11 188,0 0-171,0 0-17,0 0 17,0 0 30,0 0-46,11 11 15,-11-11 110,11-11-48,0 0-77,11 1 0,-11-1 15,0 0-31,0 0 15,0 0 1,0 0-16,11 11 78,-22 0 78,0 0-140</inkml:trace>
  <inkml:trace contextRef="#ctx0" brushRef="#br0" timeOffset="168624.01">21008 7701 0,'-11'0'172,"11"11"-156,-11-11-16,0 0 0,0 0 16,0 11-16,0 0 15,0-11 1,0 0-16,0 11 15,1-11 1,-1 0-16,0 0 16,0 0-16,-22 0 15,11 11-15,-11-11 16,11 0-16,11 11 16,0-11-16,0 0 15,0 0 16,0 0-31,0 0 16,0 0 0,1 0-16,-1 11 15,0-11 17,0 0-17,0 0 1,-11 11-1,11-11 17,0 0 15,0 0-32,0 0-15,0 0 16,0 11 156,11 0-157,0 0 1,11 0 0,-11 0-16,22 0 15,-11 10-15,0 1 16,11-11-16,-11 11 15,0 0-15,0 0 16,11 0-16,-22-11 16,10 0-16,-10 0 15,0 0 1,11 0-16,-11 0 47,11-11-47,-11 11 15,11 0 1,-11 0 31,11-1-16,0-10-15,-11 11-16,0-22 156,0 1-156,0-1 16,-11-11-16,11 11 15,-11 0-15,0 0 16,11 0 0,-22-11-16,22 11 15,0-11 1,-10 11-16,10 0 0,-11 0 15,11-11 1,0 11-16,0 0 16,0 0-16,0 0 15,0 1-15,0-1 16,-11 0 0,0 0 15,11 0 0,0 0-31,-11 11 16,11-11 281,11 11-282,11 0 1,10-11-16,-10 11 0,0 0 15,0-11-15,0 11 16,0 0-16,0 0 16,0 0-16,0 0 15,-11 0-15,11 0 16,-1-11-16,-10 11 31,0 0-31,0-11 16,0 11-1,-11-11-15,11 11 16,0 0-16,0-11 16,11 0-16,-33 11 234</inkml:trace>
  <inkml:trace contextRef="#ctx0" brushRef="#br0" timeOffset="175449.3">20767 7778 0,'-11'0'46,"0"0"-30,0 11 0,11 0-16,0 0 218,0 0-202,11-11 15,0 11-31,0-11 16,0 0-16,0 0 16,0 0-16,0 0 15,0 11-15,0-11 16,0 0 15,0 11-15,0-11 15,0 0-15,0 10-16,0 1 15,-1-11-15,12 22 16,22-11-1,0 0-15,-33 0 16,11 0-16,-11 0 16,0-11-1,0 0 48,-11 11-48,11 0 1,0 0-16,0 0 16,0 0-1,0-11-15,-11 11 32,10-11-17,-10 11-15,11-11 16,-11 11-16,11-11 15,0 0 1,0 11-16,0 0 16,0-11-16,0 0 15,0 11 17,0-11-1,0 11-16,0-11-15,0 0 16,0 11-16,0-11 0,0 10 16,0-10-16,11 11 15,0 0-15,-1-11 16,-10 0-16,11 0 16,-11 11-16,11-11 15,-11 0 63,0 11-62,0-11 46,0 0-46,0 0 0,0 11-1,0-11 1,11 11 0,0-11-16,10 0 15,1 22-15,-11-22 16,11 0-1,-22 11-15,0-11 47,0 11-31,0 0 0,-11 0-1,22-11-15,-11 11 16,0 0-16,11-11 15,-11 0-15,0 11 16,-1 0-16,1-11 0,0 11 16,0-11-16,0 11 15,11-11 1,0 0-16,0 11 16,0 0-16,-11-11 15,-11 11 1,11-11-1,0 0-15,0 10 32,0-10-17,0 11 1,0-11-16,11 11 16,-12-11-16,1 11 15,0 0 32,0 0-16,0-11 32,0 0-32,0 0-15,0 11-16,-22-11 297,0-11-282,0 11 1,11-11 46,-11 11-46,11-11 15,-11 11-31,0 0 16,11-11-1,-11 11-15,11-11 16,-10 11 0,-1-11-16,0 11 15,0 0 17,0 0-17,-11-10 1,22-1-16,-11 11 15,0 0 1,0-11 0,0 11-1,0-11 17,0 11-32,0 0 15,11-11-15,-11 11 16,0-11-1,0 11-15,0 0 16,0-11-16,-11 0 16,1 0-16,10 0 15,-11 0 1,11 11-16,0 0 16,0-11-16,0 0 15,-11 0-15,11 11 0,0 0 16,0-11-16,0 11 31,0 0-31,11-11 0,-22 0 16,11 11-1,-11-11 1,11 11-16,1-11 16,-12 0-16,11 11 0,0-11 15,0 11 1,0-11 15,0 11-31,11-10 16,-11 10-1,0 0-15,11-11 0,-11 11 16,0 0 0,0-11-1,-11 11-15,11-11 16,-11 0-16,0 0 15,-10 0-15,21 11 16,0-22 0,-11 22-16,11-11 15,0 11 1,0-11 0,0 11-16,-11-11 15,0 0 1,11 11-16,0 0 0,0-11 15,0 11 1,0 0 0,0 0-1,-10-11 1,10 0 0,0 11-1,0 0 16,0 0-31,11-11 0,-11 11 16,0 0 0,0 0-1,0 0-15,0-11 16,0 11-16,11-11 16,-11 11-16,11-11 15,-11 11 1,0 0-16,0 0 15,11-11-15,-11 11 16,0 0-16,0-11 16,0 11-1,0-10 32,0 10-31,0-11-16,-10 11 15,10 0-15,11-11 32,-11 11-32,0-11 15,11 0 1,-11 11 0,0 0-16,0-11 15,0 11 1,0 0-16,0-11 15,0 0-15,0 11 0,22 11 188,0-11-172,0 11-16,0 0 15,11 0-15,0 0 16,-11 0-16,11 0 15,-1 10-15,-10 1 16,11-11-16,0 11 16,0 0-16,11-11 15,-11-11-15,-11 11 0,0-11 16,0 11 0,0 0-16,11-11 15,-11 22-15,11-22 16,-1 11-16,-10 0 15,11 0-15,0-11 16,-11 22 0,11-22-16,0 11 15,-11 0-15,-11-1 16,22 1-16,-11-11 16,0 22-16,11-22 15,-11 11-15,0 0 16,10 0-16,1 0 15,-11 0-15,22 0 0,-11 11 16,11-11-16,-22-11 16,-11 11-1,11-11-15,0 11 32,0-11-17,0 11 1,22 0-16,-12 0 15,1 0-15,-11-11 16,0 0-16,0 11 16,0-11-1,0 0 1,11 11 0,-11 0-16,0-11 15,0 10-15,0-10 47,0 0-16,0 0-31,0 0 63,0 0 31,0 0-48,0 0-46,-1 0 47,1 0-15,11 11-17,22 0 1,-22 0-16,11 0 15,-22-11 1,0 0-16,0 0 203,0 0-172,0 0-15,0 0-16,-22 0 188,0 0-157,0-11-31,0 11 31,11-11-15,-22 11-1,11-11-15,-22 0 16,11-10-16,-22 10 16,22 0-16,12 11 0,-1 0 15,0-11-15,0 11 31,11-11-15,-11 11-16,0 0 16,11-11-16,-11 11 15,0 0 17,11-11-32,-11 11 31,0 0-31,-11-11 15,11 11 1,0-11-16,0 11 16,0 0-16,11-11 0,-11 11 15,0 0 1,0-11 0,0 11-16,-10 0 15,-1-11-15,11 11 16,0-11-1,0 11 1,11-11 0,-11 11-1,0 0-15,0 0 16,11-11 0,-22 11-16,11-11 0,0 11 0,11-11 15,-11 11 16,0 0-31,11-11 16,-11 11-16,0-11 16,0 0-16,0 0 15,0 11-15,11-10 16,-11 10 0,11-11-16,-10 11 31,-1 0-31,0-11 0,-22 11 15,22-11 1,0 0-16,0 11 16,0 0-16,11-11 15,-11 11 1,11-11-16,-11 11 16,0 0-16,11-11 15,-11 11-15,0 0 16,0-11 31,0 11-16,11-11 0,-11 11 16,0 0-47,11-11 16,-11 11-16,11-11 15,-11 11-15,1 0 16,-1 0-16,0-11 16,0 0 15,0 0 63</inkml:trace>
  <inkml:trace contextRef="#ctx0" brushRef="#br0" timeOffset="179761.09">20942 7603 0,'0'11'47,"0"-1"-31,0 1 0,0 0 62,0 0 0,11-11-31,0 0-16,0 11-15,0-11-1,0 0 1,0 11-1,0-11 1,0 0-16,0 0 16,0 0 15,0 0-31,0 0 47,0 0 187,0 0-218,0 0-1,-11-11-15,11 0 32,0 11-1,-11-11 63,-22 11-63,11 11-31,-11-11 16,11 0-16,-11 11 15,11 0-15,-11-11 16,0 11-16,0 0 0,11-11 15,0 0-15,-11 0 16,11 0-16,1 0 16,-1 11 15,0-11 0,0 11-15,0-11-1,0 11-15,0-11 16,11 11-16,-11-11 16,0 11-1,0-11 1,0 11-16,0-11 78,0 0-47,22 0 94,0 0-125,22-11 16,11 0-16,10-11 16,12 0-16,-33 11 15,-11 0-15,-11 0 16,0 11-16,0 0 15,0 0 1,11 0 0,-11 0-1,0 0-15,0 0 16,-1 0-16,1-11 16,0 0 15,-22 11 156,0 0-171,-10 0-16,-1 11 16,0-11-16,0 11 15,-11-11-15,11 11 16,0 0-16,-11 0 15,22-11-15,-11 11 16,1-11-16,-1 11 16,-22 0-16,33-11 15,-11 11-15,11-11 0,0 0 16,11 11-16,-11-11 31,0 0-15,0 0-16,0 11 15,0-11 17,-11 11-1,0-11-15,22 11-16,-10-11 15,-1 0-15,0 0 31,0 0-15,0 0 0,11 11 15,-11-11 94,0 0-125,0 0 62,0 11-46,0-11 0,11 11 124,11 0-108,-11 0-17,11 10-15,0-10 16,0 11-16,0 0 15,0-11-15,0 11 16,0-11-16,0-11 16,-11 11-16,0 0 15,10 0 1,1 0-16,0 11 16,11 0-16,-11 0 15,0 0-15,0-12 16,0-10-16,-11 11 15,11-11 1,0 11 31,0-11-47,-11 11 16,11 0-1,-11 0 16,0 0-15,11-11-16,-11 11 0,11 0 16,-11 0-16,0 0 15,-11-11 188,11-11-203,-11 0 16,11 0-16,-11 0 16,0-11-16,-11 11 15,11-22-15,0 12 16,0-1-16,11 11 16,-11-11-16,0 0 15,11 11-15,-11 11 16,11-11-16,0 0 15,-11 0-15,11 0 63,0 0-47,-21 0-16,21 0 15,0-11 1,-11 11-16,11 0 31,-11 0-15,11 1 109,0 20-110,11 1 1,0 22-16,-1-11 16,1-11-16,11 11 15,-22 0-15,0-11 0,11 22 16,-11 0-1,11-22-15,0 21 16,0 1-16,0-11 16,0-11-16,0 11 15,-11-11-15,11 0 32,-11 0-17,11-11-15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2-12-22T06:19:54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17350 12620 0,'-11'-11'109,"11"0"-93,0 0 0,0 0-1,0 0 1,-11 0-16,11-11 15,0 11-15,-11 11 32,11-11-32,0 0 15,0 0-15,-11 0 0,11 0 16,0 0-16,0 0 31,0 1-15,0 20 46,0 1-46,0 0 0,0 0-1,0 0-15,0 11 31,0 11-31,0 11 16,0-11-16,0 11 16,0-1-16,11-32 15,-11 0 1,0 0-16,0 0 31,0 0-15,0-22 109,0 0-110,0-11-15,0-11 16,0 23-16,0-12 16,0 0-16,0 0 15,0-11-15,0 22 16,0-22-16,-11 22 16,11-11-16,0 0 15,0 11 1,0 44 156,0 0-157,0 11-15,0 0 16,0 0-16,0-23 16,0 1-16,0-11 15,0 0-15,0 0 0,0 0 16,0 0-16,0-22 94,0 0-94,-11-11 15,11 11-15,0-11 16,0 1-16,0-1 15,0-11-15,0 11 16,0 0-16,0-11 16,0 0-16,0 22 15,0-22-15,0 12 0,0-1 16,0 0-16,0-11 16,0 22-16,0-11 15,0 11-15,0 22 47,0 11-31,0 0-1,0 0-15,0 0 16,0 0-16,0-1 16,0-10-16,0 55 15,0-44 1,0 22-1,11-22-15,0 0 16,-11 11-16,0-12 16,0 1-16,0-11 15,0-22 142,-11 0-142,11 0-15,-11 0 16,11 1-16,-11-1 31,0 11 0,0-11-31,-11 11 16,11 0 0,-11-11-16,0 11 0,12 0 15,-1-11 1,-11 0-16,0 11 15,11 0-15,0 0 16,-11 0-16,11 0 0,0 0 16,0 0-1,0 0-15,0 0 16,0 0 0,0 0-16,0 0 15,0 0-15,0 0 16,-21 0-1,10 0-15,0 0 16,0 0-16,11 0 16,0 0-16,0 11 15,0-11 1,0 0 0,0 0-16,0 0 15,-11 0-15,11 0 16,0 0-16,22 0 187,22 0-187,11 22 16,11-11-16,-11 0 16,-1-1-16,-10-10 15,-11 0-15,-11 0 16,0 0-16,0 0 78,0 0-47,0 0-15,0 0-1,0 0 1,0 0 0,0 0-1,0 0-15,22 0 16,-23 11-16,1-11 16,-11 11-16,11-11 31,0 0 0,0 11-31,0 0 16,11 0-1,-22 0-15,11-11 157,0 11-126,-11 0-16,0 0-15,0-22 219,-11-11-219,11 11 16,0 0-1,0-11-15,0 11 16,0 0-16,0 1 16,-11-1-16,11 0 15,0 0-15,0 0 16,0 0 0,0 0-16,0 0 15,0-11-15,0 0 16,0 0-16,-11 0 15,11 11-15,0-11 16,0 11-16,0 0 16,0 0-1,0 1 1,0-1 93</inkml:trace>
  <inkml:trace contextRef="#ctx0" brushRef="#br0" timeOffset="5082.4399">19310 10199 0,'-11'0'16,"0"0"15,0 0 0,1 0-15,-1 0-1,0 0 1,0 0 0,0 0-16,0 0 31,0 0-15,-11 0-16,11 0 15,0 0 1,0 0-16,0 0 31,-11-11-15,11 11-16,0 0 15,0 0 1,0 0-16,0 0 31,0 0-15,1 0-16,-1 0 15,0 0 1,0 0 0,0 0-1,0 0 1,0 0-16,0 0 16,0 0-16,-11 0 15,11 0-15,-11 0 16,0 0-1,11 0-15,0 11 16,0-11-16,0 0 16,0 0-16,1 11 0,-1-11 15,-11 0-15,11 0 16,11 11-16,-22-11 16,11 0-16,0 0 15,0 0 1,-11 0-16,0 11 0,-11-11 15,11 0-15,0 11 16,1-11-16,-1 0 16,0 0-16,0 11 15,0-11-15,0 0 16,-11 0-16,0 0 16,0 0-16,1 11 15,-1-1 1,11 1-16,0 0 15,11-11-15,0 0 16,0 0-16,0 11 16,0-11-1,0 0 1,0 0 0,0 11-1,0-11 1,0 0-1,0 11-15,0-11 16,-10 0 0,21 11-16,-22-11 15,11 0 1,0 11-16,0-11 16,0 11-16,0-11 15,0 11 1,0-11-16,0 11 15,0-11-15,0 11 16,0-11 0,0 11-1,0 0-15,11 0 16,-11-11-16,0 11 16,0 0-1,0 0 1,1-11-1,-1 0 1,11 11-16,-11-11 16,11 11-16,-11 0 15,0 0 1,0-1 0,11 1-1,-11 0 1,-11-11-1,22 11 1,-11 0-16,0 0 16,0-11-16,11 11 15,-22 0-15,22 0 16,-11 0-16,0 0 16,11 0-16,0 0 0,-11 0 15,0 0-15,11 0 16,-22 0-16,11 0 15,1-11-15,-1 11 32,11 0-32,-11 0 15,0 0 1,0-1-16,0 1 16,11 0-16,-22 0 15,11 0-15,11 0 16,-11 0-16,11 0 15,0 0 1,-11 0-16,0-11 16,11 22-1,-11-22-15,0 22 16,0-11 0,11 11-1,-11-22-15,11 11 16,-11 11-1,0-11 1,11 0-16,0-1 16,-11-10-1,11 22-15,0-11 16,0 0-16,0 0 16,0 0-16,-11-11 15,11 11 1,-11-11-16,11 11 0,0 11 15,-11-22-15,11 11 16,0 11-16,0-11 16,-10 0-1,10 0-15,-11-11 16,11 22-16,-11-11 16,11 0-16,0 0 0,-11-1 15,0 1-15,11 0 16,0 0-16,-11 0 15,11 0 1,-11 0 0,0 0-1,11 0 1,0 0-16,0 0 16,0 0-16,-11 0 15,11 0-15,-11 11 31,0-11-15,11 0-16,0 0 16,-11 0-16,11 0 0,0 0 15,0-1-15,-11 1 16,11 0-16,0 0 16,-11 0-16,11 0 31,0 0-31,-11 0 0,0 0 31,11 0-15,-11 11-16,0 0 15,0-11-15,0 0 16,11 0-16,-11 0 16,11 0-16,0 0 15,0 0-15,-10 10 16,-1-10-16,11 0 0,0 0 15,-11 0-15,11 11 16,-11-11-16,11 0 16,-11 11-16,11-11 15,0 0-15,0 0 16,-11-11-16,11 11 31,0 0-31,0 0 16,-11-11-16,11 11 15,0 0-15,0 0 16,0 11-16,0-12 16,0 1-16,0 0 15,0 0-15,0 11 16,0 0-16,0-11 0,0 0 16,0 0-16,0 0 46,0 0-46,0 0 16,0 0-16,0 0 16,0 0-16,11 0 15,-11 0-15,0 0 16,11 0-16,-11 0 16,0-1-1,0 1 1,0 0-16,11-11 15,-11 11 1,0 0-16,11 0 16,-11 0-1,0 11-15,11-11 16,-11 0-16,11 0 16,-11 11-16,10-11 15,-10 11-15,0-11 16,11 0-1,-11 0 1,0 0 0,0 0 156,0-1-172,0 1 46,0 0-30,0 0 15,0 0-15,0 0 0,0 0 15,0 0 0,0 0 172,0 0-187,0 0-1,0 0-15,0 0 16,0 0 0,11 0 62,-11 0 31,11 0-78</inkml:trace>
  <inkml:trace contextRef="#ctx0" brushRef="#br0" timeOffset="7104.05">17262 12675 0,'0'-11'47,"0"0"-16,11 0-31,-11 0 16,0 0-16,11-11 16,-11 0-16,11 0 15,-11-22-15,0 11 16,0 22-16,11-11 0,-11 12 16,11-12-16,-11 11 15,11 0 1,-11 0 31,0 0-32,0 0-15,11-11 32,-11 11-32,11 11 15,-11-11-15,0 0 16,0 0-16,0 0 15,11 0-15,-11 0 16,0 0-16,11 0 16,0 0 31,-11 0-32,0 22 173,0 0-173,-11 0-15,11 0 0,-11 11 16,0-11-16,0 0 16,11 0-16,-22 0 15,22 11-15,-11-11 16,0 22-1,11-22-15,0 0 16,-11 0 0,11 0-1,-11-1-15,11 1 63,0 0-48,0 0 1,0-22 109,0-11-125,0-10 16,0 10-16,0 0 15,11-11-15,0 0 16,-11 11-16,22-11 16,-22 11-16,11 0 15,-11 12-15,11 10 16,0-11-16,-11 0 15,0 22 329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16T01:43:06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16134 17648 0,'0'-11'31,"0"0"16,0 0-32,-11 11-15,0-22 16,-11-11-16,-22 0 16,1-10-16,21 10 15,0 11-15,11 0 16,11 11-16,-11-33 16,-11 11-16,22 0 15,-11 1-15,0-1 16,0 11-16,0-11 15,0 11-15,11-11 16,0 11-16,0-11 16,-11 11-16,11 12 15,0-1-15,0 0 16,0-11 0,0 0-16,0 11 0,0 0 15,0-11-15,0 0 16,0 11-16,0-33 15,0 11 1,0-10-16,0-1 16,11 11-16,0 0 15,0 0-15,0 0 16,0 22-16,0-11 16,0 12-16,11-12 15,11-11-15,-11 0 16,10 0-16,-10 0 15,11 11-15,-11-11 16,11 11-16,-11 12 16,0-1-16,22-11 15,10 0-15,1-11 16,11 0-16,0 11 16,-1-11-16,12 11 15,-11 11-15,10-21 16,1 10-16,0 11 15,10-11-15,34-33 16,10 33-16,1-11 16,-23 11-1,23 11-15,10 0 16,-32 0-16,-12-10 16,1 10-16,-23 11 15,23 0-15,10-22 16,1 11-16,-22 0 15,-1 0-15,23 0 16,10 11-16,-21-11 16,10 0-16,23 0 15,-23 0-15,12 0 16,-1 0-16,12-11 16,-12 11-16,-21-11 15,-1 11-15,-21 11 16,11-11-16,-1-10 15,-10 10-15,0 11 16,10-11-16,1 0 16,-11 0-16,-12 11 15,1 0-15,-22 0 16,-11 0-16,-11-11 16,10 0-16,12 11 15,22 0-15,11-11 16,-1 11-1,12 0-15,10 0 16,-10 11-16,0-11 16,-12 0-16,-10 0 15,22 0-15,-1 0 16,1 0-16,0 0 16,-12 0-16,-21 11 15,-22-11-15,0 0 16,-11 0-16,-11 0 15,0 0-15,10 0 16,-10 0-16,0 0 16,22 11-16,-11-11 15,0 0-15,11 11 16,-11 0-16,22 0 16,10 21-16,1-21 15,11 11-15,0-11 16,-23 22-16,1-11 15,-11 0-15,0 0 16,0-11-16,11 11 16,-1 11-16,1-1 15,11-10-15,-11 0 16,-33-11-16,11 0 16,-11-11-16,0 11 15,0 11 1,-1-11-16,12 0 0,0 0 15,0 11 1,-11-11-16,0-11 16,0 11-16,0 0 15,0 0-15,-11 11 16,11-12-16,11 1 16,-11 0-16,0 11 15,0 0-15,11-11 16,-11 11-16,-1-11 15,12 11-15,-11 0 16,0 0-16,11 0 16,-11 0-16,0-11 15,0 21-15,-11-21 16,11 11-16,0 11 16,0-11-16,11 22 15,0-11-15,-11-11 16,-11-11-16,0 10 15,0 1 1,0-11-16,0 0 16,0 0-16,0 11 15,0-11-15,0 22 16,0-11-16,0 0 16,-11 22-16,0-1 15,0-10-15,11 11 16,-22 0-16,22-22 15,-11 0-15,0 11 16,0-22-16,0 10 16,11-10-16,-11 0 15,-11 0-15,11 11 16,-22 0-16,22 0 16,-10 0-16,10 0 15,-11 0-15,0 0 16,0-11-16,0 11 15,-11-11-15,11 10 16,-11-10-16,1 0 16,-12 22-16,-11-11 15,22 11-15,-11-11 16,0 0-16,1-11 16,-1 22-16,0-11 15,-11-1 1,-10 12-16,10-11 0,11 0 15,-33 0 1,-10 11-16,10-11 16,11 0-16,1 0 15,-12 0-15,33-22 16,11 21-16,-32-10 16,10 11-16,11-11 15,0 0-15,-11 11 16,12-22-16,-1 0 15,-11 11-15,-11-11 16,-10 0-16,-1 11 16,-11 0-16,1 0 15,-1 0-15,0 0 16,23 0-16,10 0 16,22-11-16,-11 0 15,0 0-15,12 0 16,-12 0-16,11 11 15,11 0-15,-11 0 16,-22 0-16,1-11 16,21 11-16,-11-11 15,-11 10-15,0-10 16,-10 0-16,-1 0 16,22 0-1,0 0-15,1 11 16,-23 0-16,0 0 15,0-11-15,12 11 16,-12-11-16,-11 0 16,1 0-16,-23 0 15,11 0-15,23 0 16,-1 0-16,-11 0 16,12 0-16,10 0 15,0 0-15,11 0 16,11 0-16,0 0 15,1 0-15,-1 0 16,0 0-16,11 0 16,-22-11-16,-11 0 15,-10 11-15,10-11 16,11 11-16,0 0 16,-10 0-16,10 0 15,11 0-15,-11 0 16,11 0-16,22 0 15,-11 0 1,-11 0-16,1-11 16,-12 1-16,0-1 15,-11 0-15,-10 11 16,-1 0-16,11 0 16,-11 0-16,12-11 15,10 11-15,0 0 16,11 0-16,-33 0 15,1 0-15,10 0 16,11 0-16,-22 0 16,12 0-16,21 0 15,0 0-15,-11 0 16,-11 0-16,22 0 16,1 0-16,-1 0 15,-22 0-15,0-11 16,22 0-16,0 11 15,1 0-15,21 0 16,-11 0-16,0 0 16,0 0-16,-11 0 15,0 0-15,-11 0 16,1 0-16,-1 0 16,22 0-16,11 0 15,-11 0-15,0 0 16,11 0-16,0 0 15,-22 0 1,11-11-16,1 11 0,10 0 16,0 0 15,0 0-15,0 0-1,0 0 1,0 0-16,0-11 15,-11 11-15,11 0 16,0-11-16,0 11 16,-22 0-16,11-11 15,0 0-15,11 11 16,1 0 0,-1 0 15,11-11 0,-11 0-15,0 11-16,0-11 15,0 0 17,0 11-1,11-11-16,0 0-15,-11 0 16,0 0 0,11 0-1,-11 0-15,11-10 16,-11-1 0,0 11-16,0 0 15,11 0-15,-11 0 31,11 0-15,-11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16T01:43:24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19551 11667 0,'11'0'250,"22"0"-250,0 0 16,22 0-16,0 0 16,-1 0-16,1-11 15,-22 0-15,-22 11 16,11 0-16,-11 0 94,0 0-79,0-11 1,0 11 0,0 0-1,-1 0 1,1 0-16,11 0 15,-11 0-15,11 0 16,0 0-16,0 0 16,-11 0-16,11-11 15,0 0-15,-11 11 16,11 0-16,0 0 16,10 0-16,34 11 15,11-11-15,-1 0 16,-21 0-16,0-11 15,-22 11-15,-11-11 16,-11 11-16,11 0 16,-11 0-1,0 0-15,-1 0 16,1 0-16,0 0 16,11 0-16,-11 0 15,22 0-15,-22 0 16,11 0-16,-11 0 15,0 0-15,0 0 16,22 0-16,10 0 16,12 0-16,-11-11 15,11 11-15,11-11 16,-12 0-16,-21 11 16,-11 0-1,0-11-15,-11 11 16,0 0-16,0 0 15,0 0-15,0 0 16,11 0-16,32 0 16,12 0-16,-11 0 15,11-11-15,-12 0 16,1 0-16,-22 11 16,0 0-16,-11 0 15,11 0-15,-11 0 16,10 0-16,-21 0 15,22 0-15,-11 0 16,-11 0-16,0 0 16,0 0-16,11 0 15,0 0-15,0 0 16,0 0-16,21 0 16,-10 0-16,11 0 15,0 0-15,-22 0 16,11 0-16,-11 0 15,-1 0-15,-10 0 16,0-11 0,0 11-1,0-11-15,0 11 16,0 0-16,22 0 16,11 0-16,0 0 15,-11 0-15,10 0 16,1 0-16,-33 0 15,11 0-15,0 0 16,0 0-16,11 0 16,21 0-16,1 0 15,0 0-15,-22 0 16,-11 0-16,0 0 16,0 0-16,-11 0 15,-1 0-15,1 0 16,22 0-16,0 0 15,22 0-15,22-11 16,-1 11-16,-10 0 16,-22-11-16,-22 11 15,11 0-15,-23 0 16,12 0-16,-11 0 16,0 0-16,11 0 15,-11 0 1,0 0-16,11-10 15,0 10-15,-11 0 16,0 0-16,0-11 16,0 11-16,0 0 15,0 0 1,11 0-16,-11 0 16,-1 0-16,1 0 15,0 0-15,11 0 16,0 0-16,11 0 15,-11 0 1,-11-11-16,0 0 16,0 11-1,0 0-15,11 0 16,-11-11-16,0 11 16,0 0-16,10 0 15,1-11-15,0 0 16,0 0-16,-11 11 15,0-11-15,22 11 16,-22-11-16,0 11 16,0-11-1,0 11-15,11-11 16,-11 0 0,0 0-16,-1 11 15,1-11 1,0 0-1,0 0-15,0 11 16,-11-11-16,11 0 16,0-11-16,0 1 15,0 10-15,11-11 16,-22 0-16,11 0 16,-11 0-16,11 11 15,0 0-15,-11-11 16,22 0-16,-11 11 15,-11 0-15,11 0 16,-11 0-16,11-11 16,-11 1-16,11 10 15,-11-22-15,22 11 16,-12-11-16,12 0 16,-11 11-16,0 0 15,0 0-15,11 0 16,-22-10-16,11 21 15,-11-11-15,0 11 16,0 0-16,0 0 16,0 0-1,0-11-15,0 11 16,0-22-16,0 22 16,0-22-16,0 11 15,0 1-15,0-1 16,0 0-16,0-11 15,0 22-15,0 0 16,0 0-16,0 0 16,0 0-16,-11 11 15,11-11-15,-11 0 16,11 0-16,-11 0 16,11 0-1,-11 11-15,11-11 16,-11 11-16,0 0 15,0-11-15,0 11 16,-21-21-16,-1 10 16,0-11-16,0 22 15,11-11-15,0 0 16,0 11-16,0 0 16,0-11-16,1 0 15,-23 0 1,11 0-16,-11 0 15,0 0-15,-21-11 16,-1 0-16,0 0 0,-11 22 16,12-11-1,10-11-15,0 11 16,0 11-16,12-10 16,10 10-16,0 0 15,22 0-15,-11-11 16,11 11-16,0 0 15,-11 0-15,11-11 16,0 0-16,-11 0 16,-21 0-16,-1 0 15,-22 0-15,0 0 16,12 0-16,-1 11 16,-11-11-16,33 0 15,0 11-15,22 0 16,-21 0-16,-12 0 15,11 0-15,11 0 16,-11 0-16,0 0 16,-11 0-16,1 0 15,-12 0-15,11 0 16,0 0 0,0 0-16,1 0 15,-1 0-15,0 0 16,11 0-16,22 0 15,-22 0-15,22 0 16,-10 0-16,-1 0 16,0 0-16,-22 0 15,0 0-15,-11 0 16,11 0-16,12 0 16,-12 0-16,11 0 15,11 0-15,0 0 16,-11 0-16,11 0 15,0 0-15,12-11 16,-12 11-16,0 0 16,11 0-16,-11 0 15,0 0-15,11 0 16,-22 0-16,11 0 16,-22-11-16,-21 11 15,-12 0-15,11-11 16,12 0-16,-1 11 15,33 0-15,0 0 16,11 0 0,-11 0-16,11-11 0,0 11 15,0 0 1,0 0-16,-11 0 16,11 0-16,-21 0 15,-12 0-15,0-11 16,-11 0-16,0 11 15,12 0-15,10-11 16,-11 11-16,-11 0 16,11 0-16,12 0 15,-12-11-15,-22 11 16,-11-21-16,1 21 16,-1 0-16,0-11 15,1 0-15,10 11 16,11 0-16,11 0 15,11 0-15,-21 0 16,-1 0-16,11 0 16,0 0-16,1 0 15,-1 0-15,-11 0 16,11 0-16,0 0 16,0 0-16,-10-11 15,-12 0-15,11 11 16,-21 0-16,-1 0 15,-11 0 1,12-11-16,10 11 16,11-11-16,11 11 15,11 0-15,12 0 16,-23 0-16,11 0 16,-22 0-16,11 0 15,0 0-15,-10 0 16,10 0-16,11 0 15,-11 0-15,0 0 16,12 0-16,-1 0 16,11 0-16,-22 0 15,22 0-15,-22 0 16,0 0-16,1 0 16,-12 11-16,11 0 15,-11-11-15,12 11 16,10 0-16,11-11 15,-22 11-15,33-11 16,-22 0-16,22 0 16,0 0-16,-11 0 15,11 0-15,-11 0 16,1 21-16,-1-21 16,0 0-1,0 11-15,11-11 16,0 11-16,-11-11 15,11 11-15,0 0 16,-11-11 0,11 11-1,0 0-15,0-11 16,-11 0-16,11 11 16,1 0-16,-12 0 15,0-11-15,11 11 16,0 0-16,-11 0 15,11 0-15,0 0 16,0 0-16,-11 0 16,0 0-16,11 0 15,0 0-15,-11 0 16,11 0-16,1-11 16,-1 10-16,0 1 15,-11 0-15,0 0 16,-11 0-16,22-11 15,0 11-15,11 11 16,-11-11 0,0 0-1,-11 0-15,11 11 16,0-11 0,0 0-1,0 0 1,11 11-16,-11-11 15,11 0-15,-11 0 16,1 0-16,-1-1 16,0 1-16,-11 11 15,11-11-15,0 0 16,0 0-16,0 0 16,0 11-16,11-11 15,-11 0-15,0 11 16,0 0-16,0-11 15,11 0-15,-11 22 16,11-22-16,-11-1 16,11 12-16,-11-11 15,0 11-15,0-11 16,0 11-16,11-11 16,0 0-16,0 11 15,0-11 1,-11 11-16,11 0 15,0-11-15,0 11 16,0-1 0,0-10-16,0 0 15,0 11-15,0-11 16,0 0-16,0 0 16,0 0-16,0 0 15,0 0-15,0 0 16,0 11-16,0-11 15,0 0-15,0 0 16,0 22-16,11-22 16,0 0-16,-11 10 15,11-10-15,11 0 16,-22 0-16,11 0 16,-11 0-1,11-11-15,-11 11 16,0 0-16,11 0 15,0 0 1,0 0 0,-11 0-1,11 0-15,0 0 16,-11 0 0,11 0 15,0 0-31,0-11 15,0 11-15,11 0 16,0-11-16,21 11 16,-32 0-16,22-1 15,-22-10-15,11 11 16,11 0-16,0 0 16,0-11-16,-1 11 15,12 11-15,-11 0 16,0-22-16,-11 11 15,0-11-15,0 0 16,-11 0-16,-11 11 16,11-11-16,11 11 15,-1-11-15,12 11 16,11 0-16,11-11 16,-11 0-16,-22 11 15,10-11-15,-10 0 16,-11 0-16,0 0 15,0 0 1,11 0 0,-11 0-16,0 0 15,11 0-15,22 0 16,-11 0 0,21 0-16,1 0 15,-22 0-15,0 11 16,0-11-16,-22 11 15,0-11 1,0 0-16,-11 11 16,11-11-16,-1 0 15,12 0-15,11 0 16,0 0-16,-22 0 16,0 0-16,0 0 15,11 0-15,-11 0 16,0 0-1,0 0 1,11 0-16,0 0 16,-1 0-16,-10 0 15,0 0 1,0 0 0,11 0-1,-11 0-15,0 0 16,0 0 15,0 0-15,0 0-1,0 0-15,0 0 16,11 0-16,-11 0 16,11 0-16,-11 0 15,0 0-15,-1 0 31,1 0-15,11 0 0,-11 11-16,11-11 15,-11 0-15,11 0 16,0 0-16,0 0 16,-11 0-16,0 0 15,-11 11-15,11-11 16,0 11-16,11-11 15,-11 0-15,21 0 16,1 11-16,0-11 16,-22 0-16,0 0 15,0 0 32,0 0-47,0 0 31,0 10-15,0-10 0,0 0-1,0 0 1,0 0-16,11 0 16,-11 0-1,-1 0 1,1 11-1,0-11-15,0 0 16,0 0-16,0 0 16,22 0-16,-11 0 15,11 0-15,-22 0 16,0 0-16,11 0 16,-11 0-16,0 11 15,10 0-15,1-11 16,11 0-16,-11 0 15,0 0 32,0 0-31,-11 0 0,0 0-16,0 0 15,22 11-15,-22-11 16,11 0-1,-12 0 1,1 0 0,0 0 15,11 0 16,-11 0-47,0 0 15,11 0 1,-11 0-16,0 0 16,0 11-16,11-11 15,-11 0 1,0 0-16,0 0 16,0 0-16,0 0 15,0 0 1,0 0-16,10 0 0,-10 0 94,0 0-94,0 0 15,0 0-15,0 0 16,0 0 46,0 0 16,11 0-62,-11 0 0,0 0 62,11 0-63,-11 0-15,11 11 16,11-11-16,10 0 16,-21 0-16,-11 0 15,0 11 142,0-11-157,0 0 15,11 0-15,0 0 16,0 0-16,-11 0 15,11 0 235,-11 0-234,0 0 0,0 0 31,-1 0-16,12 0-31,0 11 15,22-11-15,11 11 16,0 11-16,-12-22 16,-21 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03T07:36:29.36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20603 12127 0,'11'11'47,"-33"-11"-16,0 0-15,11 0 0,-11 0-1,11 0-15,-11 0 16,11-11-16,-11 0 16,0 11-16,-10-11 15,-1 11-15,22-11 16,-22 11-16,22-11 15,-11-11-15,0 11 16,11 0-16,-11 0 16,0 0-16,11 0 15,1 0-15,10 0 32,-22 0-32,11 0 31,0 1-31,0-12 15,0 22-15,0-11 16,-11 0 0,22-11-16,-11 11 15,0 0-15,0-11 16,0 11-16,11 0 16,-11-11-16,-11 11 15,22 0-15,-11-11 16,11 0-16,-11 11 15,11-21-15,-11 21 16,11-22-16,-11 0 16,0 0-16,11 11 15,-10 0-15,10 0 16,0 0-16,0-10 16,0 10-16,0 0 15,0-11-15,0 22 16,-11-11-1,11-11-15,0 11 16,0 0 0,-11 0-16,11 1 15,0-12 1,0 11-16,0 0 16,11 0-16,0-11 15,-11 11-15,10 0 16,1 0-16,-11-11 15,11 12 1,0-1-16,0 0 16,0-11-16,11 11 15,0-11-15,-11 11 16,0-11 0,22 11-16,-22 1 15,11-12 1,11 0-1,-1 11-15,1-11 16,-11 11-16,11-11 16,-11 22-16,11-11 15,-11 0-15,0 1 16,10-1 0,1 0-16,-11 0 15,11 0-15,-22 11 16,33-22-16,-33 22 15,22 0-15,-11-11 16,10 11-16,-10 0 16,11 0-16,-11-21 15,11 21 1,-11 0-16,0-22 0,11 22 16,-11 11-16,10-22 15,-10 11 1,0 0-16,11 0 15,-11 0 1,0 0-16,0 0 16,11 0-16,-11 11 15,-1-11-15,12-11 16,22 22-16,-11 0 16,11 0-16,-1 0 15,12-22-15,0 22 16,0 0-16,-1 0 15,1 0-15,0-10 16,-1-1-16,1-11 16,0 11-16,-11-11 15,-12 22-15,1-11 16,0 11-16,-11-11 16,-11 0-16,11 11 15,-11 0-15,21 0 16,-10 11-16,33-11 15,-11 0-15,10 0 16,-21 0 0,0 0-16,-11 0 0,0 0 15,0 11 1,11-11-16,10 0 16,1 0-16,-11 0 15,-11 0-15,-11 11 47,-11 0-47,10 11 16,1-11-16,11 11 15,22 21-15,0 1 16,0-11-16,-1 0 16,-10 0-16,-11-11 15,0-11 1,-22 11-1,0-22-15,0 10 16,0 1-16,0 11 16,0-22-16,10 22 15,-21-11-15,11 11 16,-11-11 0,11 11-1,0-11-15,-11 11 16,0 11-1,0-22-15,0 11 16,11-1-16,-11-10 16,0 22-16,11-22 15,-11 22-15,0 0 16,11 22-16,0 0 16,0-12-16,0-21 15,0 22-15,0 0 16,-11-11-16,0-11 15,0 21-15,0-21 16,11 22-16,-11-11 16,0-22-16,0 22 15,0-11-15,0 0 16,0 0-16,0 10 16,0-10-16,0 0 15,0 0-15,0 11 16,0-22-16,-11 22 15,0-11-15,11 0 16,0 11-16,-11 10 16,11-21-1,-11 11-15,0 0 0,0-11 16,0 11 0,0 11-16,11-12 15,-22-10-15,11 11 16,-11-11-16,12-11 15,-1 11-15,-11 0 16,0 0 0,0 0-16,0-11 15,11 11-15,-11 0 16,11-1-16,-11 1 16,-22 0-16,33 0 15,-21-11-15,10 0 16,-11 11-16,11-11 15,-11 11-15,22-11 16,-33 11-16,33-11 16,-21-11-16,10 22 15,0-22-15,-22 0 16,0 21-16,11-10 16,-22 11-16,23 0 15,-23 11-15,0-11 16,11 11-16,-11-11 15,23 0-15,-12-22 16,11 22-16,-22-11 16,11 0-1,1 10-15,10-21 16,-11 0-16,11 0 16,0 0-16,-11 11 15,22 0-15,-10-11 16,-1 11-16,-11 0 15,22-11-15,-11 0 16,11 0-16,0 0 16,0 0-16,1 0 15,-12 0-15,0 0 16,0 0-16,-33-11 16,11 11-16,1 0 15,10 0-15,-11 0 16,22 0-16,-11-11 15,1-11-15,-12 22 16,22-21-16,-33 10 16,33 0-16,-10 11 15,10 0-15,11 0 16,0 0-16,-11-22 16,11 22-16,0-11 15,-11 0-15,22 0 16,-21 11-16,10-11 15,0 11 1,-11-11-16,11 11 16,0-22-16,11 22 15,0-11-15,-22 11 16,11 0-16,12-11 16,-34-11-16,33 11 15,-22 11-15,22-11 16,-11 0-1,11 0 1,0 0 0,-11 0-1,0 11 17,11-10-1,-11 10-16,12-11 32,-12 0-15,0 0-17,11 11 1,-11-11 140,11 11-156,0-11 16,0-11-16</inkml:trace>
  <inkml:trace contextRef="#ctx0" brushRef="#br0" timeOffset="7151.62">8105 12773 0,'11'-11'63,"-11"0"-1,-22 11-46,12 11-1,-23 11-15,11 11 16,0-11-16,0 0 16,0 11-16,0-1 15,0-10-15,0 11 16,11-22-16,-11 33 16,12-33-1,-1 0-15,-22 11 16,0 11-16,11 11 15,-11 10-15,11-10 16,-11 22-16,-10 0 16,-1-1-16,11-10 15,-33 0-15,22 0 16,11-22-16</inkml:trace>
  <inkml:trace contextRef="#ctx0" brushRef="#br0" timeOffset="8304.44">7350 12894 0,'11'-11'78,"0"0"-62,0 11-16,-1 11 15,1 0-15,0 0 16,0 0-16,0 32 16,11-21-1,11 33-15,0 0 16,-11 0-16,11 10 15,-11-21-15,0 33 16,-12-22-16,23 10 16,-11-21-16,0 0 15,0-11-15,0 0 16,-11 0-16,11-1 16,-11-10-16,0 0 15,0 0-15,0-11 16,0 22-16,10-11 15,1 11-15,11 11 16,0-12-16,-22 1 16,11 0-16,0-11 15,0 0-15,-11-11 16,0 0-16,0 0 16</inkml:trace>
  <inkml:trace contextRef="#ctx0" brushRef="#br0" timeOffset="98456.57">6955 11075 0,'-11'0'78,"-10"11"-78,10 0 0,0 0 16,-11 11 0,-11 22-1,22-22 1,-22 0-1,11 10 1,-22 1 0,33-22-1,-21 11-15,10-11 16,-22 11-16,0 0 16,-11 0-16,11 0 15,-10 11-15,43-11 16</inkml:trace>
  <inkml:trace contextRef="#ctx0" brushRef="#br0" timeOffset="99575.98">6539 11141 0,'22'-22'62,"0"11"-46,-11 11 0,0 0-16,11 0 15,0 22-15,11-11 16,10 22 0,-10-11-16,0 0 15,0 21-15,-11-10 16,0 0-16,-11-11 15,11 0-15,-11-11 16,10 11-16,-10 11 16,11-22-16</inkml:trace>
  <inkml:trace contextRef="#ctx0" brushRef="#br0" timeOffset="101520.56">5444 12795 0,'-11'11'31,"0"-11"-15,0 0-16,-11 0 15,11-11-15,0 0 16,0 0-16,0-22 16,-22-32-16,12 10 15,-23-22-15,11-11 16,0 23-16,11 10 16,22-11-16,0 0 15,0 23-15,0-1 16,0-11-16,0 22 15,0-11-15,11 1 16,-11-1-16,0 0 16,22 11-16,-11 0 15,11-11-15,-11 12 16,11-12-16,0 0 16,-1 11-1,-10 0-15,22-11 16,-33 22-16,22-21 15,-11 10-15,11 11 16,0-11-16,0 0 16,11 11-16,0-22 15,21-10-15,-32 32 16,11-33-16,22 11 16,0-22-16,-1 1 15,12 10-15,0 0 16,-22 22-16,32-32 15,-21 10-15,22 11 16,-12 11-16,1-11 16,-11 0-16,11 12 15,-12 10-15,-10-11 16,22 0-16,-11 0 16,21-11-16,-21 11 15,22 1-15,0-12 16,-1 22-16,-21-11 15,22 0-15,-12 11 16,1 0-16,11 11 16,21-11-16,1 11 15,10 0 1,1 1-16,43-23 16,33-33-16,-32 22 15,-12-11-15,-43 22 16,-12 1-16,-21 21 15,-22-11-15,-22 11 16,11 0-16,-11 0 16,0-11 15,10 11-15,-10 11-1</inkml:trace>
  <inkml:trace contextRef="#ctx0" brushRef="#br0" timeOffset="102944.73">8620 9585 0,'11'0'141,"22"11"-125,0-11-1,0 11-15,11 0 16,10 0-16,-10-11 15,-22 11-15,-11 0 141,0 0 15,-11 0-109,-22 0 0,0 11-31,0 11-16,11-22 15,-11 22-15,0-12 16,12 12-16,-12-11 16,0 11-16,11-11 15,-11 0 1</inkml:trace>
  <inkml:trace contextRef="#ctx0" brushRef="#br0" timeOffset="128919.77">19475 13529 0,'-11'0'140,"-11"11"-124,11 11 0,0-11-16,11 22 15,-11-22-15,11 22 16,0-23-1,-11 23 1,0-11-16,11 0 16,0 0-1,0 11 1,0-11-16,0 0 16,0 0-16,0 11 15,0-23-15,0 1 16,0 11-16,0 0 15,0 0-15,0 0 16,0 0-16,0 0 16,11 0-16,0-11 15,-11 11-15,0 0 16,11-11-16,-11 10 16,11 1-16,-11-11 15,11 0-15,-11 11 16,11-11-16,0 22 15,0-11-15,11 11 16,-1 0-16,-10-11 16,11-1-16,-11 1 15,-11-11 1,11 11 0,11 0-1,-22-11-15,11 0 16,0 0-16,0 0 15,0 11-15,11 0 16,-11-11-16,0 11 16,11 0-16,-11-1 15,21 12-15,-10-11 16,-11 0-16,11 11 16,-11-11-16,0 0 15,11 0-15,11 0 16,-11 10-16,0 1 15,11-11-15,-12-11 16,-10 0-16,11 11 16,11 0-1,-22-11-15,11 0 16,-11 0 0,0 0-16,22-11 15,-22 11-15,22-11 16,43 22-1,-21-11-15,11 0 16,-11 0-16,10-1 16,-21-10-16,11 11 15,-33-11-15,0 0 16,0 11-16,-1-11 16,12 11-16,-11-11 15,22 0-15,11 0 16,0 0-16,10 0 15,12 0-15,-22-11 16,0 0-16,-12 0 16,1 1-16,-22-1 15,11-11-15,-11 11 16,11 0-16,-11-11 16,-1 11-16,12 11 15,-11-11-15,11 0 16,11-11-16,11 11 15,10-11 1,-32 11-16,11-22 0,-33 11 16,22 1-16,0-1 15,-11 11-15,21-22 16,-10 0-16,0 11 16,0 0-16,0-11 15,0 0 1,-11 12-16,11-12 15,-12 0-15,-10 0 16,11-11-16,-11 22 16,0-11-16,0 11 15,0-10-15,11 10 16,11-11-16,-22 11 16,11-11-16,-11 11 15,22-11-15,-12 11 16,12-11-1,-11 12 17,-11-12-1,11 11-31,0-11 16,-22 11-1,11 11 157,-33 22-63,11 11-109,-22-11 16,22 0 0,-22 11-16,11-11 15,-10 0-15,10 0 16,-11 11-16,11-12 16,-11 1-16,22 0 15,-22 11 48,22-11 93,11 0-140,22-11-16,-11 0 15,22 0-15,-22 0 63,-11-11 109,22-11-157,-11-11-15,11 12 16,0-12-16,0 11 15,-11 11-15,10-11 16,-10 0 15,11-11 1,11 22-17,-11-11 32,11 11 78,-22 11 78,0 0-187,-11 11-1,0 0-15,11 11 16,-11 0 0,0 0-16,0 11 15,11 11-15,0-11 16,0 21-16,11 12 16,-12 11-16,-10-23 15,0-10-15,0 0 16,11-22-16,-11 0 15</inkml:trace>
  <inkml:trace contextRef="#ctx0" brushRef="#br0" timeOffset="131888.25">18368 9421 0,'0'-11'78,"0"33"-15,-11 0-63,11 0 16,0 11-1,0-11-15,0-1 16,-11 1-16,11 0 15,-10 11-15,-1-11 16,11 0-16,0 11 16,-11-22-1,11 22-15,-11-11 16,11 10-16,0 1 16,-11 11-16,11 0 15,0 0-15,0-11 16,0 21-16,0-10 15,0 0-15,0 0 16,-11 0-16,11 10 16,0-21-16,0 11 15,0-11-15,0 11 16,0-11-16,0 10 16,0 12-16,0-11 15,0-22-15,0 11 16,0 0-16,11-11 15,0 32-15,0 1 16,0-11-16,-11 0 16,21 0-16,-10-1 15,0 23-15,0-33 16,11 22-16,11 0 16,-22-1-16,0 1 15,11-11-15,-11 0 16,-11-11-1,11-1-15,0-10 16,-11 0-16,11-11 16,-11 22-16,11-22 15,0 11-15,-11-11 16,0 11-16,11 11 16,-11-22-16,11 32 15,10-10-15,-21 0 16,11 0-16,0-22 15,-11 11-15,11 0 16,0-11-16,11 22 16,-11-11-16,0-1 15,11 12-15,-22-11 16,11 0-16,0 0 16,0-22-16,0 22 15,0 0 79</inkml:trace>
  <inkml:trace contextRef="#ctx0" brushRef="#br0" timeOffset="133328.14">18412 11853 0,'-11'-11'125,"33"11"-109,0 22-1,33 22 1,-11 0-16,32-1 15,-32-10-15,0 0 204,-11-22-189,-11 11-15,0-11 16,-11 0-16,10 0 15,1 0-15,0 0 16,-11-11 172,0 0-173,-11-11 1,0-11-1,0 0-15,0 0 16,0-11-16,-11-22 16,11 12-16,0-1 15,0-11-15,11 11 16,-11-11-16,11 33 16,0 1-16,-11-1 15,0 0-15,11-11 16,-11 11-16,11 0 47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03T08:10:30.8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5926 12685 0,'-11'-10'31,"-11"10"-15,11 0 0,-22 10-1,22 12-15,-22 11 16,0-11-1,12 0-15,-1 11 16,0 0-16,11-22 16,-11 33-16,-22-23 15,22 12-15,-11-11 16,22 11-16,-11 0 16,-10 0-16,10 0 15,0 11-15,0-12 16,0-10-16,11 11 15,11-22 1,-22 33 0,11-33-16,0 22 15,0-11-15,0 0 16,-22 10-16,12 1 16,-12-11-16,-22 33 15,11-22-15,0 11 16,-10 10-16,10-10 15,-11 0-15,22 11 16,-11-11-16,22-11 16,-11 10-16,23-32 15,-12 11-15,0 0 16,0 0-16,11 0 16,-22 22-16,0-22 15,0 32-15,0-21 16,1 0-16,-1 22 15,0-22-15,0 33 16,0-23 0,0 1-16,0 0 0,12-33 15,-23 33-15,22 0 16,-11-12-16,11 12 16,-11-22-1,0 22-15,11 0 16,1-11-16,-12 21 15,11-21-15,0 11 16,11 11-16,0 0 16,0-22-16,0 21 15,0-21-15,-11 11 16,22-11-16,0 0 16,0 11-16,0-12 15,0-10-15,0 11 16,0-11-16,-11 11 15,11-22-15,0 22 16,0-22-16,0 11 16,0-11-16,11 0 15,0 10-15,0 1 16,0 0-16,11 0 16,0 11-16,-11 11 15,11-22-15,-11 0 16,0 0-16,0-11 31,10-11-31,-10 11 16,11-1-1,11 1-15,11 0 16,22 11-16,21-22 16,1 22-16,-22 0 15,21-22-15,-21 11 16,-11 0-16,-22 0 15,-1 0-15,-10-11 16,0 0-16,-11 11 16,0 0-16,22-11 15,-22 0-15,22 11 16,-11-11-16,0 11 16,0-11-16,32 11 15,-21-11-15,33 0 16,11 11-16,32 0 15,-21 0-15,21-11 16,-10 0-16,-11 0 16,-23 0-16,12 0 15,-22 0-15,-12 0 16,-21 11-16,11-11 16,-11 0-16,-11 0 15,22 10-15,-11-10 16,0 0-16,11 0 15,-11 0-15,-1 0 16,1 0 0,0 0-1,11 11-15,-11-11 16,-11 0-16,11 11 16,0 0-16,0 0 15,0-11-15,-1 0 16,-10 0-16,22 0 15,-11 0 1,0-11 0,11 0 15,-11 11-15,11-22-1,-11 1 1,0 10-16,10 0 15,-10 0-15,0 0 16,0 11 0,11 0-1,-11-11 1,0 11-16,0-22 31,11 0-15,-22 11-1,-1 0-15,12-22 16,-22 22-16,11-11 16,-11 0-16,11-10 15,-11 10-15,0 0 16,0-11-16,-11-11 16,11-22-16,0 23 15,0-12-15,-11 11 16,0 0-16,0-11 15,1 12-15,-1-1 16,-11 0-16,22 11 16,-22-11-16,22 11 15,0 0-15,0-10 16,-11 10-16,11 11 16,-11-22-16,0 0 15,0 0-15,0 12 16,0-12-16,-11 11 15,22 11-15,0-22 16,0 0 0,0-10-16,-11 10 15,0 0-15,0 22 16,0-33-16,-11 11 16,1 12-16,10-34 15,0 22-15,0-11 16,0 11-16,0 1 15,0-1-15,0-22 16,0 22-16,11-11 16,-11 23-16,0-1 15,0-22-15,-11-11 16,11 22-16,-11 1 16,0-12-16,11 11 15,-11 0-15,12-11 16,-1 23-16,0-12 15,-11-11-15,0 11 16,22 22-16,-11-33 16,-11 23-16,11-1 15,0-11-15,11 11 16,-11 22-16,11-22 16,-11 22-16,0-33 15,0 33 1,11-10-16,0-12 15,-11 22-15,0-11 16,11 0 0,-11 11-16,-11 0 15,22-11-15,0 0 16,0 11-16,-10-11 16,10 0-16,-11 11 15,-11-21-15,22 21 16,-11-22-16,11 22 15,-11-22-15,11 22 16,-11 0-16,0-11 16,-11 11 77,11 11-77,-11 0 15,0 0-15,0 22-16,0-11 31,11 11-31,-10-11 16,-12 22 15,11-22 16,0 11 125,11 0-172</inkml:trace>
  <inkml:trace contextRef="#ctx0" brushRef="#br0" timeOffset="4504.46">5378 14953 0,'0'-11'125,"0"33"-78,0-11-15,0 11-1,-11 0-16,11 0 1,0-11 0,22 0-1,-22 0 17,22-11-32,-11 0 15,22 0 1,-22 0-1,22 0-15,-11 0 16,-1-11 15,1 0-15,-11 11-16,11-22 16,-22 11-1,11-11 1,-11 33 234,0 11-235,0 0 1,0 0-16,0 0 16,0-1-16,0 1 15,0 0 1,11 0-16,-11-11 16,11 11-16,-11 0 15,0 0-15,0 0 31,0 0 1,0 11-17,0-23 17,0 23-1,-22-33-16,11 11 17,-11 0-32,0 0 31,0-11-15,-10 0-1,21 0 1,-22 11-1,22-11 17,-11-11-32,11 0 15,0 11 1,0-11-16,-11 11 16,22-11-16,-11 0 15,0-11-15,0 12 31,0-1-31,0-11 16,11 11 0,-11-11-16,11 0 31,0-11 0,0 11-15,0 11-1,22-11 17,0 22-32,0 0 15,0 0-15,22 0 16,22 0-16,-1 0 16,12 0-16,0-11 15,-23 11-15,-10-11 16,-11 0-16,-11-11 15</inkml:trace>
  <inkml:trace contextRef="#ctx0" brushRef="#br0" timeOffset="7896.39">6725 11700 0,'0'11'78,"0"10"-63,0 1 1,0-11-16,0 11 16,0-11 15,0 11-16,0 0-15,11-11 63,0 0-63,0 0 16,11-11-1,0 0 1,0 0-1,11 0-15,-22 0 16,11 0 0,0-11-16,-11-11 15,-1 0-15,1 0 16,0 0-16,-11 0 16,11 11 124,-11 22-109,0 0-31,0 11 16,0 0-16,0 0 16,0 0-1,0 0-15,0 11 32,0-22-17,0 22 1,0-12-1,0 1-15,0-11 16,11 11-16,-11-11 16,0 11-1,0 0 1,0 0 0,0 11-1,11-11 1,-11 0 46,0-11-46,-11-1 31,-11-10-32,11 0 17,0 0-17,1-10 1,10-1-16,-11 0 16,0-11-16,0 11 15,0 0-15,11-11 16,0 11-16,-11 0 15,0-22-15,11 22 157,-11 0-126,22-22-15,0 11-1,11 1 1,11 10-1,-23 0-15,23 0 16,-11-11-16,11 11 16,-22-11-1,33-11 1,-22 22 0,0-11-1,0 22 1,10 0-16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16T01:24:04.9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4896 14427 0,'0'-11'78,"0"0"94,0 0-172,-11 11 16,-11 0-16,11-11 16,0 11 15,0 0-16,1 0 1,-1 0-16,0 0 16,0 0-16,-11 0 15,11 0-15,0 0 63,0 0-48,0 11-15,0-11 16,0 11-16,11 0 63,0 0-48,0 0 1,11-11-16,-11 11 15,11 0 48,-11 0-47,11 0-1,-11 0-15,0 0 16,0 0-1,0 0 1,11-11-16,-11 11 47,0 0-31,0 0-1,0 11 16,-11-11-15,0 0 0,0-11-1,0 11-15,0-11 16,0 0-16,-11 0 16,11 10-1,0-10 1,-11-10-1,11 10 1,1 0-16,10-11 16,10 11 46,-10 11-46</inkml:trace>
  <inkml:trace contextRef="#ctx0" brushRef="#br0" timeOffset="1864.15">4929 14592 0,'11'0'172,"0"0"-156,-11 11-1,11 0 1,0-11 15,0 0 16,0 0-31,0 0-16,11 0 0,-11 0 31,0 0 16,-11-11-31,11 0-1,-11 0 1,0-11-1,0 11 1,0 0-16,0 0 31,0 0 1,-11 0-1,0 11 0,0-11-15,0 11-1,0-11 63,0 11-62,0 0 0,0 0-1,0 0 32,0 11-31,0 0-1,0 0 1,11 0 0,0 0-16,0 0 15,-11 0 1,11 0 31</inkml:trace>
  <inkml:trace contextRef="#ctx0" brushRef="#br0" timeOffset="6031.83">5214 14515 0,'0'11'172,"0"0"-157,0 0-15,0 0 16,0 0 0,0 0 15,0 0 0,0 0 0,0-22 188,0 0-203,0 0-16,0 0 15,11 0 1,11 0 0,-11 0-1,0 11 141,0 0-109,-11 11-31,11 0-16,-11 0 31,0 0 16,0 11-31,0-11-16,0 0 15,10-22 251,-10 0-250,11 0-1,0-11 1,0 22-1,11-11-15,-11 0 16,0 11-16,0-11 109,0 11-62,0 0-31,0 0 15,0 11 32,-11 0-63,11-11 15,-11 11 1,0 11-16,0-11 16,0 0-1,0 0-15,11-1 16,0 1 46,-11 0-46,11 0 0,-11 0-1,11-11 48,0 0-63,0 0 15,0 0 1,10 0-16,-10-11 31,0 0-15,0 11-1,0-11-15,11 0 16,-11 11-16,0-10 31,0-12-15,-11 11 15,0 0 0,0 0-31,0 0 16,0 0-16,-11 0 47,0 0 94,0 11 93,0 0-203,0 11 0,0-11-15,11 11-16,-11 0 31,11 0-31,0 0 32,0 0-17,0 0 1,0 0 15,0 0-31,0-1 31,11-10 1,-11 11-17,11 0 32,0 0-31,0-11-1,0 0-15,0 11 16,0-11-16,0 0 16,0 0-1,0 0 1,11 0-16,0 0 15,-11 0-15,11 0 16,-11 0 15,-11 11 126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2-12-22T06:31:38.3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9496 12883 0,'-10'0'94,"-1"0"-63,11-11-16,-11 11-15,0 0 16,0-11-16,0 11 16,0-11-16,11 0 31,-11 0-31,0 0 16,11 0-1,-11 0-15,11-11 16,-11 11-16,11-11 15,-11 0-15,11 11 16,0-11-16,0 12 16,-11-1-16,11 0 0,0 0 15,0-11-15,-11 11 16,11 0-16,0-11 16,0 11-16,0 0 15,0 0-15,0 0 16,0 0 15,0 0-31,0 0 16,0-11-16,0 11 15,0 0 1,0 0-16,0-10 16,0-1-16,11 11 15,-11 0-15,0-11 16,11 0-16,0 11 15,-11 0-15,11 11 16,-11-11 0,11 0-16,-11 0 15,11-11 1,0 11-16,0 0 16,0 0-16,0-11 15,0 12-15,0-1 16,10 0-16,1-11 15,0 11-15,-11 11 16,11-22-16,-11 11 16,11 11-16,-11 0 31,0 0-15,0 0-16,11 0 15,0 0-15,11 0 16,-23 0-16</inkml:trace>
  <inkml:trace contextRef="#ctx0" brushRef="#br0" timeOffset="2507.11">9551 12017 0,'0'-11'141,"22"11"-110,0 0-31,-11 0 16,11 0-16,11 0 16,-22 0-16,22 11 15,-22-11-15,10 0 0,-10 0 16,0 0 15,0 0 32,0 0-17,0 11-30,0-11 62,0 0-62,0 0-1,0 11-15,0-11 16,-11 11 78,-11-11-16,0 0-47,0 0-31,0 0 16,11 11-16,-11-11 15,0 0-15,0 11 16,0-11 0,0 11-1,0-11 1,0 0 15,1 11-31,-1-11 94,0 0-94,0 0 16,11 11-16,-11-11 15,0 11 16,11 0 1,-11-11-1,11 11-15,0 0-1,0 0-15,0 0 16,0 0-1,0 0 95</inkml:trace>
  <inkml:trace contextRef="#ctx0" brushRef="#br0" timeOffset="25510.62">7821 12510 0,'0'-11'62,"11"0"-46,0 11 0,-11-11-1,11 0 1,-1 0-16,1 11 16,-11-11-16,22 1 15,-11-1-15,0 11 16,0-11-16,0 0 15,0 0-15,0 0 16,0 0-16,11-11 0,-11 0 16,11 11-16,0 0 15,-11 0-15,0 0 16,0 0 0,-1 0-1,1 0-15,0 11 16,-11-11-1,22 0 1,-11-11 0,0 12-16,0-1 15,0-11-15,0 11 16,0 0-16,0 0 16,0-11-16,0 11 15,0 0-15,11-11 0,-11 0 16,0-11-16,0 22 15,0 0-15,0-11 16,-1 1-16,1-1 16,0 11-16,22-22 15,-22 11-15,11-11 16,0-11-16,0 33 0,-11-11 16,-11 11-1,11-10-15,0 10 16,-11 0-16,11 0 15,11-11-15,-22 0 16,0 11-16,11 0 16,0-11-1,-1 11-15,-10 0 16,11-11 0,0 22-16,0-22 15,11 0-15,-11-10 16,0 10-16,11-22 15,0 22-15,-11-11 16,11 22-16,-11-11 0,0 0 16,-11 11-16,11-11 0,0 0 15,0 1-15,0 10 16,-1-11-16,1 0 16,0 11-16,11-22 15,-11 22-15,0-11 31,0 11-31,0-22 16,11 11-16,-11-10 16,11 10-16,0-11 15,0 11-15,0-11 16,-1 11-16,-10 11 16,0-11-16,-11 0 15,11 11-15,-11 0 0,22-11 16,-22 12-16,11-1 15,-11 0 1,0 0 0,0-11-16,11 11 15,-11 0 1,11-11-16,-11 11 0,11-11 16,-11 0-16,0 11 15,11-11-15,-11 0 16,11 11-16,0-10 15,-11 10-15,11-22 16,11 0-16,-22 11 16,11 0-1,-11 0-15,0 11 16,0 0-16,0 0 187,-11 11-155,11 11-17,-11-11 1,0 11 0,11 0-1,-11-11-15,0 11 16,0 0-16,11 0 15,-11-11-15,0 22 16,-11-11-16,11 0 16,11 0-16,-11 0 15,0 0-15,0-11 16,11 11 0,-11-11-16,11 11 15,-11 0-15,1-1 16,-1 1-16,0 0 15,-11 11-15,11-11 16,-11-11-16,11 11 16,11 0-16</inkml:trace>
  <inkml:trace contextRef="#ctx0" brushRef="#br0" timeOffset="26429.39">9201 10330 0,'0'11'78,"0"0"-62,11-11-16,-11 11 15,11 11-15,0 0 16,0 11-16,0-11 16,-1 0-16,-10 21 15,11-32-15,-11 11 0,0-11 16,0 0-16,11-11 15,-11 11 1,0 0 15,0 0-31,11 0 32,-11 0-17,0 0-15,11 11 16</inkml:trace>
  <inkml:trace contextRef="#ctx0" brushRef="#br0" timeOffset="32463.46">5630 12499 0,'0'-11'94,"0"0"-78,0 0-1,0 0-15,0 0 31,0 1-15,0-1 0,0-11-1,0 11-15,0 0 16,0 0-16,11-11 16,-11 11-16,11 0 15,-11 0-15,0-11 16,11 11-16,0 0 0,-11 0 15,11 0-15,0 0 16,0 0 0,0 11-1,0-11 1,0 11-16,0-11 16,0 11-1,-1 0-15,1-10 16,0-1-16,0 0 15,0 0-15,11 0 16,11-11-16,-22 11 16,22 0-16,-22 0 15,0 0-15,0 11 16,0 0-16,0 0 16,0 0 15,0 0-16,-1 0 32,-10-11-31,11 0 0,0 11 15,0 0-16,0-11 1,0 11-16,0 0 0,0 0 16,0 0-16,0 0 125,0 0-110,0 0 1,0-11 281,0 11-282,0 0 64,0 0-79,0 0 15,0 0 1</inkml:trace>
  <inkml:trace contextRef="#ctx0" brushRef="#br0" timeOffset="33851.07">6046 11952 0,'22'0'157,"0"10"-142,11 12-15,0-22 16,11 22-16,-1-22 16,-21 0-16,0 11 15,-11-11-15,0 0 31,0 0 1,0 11-17,0 0-15,11-11 16,-11 0-16,0 0 16,0 11-16,-33-11 171,0 11-155,22 0 0,-11-11-16,0 11 15,-11-11 17,0 11-32,11 0 15,0 0 1,0-11-1,0 11-15,11 0 32,-11-11-17</inkml:trace>
  <inkml:trace contextRef="#ctx0" brushRef="#br0" timeOffset="40681.84">11764 13069 0,'0'-11'141,"0"0"-141,11 11 15,0-11-15,-11 0 16,22-22-16,-22 11 15,11-11-15,10-21 16,-10 10-16,0 0 16,11 0-16,-22-11 31,22 23-31,-22 10 16,22-22-16,-22 11 15,0 0-15,0 0 16,0 0-16,11-10 15,-11-12-15,0 11 16,0 11-16,0 0 16,0 11-16,0-11 0,0 12 15,0-1-15,11-22 16,0 0-16,-11 0 16,0 0-16,0-10 15,0 10-15,0 0 16,0 0-16,0 0 15,0 1-15,0-1 16,0-11-16,0 0 16,0-11-16,0 1 15,0 10-15,-11 0 16,-22-11-16,11 12 16,0 10-16,0-11 15,0 22 1,12-11-16,10 22 15,0 1-15,-11-1 16,0-11-16,11-11 16,-11 11-16,0 0 15,0-11-15,0 1 16,0-1-16,11-11 16,0-11-16,-11 12 15,0 10-15,0-11 16,0 0-16,-11-22 15,-11 23-15,11-1 16,11 0-16,11 22 16,0 11-16,-11 0 15,0-10 1,1 21-16,-1-22 16,0 0-16,0 11 15,11 0-15,-22-11 16,22 22-16,-11-11 15,11 0-15,-11 12 16,11-12-16,-11 0 16,11 0-16,-33-22 15,11 11-15,0 0 16,0 0-16,-11-10 16,12 10-16,-12 0 15,22 22-15,0-11 16,-11 0-16,11 11 15,0-11-15,0 0 0,0 11 16,-11-11-16,11 11 16,0-10-16,0 10 15,-11 0-15,11 0 16,-21-11-16,10-11 16,-11 11-16,-11-11 31,22 11-31,-11-11 15,-21 1-15,21-1 16,-11 11-16,22 0 16,-22 0-16,22 0 15,-22 0-15,22 11 16,1 0-16,-12-11 16,11 11-16,0 0 0,0 0 15,-33-10-15,22 10 16,1-11-16,-23 0 15,11 11-15,0 0 16,0 0-16,1 0 16,10 0-16,11 0 15,0 0 1,-33 0 0,22 0-16,0 0 15,-10 0-15,-1 0 16,0 0-16,11 0 15,-11 0-15,0 0 16,12 1-16,-23-1 16,11-11-16,0 11 0,0 0 15,22-11-15,-21 22 16,-12-22-16,22 22 16,0-11-16,-11 0 15,12 11-15,-23 0 16,11 0-16,-11-11 15,11 0 1,1 0 0,-12 11-16,11-11 15,22 11-15,0 0 16,0 0-16,11-22 16,-11 22-16,0 0 15,-10-11-15,10 11 16,-22 0-16,11 0 0,0-11 15,11 0-15,0 11 16,11 0-16,11-11 16,-21 11-16,10-10 15,-11 10-15,0 0 16,0-11-16,0 11 16,-11-11-16,11 11 0,0-11 15,11 11-15,0-11 16,0 11-1,0-11-15,-10 11 16,-12 0-16,22-11 16,0 11-16,0-11 15,0 11 1,0-11-16,0 11 16,0-11-16,0 11 15,0 0-15,0 0 16,0 0-16,0 0 15,-11 0-15,11 0 16,0 0-16,0 0 16,1 0-16,-1 0 15,0 0 1,0 0 0,0 0-16,0-11 15,0 11-15,0-11 16,0 11-16,0 0 15,0 0 1,-11-11-16,11 11 16,-22-11-16,0 0 15,1 0-15,-12 0 16,22 11-16,0-11 16,11 11-16,0 0 15,0 0-15,0 0 16,0-11-16,-11 11 0,0 0 15,11-11-15,-10 11 16,10 0-16,-11 0 16,0 0-16,0 0 15,0 0 1,11-11-16,0 11 16,-11-11-16,0 1 0,-11 10 15,-10-11-15,10 11 16,0-11-16,11 0 15,11 11-15,0-11 16,0 11-16,0 0 16,0 0-16,-11-11 15,0 0 1,0 11-16,1-11 16,-12 0-16,22 11 15,0 0-15,11-11 16,-11 11-1,-11 0 1,11 0 0,-11-11-16,-11 11 0,11 0 15,0 0-15,11 0 16,0 0-16,1 0 141,-1 0-48,0 0-77,-11 0 0,-11 0-16,11 0 0,-11 0 15,22 0-15,22 0 375,-11 11-375,11 0 16,0 0-16,-11 0 0,22 11 15,-11-11-15,0 11 16,0-1-16,0-21 16,0 11-16,0 0 31,0-11-15,-11 11-1,11-11-15,-1 11 31,-10 0-15</inkml:trace>
  <inkml:trace contextRef="#ctx0" brushRef="#br0" timeOffset="41700.32">6813 7975 0,'11'0'94,"0"0"-79,0 0 1,11 0 0,11 0-16,10 0 15,34 0-15,22-11 16,10-11-16,-10 11 16,10-11-1,-54 0-15,-44 22 16,0 0-16</inkml:trace>
  <inkml:trace contextRef="#ctx0" brushRef="#br1" timeOffset="210528.5">21249 12773 0,'0'-11'32,"-11"0"-1,11 0-15,-11 11 15,11-11 31,-11 11-46,-11 0 0,11 0-1,-11 0 1,11 22-16,1-11 0,-12 0 15,0 0 1,-11-11-16,11 22 0,11-11 16,0-11-16,0 0 15,0 11 1,0-11-16,0 11 31,0-11-31,11 11 16,-22 0-16,11 0 15,0 0-15,0-11 16,1 11-16,-1 0 47,0-11-31,0 11-1,11-1 141</inkml:trace>
  <inkml:trace contextRef="#ctx0" brushRef="#br1" timeOffset="212611.15">21161 12905 0,'0'11'16,"0"-1"218,0-20-218,-11 10 0,1-11-1,-1 0 1,11 0-16,-11 11 15,0-11 1,0 0 31,11 0-31,-11 11 46,0 0-62,0-11 16,0 0-1,11 0 17,-11 0-17,11 0-15,-11 11 16,11-11-16,0 0 15,-11 11 1,11-11-16,-11 11 16,0 0-16,11-11 47,-11 11-47,11-11 15,-11 11 1,11-11-16,-11 11 15,11-11 1,-11 0 31,11 0 15,-11 11-46,11-11 0,0 1 15,-11-1-15,0 11 202,11-11-202,-11 11 15,1-11-15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03T07:55:20.15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17613 10067 0,'-22'11'47,"0"-11"-32,-11 11-15,11-11 16,0 0 15,11 0-31,-11 0 16,11 0-1,-11 0-15,1 0 16,-1-11-16,0 11 16,11-11-16,-11 11 15,11 0 1,-11-11-16,0 0 15,11 11-15,-11-11 16,0 11-16,11-10 16,-11 10-16,1 0 15,10-11 1,-11 11 0,11-22-16,0 11 15,-11 0-15,11 11 16,0-22-16,0 11 15,0-11-15,0 11 16,11 0 0,-22 0-16,0 0 15,11 0-15,0 0 16,-21-11-16,32 0 16,-11 11-1,-11-10-15,11 10 0,0 0 31,0 0-31,0 0 16,0 0-16,11-11 16,-11 0-16,-11 11 15,11-11-15,11-11 16,-11 22-16,0-11 16,0 22-1,0-22-15,0 1 16,11-1-16,-11 11 15,0 0 1,11-11 0,-11 0-1,11 0-15,0 0 16,0 0 0,0-11-1,0 11 1,0 11-16,0-21 15,0 10 1,0 0-16,0 0 16,0-11-16,0 11 15,11 0 1,-11 0 0,0-11-1,11 12-15,0-1 16,0-11-1,0 11-15,0 0 16,0-11 0,0 22-1,0-11-15,11 11 16,-11-11 0,0-11-16,11 12 31,-11-1-31,11-11 15,0 11 1,-1-11 0,1 0-1,0 11 1,11-11 0,0 11-1,-22 1 1,22-1-1,-22 0-15,11 11 32,0 0-32,-11 0 15,-1-11 1,23 22 0,-22-22-1,22 11-15,-22 0 16,33 0-16,-33-11 15,22 0 1,-11 11-16,10 0 16,-10-10-1,11 10-15,-11 0 16,11 0-16,-22-11 16,22 11-16,-11 0 15,11 11 1,-22-22-16,10 22 15,-10-22-15,11 22 16,11-11-16,-11-11 16,11 11-16,-11 11 15,11 0-15,11-22 16,-23 22-16,12-11 16,-11 0-16,11 11 15,-22-11 1,22 11-16,0 0 15,11 0-15,-1 0 16,-10 0-16,0-10 16,0 10-16,-11-11 15,0 0-15,11 0 16,-12 11 0,1 0-1,11 0-15,-22 0 16,11 0-16,11 0 15,-11 0 1,0 0 0,0 0-16,11 0 15,10 0-15,-10 0 16,11 0-16,11 0 16,21 0-16,-32 11 15,11-11-15,-22 0 16,-11 11-16,0-11 15,11 11-15,-12-1 16,12-10-16,0 0 16,-11 0-16,0 11 15,0-11-15,0 11 16,11-11 0,0 0-16,10 11 15,-21-11-15,22 22 16,0-22-16,-11 11 15,-11 0 1,21-11 0,-32 11-16,11 0 15,-11-11-15,11 11 16,33 0-16,-22 0 16,-11 0-16,22 0 15,-23 0-15,-10 0 16,0 0-1,0 0-15,11-11 16,-22 11 0,11 0-16,11 10 15,0-21-15,-11 11 32,0 0-17,0 0-15,-11 11 16,11-11-16,-11 11 15,22-11-15,-11 0 16,-11 11 0,0 0-1,0-11 1,0 22-16,11-11 16,-11-1-16,0 1 15,0 11-15,0-11 16,0 0-1,0 0-15,0 11 16,11-22 0,-11 22-16,0-11 15,0-1-15,0 1 16,0 11-16,0-22 16,0 22-1,10-11-15,-10 0 16,0 11-1,-10-11 1,10 0-16,0-1 16,-11-10-1,0 22 1,0-22-16,-11 11 47,0 11-47,11-11 15,-11 0-15,11 11 16,0-11-16,-22 10 16,22-10-16,0-11 15,-11 22-15,-10-22 16,21 0 0,-22 22-1,11-33-15,-11 22 16,11 0-16,-11 0 15,11-11-15,0 0 16,-10 11-16,10-12 16,-11 1-16,11 11 15,0-11-15,-11 0 16,11 0-16,0 0 16,0 0-16,-21 0 15,-1 11-15,0 0 16,-11 22-16,0-33 15,12 11-15,-12-1 16,0 1-16,0 0 16,1 11-16,-1-11 15,11-11 1,0 11-16,-11 0 16,12-11-16,-1-11 15,22 11-15,-22 0 16,22 11-16,-11-22 15,11 11 1,0-11-16,-10 21 16,21-21-1,-22 11-15,11 0 16,-11 0 0,11 0-16,0 0 15,-11-11-15,11 0 16,1 11-16,-34 11 15,11-11-15,11 0 16,-22 22-16,12-22 16,21 0-16,-22 0 15,22-11-15,0 0 16,0 0-16,-22 0 16,11 0-16,12 0 15,-12 0-15,11 0 16,0 0-1,-11 0 17,11 0 15</inkml:trace>
  <inkml:trace contextRef="#ctx0" brushRef="#br0" timeOffset="3480.78">11720 12959 0,'11'0'47,"-22"22"0,11 0-32,-11 0-15,-11 22 16,0-11-16,-11 33 16,22-1-16,-22-10 15,12 22-15,-1-23 16,-11 1-16,0 0 16,11-11-16,-11-11 15,11 11-15,0-23 16,11 12-1,-10-11-15,-1 11 16,0 0 15,0-22-15,-11 33 31,22-22-16,0 0 0</inkml:trace>
  <inkml:trace contextRef="#ctx0" brushRef="#br0" timeOffset="4728.66">11096 13025 0,'0'-11'94,"0"0"-94,11 11 16,-11 11-1,21 0-15,-10 11 16,22 22-16,-11-11 16,22 11-16,-22-12 15,11 1-15,0 11 16,-1-11-16,1 0 15,11 22-15,-11-23 16,11 1-16,-22 0 16,0-11-16,0 0 15,-1 0-15,-10 0 16,11-11-16,-11 0 16,0 0-16,22 0 15,-22 11-15,11-12 16,0 23-16,0-22 15,-11 0-15,11 22 16,0-22-16,-1 11 16,-10 0-16,0-11 15,11 0 1,-22 0 0,22 0-16,-11 0 15,0 11-15,-11-11 16,22-11-1</inkml:trace>
  <inkml:trace contextRef="#ctx0" brushRef="#br0" timeOffset="13488.55">11030 11360 0,'-11'0'125,"0"0"-93,-22 11-32,22 11 15,-11 0 1,11 0-16,-11 0 16,11 10-16,-21-10 15,10 11-15,-11 0 16,11-11-1,-11 0-15,11 22 16,-22-22-16,11 10 16,-21 12-16,-1-11 15,33 11-15,0-11 16,0 0 0</inkml:trace>
  <inkml:trace contextRef="#ctx0" brushRef="#br0" timeOffset="14663.29">10515 11448 0,'0'-11'94,"11"11"-63,0 11-31,0 0 15,11 0-15,0 10 16,0 12-16,21 0 16,12 22-16,-11-22 15,22 11-15,-33-12 16,0-21-16,-23 11 16,12-22-1,0 0 16,-11 11-31,0 0 16,11 0 0,-11 0-1,0 0 63,22 0-62,-22 0-16,0 0 16,11 0-16,-11 0 15</inkml:trace>
  <inkml:trace contextRef="#ctx0" brushRef="#br0" timeOffset="95184.28">23264 13452 0,'-11'0'640,"0"0"-624,11 22 0,11-11-1,-11 0-15,11-11 16,0 11-16,-11 11 16,11-11-1,0 0-15,0 11 0,-11-11 31,22-11-31,-11 22 16,0-11 0,0 0 15,0-11-31,11 22 31,0-22-15,-11 10-16,0-10 15,11 11-15,-1-11 16,1 22-16,11-11 16,-11 11-16,0-11 15,11 0-15,-22 0 32,11 0-32,-11-11 15,11 0 1,10-22-1,-10 0-15,11 0 16,-11 0-16,0 11 16,-11 0-1,22-21-15,-22 10 16,0 0-16,11 0 31,11-11-31,-23 11 16,12 0-16,0-11 15,11-11-15,-11 12 16,11-12-16,-11 11 16,22-11-16,-1-11 15,-21 12-15,11-1 16,-22 0-16,22-11 16,-33 0-16,22 22 15,0-10-15,0-12 16,-11 22-16,0-11 15,11 11-15,-11-10 16,-1 10-16,-10-11 16,11 11-16,0 11 15,-11-11-15,0 11 16,0-11-16,0 1 16,0 10-16,0-22 15,0 11-15,-11 0 16,11 0-16,-11 0 15,1 11-15,10-32 16,-22 21 0,11 11-16,0-11 15,0 11-15,0-11 16,0 11-16,-11-10 16,11 21-16,0-33 15,0 33-15,-11-22 16,11 11-16,-11 0 15,-11-11-15,22 11 16,-10-11-16,-1 12 16,0-12-16,-11 0 15,0 11-15,11-11 16,11 11-16,-11-11 16,0 11-16,0 0 15,-10-10-15,10 10 16,-11 0-16,0 0 15,11 0-15,0 0 16,-33-11-16,34 33 16,-12-11-16,-11 0 15,33 0-15,-22 0 16,22 0 0,0 0-16,0 1 0,0-12 15,-11 11-15,11 0 31,0-11-15,0 22-16,-10-11 31,-1 0-31,11-11 16,-11 11 0,0 11 93,11-11-78,-11 0-31,11 11 360,11 11-329,11 0-31,0-11 15,0 11-15,0 11 16,-11-11-16,11 0 16,0 11-1,0-11-15,0 0 16,-11 0 0,11 21 15,0-21-16,-11 0 17,11 11-17,-1-11 1,1 11 0,-11-11-1,11 0 1,0 11-16,0-11 15,0 0-15,0 11 63</inkml:trace>
  <inkml:trace contextRef="#ctx0" brushRef="#br0" timeOffset="96888.42">23429 11053 0,'-11'-11'172,"11"0"-156,0 0 0,11 0-1,0 0 1,11 1-1,10-1-15,-21 0 16,22-11 0,-11 0-1</inkml:trace>
  <inkml:trace contextRef="#ctx0" brushRef="#br0" timeOffset="103152.19">23922 10757 0,'0'11'110,"0"11"-95,0 0 17,0 0-17,11-11 1,-11 11-16,10 0 16,-10-11-1,0 11-15,0 11 16,0-22-1,0 21 1,0-10 0,0 0-1,11 0 1,-11-11 0,11 0-1,0 22 48,-11-11-32,0 0-31,0 11 16,0-22-1,0 21-15,0-10 31,0-11 48,0-33-1,0 1-63,0-1-15,0 0 16,11 0 0,-11-11-16,11 22 15,-11-22 16,22 0-15,11-11 15,-11 12-15,-11-1 0,22 0-1,-22 22 1,11 0 78,-1 0-63,1 11-16,0 0 1,-11 11 0,0-11-1,0 11-15,0 0 16,-11 11 0,0-11-16,11 11 15,0 0-15,0-1 31,-11-10 1,0 11-17,0 11 17,0-22-17,-11 11 16,-11 0-31,11-11 32,-22 0-32,11 11 31,0-11-31,1 0 16,-12 0-1,11 21 1,-11-21-1,11-11-15,0 11 16,-11-11 15,11 0-15,11 0 0</inkml:trace>
  <inkml:trace contextRef="#ctx0" brushRef="#br0" timeOffset="107143.42">24447 10593 0,'11'-22'125,"0"22"-94,-11 11-15,0 0 15,0 11-16,0 0 17,0 0-17,0 0 1,0 0-16,0 11 16,0-12-16,0 1 15,0 11 16,-11-22-31,11 22 16,-11-11 0,11 0-1,0 0-15,0 11 32,0-22-17,0 21 1,0-10-1,0 0 1,-11 0 0,11 11 15</inkml:trace>
  <inkml:trace contextRef="#ctx0" brushRef="#br0" timeOffset="108479.13">24710 10911 0,'11'-22'47,"-11"0"0,0 0-31,0 11 30,-22 11-14,11 0-17,-11 0 1,0 0 0,1 0-16,-12 0 15,11 0 1,0 11-1,11 0 17,11 11-1,0 0-31,0 0 31,0-11-31,0 11 0,0-11 16,11 0-16,-11 0 15,11 10 1,0-10 0,11-11-16,0 0 15,0 0 1,10 0-16,-21-22 16,22 12-16,-33-12 15,11 0 1,-11 11 78,0 22-63,0 0-16,0 11 1,0-1 0,0 1-1,0 0 48,11-22-63,-11 22 15,11-11 1</inkml:trace>
  <inkml:trace contextRef="#ctx0" brushRef="#br0" timeOffset="109567.16">25028 10801 0,'0'-22'31,"-22"22"0,0 0 78,0 0-77,11 0 15,-22 11-47,11 0 31,0 11 0,12-11 47,10 11-62,0-11-1,0 0 1,10 0-16,1 0 16,0 0-16,0 11 15,0 0-15,0-11 16,11 0 0</inkml:trace>
  <inkml:trace contextRef="#ctx0" brushRef="#br0" timeOffset="110743.6">25148 10451 0,'0'-11'62,"0"33"-15,0-11-31,0 22-16,0-23 15,0 12-15,0 11 16,0-11-16,0 0 15,0 0-15,0 0 16,0 11-16,0-11 16,0 0-1,0-1 1,-11 12 0,11-11 15,0 0-31,0 0 15,0 11-15,0-22 16,0 11 0,0 11 15,0-11-15,0-1 30,0 12 1,-11-22-31,11 22 0,0-11-1</inkml:trace>
  <inkml:trace contextRef="#ctx0" brushRef="#br0" timeOffset="112376.04">25313 10714 0,'11'0'47,"-11"11"0,-11 0-16,-11 10-16,-11 1 17,22-11 77,-22 11-78,11-11-31,0 11 297,11 0-281,22 0-1,0-22 1,0 22-16,0-11 16,0 0-16,11 22 15</inkml:trace>
  <inkml:trace contextRef="#ctx0" brushRef="#br0" timeOffset="160704.14">22257 7208 0,'22'0'312,"-22"22"-296,-11-11 0,0 11-1,11 0 1,-22-11 0,11 22-16,11-22 31,-11 0-16,11 21-15,-11-10 16,-11 0 0,22 11-16,-22-11 15,22 11-15,-11-11 16,-11 0 0,22 11-16,-11-11 31,11-1-31,0 1 31,-22 11-31,22-11 16,-11 0-1,11 0 1,-10 11-16,10-11 16,-22 0-16,22 0 15,-11 10-15,11-10 16,-11 0-16,11 0 15,-11 11-15,11-11 16,-11 0-16,11 0 16,0 0-16,-11 10 15,11-10-15,-22 0 16,22 11 0,0-22-1,0 22-15,-11-11 16,11 0-16,0 11 15,0-11-15,-11-11 16,11 21-16,0-10 16,0 0-16,0 11 15,0-11-15,-11 0 16,0 0 0,0 0-16,11 11 15,0-12-15,-11 1 16,11 0-16,-11 11 15,11-11-15,-11 0 16,11 0-16,0 22 16,0-11-16,0-12 15,0 12-15,0 0 16,0 0-16,-11-11 16,11 22-16,0 0 15,0-12-15,0-10 16,0 11-16,0-11 15,0 11-15,-11 0 16,11 0-16,0 0 16,0-11-16,0 10 15,0-10-15,0 11 16,0 11-16,-11-11 16,11 22-16,0-23 15,0 12-15,-11 11 16,11 11-1,0-11-15,0-1 16,-10-10-16,10 11 0,10-11 16,1 21-1,-11 1-15,0-11 16,0-11-16,0-11 16,0-11-16,0-1 15,0 12-15,11-11 16,-11 0-16,0 0 15,0 11-15,0-22 16,0 33-16,0-11 16,0-1-16,0 1 15,11-11-15,-11 22 16,11 0-16,-11 11 16,22-12-16,-22 1 15,0-11-15,0 0 16,11 11-16,0-22 15,-11 0-15,0 0 16,11 10-16,-11-10 16,0 0-16,0 11 15,22-22-15,-22 22 16,11-11-16,-11 11 16,0 0-16,11 10 15,0-21 1,-11 0-16,0 11 15,0 0-15,0 0 16,0 11-16,11-12 16,0 1-16,0 0 15,-11-11 1,11 0 0,-11 11-16,0-22 15,11 11-15,0 0 16,-11-11-16,0 10 15,11 23-15,10-22 16,-10 22-16,0 0 16,-11-22-16,22 43 15,-11-10-15,11-11 16,0 0-16,-22-22 16,11 0-16,0 11 15,0-12-15,-11 1 16,11 11-16,-11-22 15,11 22-15,-11-11 16,11 0-16,0 0 16,0 0-16,0-11 15,-11 11-15,11-1 16,-1-10 0,12 33-16,-11-33 15,-11 11-15,22 11 16,-11-22-16,0 22 15,-11-22-15,11 22 16,-11-11 0,0-1-16,11-10 15,0 11-15,-11 0 16,11-11-16</inkml:trace>
  <inkml:trace contextRef="#ctx0" brushRef="#br0" timeOffset="162335.1">22487 12488 0,'0'-11'110,"0"22"-63,0 11-47,11-11 15,-11 0-15,11 22 16,-11-22-1,11 11-15,-11 0 0,11 11 16,-1-22-16,1 10 16,0 1-1,-11-11 1,0 11-16,0 0 31,11-22 32,-11-11-32,-11 0 63,0 0-94,0 0 47,1 0-47,-1 0 0,-11 0 15,0 1-15,11-12 16,-11 11-16,22 0 15,-22 11 1,0-22-16,11 11 0,0 11 16,-11-11 46,0 11-46,11-11-16,0 11 15,-10-11-15,-1-11 16,0 11 0,0 11 15,-11 0 0,11 0 47,0 0-46,11-11-1,-22 11-31,22-11 15,0 0 17,-21 11-1,10 0 47,0 0 47,0-11-109</inkml:trace>
  <inkml:trace contextRef="#ctx0" brushRef="#br0" timeOffset="169360.18">22662 13441 0,'-11'-11'234,"11"22"-203,0 11-15,0-11-16,0 11 15,-11 0 1,11 0-16,0 11 16,0-11-16,-11 0 15,11 0-15,0-1 16,11 23-16,-11-22 16,11 22-16,0 22 15,0-33-15,0 21 16,0-21-16,-11 22 15,0-11 1,0-11-16,0 0 0,0 10 16,0-10-1,0-11-15,0 11 16,0-11-16,0 0 16,0 11-16,0 0 15,0-1-15,0-10 16,0 11-16,-11-22 15,0 11-15,11 11 16,-11 0-16,0-11 16,11 22-16,-22-1 15,11 12-15,0-22 16,0 11-16,0-11 16,-11 10-16,11 1 15,0-11-15,1 0 16,-12 0-16,11-11 15,-11 11-15,0-11 16,11 10-16,0-10 16,-11 33-16,-22-11 15,22 11-15,-21 10 16,10-10-16,-11-22 16,0 33-16,0-11 15,-21 10 1,32-21-16,-22 11 15,22-11-15,-11 0 16,0-1-16,12 23 16,-45 0-16,22-11 15,0-1-15,-10-10 16,21-11-16,-11-11 16,0 0-16,1 0 15,-1-11-15,11 0 16,11 11-16,-22-1 15,-10-21-15,-12 22 16,11 0-16,-10 11 16,-1-11-16,-11 0 15,-10 22-15,10-22 16,-11 0-16,12-22 16,-12 0-16,1 0 15,-12 0-15,12 0 16,-23 0-16,12 0 15,10 0-15,0 0 16,12-11-16,-1 0 16,-10-22-16,-1 22 15,-21-22 1,10 11-16,11 0 16,12-11-16,-1 22 15,22 0-15,1 0 16,-12 1-16,11-12 15,-10 0-15,-1-11 16,-11 11-16,1-11 16,10 11-16,0 0 15,12-11-15,-1 1 16,11 10-16,-10-11 16,-1 11-16,-11-11 15,11 11-15,-21 11 16,21-22-16,11 33 15,11-22-15,-10 0 16,32 1-16,-22 10 16,0-22-16,-22 0 15,12 0-15,-34-11 16,33 22-16,1-11 16,-1 1-16,22-1 15,-11 0-15,0 0 16,11 0-16,-10-11 15,-12 11-15,0-10 16,-11-1 0,34 0-16,-23 0 15,22 11-15,0 11 16,-11-21-16,11-1 16,-10 0-16,-1-11 15,11 11-15,-22-10 16,11-1-16,11 0 15,-10 11-15,21-11 16,-11-10-16,0-12 16,0 22-16,-11-21 15,1 10-15,10 0 16,-22 0-16,22-10 16,11 10-16,0 11 15,11-22-15,-22 1 16,22-1-16,-10 22 15,10-10-15,-22-12 16,11 11-16,11 11 16,-11 12-16,11-1 15,0-11-15,0 11 16,0-11-16,0 12 16,0 10-16,0 0 15,0 0-15,11 11 16,-11-11-1,11 11-15,-21-22 16,-1 1-16,11-1 16,11 0-16,-11-11 15,-11 22-15,0-43 16,11 21-16,-11-11 16,0 11-16,0 1 15,11-1-15,0 11 16,-11 0-16,22 11 15,-11-10-15,11-1 16,-21-22-16,21 11 16,-22-10-16,0-1 15,-11-11-15,22 0 16,-11 1-16,0-1 16,0 11-16,11 1 15,-22-1-15,22 0 16,-10-11-16,-1 1 15,0 10-15,11 11 16,-22-10-16,22-12 16,-11 11-16,11 22 15,-11-10 1,0 21-16,22 0 16,-11 11-16,11 0 15,-11 0-15,0-11 16,11 11-16,0 0 15,-11 11-15,11-21 16,-10 21-16,-1 0 16,11-22-1,0 22 173,-11 11-157,11 22-15,-11-11-1,0 22-15,0-22 16,0 21 0,0-10-16,0 11 15,11-22-15,-11 22 16,0 0-16,0 0 15,-11 11 1,11-23-16,0 12 16,-11-11-1,11 11 1,11-11 0,-11 0-1,0 11 1,0-11-16,11 0 15,-10 10 1,-1-21 0,0 22-16,11-11 47,-11 0-32,11 11 1,-11-11-16,0 0 15,11 11-15,0-22 16,0 11 218,-11-22-218,11-11 0,0-22-16,0 22 15,11-22-15,0-22 16</inkml:trace>
  <inkml:trace contextRef="#ctx0" brushRef="#br0" timeOffset="170383.94">14261 10418 0,'11'-11'31,"0"11"16,11 0-16,-11 0-15,11 0 0,-11 11-16,11-11 15,-22 11-15,11 0 16,21 11-16,12 22 15,-22-12-15,22 12 16,11-11-16,-33 0 16,10-11-16,1 0 15,-22-11-15,0 0 16,0-11 0,0 11 30,11 0-30,0 0 15,-22-1 63,22 1-78,0 0-1,-11-11 1</inkml:trace>
  <inkml:trace contextRef="#ctx0" brushRef="#br0" timeOffset="179455.28">16988 7274 0,'-11'-11'78,"-11"11"-62,1 11-1,-1 11-15,0-11 16,-11 22-16,0-11 16,11 10-16,-22 12 15,0 22-15,-21 0 16,10 10-16,-11 1 16,33-33-16,-10 11 15,-1-22-15,11-1 47</inkml:trace>
  <inkml:trace contextRef="#ctx0" brushRef="#br0" timeOffset="180231.87">16364 7351 0,'11'-11'62,"0"-11"-46,11 22 0,0 11-16,0 0 15,21 22-15,12-1 16,33 23-16,-12-11 15,12 11-15,-22 0 16,21 10-16,-10-10 16,-11 0-16,-22-33 62,-1-11-62,-21 0 203</inkml:trace>
  <inkml:trace contextRef="#ctx0" brushRef="#br0" timeOffset="-180968.53">18095 16728 0,'0'22'16,"0"0"-1,0-1-15,-11 1 16,11 0-16,-11 11 15,11 0-15,0 0 16,0 22-16,0-1 16,0 12-16,0-11 15,0-11-15,0-22 16,0 0-16,0-1 16,0 12-16,-11-11 46,0-11-30,0 11 15,22-22 94,11-11-109,0-22 0,-11 11-16,10 0 15,1-10 1,-11 21-1,33 0 17,-33 0-17,0 11 1,0 11-16,0 0 16,0 0-16,0 11 15,0-12 1,-11 1-16,0 33 15,-11-33 17,0 22-32,-11-22 0,0 11 15,0-11 1,0 0-16,0 11 16,-11-11-16,12-11 31,-1 0 0,-11 0 16,22 0-31,-22 0-1,11 0-15,-22 0 16</inkml:trace>
  <inkml:trace contextRef="#ctx0" brushRef="#br0" timeOffset="-180128.9499">18642 16925 0,'0'11'32,"0"0"-17,0 22-15,0-22 16,-11 22-16,0 21 15,0-10-15,0 11 16,-21-11-16,10 10 16,0 1-16,-11 11 15,11-22-15,0 0 16,22-12-16,0-21 47,0 0-16</inkml:trace>
  <inkml:trace contextRef="#ctx0" brushRef="#br0" timeOffset="-178872.9499">18993 17254 0,'-11'0'110,"-22"-11"-95,11 11-15,0 0 16,0 0 0,-11-11-1,22 11 1,0 11 0,0 11-16,1-12 15,-1 1-15,0 22 16,0-22-16,11 22 15,0-11-15,0 0 16,0 0 0,0-11-16,11-11 15,11 0-15,-1-33 16,23 0-16,0 0 16,0-22-16,0 1 15,-11 21-15,-12 11 78,-21 33-46,-11 22-17,11-22-15,0 22 16,0-12-1,0 1 1,0 0-16,0 11 16,0-22-16,0 22 15,11 11-15,11-11 16,0 10-16,-11-32 16,11 11 15,-11-22 0,11-22-31,-22 0 16</inkml:trace>
  <inkml:trace contextRef="#ctx0" brushRef="#br0" timeOffset="-178177.17">19540 17265 0,'-22'-11'32,"12"-11"-17,-1 22 1,-11 0-1,11 0 17,-11 11-17,11 0-15,-11 0 16,11 10-16,0 1 16,11 0-16,-11 0 15,11-11-15,11 11 16,-11 11-16,22-11 15,-11 0-15,11 0 47</inkml:trace>
  <inkml:trace contextRef="#ctx0" brushRef="#br0" timeOffset="-176617.28">19748 17319 0,'-10'0'16,"20"0"15,12 0-15,0-11-16,0 11 15,11 0-15,0-22 16,0-10-16,0-12 16,-11 11-16,-1 0 15,1 0-15,-11-11 16,11 11-16,-11-10 15,-11 32-15,0-11 63,0 11-63,-11 11 16,-11 0-1,11 11-15,-11 0 0,11 22 16,-10-22-16,-12 32 15,11-10 1,0 11-16,11-11 16,-11 0-16,0 11 15,11-22-15,0 21 16,0-10-16,11-11 16,0 22-16,0-11 15,0 0-15,0-11 16,0-1-16,0 12 15,0-11-15,0 0 16,0 0 15,0-11 47,0-22-62,0-11-16,0 0 16,11-22-16,11 12 15,0-23 1,11 22-16,-11 11 16,11 11-16,-22 0 15,11 11 16,-12 0-31,1 0 16,0 11-16,-11 11 16,0-11-16,0 11 15,0 0-15,0 11 16,0-11 0,-22 10-16,1-10 15,10-11-15,-22 11 16,22-22 15,-11 0-15,11-11-1,11-11-15,0 33 78,0 0-62,11 11-16,0-11 16,0 11-16,-11 11 15,11-22-15,0 11 16,11-11-16,-11-11 16,10 11-16,1-11 15,11 0 1,-22 0 46,0 0-30</inkml:trace>
  <inkml:trace contextRef="#ctx0" brushRef="#br0" timeOffset="-172369.69">22301 7789 0,'0'-11'63,"10"33"-17,-10-11-46,0 22 16,0-22-16,11 10 16,-11 12-16,0-11 15,0 0-15,0 11 16,0-22-16,0 22 16,0-11-1,11-11 188,0 0-187,11-11 0,0-11-16,11 0 15,-11-11 32,11 11-31,-11 0 62,-11 11-78,11 0 15,-12 11-15,-10 0 32,11 0-1,-11 11 0,-21-11-15,10-11-1,-22 11 17,22-11-32,-11 0 15,0 11 1,11-11 93</inkml:trace>
  <inkml:trace contextRef="#ctx0" brushRef="#br0" timeOffset="-171367.9799">22717 7811 0,'0'11'79,"0"0"-64,0 21-15,0-21 16,-11 22-1,11-11-15,0 0 16,0 0 0,-11 11 15,11-22-15,0 22 15</inkml:trace>
  <inkml:trace contextRef="#ctx0" brushRef="#br0" timeOffset="-169865.62">23089 7964 0,'0'-22'78,"-11"11"-15,-11 11-48,11 0 1,-11-11 0,1 11-1,-1 0 48,0 0-63,0 0 15,11 22-15,0 0 16,0-11 0,0 22-16,11-22 15,0 22-15,0-22 16,0 11-1,0-11-15,0 10 16,11 1-16,0-22 16,0 22-1,0-11-15,0-11 47,0-11-31,0 0-16,0 0 15,0-11-15,0 1 16,-1-1 15,-10 0 219,11 22-250,0 0 16,0 0 0,-11 11-16,11 11 15,-11-11-15,22 10 16,-11-10-16,0 0 15,0-11 64</inkml:trace>
  <inkml:trace contextRef="#ctx0" brushRef="#br0" timeOffset="-169016.8">23374 7975 0,'11'-11'32,"-11"-11"-1,-11 22 16,0 0-32,-11 0 1,0 0-16,0 22 16,-11 0-1,33-11-15,-11 22 16,11-22 0,0 22 15,0-11-16,0-12 1,0 1-16,11 11 16,-11-11 15,11 0-31,11-11 31,0 11-15,-11-11 31</inkml:trace>
  <inkml:trace contextRef="#ctx0" brushRef="#br0" timeOffset="-166760.84">23593 7909 0,'-11'0'47,"22"0"-16,0 0-15,22 0-16,-22 0 15,11 11-15,-11-11 16,11 0-16,10-11 15,-21 0 1,11-11 0,0-10-16,-11-1 15,22 0 1,-33 0-16,11 11 16,0-11-1,-11 11-15,0 0 16,0 0 15,0 12-31,-11-12 16,0 22-1,-11 0 17,0 0-1,11 22-16,0-12 1,0 12-16,0 0 16,0 0-16,0 0 15,-10 11-15,21-11 16,-11 0-16,11 11 16,-11-11-16,11-1 15,0 1 1,-11 0-16,0 22 15,11-11-15,0-11 16,-11 22-16,0-11 16,0 21-16,0-21 15,0 11-15,0-11 16,11-11 0,-11 0 30,11 11-30,-11-22 78,22-33-63,0-11-31,11 0 16,11-11-1,-11-11-15,11 22 16,-1 12-16,-21-23 16,0 22-1,22-11 1,-22 11-1,0-11 17,11 22-17,11-11 17,-22 0-1,22 22-16,-22 0 1,10 0 0,-10 22-1,0-11 1,0 0-16,0 11 16,-11 0-1,0 0-15,0 0 0,-11 11 47,0-22-31,-11 0-16,12-11 15,-12 0 1,11 0-16,-11 0 31,0 0-15,11 0-1,-11 0 17,0-11-17,11 0 1,0 11 0,0 0 140,11 11-156,0 0 15,11 11-15,11-1 16,0 1-16,11 33 16,0-11-16,0-22 15,-12 0-15,-10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18:22:35.6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20248 10077 24575,'2'-6'0,"-1"2"0,-1-1 0,2 2 0,-1-3 0,1 0 0,-1 0 0,0 0 0,2 1 0,0-3 0,-1 0 0,0-1 0,-1 3 0,-1 1 0,1 1 0,1-2 0,-1 0 0,1-2 0,0 1 0,0 2 0,1-2 0,5 0 0,-1-3 0,2 3 0,-3 1 0,1 4 0,0-1 0,3 0 0,-2 0 0,0 1 0,-2-1 0,2 3 0,3-2 0,9-1 0,-1 2 0,-1-1 0,-7 1 0,-8 1 0,-1 0 0,0 0 0,6 0 0,7-4 0,8 1 0,6-2 0,-1 2 0,-5 1 0,-3 1 0,-7 1 0,-4 0 0,-3 2 0,-2 8 0,0 9 0,2 9 0,-1 6 0,0-7 0,-2-8 0,-2-9 0,-1-5 0,0 3 0,2 4 0,-1 9 0,1 7 0,-2 7 0,0 2 0,-2-4 0,2-8 0,-1-9 0,0-6 0,0-3 0,0 6 0,-2 13 0,0 10 0,-2 4 0,-1-7 0,-2-10 0,-1-8 0,-1-4 0,1-4 0,-4-3 0,-11-3 0,-20 0 0,-10-1 0,-7-2 0,9 0 0,14-2 0,10-1 0,10 1 0,5-2 0,3 0 0,0-7 0,4-2 0,0-9 0,2 1 0,1 1 0,1 7 0,-1 5 0,3 6 0,-1 0 0,0 3 0,1-2 0,-1-1 0,3-5 0,4-8 0,5-9 0,3-5 0,0-3 0,-3 9 0,-4 9 0,-3 6 0,-1 5 0,0 0 0,0 2 0,-2-1 0,2 0 0,-1-1 0,0 2 0,0 0 0,-2 1 0,2 1 0,0-1 0,-1 2 0,0 1 0</inkml:trace>
  <inkml:trace contextRef="#ctx0" brushRef="#br0" timeOffset="4940">19993 9540 24575,'-14'11'0,"-18"2"0,-20 3 0,13-6 0,-3 0 0,0 0 0,1-1 0,6-1 0,3-1 0,-7 2 0,26-6 0,9-1 0,-1 1 0,-8 5 0,-2 0 0,-5 0 0,8-4 0,3-1 0,7-2 0,7 4 0,18 3 0,8 5 0,20 5 0,6 1 0,7-4 0,-13-5 0,-17-6 0,-21-2 0,-10-1 0,2 2 0,4 2 0,4 2 0,-2-1 0,-3-1 0,-5-2 0,0-2 0,15 5 0,25 4 0,7 1 0,-5-1 0,-22-6 0,-23-6 0,-14-6 0,-2-2 0,1-1 0,2 4 0,9 6 0,2 1 0,0 0 0</inkml:trace>
  <inkml:trace contextRef="#ctx0" brushRef="#br0" timeOffset="6549">19965 9638 24575,'-4'9'0,"-1"0"0,-1 1 0,-1 3 0,-3 4 0,1 1 0,-1 3 0,1-2 0,-1-1 0,1 0 0,-1-4 0,0 0 0,0 0 0,-2-1 0,1 1 0,0-2 0,5-2 0,3-4 0,2-2 0,0-2 0,-1 2 0,-3 3 0,1 2 0,0 0 0,1-2 0,2-3 0,-1-1 0,2 0 0,-2 0 0,2 1 0,-1-1 0,0-1 0,1 0 0,-1-1 0,3 0 0,5 1 0,-3 0 0,3-1 0</inkml:trace>
  <inkml:trace contextRef="#ctx0" brushRef="#br0" timeOffset="12571">20368 10543 24575,'-5'4'0,"0"-1"0,1 0 0,1-1 0,0 0 0,-3-1 0,-6 2 0,-1 2 0,-4 2 0,2 0 0,0 2 0,-2 2 0,-7 5 0,-7 7 0,-7 5 0,2 2 0,8-6 0,6-5 0,8-5 0,-2-2 0,-1 4 0,0-1 0,-7 13 0,-2 2 0,-2 3 0,-3-1 0,2-5 0,0 1 0,-3 1 0,2-1 0,2-5 0,3-2 0,0 2 0,-1 0 0,-5 6 0,-6 6 0,-1 0 0,-3 5 0,-2-2 0,-1 0 0,1-3 0,9-7 0,10-8 0,12-7 0,5-6 0,2-1 0,2 0 0,-1 0 0,-1 2 0,0-1 0,0-2 0,2-1 0,2-3 0,0 0 0,-1-1 0,0 0 0</inkml:trace>
  <inkml:trace contextRef="#ctx0" brushRef="#br0" timeOffset="17053">18928 12025 24575,'0'-12'0,"0"-9"0,0-5 0,0-2 0,1 3 0,0 9 0,2 4 0,1 0 0,1-1 0,0-5 0,1 2 0,0 2 0,-1 4 0,1 2 0,1 2 0,0 0 0,1 1 0,3 0 0,2-4 0,1-1 0,-1-3 0,0 3 0,-2 2 0,2 4 0,-2 2 0,-2 0 0,0 2 0,8 3 0,33 3 0,-9-2 0,3-1 0,6 1 0,0 0 0,-3 0 0,-2-2 0,12 2 0,-33-2 0,-15 0 0,-6 1 0,1 6 0,1 6 0,0 3 0,-2 1 0,-2-2 0,0 0 0,-1-5 0,-2-2 0,0-4 0,-3 1 0,-5 9 0,-4 5 0,-12 11 0,-6 0 0,-9-4 0,-5-7 0,-1-7 0,-2-6 0,6-3 0,10-1 0,11-2 0,8 0 0,2-1 0,-1 0 0,0 0 0,1 0 0,-1 0 0,3 0 0,-2-2 0,-4-1 0,-7-3 0,-4 1 0,2-1 0,8 1 0,5-2 0,4 2 0,2-2 0,0 3 0,-1 0 0,-2 0 0,-4-2 0,1 0 0,3 1 0,2 0 0,-2 2 0,6 2 0,-4-2 0</inkml:trace>
  <inkml:trace contextRef="#ctx0" brushRef="#br0" timeOffset="18161">18530 11149 24575,'13'-2'0,"10"0"0,30 2 0,7 1 0,-7 0 0,-18 0 0,-22 2 0,22 7 0,-2-1 0,5 1 0,-24-6 0,-17-5 0,-23-5 0,-9-4 0,1 3 0,1-1 0,-1-2 0,-3 3 0</inkml:trace>
  <inkml:trace contextRef="#ctx0" brushRef="#br0" timeOffset="20460">18512 11161 24575,'21'-2'0,"-4"-1"0,-1 2 0,-10-1 0,-7 3 0,-5 3 0,-1 0 0,-1 4 0,0 4 0,-5 8 0,3 2 0,-5 4 0,4-4 0,2-3 0,1-3 0,1-2 0,-1 5 0,1-2 0,-1 1 0,4-4 0,0-3 0,1 1 0,1-2 0,1-3 0,1-3 0,1-4 0,0 1 0,5-3 0,4-3 0,15-2 0,6-5 0,-1 2 0,-7 0 0,-14 5 0,-4 1 0,-1 3 0,-1-1 0,0 3 0,2 1 0,3 3 0,1-1 0,1 1 0,-1-1 0,-1-1 0,1 1 0,-2-1 0,-4 9 0,-1 4 0,0 5 0,-1-1 0,-1-6 0,-1-4 0,-2-1 0,-1-2 0,-1 2 0,-4-3 0,-7 1 0,-8-3 0,-4-1 0,2 0 0,10-3 0,4 2 0,2-2 0,-7-1 0,-8-1 0,-4-3 0,-9-2 0,3-1 0,8 3 0,10 3 0,14 2 0,4 2 0,-1-1 0,1 0 0,-2 0 0</inkml:trace>
  <inkml:trace contextRef="#ctx0" brushRef="#br0" timeOffset="33103">19021 12159 24575,'-7'8'0,"-6"5"0,-6 3 0,-3 1 0,0 2 0,-1 0 0,3 1 0,1-2 0,3-3 0,1 1 0,-4 0 0,-3 3 0,-5 3 0,-5 6 0,2 3 0,-3 2 0,6-2 0,-5 3 0,-2 2 0,-1 1 0,5-2 0,3-7 0,4-4 0,1-3 0,2-2 0,-2 1 0,-3 2 0,-7 6 0,-1 5 0,2 2 0,9-2 0,0-4 0,-1-1 0,-2-1 0,-3 0 0,-8 5 0,-4 0 0,-7 6 0,1-1 0,17-13 0,-1 0 0,0-2 0,0 1 0,-4 4 0,1-1 0,4-2 0,2-2 0,-15 15 0,14-10 0,11-9 0,8-9 0,4-5 0,4-3 0,1-1 0,-1 0 0</inkml:trace>
  <inkml:trace contextRef="#ctx0" brushRef="#br0" timeOffset="36610">17381 13823 24575,'0'-28'0,"-1"-5"0,0-7 0,0 8 0,1 3 0,1 8 0,0-1 0,0-1 0,1 6 0,3-2 0,-1 11 0,2-4 0,2 5 0,0 0 0,6 0 0,4-1 0,4 0 0,5-1 0,4 2 0,-2 1 0,-6 3 0,-8 2 0,-6 1 0,5 2 0,9 2 0,11 0 0,-2 1 0,-2 0 0,-9-1 0,-6 0 0,-3 2 0,-3 1 0,-1 4 0,1 5 0,-1-1 0,0 3 0,-4 3 0,0 6 0,-2 5 0,0 2 0,0-7 0,-1-7 0,0-6 0,-3 1 0,0 4 0,-2 6 0,1-3 0,0-5 0,2-8 0,-2-1 0,0-1 0,-2 4 0,1 1 0,0-1 0,-3 0 0,2-4 0,-8 2 0,-7-2 0,-9 3 0,-1-2 0,2-2 0,7-3 0,0-3 0,1-1 0,1 0 0,-1-1 0,-4 1 0,3 1 0,0-2 0,8 1 0,5 0 0,0-2 0,-3 1 0,1-1 0,1 1 0,4-1 0,1-1 0,0-1 0,0-1 0,-1 0 0,2-3 0,0-3 0,0-1 0,2 0 0,-1 2 0,0 0 0,0 4 0,1 1 0,0 3 0,0 0 0,0-1 0,-2-3 0,1 1 0,-1-5 0,1 3 0,-1-1 0,2 1 0,0 2 0,0-5 0,-1 1 0,2-4 0,-1 3 0,1-1 0,0 4 0,0-1 0,0 2 0,0 1 0,0 2 0,0 3 0,0 1 0</inkml:trace>
  <inkml:trace contextRef="#ctx0" brushRef="#br0" timeOffset="39463">17344 13053 24575,'-12'2'0,"-5"3"0,-8 5 0,-1 4 0,-3-1 0,6-1 0,-2-2 0,-3 1 0,-8 7 0,-9 1 0,1 2 0,9-4 0,11-5 0,8-2 0,4 2 0,-1 1 0,1 1 0,-1 4 0,7-2 0,0 3 0,6-5 0,1-4 0,1-4 0,1-1 0,5 4 0,4 11 0,11 15 0,-2-1 0,0-5 0,-10-15 0,-6-13 0,1-9 0,12-13 0,1-7 0,-2 6 0,-6 7 0,-10 13 0,2-6 0,-1-9 0,0-11 0,-1-5 0,-1 8 0,0 8 0,-1 11 0,-6 4 0,-4 1 0,-6 0 0,-2-2 0,5 2 0,1 0 0,7 1 0,0 0 0,2 0 0,-6 0 0,1 0 0,0 0 0,3 0 0,4 0 0,0 0 0,1 0 0</inkml:trace>
  <inkml:trace contextRef="#ctx0" brushRef="#br0" timeOffset="46473">17419 13972 24575,'0'6'0,"-3"1"0,-5 9 0,-10 10 0,-5 10 0,-11 6 0,-1 1 0,-3-2 0,3 1 0,0-2 0,2 4 0,1 3 0,1 5 0,4-3 0,-1 0 0,0-10 0,1-4 0,1-7 0,1-3 0,-3-3 0,1-2 0,3-1 0,2-1 0,9-4 0,-18 12 0,8-3 0,-13 12 0,9-9 0,7-6 0,4-5 0,5-6 0,4-2 0,1-2 0,1-1 0,-2 2 0,0 1 0,0 0 0,2 1 0,0-2 0,3-3 0,-1-1 0,2-2 0,0-1 0</inkml:trace>
  <inkml:trace contextRef="#ctx0" brushRef="#br0" timeOffset="49043">17722 14013 24575,'0'5'0,"4"9"0,6 12 0,8 18 0,4 9 0,4 5 0,-10-13 0,0 2 0,-7-11 0,2 5 0,4 3 0,2 7 0,-2 3 0,-1-1 0,-8-5 0,0-7 0,0-5 0,0-4 0,1-6 0,1-3 0,-3-6 0,3-1 0,-5-4 0,3 2 0,2 2 0,5 5 0,2 2 0,2 1 0,2-3 0,0-1 0,-2-2 0,-5-6 0,-7-5 0,-5-6 0,1 0 0,-1 0 0,3 1 0,-2 1 0,3 3 0,1 7 0,4 6 0,0 1 0,-1-5 0,-4-7 0,-2-7 0,-2 1 0,1-1 0,0 0 0,-1 1 0,1-1 0,-1 1 0</inkml:trace>
  <inkml:trace contextRef="#ctx0" brushRef="#br0" timeOffset="59567">14939 15358 24575,'-2'5'0,"1"-1"0,0-3 0,1 1 0,-1 1 0,-2 3 0,1-1 0,-1 4 0,-1-2 0,3 1 0,-2 0 0,3 0 0,0 2 0,1 1 0,1 0 0,-1-1 0,2-3 0,-1 0 0,4 1 0,8 2 0,0 1 0,1-3 0,-7-2 0,3 2 0,9 2 0,-2-3 0,5 1 0,-12-8 0,6 0 0,14 0 0,6 1 0,0 0 0,-14 0 0,-14-3 0,-7-2 0,-1-4 0,0-1 0,-1-2 0,-1 0 0,0 0 0,1-1 0,-1 3 0,1 0 0,-2 0 0,0 3 0,0-1 0,0 4 0,2-1 0,-2 1 0,2 0 0,-3 2 0,2-1 0,-2 0 0,0-2 0,-2-1 0,0 1 0,0-1 0,-5 2 0,-3-1 0,-4-1 0,3 2 0,6-1 0,3 1 0,3 1 0,-1 0 0,0 1 0,0 0 0,2-1 0,-1 0 0,-1-1 0,0 0 0,-1 2 0,1 0 0,2 1 0,-6-1 0,-7-1 0,-13-1 0,-1-1 0,0 1 0,14 1 0,7 1 0,5 2 0,0-1 0,8 3 0,4 0 0,5 1 0,0-1 0,-7-2 0,-4 0 0</inkml:trace>
  <inkml:trace contextRef="#ctx0" brushRef="#br0" timeOffset="62699">15553 15437 24575,'-3'5'0,"1"0"0,2-3 0,-3 5 0,2-1 0,-2 5 0,1-1 0,0-1 0,0-1 0,1 5 0,1-6 0,0 5 0,2 2 0,1-3 0,3 5 0,3-4 0,1-4 0,4 0 0,1 2 0,-1-3 0,-4 0 0,-3-5 0,-1-1 0,6-1 0,15 2 0,11 2 0,-3 0 0,-10 2 0,-14-5 0,-6 0 0,8-3 0,6-1 0,14-3 0,6 0 0,-5 2 0,-8 1 0,-15 0 0,-9-1 0,-3-2 0,-3-3 0,-1-1 0,-1-2 0,0 1 0,3 1 0,0 3 0,2 1 0,-4 0 0,0-3 0,-4-1 0,-2-2 0,0 2 0,2 1 0,1 3 0,0-3 0,-9-2 0,-9-1 0,1 1 0,1 5 0,13 4 0,0 1 0,0 0 0,-5-1 0,3 0 0,2 1 0,6-1 0,1 1 0,0 0 0,1 0 0,-5 0 0,-10 0 0,-4-2 0,-4 1 0,10 0 0,6 1 0,9 1 0,1 0 0,1 2 0</inkml:trace>
  <inkml:trace contextRef="#ctx0" brushRef="#br0" timeOffset="64618">14509 15331 24575,'-11'5'0,"1"3"0,5-4 0,1 4 0,3-3 0,0 4 0,1 4 0,1-1 0,0 3 0,4 2 0,1-4 0,3 2 0,1-6 0,1-2 0,6 0 0,5 0 0,3 3 0,6-2 0,2 1 0,4-5 0,4-1 0,-3-3 0,-10 0 0,-10 0 0,-12-1 0,-5-2 0,0-6 0,-1-1 0,0-1 0,0 3 0,0 2 0,1 0 0,-1-4 0,-1 0 0,-1-2 0,-4 2 0,3 1 0,-2 2 0,3 1 0,-4-1 0,-3 2 0,-7-2 0,-6 1 0,-10-2 0,3 1 0,-5-1 0,9 3 0,2 1 0,6 1 0,6 1 0,5 0 0,4 2 0,0-1 0,12 5 0,-8-3 0,9 4 0</inkml:trace>
  <inkml:trace contextRef="#ctx0" brushRef="#br0" timeOffset="67065">16222 15562 24575,'-4'4'0,"-1"-2"0,2 0 0,0 0 0,-1 1 0,1 2 0,0 0 0,0 1 0,1 2 0,1 0 0,2 2 0,12 7 0,-3-7 0,8 6 0,-3-8 0,0-2 0,2 1 0,-1-4 0,-3-1 0,3 0 0,0 0 0,2 0 0,-3-1 0,-3-1 0,-3 0 0,0 0 0,0 0 0,-1-1 0,-2 0 0,-1-3 0,5-1 0,1 1 0,2-1 0,-5-2 0,-4-1 0,-4-1 0,0 0 0,0 4 0,-5-9 0,-1 7 0,-3-8 0,2 8 0,0 0 0,3 2 0,0-1 0,-2 1 0,-3-3 0,-3 0 0,-4 0 0,-8-2 0,-6 2 0,-1 0 0,7 2 0,11 4 0,8 1 0,-4 0 0,-1 0 0,-2 1 0,4 0 0,1 0 0,0 2 0,-2 0 0,1 1 0,4 0 0,4-2 0,3 1 0,-1-2 0,0 1 0</inkml:trace>
  <inkml:trace contextRef="#ctx0" brushRef="#br0" timeOffset="69113">14113 15298 24575,'-2'6'0,"0"-1"0,-1 2 0,0-2 0,1-1 0,0 1 0,1-1 0,-1 5 0,2-2 0,0 2 0,1-2 0,1 2 0,3 1 0,-1 0 0,5-1 0,3-2 0,8 1 0,15 0 0,8 0 0,-2-2 0,-13-1 0,-17-4 0,-4-4 0,5 0 0,4-2 0,0 1 0,-4-1 0,-9-4 0,-1-1 0,-2-4 0,-2 2 0,1-1 0,-2 3 0,-5-3 0,2 5 0,-2 0 0,3 4 0,-2 0 0,-3 0 0,-10-4 0,-10-3 0,1 3 0,4 0 0,14 7 0,7 0 0,1 1 0,-4 4 0,-2 1 0,-2 3 0,4-1 0,2-3 0,5-2 0,4 0 0,-2-1 0,3 1 0</inkml:trace>
  <inkml:trace contextRef="#ctx0" brushRef="#br0" timeOffset="74294">13711 15338 24575,'-5'1'0,"2"0"0,1 1 0,2 1 0,-2 5 0,1-1 0,-1 1 0,1-4 0,1-1 0,2 1 0,2 1 0,6-2 0,5 3 0,1-4 0,-1 1 0,-5-1 0,-2-1 0,0 0 0,5 0 0,5-1 0,6 1 0,-1-1 0,-6 0 0,-7 0 0,-6-2 0,2-1 0,5-4 0,4-1 0,-2 1 0,-4-2 0,-6 2 0,-3-2 0,1 3 0,0 0 0,-1 2 0,0-2 0,-1 1 0,-1-2 0,-2 3 0,2-1 0,0 1 0,2 1 0,-1 0 0,1 1 0,-3-1 0,1 1 0,-4-1 0,-1-1 0,-6 0 0,1 0 0,-1 0 0,4 2 0,0 1 0,2 0 0,-3-1 0,-1 2 0,0-1 0,3 2 0,3 1 0,3 0 0,0-1 0,1 0 0,-2 0 0,2-1 0,-6 3 0,2-2 0,-1 2 0,1-2 0,3 2 0,-1-2 0,1 1 0,0 0 0,-1-1 0,3 0 0,-2-1 0</inkml:trace>
  <inkml:trace contextRef="#ctx0" brushRef="#br0" timeOffset="85551">16646 15526 24575,'-2'7'0,"0"-1"0,1-2 0,1-2 0,0 2 0,0 2 0,3 4 0,2 0 0,2-1 0,0-3 0,-1-4 0,-3 0 0,1 0 0,-2 0 0,4 1 0,1 1 0,5 1 0,2 0 0,-1 1 0,-3-3 0,-3 0 0,1-1 0,6 1 0,7 0 0,0 1 0,0 1 0,-1 0 0,-1-2 0,-2 0 0,-5-4 0,-7-5 0,0-2 0,2-3 0,1 1 0,2-2 0,-1 1 0,-4-2 0,-1 2 0,-2 3 0,-1-1 0,-2 2 0,1-1 0,-3-3 0,2 2 0,-2-5 0,0 2 0,0 4 0,2 2 0,-1 2 0,-3-4 0,-6-2 0,-3 0 0,-1 1 0,4 4 0,-4 1 0,-3 0-6784,1 0 6784,4 2 0,7 0 0,2 2 0,-1-1 0,-8-3 0,-4 0 0,-9-2 0,8 2 0,1 2 6784,11 2-6784,1 2 0,2 4 0,-1 1 0,-1-1 0,3-1 0,-4-3 0,1-1 0,-2 0 0,3-1 0,2 2 0,1 0 0,-1 2 0,2 0 0,-1-1 0,1 0 0,-1-2 0,0 2 0,-2-1 0,1 2 0,0-2 0,1 0 0,2-1 0,0 1 0,0-1 0</inkml:trace>
  <inkml:trace contextRef="#ctx0" brushRef="#br0" timeOffset="107455">18148 15078 24575,'0'6'0,"-1"1"0,0-3 0,0 3 0,2 0 0,-1 1 0,1-1 0,0-2 0,-1-1 0,0 2 0,0 1 0,1 2 0,-1 1 0,1-1 0,-1-1 0,1 0 0,-1 0 0,1 1 0,0 0 0,-1 0 0,2 0 0,-2-1 0,1 1 0,0-2 0,1 2 0,0-2 0,0 1 0,-1 0 0,0-2 0,0 1 0,0-1 0,0-1 0,1 3 0,4 1 0,-2 0 0,2-2 0,-3-2 0,0-2 0,0-1 0,-1 1 0,0-1 0,0-1 0,4 1 0,2 2 0,1-1 0,-3 0 0,-2-2 0,-2 1 0,4 3 0,5 3 0,9 2 0,-1-2 0,-3-3 0,-7-3 0,-6 0 0,2-1 0,1 2 0,2 1 0,2 3 0,-2-3 0,1 3 0,-3-2 0,1 0 0,-1 0 0,-1-1 0,-3 0 0,1 0 0,3 3 0,7 2 0,9 7 0,-3-4 0,-1 0 0,-11-8 0,-3-1 0,-3-1 0,2 0 0,2 5 0,0-2 0,3 4 0,-2-1 0,0-1 0,-2 0 0,0 1 0,1 5 0,3 5 0,5 7 0,1-1 0,0-3 0,-2-4 0,-4-6 0,-2-2 0,-2-1 0,0 0 0,1 1 0,2 2 0,0 0 0,-1-3 0,-2 1 0,-1-4 0,-1-1 0,0-1 0,1 2 0,0 1 0,1-1 0,-2-1 0,0-2 0,-1 0 0,0-1 0,1 0 0,15 2 0,-11-2 0,11 1 0</inkml:trace>
  <inkml:trace contextRef="#ctx0" brushRef="#br0" timeOffset="113573">17546 16605 24575,'-9'2'0,"-4"3"0,-1 1 0,-6 3 0,4 2 0,2 0 0,5 0 0,3-1 0,2 3 0,1 6 0,1 1 0,1-1 0,2-6 0,2-2 0,3-1 0,7 4 0,3-2 0,7-1 0,3-7 0,2-2 0,11-2 0,-3 2 0,2 2 0,-12 0 0,-10-1 0,-8-4 0,0-3 0,4-4 0,13-4 0,3-1 0,-2 0 0,-10 3 0,-11-1 0,-5 2 0,-1-3 0,-2 0 0,-1 0 0,-2 1 0,2 2 0,-2 2 0,1 0 0,-3-2 0,-2-2 0,-4 0 0,-3 1 0,2 1 0,3 4 0,3 1 0,3 3 0,-8 0 0,-1 1 0,-4-1 0,6 1 0,5 0 0,2-1 0,-1 0 0,-2 0 0,7 1 0,9 0 0,9-1 0,-5 1 0,-1-1 0</inkml:trace>
  <inkml:trace contextRef="#ctx0" brushRef="#br0" timeOffset="114981">18019 16670 24575,'-5'1'0,"-2"1"0,3 0 0,-1 2 0,1 2 0,2 4 0,1-1 0,1 3 0,1-3 0,0 1 0,7 4 0,6 6 0,5-1 0,1-3 0,0-7 0,3-6 0,12 1 0,6-1 0,-5 0 0,-11-1 0,-15-2 0,-5-1 0,1-4 0,4 0 0,2-3 0,0 0 0,-2-1 0,-5-3 0,-2-1 0,-3 0 0,-1-1 0,0 1 0,-3-2 0,0 1 0,-3 0 0,1 3 0,1 2 0,2 1 0,1 2 0,-2-2 0,-5-2 0,0 2 0,-2-2 0,3 5 0,3 2 0,-2 1 0,-9 1 0,-10-1 0,-2 2 0,6-1 0,13 2 0,9-1 0,2 1 0,-1 0 0,1-1 0</inkml:trace>
  <inkml:trace contextRef="#ctx0" brushRef="#br0" timeOffset="116685">17050 16588 24575,'-8'5'0,"-4"2"0,-1 1 0,0 0 0,6 0 0,2 1 0,2 1 0,1 4 0,1 3 0,1-1 0,1 1 0,0-5 0,2-3 0,2 1 0,3 0 0,5 2 0,0-5 0,-2-2 0,-3-4 0,3-1 0,13-2 0,15-1 0,4-1 0,-7 1 0,-15 1 0,-13 1 0,-5-3 0,0-2 0,3-8 0,2-2 0,0-3 0,-2 4 0,-2 0 0,-2 5 0,0 3 0,-1 1 0,-1 3 0,-5-4 0,-5-4 0,-3-2 0,-1 1 0,4 5 0,6 4 0,0 0 0,-1-2 0,-5-1 0,-2 2 0,1 1 0,2 2 0,3 2 0,-1 0 0,3 1 0,-1-2 0,4 2 0,-1-1 0,0 0 0,0 1 0,0-1 0,1 1 0,4-1 0,11 4 0,-7-3 0,7 2 0</inkml:trace>
  <inkml:trace contextRef="#ctx0" brushRef="#br0" timeOffset="118420">18534 16709 24575,'-4'1'0,"-1"1"0,3 2 0,-1 1 0,1 2 0,-1 3 0,1 3 0,1 2 0,2-2 0,2-2 0,1-2 0,3 1 0,0 3 0,5-2 0,3 0 0,1-4 0,3-2 0,4 0 0,8 0 0,7-3 0,0-4 0,-12-6 0,-10-1 0,-11-4 0,-2 2 0,2-3 0,2 2 0,1 0 0,-2-3 0,-1 2 0,-6-2 0,-1 0 0,-3-2 0,-2 0 0,-2 3 0,1 5 0,-5 3 0,-10 1 0,-3 0 0,-3 0 0,5 3 0,6 0 0,-10 0 0,-8 2 0,2-1 0,9 1 0,15 1 0,16 2 0,0 2 0,3 0 0,-1-1 0,-4-1 0,-1-2 0,-3 0 0</inkml:trace>
  <inkml:trace contextRef="#ctx0" brushRef="#br0" timeOffset="120553">16503 16594 24575,'-4'7'0,"1"0"0,0 1 0,1 2 0,1 2 0,-2 5 0,2-3 0,-2 3 0,2-6 0,1-1 0,1-1 0,0 2 0,1-4 0,0 0 0,1-3 0,3 0 0,6 1 0,7 1 0,6 1 0,4-3 0,5-2 0,13 0 0,4-2 0,5 0 0,-15 0 0,-18 0 0,-14-1 0,-6-1 0,1-4 0,2-2 0,-1-3 0,0-2 0,-4-3 0,-3 3 0,0 1 0,-1 4 0,-1 0 0,-3-2 0,-2 2 0,-2-2 0,3 4 0,2 1 0,0 1 0,-3 0 0,-2-2 0,-2 3 0,-3-2 0,-7 2 0,-5-1 0,0 1 0,9 1 0,9 1 0,4 0 0,0 0 0,-1 1 0,-2-1 0,1 1 0,1 0 0,0 0 0,3 1 0,0-2 0,2 3 0,0-2 0,1 2 0,-1 2 0,2 0 0,-1-1 0,0-1 0,-1-1 0,1-1 0,0 0 0</inkml:trace>
  <inkml:trace contextRef="#ctx0" brushRef="#br0" timeOffset="124144">19084 16584 24575,'-2'7'0,"0"0"0,-2 1 0,2 1 0,-3 3 0,2-2 0,-2 3 0,1 0 0,-1 0 0,-1 2 0,2-1 0,-1 6 0,2-2 0,-2 8 0,1-1 0,-1 3 0,1-4 0,0-3 0,1-2 0,-1-1 0,1 5 0,0-3 0,1-2 0,1-7 0,1-6 0,-1-3 0,1-1 0,7-9 0,4-5 0,0 2 0,-2 0 0</inkml:trace>
  <inkml:trace contextRef="#ctx0" brushRef="#br0" timeOffset="125829">19223 16835 24575,'-1'7'0,"-3"2"0,-1 2 0,1 3 0,-1 0 0,4-1 0,0-2 0,1-5 0,1 5 0,3-7 0,2 4 0,0-4 0,-1-2 0,-1-2 0,7 0 0,9 0 0,12 0 0,-2 0 0,-3 0 0,-8 0 0,-3-2 0,2-3 0,-3-3 0,1-8 0,-6 1 0,0-3 0,-2 3 0,-1-1 0,3 0 0,-2 1 0,-1 1 0,-3 0 0,-3 3 0,0-1 0,-2 2 0,-2 1 0,-4-2 0,-4 1 0,-3 1 0,-1 3 0,-8 3 0,-12 1 0,-9 0 0,4 1 0,10 0 0,16 0 0,5 2 0,4 0 0,0-1 0,3 1 0,1 0 0,0 3 0,0 1 0,-1 0 0,0-1 0,1-1 0,1-2 0,0 1 0</inkml:trace>
  <inkml:trace contextRef="#ctx0" brushRef="#br0" timeOffset="131836">19485 12091 24575,'2'16'0,"2"6"0,1 9 0,-1 2 0,1 1 0,2 2 0,2-1 0,0 4 0,1 1 0,-4-1 0,0-2 0,-2-4 0,-1-5 0,-1 2 0,2 2 0,6 8 0,1 1 0,3 2 0,-4-5 0,-1-2 0,-3-3 0,1 1 0,-2-7 0,1-2 0,-4-8 0,2 2 0,-2-7 0,4 8 0,-2-5 0,1 0 0,-2-3 0,-1-5 0,0 2 0,0 0 0,0 5 0,3 3 0,-1 0 0,-1-5 0,0-4 0,0-4 0,1 3 0,0-3 0,0 3 0,-2-4 0,-1 0 0,2 4 0,-1-2 0,-1 1 0,1-1 0,0 1 0,2 5 0,2 0 0,0 3 0,-1-5 0,-3 0 0,0-4 0,0 7 0,4 8 0,1 5 0,0-2 0,0-10 0,-5-10 0,3-3 0,-4-1 0,0 1 0</inkml:trace>
  <inkml:trace contextRef="#ctx0" brushRef="#br0" timeOffset="135025">19615 13667 24575,'-5'7'0,"-1"1"0,1 2 0,-3 4 0,2-2 0,2 3 0,0-2 0,3-1 0,2 1 0,3 2 0,2 2 0,5 0 0,-1-2 0,5-6 0,1-4 0,6-1 0,3-5 0,8-5 0,7-10 0,3-4 0,-7-1 0,-15 3 0,-13 3 0,-7 4 0,-2 3 0,-3-6 0,-5 3 0,-8-7 0,0 5 0,0 3 0,7 2 0,4 4 0,1-3 0,-5 0 0,-2-1 0,-3 1 0,4 3 0,4 2 0,4 1 0,-3 1 0,1 0 0,-2 0 0,3 0 0,2 1 0,17-1 0,-10 1 0,11-1 0</inkml:trace>
  <inkml:trace contextRef="#ctx0" brushRef="#br0" timeOffset="136250">20028 13667 24575,'-3'4'0,"-1"1"0,2 1 0,1 2 0,-1 3 0,0 3 0,0 2 0,-1 3 0,2 0 0,0 3 0,3 0 0,0-3 0,3-5 0,-2-9 0,3-2 0,1-2 0,12 1 0,19 1 0,11 0 0,0-1 0,-16-5 0,-17-2 0,-12-4 0,-3-2 0,-1-4 0,0-1 0,-4-8 0,-3 0 0,-2 0 0,1 7 0,3 6 0,4 5 0,-1 1 0,0 0 0,-7-2 0,-17-4 0,9 4 0,-5 0 0,20 9 0,10 1 0,4 3 0,-5-3 0,1 0 0</inkml:trace>
  <inkml:trace contextRef="#ctx0" brushRef="#br0" timeOffset="137393">20454 13711 24575,'-3'6'0,"0"1"0,-1-4 0,1 3 0,-2-1 0,-1 4 0,1 1 0,1 0 0,2-1 0,2 1 0,4 3 0,3 1 0,14 9 0,1-7 0,0 0 0,-9-9 0,-7-5 0,1-2 0,5 0 0,6-2 0,15 1 0,-2-3 0,1-1 0,-14-2 0,-9-11 0,-7-8 0,-1-8 0,-4 2 0,-11 1 0,-15 6 0,1 6 0,0 4 0,16 11 0,8 1 0,0 2 0,3 0 0,-1 0 0,0 0 0,1 1 0,1 4 0,8 0 0,13 5 0,-9-5 0,7 0 0</inkml:trace>
  <inkml:trace contextRef="#ctx0" brushRef="#br0" timeOffset="138824">20934 13722 24575,'-5'8'0,"-6"0"0,0 2 0,-3 2 0,5-1 0,3-2 0,4 0 0,2 0 0,1 3 0,3 2 0,2 0 0,5-4 0,-2-3 0,2-3 0,2-3 0,17-1 0,27 0 0,-4 0 0,-3-1 0,-29-4 0,-18-5 0,-3-9 0,0-7 0,-1 0 0,-4 0 0,0 7 0,-2 5 0,1 4 0,1 2 0,-4-1 0,-6-2 0,-16-3 0,-18-2 0,3 2 0,6 6 0,23 5 0,11 3 0,-2 0 0,-3 1 0,0 1 0,3 1 0,5 0 0,9 1 0,1-1 0,0 1 0,-2-3 0</inkml:trace>
  <inkml:trace contextRef="#ctx0" brushRef="#br0" timeOffset="140176">21501 13539 24575,'-4'10'0,"-1"3"0,-1 7 0,0 5 0,-2 12 0,-2 1 0,-2 11 0,-1-3 0,0 9 0,2-5 0,0 3 0,4-16 0,1-11 0,4-13 0,0-8 0,1-4 0,1 0 0,-1 2 0,0 0 0,1 1 0,0-3 0,3 0 0,12-7 0,-2 1 0,2-1 0,-9 3 0</inkml:trace>
  <inkml:trace contextRef="#ctx0" brushRef="#br0" timeOffset="141666">21649 13875 24575,'-9'10'0,"2"-1"0,1-4 0,4 1 0,-1 2 0,1 6 0,0 2 0,1-2 0,0-6 0,3-4 0,3-2 0,7 0 0,0 0 0,6 0 0,-4 0 0,-1-1 0,1-1 0,-2-2 0,-1-3 0,-1-4 0,2 0 0,1-2 0,1 3 0,-3 3 0,-4 2 0,-3 1 0,0-1 0,1-5 0,-1-1 0,-1-4 0,-2 0 0,-1-2 0,-2 0 0,-5-1 0,-2 5 0,-1 1 0,0 6 0,2 1 0,-4 2 0,1 0 0,0 1 0,1 0 0,2 0 0,-2 0 0,-2 0 0,-6 0 0,0 0 0,3 0 0,7 0 0,6 2 0,2 2 0,-1 0 0,1-1 0,8-1 0,-4-3 0,4 0 0,-5 1 0</inkml:trace>
  <inkml:trace contextRef="#ctx0" brushRef="#br0" timeOffset="142912">22021 13704 24575,'-3'8'0,"0"1"0,-2 6 0,1 7 0,-2 8 0,0 8 0,-3 10 0,-1 0 0,1 1 0,1-8 0,2-5 0,2-9 0,1-4 0,-1-7 0,2-1 0,-1 1 0,-2 1 0,2-1 0,-1-4 0,2-1 0,-1 1 0,-1 2 0,1 4 0,0-3 0,2-2 0,-1-6 0,1-4 0,2-2 0,2-3 0,0 0 0,1 0 0,-2 1 0</inkml:trace>
  <inkml:trace contextRef="#ctx0" brushRef="#br0" timeOffset="146553">20712 10420 24575,'5'8'0,"7"3"0,7 7 0,12 8 0,5 4 0,0-4 0,-10-5 0,-1-6 0,7 7 0,8 3 0,17 10 0,-3 2 0,-24-17 0,0 1 0,24 19 0,-1 0 0,-4-4 0,-8-4 0,6 6 0,4 1 0,2 0 0,0-1 0,-13-10 0,-5 0 0,-5-5 0,3 3 0,-1-4-6784,-5-4 6784,-13-9 0,-10-6 0,-4-2 0,0 1 0,0-1 0,1 2 0,4-2 0,-3 0 0,3 1 0</inkml:trace>
  <inkml:trace contextRef="#ctx0" brushRef="#br0" timeOffset="148369">21307 11792 24575,'-9'3'0,"2"-2"0,0 0 0,1 1 0,-9 1 0,-17 6 0,-5 3 0,0 1 0,12 2 0,12 0 0,4 7 0,5 4 0,1 7 0,5 0 0,2-2 0,7-4 0,-2-12 0,0-6 0,0-6 0,9-3 0,13 1 0,9-4 0,0-8 0,-11-6 0,-11-11 0,-8-2 0,-3-7 0,-3 6 0,-2 2 0,-6 8 0,0 7 0,-1 5 0,3 4 0,0 3 0,-2 0 0,-11-2 0,-5 0 0,-1-1 0,6 3 0,10 4 0,5 1 0,0 3 0,0-1 0,0-3 0,0-1 0,8-10 0,-6 6 0,7-6 0</inkml:trace>
  <inkml:trace contextRef="#ctx0" brushRef="#br0" timeOffset="149638">21474 11833 24575,'-3'8'0,"2"0"0,-2 2 0,1 4 0,0 3 0,0 4 0,2 0 0,1-2 0,2-5 0,-1-5 0,1-3 0,0 1 0,3 1 0,0-2 0,0 0 0,-2-4 0,9-2 0,12-1 0,14 0 0,-4-3 0,-6-4 0,-18-5 0,-4-4 0,-4-1 0,0 2 0,-2 1 0,-1 2 0,-1-5 0,-1-1 0,-4-2 0,2 3 0,-2 3 0,3 7 0,-1 3 0,0 4 0,-1 1 0,-4 0 0,1 2 0,2 0 0,1 0 0,5-1 0,-1-1 0,3 2 0,8 1 0,26 3 0,-18-2 0,14 0 0</inkml:trace>
  <inkml:trace contextRef="#ctx0" brushRef="#br0" timeOffset="151031">22059 11862 24575,'-14'2'0,"-7"3"0,6-1 0,-6 4 0,12-3 0,1 3 0,2-1 0,0 4 0,1 0 0,1 0 0,3-2 0,1-1 0,1-1 0,2 0 0,0-2 0,0-1 0,1-4 0,4 1 0,6-2 0,10-3 0,8-5 0,1-6 0,-7-2 0,-10 0 0,-11 0 0,-5 1 0,-1-1 0,-1 0 0,-3 1 0,-7 0 0,-2 0 0,1 4 0,3 3 0,5 6 0,1 1 0,-6 3 0,0 0 0,-5 0 0,6 2 0,2 3 0,0 2 0,1 3-6784,1-2 6784,1-1 0,1-5 0,1-2 0,1-1 0</inkml:trace>
  <inkml:trace contextRef="#ctx0" brushRef="#br0" timeOffset="152049">22331 11636 24575,'-2'9'0,"0"4"0,1 5 0,-2 2 0,0 7 0,-2-5 0,-4 21 0,-2-1 0,2-7 0,0 3 0,0-2 0,0 1 0,-4 9 0,0 0 0,4-3 0,-2-1 0,-3 3 0,0-2 0,3-8 0,1-3 0,-10 21 0,8-22 0,5-16 0,5-8 0,1-5 0,15-14 0,-11 8 0,11-8 0</inkml:trace>
  <inkml:trace contextRef="#ctx0" brushRef="#br0" timeOffset="153486">22501 12025 24575,'-5'9'0,"-4"9"0,-4 5 0,-1 6 0,4-4 0,5-7 0,6-6 0,5 0 0,0-4 0,2-1 0,-1-4 0,10-2 0,24-1 0,-8 0 0,2 0 0,-1-2 0,0-1 0,25-4 0,-34-7 0,-18-6 0,-7-1 0,0-5 0,-2-7 0,-3-2 0,-1 2 0,-3 11 0,2 12 0,0 7 0,-4 3 0,-3 1 0,1-1 0,5 2 0,8-2 0,7 2 0,8 0 0,16 3 0,-13-3 0,4 2 0</inkml:trace>
  <inkml:trace contextRef="#ctx0" brushRef="#br0" timeOffset="154667">22980 11997 24575,'-6'3'0,"-1"2"0,2 1 0,-1 2 0,1 0 0,-2 6 0,0 5 0,1 4 0,1-1 0,5-7 0,1-6 0,3-3 0,6-2 0,11 5 0,14-2 0,6 1 0,-12-5 0,-8-3 0,-10-9 0,6-6 0,6-1 0,2-2 0,-10 9 0,-7-1 0,-9-3 0,-8-5 0,-1-3 0,-1 1 0,6 9 0,2 3 0,-1 2 0,-3-1 0,-3 1 0,-1 0 0,4 4 0,1 1 0,5 1 0,6 1 0,5 1 0,-1 0 0,0-1 0</inkml:trace>
  <inkml:trace contextRef="#ctx0" brushRef="#br0" timeOffset="156059">23393 12003 24575,'-2'5'0,"-1"4"0,-4 1 0,0 3 0,1 0 0,2 1 0,1 1 0,1-1 0,1-1 0,1-5 0,1-3 0,0 1 0,1 0 0,2 4 0,4-2 0,5 0 0,6-1 0,11 0 0,6 1 0,9-3 0,-13-2 0,-10-2 0,-15-3 0,-5-3 0,3 0 0,2-3 0,5-2 0,-3-4 0,-3-6 0,-3-8 0,-3-3 0,-1-4 0,-1 5 0,-1 9 0,-3 6 0,-1 9 0,-4 1 0,-10 1 0,-9-1 0,-11-3 0,0 2 0,9-1 0,16 5 0,10 1 0,6 1 0,0 2 0,0 0 0</inkml:trace>
  <inkml:trace contextRef="#ctx0" brushRef="#br1" timeOffset="199592">13836 14717 24575,'-4'-5'0,"-3"1"0,0 1 0,1 1 0,0-1 0,2 1 0,-3-1 0,-5 0 0,-2 0 0,-1 1 0,7 1 0,2 2 0,-1 1 0,-8 1 0,-8 2 0,-7 1 0,6 0 0,6-1 0,11 1 0,3-3 0,2 1 0,-1 0 0,1 4 0,0 2 0,-1 2 0,2 0 0,-3 2 0,-1 4 0,0 1 0,-2-3 0,5-7 0,2-2 0,1-1 0,3 10 0,0 1 0,2 3 0,-1-9 0,2-9 0,-2-6 0,0-1 0,2 2 0,-2 6 0,4 2 0,1 0 0,0-1 0,-2-4 0,2-3 0,1-7 0,4-3 0,0-3 0,0 3 0,-6 3 0,-3 3 0,-3 1 0,-2 0 0,0 2 0,0 1 0,0 2 0,-1 1 0,3-2 0,-1-1 0,0-2 0,2 1 0,-2-2 0,0 0 0,1-1 0,-2 1 0,0 2 0,-1 1 0,0 1 0,1 0 0,-1 2 0,1-2 0,0 0 0,0-1 0,1-1 0,-1 1 0,-1-1 0,0 2 0,0 0 0,0 0 0,0-3 0,1 1 0,-1-3 0,1 2 0,2 0 0,1-2 0,-1 3 0,-1 0 0,-1 4 0,-3 5 0,0 0 0,-1 4 0,-1 2 0,0 3 0,-2 1 0,1 0 0,-1-1 0,2-3 0,1-3 0,2-3 0,0 0 0,1 1 0,0 4 0,0 1 0,0 0 0,1 0 0,-1-4 0,1 2 0,2-2 0,-1 2 0,5 3 0,3 1 0,3-1 0,-1-4 0,-4-5 0,-4 0 0,0-1 0,2 0 0,5 1 0,0 1 0,4-1 0,-3 0 0,5 0 0,7-1 0,3 0 0,-1-1 0,-10 0 0,-10-2 0,-5 1 0,-2-3 0,1-5 0,-1-2 0,1 1 0,0 3 0</inkml:trace>
  <inkml:trace contextRef="#ctx0" brushRef="#br1" timeOffset="202714">16002 16236 24575,'0'6'0,"0"-1"0,0-1 0,0 2 0,-1 3 0,1 5 0,-1 2 0,0 8 0,0 4 0,0 4 0,1 5 0,0-9 0,-2-1 0,0-14 0,-2-2 0,2-3 0,-1 3 0,0 4 0,-1 10 0,0 2 0,0 4 0,0-7 0,-3-5 0,1-4 0,-2-1 0,3-3 0,3-3 0,1-5 0,3-3 0,-2-4 0,3 1 0,0-3 0,1-3 0,6-9 0,2-6 0,4-4 0,-1 2 0,-5 10 0,-3 8 0,-4 3 0,5 3 0,11-4 0,9 0 0,7-3 0,-1 1 0,-9 1 0,-7 3 0,-9 2 0,-1 3 0,2 8 0,3 2 0,-3 8 0,-6-2 0,-2-1 0,-2-3 0,-2-5 0,-1 0 0,-2 0 0,-3 3 0,0 1 0,-5 2 0,-2-3 0,-1 0 0,0-5 0,1-2 0,6-2 0,-6-7 0,-7-12 0,-8-8 0,0 0 0,8 7 0,14 14 0,6 3 0,3 2 0,5-2 0,-4 0 0,4 0 0</inkml:trace>
  <inkml:trace contextRef="#ctx0" brushRef="#br1" timeOffset="206744">21577 14457 24575,'-6'-2'0,"0"1"0,-3-2 0,-7 0 0,-2 0 0,-1 1 0,3 2 0,6 1 0,1 0 0,1 1 0,-1 0 0,0 1 0,-4 0 0,0 1 0,3 0 0,1-2 0,7 0 0,-1 2 0,-5 1 0,-2 3 0,-3 1 0,0-1 0,5-3 0,1 1 0,3 2 0,0 1 0,2 3 0,0-2 0,2-2 0,1 1 0,1 0 0,2 3 0,0 1 0,1 4 0,-1-3 0,-2-4 0,0-1 0,0-3 0,2 10 0,-1-2 0,1-1 0,1-6 0,8-6 0,10 0 0,12-1 0,3 4 0,-3 1 0,-10-2 0,-9 1 0,-9-4 0,-4 0 0,-2 0 0,1 0 0,7 3 0,17-3 0,-12 3 0,10-3 0</inkml:trace>
  <inkml:trace contextRef="#ctx0" brushRef="#br1" timeOffset="210097">23293 12889 24575,'-10'-11'0,"-1"0"0,-7-9 0,-3 2 0,0 1 0,4 6 0,9 7 0,1 3 0,-4 1 0,-6 2 0,-6 3 0,-1 0 0,2 3 0,7-1 0,4 5 0,3-2 0,2 4 0,0-1 0,3-1 0,2-1 0,2-1 0,2 10 0,3 7 0,-1 1 0,1-6 0,-4-13 0,1-7 0,2 0 0,9 4 0,4 1 0,-1 1 0,-5-3 0,-7-4 0,1-4 0,6 0 0,8-6 0,0 1 0,-3-4 0,-7-11 0,-7-14 0,1-16 0,1-6 0,2 2 0,0 15 0,1 6 0,0 12 0,1-1 0,12-24 0,-6 12 0,7-16 0,-12 24 0,-4 9 0,-3 3 0,-2 6 0,0 5 0,-1 2 0,-5 21 0,1 1 0,-4 15 0,4-6 0,1-6 0,1-6 0,1-3 0,-2 12 0,-2 10 0,-2 10 0,-1 6 0,4-8 0,2-7 0,2-14 0,0-7 0,0-3 0,1 0 0,0 0 0,0 0 0,0 2 0,-1 1 0,0 0 0,2 2 0,0-4 0,0 1 0,0-4 0,0-1 0,3 0 0,-1 1 0,1 1 0,-1-2 0,0-2 0,5 4 0,9 2 0,7 0 0,5 0 0,-11-7 0,-6-1 0,-10-4 0,6 3 0,-5-2 0,5 1 0,-7-3 0,-1-2 0,0 0 0,-1 2 0,1-3 0,3-2 0,-3 2 0,3-1 0</inkml:trace>
  <inkml:trace contextRef="#ctx0" brushRef="#br2" timeOffset="-197021.73">18264 11888 24575,'1'-6'0,"0"0"0,-2 2 0,-1-1 0,0 2 0,-3-1 0,-1 1 0,1-1 0,0 0 0,0 0 0,-2-3 0,0 2 0,-5-3 0,3 3 0,-6 0 0,-1 1 0,-7 2 0,2 0 0,4 1 0,8 1 0,2 0 0,-3 1 0,-5 0 0,-2 2 0,2-1 0,1 3 0,2 0 0,0 2 0,0 0 0,1 3 0,1 0 0,0 6 0,2-2 0,-1 6 0,0 1 0,1 1 0,0-4 0,4-5 0,3-2 0,2 2 0,0 3 0,2-2 0,-2-6 0,0-3 0,4 2 0,3 7 0,4 0 0,-1 0 0,-3-7 0,-1-4 0,5-1 0,13 1 0,11 0 0,4 1 0,-10-2 0,-11-4 0,-10-7 0,-2-10 0,5-6 0,4-4 0,-1 4 0,-4 5 0,-6 6 0,-3 0 0,-1 4 0,0-1 0,-2 5 0,1 3 0,-1 1 0,1 1 0,0-1 0,0 0 0,0-1 0,0-2 0,0 0 0,0-1 0,0 3 0,1 1 0,-1 1 0,-3 8 0,1 2 0,-7 8 0,3 2 0,2-3 0,0 1 0,4-3 0,-1-3 0,2 0 0,1 1 0,1 4 0,6 4 0,-1-1 0,1-4 0,-4-7 0,-3-4 0,2 0 0,3 2 0,9 8 0,14 8 0,10 3 0,-2-6 0,-9-8 0,-15-9 0,-5-2 0,0 0 0,2-1 0,-1 0 0,-3 0 0,-8 1 0,-1-2 0,-3 0 0,2-1 0,1 1 0</inkml:trace>
  <inkml:trace contextRef="#ctx0" brushRef="#br2" timeOffset="-192713.73">18191 13364 24575,'-1'11'0,"1"0"0,-1 8 0,-1 2 0,0 7 0,-1 3 0,0-4 0,0 2 0,1-4 0,1-1 0,-1-2 0,1-2 0,-2 2 0,0 1 0,-2 5 0,0-8 0,2 2 0,0-6 0,1-1 0,0 3 0,0-5 0,-1-2 0,2-5 0,0-3 0,1 0 0,0 0 0,-1-1 0,0 0 0,1 0 0,0-1 0,0 1 0,0 0 0,0 1 0,1-9 0,4-11 0,2-7 0,2-6 0,-2 4 0,0 1 0,-1 2 0,-1 3 0,-1 6 0,-2 8 0,2 2 0,1 4 0,6-2 0,2 0 0,3 0 0,1 0 0,2 0 0,-3 2 0,-3-1 0,-4 2 0,-2 2 0,2 5 0,2 4 0,-1 3 0,-3 4 0,1 1 0,-1 0 0,-1-4 0,-2-5 0,-2-7 0,-2-1 0,0 4 0,-4 0 0,1 4 0,-1 0 0,-1-2 0,-3-1 0,-13-1 0,-13 0 0,-10 0 0,-11-3 0,6-2 0,6-3 0,16-3 0,8-4 0,6-1 0,1 2 0,4 1 0,4 4 0,6 2 0,0 0 0</inkml:trace>
  <inkml:trace contextRef="#ctx0" brushRef="#br2" timeOffset="-183295.73">20965 9842 24575,'1'-6'0,"-1"1"0,1-3 0,-1 1 0,-2-3 0,-1-1 0,-3 0 0,-1 1 0,0 0 0,1 3 0,2 0 0,-1 1 0,-4 1 0,-9 0 0,-11 0 0,-4 2 0,3 3 0,12 0 0,9 3 0,3 1 0,-3 4 0,-1 0 0,-1 3 0,4-3 0,3 2 0,1-1 0,-1 7 0,0 1 0,0 11 0,3 3 0,2 3 0,2-3 0,-1-11 0,4-9 0,6 0 0,16 4 0,9 7 0,1-5 0,-14-6 0,-13-13 0,-7-9 0,3-11 0,8-13 0,10-22 0,4-3 0,-14 28 0,-1 1 0,9-15 0,-8 12 0,-3 10 0,-4-2 0,-1-7 0,-5-10 0,0-4 0,-2 9 0,1 7 0,2 9 0,1-5 0,0 2 0,-1 1 0,-2 9 0,-1 8 0,-2 5 0,-3 7 0,-2 4 0,-2 3 0,3 4 0,2 2 0,1 0 0,-3 2 0,1 1 0,-1 4 0,2 2 0,0 3 0,-1 0 0,-1 1 0,1 0 0,0 3 0,2 4 0,3 1 0,3 14 0,0-13 0,7 15 0,5-9 0,5 7 0,1-3 0,-6-15 0,-6-12 0,-2-9 0,5 3 0,10-2 0,10 0 0,-2-6 0,-7-6 0,-13-3 0,-9 0 0,-1 0 0,-2-4 0,1 3 0,0-3 0</inkml:trace>
  <inkml:trace contextRef="#ctx0" brushRef="#br2" timeOffset="-174864.73">21816 6235 24575,'-3'13'0,"-7"15"0,-7 30 0,6-8 0,0 5 0,-2 9 0,2 1 0,4-13 0,0 3 0,-1 4 0,0 5 0,-1-7 0,-2-8 0,-1 0 0,0 8 0,-2 6 0,-1-6 0,-3-3 0,-3-4 0,-2 0 0,-1-1 0,-1-9 0,0-3 0,3-6 0,0-2 0,-10 16-6784,16-20 6784,14-14 0,2-8 0,0-1 0,-1 0 0,0 2 0,-1 2 0,2 3 6784,-1-3-6784,1-3 0,4-9 0,6-5 0,24-13 0,18-4 0,-22 12 0,1 0 0,25-13 0,-24 9 0,-17 5 0,-10 7 0,-3 6 0,-1 1 0,4 3 0,8 6 0,11 8 0,4 1 0,-2 4 0,-12-3 0,-12 0 0,-4-2 0,-3-2 0,1-6 0,3-2 0,1-1 0,0 0 0,0 3 0,4 2 0,1 0 0,5-2 0,-2-3 0,-1-4 0,-4-3 0,-1-1 0,3-1 0,6-2 0,11-1 0,-8 3 0,2 0 0</inkml:trace>
  <inkml:trace contextRef="#ctx0" brushRef="#br2" timeOffset="-172996.73">22052 7543 24575,'51'1'0,"2"-1"0,-4-1 0,-15-1 0,-23-1 0,-7-1 0,1-1 0,0-3 0,-1-1 0,-1-1 0,-1 2 0,-2 0 0,1 1 0,0 1 0,-1-1 0,-1-1 0,-2-1 0,1 1 0,0 3 0,2 3 0,0 1 0,-3 0 0,-2 2 0,-7-1 0,1 2 0,-1-1 0,6 0 0,2-1 0,0 0 0,-5 1 0,-2 1 0,1 0 0,3 0 0,4-1 0,-1 2 0,1-1 0,-2 1 0,-1 0 0,-4 2 0,-10 4 0,0 0 0,0 1 0,9-3 0,6 0 0,3 1 0,1 1 0,0 1 0,2 1 0,0 1 0,3 1 0,-1 1 0,2-1 0,0 0 0,2-1 0,0 2 0,3-3 0,1 0 0,3-4 0,-1-1 0,-3-1 0,2 2 0,-1 2 0,5-1 0,2-2 0,-2-4 0,-5-3 0,-3-2 0,-1-1 0,-1 1 0,1 1 0,-4 2 0,-1 0 0</inkml:trace>
  <inkml:trace contextRef="#ctx0" brushRef="#br2" timeOffset="-171193.73">22588 7609 24575,'0'-9'0,"-1"-3"0,0 1 0,-1 0 0,2 5 0,-2 3 0,1 2 0,-2 0 0,-2 0 0,-5 0 0,-4 0 0,-4 0 0,1 1 0,2 0 0,4 1 0,4 1 0,3 3 0,1 3 0,-3 2 0,0 2 0,-1-3 0,3-2 0,1-4 0,3-1 0,-1 0 0,0 6 0,6 14 0,10 10 0,7 5 0,7-3 0,-9-13 0,-6-10 0,-7-9 0,-3-4 0,5-4 0,2 3 0,4-2 0,-3 4 0,-2-1 0,-5-3 0,-4-11 0,-3-8 0,0-4 0,-1 5 0,2 11 0,1 9 0,0 3 0,0 5 0,1 3 0,1 5 0,4 9 0,4 14 0,4 19 0,0 1 0,-4-11 0,-5-23 0,-4-18 0,-1-10 0,0 2 0,1-2 0,0 4 0,1 1 0,1 1 0,2 0 0,-2 0 0,1 0 0</inkml:trace>
  <inkml:trace contextRef="#ctx0" brushRef="#br2" timeOffset="-169508.73">23023 7796 24575,'-9'-9'0,"-2"-1"0,-7-5 0,-6 2 0,2 5 0,4 3 0,6 7 0,5 4 0,-2 2 0,1 3 0,2-1 0,2 2 0,2 2 0,0 4 0,2-3 0,0-5 0,0-6 0,0-2 0,7 3 0,6 0 0,4 1 0,2-3 0,-2-4 0,-2-1 0,8-5 0,2-7 0,7-17 0,-2-12 0,-2-8 0,-4 7 0,-4 8 0,0 5 0,-5-2 0,-3-2 0,-8-4 0,-3 2 0,-2 5 0,-1 4 0,1 9 0,1 5 0,0 6 0,0 3 0,0 3 0,-1 0 0,-2 2 0,0 2 0,-7 12 0,-2 11 0,-8 19 0,2 6 0,-1 2 0,3-2 0,6-4 0,3 2 0,6-5 0,2-8 0,3-11 0,-2-12 0,-1-7 0,-1-4 0,0 1 0,1 1 0,1 2 0,0 2 0,0 3 0,-1-2 0,1-1 0,-1-3 0,0-3 0</inkml:trace>
  <inkml:trace contextRef="#ctx0" brushRef="#br2" timeOffset="-168071.73">23253 7843 24575,'13'4'0,"3"0"0,1-2 0,1 0 0,-2-4 0,1-3 0,2-5 0,-6-1 0,0-4 0,-8 5 0,2-2 0,-4 5 0,-1-1 0,-3 0 0,-1-3 0,-2 1 0,1-1 0,-4 4 0,2 0 0,-1 4 0,3 2 0,-1 0 0,-2 3 0,-5-1 0,-6 1 0,2-1 0,-2 1 0,8-1 0,2 1 0,3 2 0,-6 4 0,-1 4 0,-1-1 0,3 0 0,6-2 0,2 0 0,0-1 0,-1 3 0,2 5 0,2 7 0,-1 3 0,2 4 0,-3-7 0,4 1 0,-2-6 0,7 1 0,12 5 0,29 3 0,11-6 0,-26-13 0,-2-3 0,14-6 0,-23-2 0,-16-1 0,-9 2 0,-2 1 0,-2 1 0,4 0 0,-2 0 0</inkml:trace>
  <inkml:trace contextRef="#ctx0" brushRef="#br2" timeOffset="-166468.75">23658 7804 24575,'3'8'0,"1"0"0,-3 6 0,3 7 0,-1 17 0,0 9 0,0 8 0,-3-10 0,-3-6 0,-2-9 0,-3-1 0,2-4 0,-1-4 0,2-4 0,2-8 0,1-3 0,0-4 0,1-3 0,-2-3 0,2-4 0,1-21 0,7-18 0,6-18 0,9 2 0,0 17 0,2 19 0,7 13 0,8 5 0,6 1 0,-7 2 0,-15 2 0,-12 1 0,-3 2 0,6-1 0,0 0 0,0 1 0,0 5 0,7 4 0,1 2 0,-2-1 0,-11-4 0,-8-4 0,-4-1 0,-4 1 0,4-1 0,-3 0 0</inkml:trace>
  <inkml:trace contextRef="#ctx0" brushRef="#br2" timeOffset="-163580.75">23020 8434 24575,'-1'-7'0,"-1"0"0,-2 2 0,-3-2 0,0 1 0,-1 0 0,1 1 0,1 1 0,0-2 0,-5-1 0,-6 0 0,1 1 0,3 2 0,6 2 0,4 1 0,-2 1 0,-4 0 0,-7 0 0,-2 0 0,1 0 0,8 0 0,4 0 0,3 0 0,-2 2 0,-2 0 0,-1 2 0,-3 2 0,-3 2 0,-4 3 0,-1-2 0,0 2 0,6-4 0,4-1 0,6-1 0,1-1 0,0 4 0,1 4 0,0 5 0,2 4 0,-1-1 0,1-1 0,-1-1 0,0-1 0,0 2 0,2-3 0,0-3 0,1-6 0,-1-1 0,0 2 0,1 1 0,1 3 0,4-1 0,3 1 0,5-1 0,12 3 0,3-2 0,11-2 0,-11-4 0,-9-4 0,-12-1 0,6 0 0,13 1 0,19-1 0,-2 0 0,-5-1 0,-21-1 0,-12-1 0,-7 1 0,-3 1 0,0-1 0</inkml:trace>
  <inkml:trace contextRef="#ctx0" brushRef="#br2" timeOffset="-155467.75">22433 8925 24575,'-7'3'0,"1"1"0,-1-1 0,-3 2 0,-1-1 0,-4 3 0,-2 0 0,-2 1 0,-4 4 0,-3 1 0,-4 4 0,-1 0 0,-1 0 0,-1 4 0,-5 4 0,-2 4 0,1 0 0,11-4 0,7-7 0,7-4 0,-2-1 0,-6 2 0,-11 6 0,-1-2 0,-1 3 0,7-2 0,3 2 0,3-1 0,3 0 0,1 2 0,0-4 0,-3 0 0,-1-2 0,-5 0 0,3 1 0,3-1 0,9-3 0,8-6 0,3-5 0,0-1 0,-6 2 0,-2 0 0,-5 3 0,3-2 0,2 0 0,4-3 0,3 0 0,1-1 0,1-1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2-12-22T06:41:50.3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9420 12894 0,'-11'0'16,"0"-11"-16,0 0 15,0 11 17,11-11-17,0 0 1,-11 11 0,11-11-16,-11 0 15,11 0-15,0 0 0,-11 0 16,0-11-1,11 0-15,-11-11 16,11 11-16,-11 1 16,11-1-1,0 0 1,0 0 0,0-22-1,11 11 16,11 0-15,-11 11-16,0 11 16,0 0-16,22-10 15,22-23 1,43-22 0,23 0-1,-56 44 1,1-21-1,-33 32 1,11-11 0,-33 22-1,0-11-15,0 0 16,11 0-16,-12 11 16,1-11-1,11 11 1,-11-11-16,0 11 15,11-11-15,-11 11 16,0-11 0,-11 0-1,11 0 1,-11 0 78</inkml:trace>
  <inkml:trace contextRef="#ctx0" brushRef="#br0" timeOffset="1620.77">9847 12116 0,'0'-11'0,"-11"0"16,0 0 62,11 0 31,11 11-77,11 0-17,-11 0 1,22 0-1,-11 11-15,10-11 16,1 11-16,0 0 0,-11-11 16,0 0-16,-11 0 15,-11 11 235,-11 0-250,-11-11 16,11 11 0,0 0-16,-22 0 15,11 0-15,1 0 16,10 0-16</inkml:trace>
  <inkml:trace contextRef="#ctx0" brushRef="#br0" timeOffset="5499.03">11851 13178 0,'0'-10'63,"0"-1"-47,0 0-1,0 0 1,0 0-16,0-11 15,0-22-15,0-11 16,0 22-16,11-21 16,11-34-16,0 11 15,-22-10-15,0 10 16,11 22-16,0-22 0,-11 1 16,0 10-16,0 11 15,0-10 1,0 32-16,0-11 15,0 0-15,-11 0 16,11 11-16,-11-10 16,0-12-16,-11 11 0,22-11 15,-11-22-15,-11 12 16,11-1-16,11 0 16,-10 12-16,-12-12 15,22 11-15,-22-22 16,0 1-16,0 21 15,11-22 1,-11 22-16,11-10 16,-11 32-16,11-11 15,0-11 1,-11 0-16,0 12 16,22-12-16,-32-11 15,10 22-15,11-10 16,0 10-16,0 11 0,0 0 15,0-11-15,0 0 16,0 12-16,0 10 16,0 0-16,0-22 15,11 33-15,-11-22 16,0 0-16,0 11 16,11 0-1,0-10-15,-22 10 16,22 0-16,0 0 15,-11-11 1,11 11-16,-11 0 16,1-11-16,-1 11 15,0-21-15,0-1 16,-11-11-16,0 11 0,22-11 16,-22 1-16,11 10 15,-11-22-15,11 11 16,-11-10-16,11-1 15,-11 11-15,11 0 16,-10-10-16,-1 10 16,11 0-1,0-11-15,-11 22 16,22-10-16,-22-1 16,11 0-16,-11 22 15,11 11 1,0-32-16,0 10 15,0-11-15,-22 0 16,11 11-16,1 1 0,-1-12 16,11 11-16,0 11 15,-11 0-15,0 0 16,11 1-16,0 10 16,-11-11-16,0 0 15,11 22-15,0-11 16,-11 0-16,11 11 0,0-11 15,-10 11-15,-1 0 16,11-11-16,-33 1 16,0-12-16,-11-11 15,1 33-15,10-22 16,11 22-16,11 0 31,0 0-31,11 0 16,-11 11-16,0 0 15,-11-22-15,-10 22 16,-1-11-16,0 0 16,-11-11-16,-32 12 15,21-1-15,-11 0 16,-21 11-16,10-22 0,-32 22 16,-1 0-16,1-22 15,-1 0-15,-10 0 16,21 11-16,33 0 15,12 11-15,10-11 16,11-11-16,22 11 31,0 11-31,-10 0 16,10 0-16,0 0 16,0 0-16,-11 0 15,-11 0-15,-11 0 16,12 0-16,10 0 15,0 11-15,0-11 16,-11 0-16,-11 11 0,-21-11 16,-1 11-16,33 0 15,-11-11-15,1 0 16,10 0-16,0 11 16,-11 0-16,-10 0 15,10-11-15,0 0 16,22 0-16,-11 11 15,1-11-15,21 11 32,11-11-32,0 0 0,0 0 15,0 0-15,0 0 16,0 11-16,-11 0 16,11-11-16,11 11 15,-22-11-15,11 0 16,11 11-16,-11-11 15,0 11-15,0-11 16,-11 11 0,12 0-16,-1-1 15,0 12-15,0-11 16,-11 11-16,11-11 16,0-11-16,0 11 15,0 0 1,0 0-16,-11 0 15,-11-11-15,11 11 16,0 0-16,11 11 16</inkml:trace>
  <inkml:trace contextRef="#ctx0" brushRef="#br0" timeOffset="6787.24">6912 7646 0,'-11'0'79,"11"11"-48,-11 0-16,-11 0-15,11 0 16,11 0-16,-11-11 16,0 11-16,0 0 15,11 0 1,-11 0 0,-11 0-1,22 0-15,-11-11 16,0 11 31,0 0-32,11 0 1,-11 0 15,11 0 0,11-11 110,0 11-141,22 0 16,33-11-16,10 11 15,-10-1-15,-33 1 16,0-11-16,-22 0 16</inkml:trace>
  <inkml:trace contextRef="#ctx0" brushRef="#br0" timeOffset="10767.4499">5345 12970 0,'0'-11'15,"0"0"1,0 0-1,0 0-15,0 1 16,0-1-16,0 0 16,0-11-16,0 0 15,0 0-15,0 0 16,0 0-16,0-11 16,0 11-16,0 0 15,0-10 1,0-1-16,11 11 15,0 0-15,-11 0 16,11 0-16,-11 11 16,0-11-16,11 11 15,0-11-15,-11 0 16,22 0-16,-22-10 16,11 21-16,-11-22 15,22 11-15,-11-11 16,0 22-16,0 0 15,0 0-15,0 0 16,0 0-16,10 0 16,1-11-16,0 11 15,22-10 1,-33 10 0,22-11-16,-22 11 0,0 11 15,11-11-15,0 0 16,-11 0-16,21 0 15,1 0-15,0 0 16,0 11-16,-22 0 16,11-11-16,-11 0 15,0 11 110,11 0-109,-11 0-16,0-11 16,0 11-16,-11-11 31</inkml:trace>
  <inkml:trace contextRef="#ctx0" brushRef="#br0" timeOffset="11770.05">5794 11941 0,'11'11'141,"22"10"-141,11 12 15,0-11-15,11-11 16,-12 11-16,-21-11 16,0 0-16,-22 0 125,-11-11-125,11 11 15,-11 0 17,0 0-32,11 0 0,-11-11 15,0 11 1,-10 0-16,10 0 15,0-11 1,0 11-16,0 0 16,0 10-16,11-10 156</inkml:trace>
  <inkml:trace contextRef="#ctx0" brushRef="#br0" timeOffset="13852.19">7974 12937 0,'0'-11'0,"0"1"16,0-1-1,0-11-15,0 0 0,0 0 16,22-22-16,11-11 15,0 11-15,10-10 16,-10-12-16,0 0 16,0-10-16,0 21 15,0-11-15,11 0 16,-23 12-16,12 10 16,0 0-1,0 11-15,-11-11 16,0 0-1,11-10-15,-11 21 16,0-11-16,-1 11 16,1-11-16,-11 0 15,11 23-15,-11-12 16,0 11-16,0 0 0,-11 0 16,11-11-16,0-11 15,0 0-15,0 12 16,0-1-16,0 11 15,0-11-15,11 0 16,-22 11-16,11 0 16,21-22-16,-21 12 0,0-1 15,11-11 1,0 22-16,0-22 16,11 11-16,11-11 15,0-10-15,-1 10 16,-10 33-16,-11-11 15,-11 11 1,11-22-16,0 0 16,-11 0-16,-11 12 0,22-1 15,-22 0-15,11 11 16,0-11-16,-11 0 16,11 22-1,-11-11-15,0 0 16,0-11 15,11 22-31,-11-11 16,0 0-1,0 0 1,0-11-16,0 11 16,0-10-1,0 10 1,0 0 62,0 0 16,-11 22-32,0 0-31,0 0-15,0-1-16,-11 12 16,11-11-16,0 0 15,0 0-15,0 11 16,-11 0 0,11-11-16,-11 11 15,0 0-15,11 0 0,-11-11 16,12-11-16,-1 11 15,0 0-15,11 0 16,0-22 140</inkml:trace>
  <inkml:trace contextRef="#ctx0" brushRef="#br0" timeOffset="15023.91">9146 10484 0,'11'0'0,"0"0"31,-11 11-15,0 10 0,11-10-16,0 11 15,0-11 1,0 22-16,0-22 15,0 11-15,0-11 16,-11 11-16,11-22 0,-11 11 16,0 0-16,10 0 47,-10 0 31,0 0-63,0 0 1,0 0 0,0 0-16,11 10 15,-11-10-15,0 11 0,11-11 16,-11 0-1,11-11 32,-11 11-31,0 0-16</inkml:trace>
  <inkml:trace contextRef="#ctx0" brushRef="#br0" timeOffset="26112.09">10022 12138 0,'11'0'78,"-11"22"-62,0-11-1,-11 0 1,11 0-16,-11 10 31,11-10-31,-11 0 16,11 11-1,-11-22 1,11 11 0,0 0 31,0 0-47,0 0 31,0 0-16,-11 0 1,11 0 15,0 0-15,0 0 31</inkml:trace>
  <inkml:trace contextRef="#ctx0" brushRef="#br0" timeOffset="96947.86">3396 10977 0,'11'-11'63,"-11"0"-48,11 0-15,0 0 16,-1 0-16,-10 0 16,22-22-16,-11 22 15,-11 0-15,11-22 31,0 11-31,-11 0 16,11 0-16,0 1 16,-11 10-16,0-11 15,0 0-15,0 0 16,0-11-16,0 11 16,0 0-16,0 0 15,0-11-15,0-10 0,0 10 16,-11 11-16,0-22 15,0 33-15,0-11 16,0 11-16,0-11 16,0 0-16,1 0 15,-1 12-15,0-12 32,0 11-32,11-11 15,-11 0-15,0 11 16,0-22-16,0 22 15,0-11-15,-11 0 16,0 11-16,0-22 16,0 1-16,0 10 15,0-11-15,1 0 0,-1 11 16,0 0-16,-11 0 16,0 0-16,11 0 15,0 0-15,0 12 16,11-1-16,0 0 15,-11 0-15,12 0 16,-1 0-16,0 11 16,11-11-16,-11 0 15,0 11 1,11-11 0,-11 0-16,0 0 15,0-11-15,-11 0 16,11 0-1,-11 11-15,11 0 16,0 11-16,0-11 16,11 0-16,0 22 250,0 0-250,11 33 15,0-11-15,11-11 16,-11 22-16,0-22 16,-11 0-16,0-11 15,11-11-15</inkml:trace>
  <inkml:trace contextRef="#ctx0" brushRef="#br0" timeOffset="99671.05">635 11031 0,'0'-22'125,"0"-10"-125,0-34 16,0-22-16,0-10 15,-10-1-15,-1-11 16,-11-32 0,22 22-16,0 21 15,0 0-15,0 1 16,11 10-16,11-10 16,21 10-16,-21 0 15,11 1-15,-11-1 16,0 22-16,-11-10 15,22-12-15,22 11 16,-23 12-16,23-12 16,-22 0-16,11-10 15,11-1-15,-23 22 16,1 0-16,0 12 16,11-23-16,-11 33 15,0-22 1,21 1-16,-10-1 15,22 0-15,11-21 16,-1-23-16,34 12 16,-12-45-16,45-21 15,-23 21-15,-43 23 16,43-1-16,-21 23 16,11-12-16,-1 1 15,1 32-15,10-22 16,1 1-16,-12-12 15,1 12-15,32-23 16,22 1-16,-10 21 16,-12 11-16,-11 1 15,-21 21-15,0 0 0,-34 12 16,12 10-16,-11 0 16,10 0-16,12-22 15,-1 12-15,34-12 16,-12 0-16,55-10 15,12-23-15,10 11 32,-44 34-32,1-12 15,-34 11-15,-32 22 16,-1 0-16,-10 22 16,11-11-16,-1 1 15,-10-1-15,-22 11 16,-12 0-16,-21 11 15,-11-11-15,0 11 32,0 0-32,66 0 15,10 11-15,23 0 16,10-11-16,-21 0 16,-22 0-16,-23 0 31,-32 0-31,0 0 15</inkml:trace>
  <inkml:trace contextRef="#ctx0" brushRef="#br0" timeOffset="100805.62">6966 4535 0,'11'0'94,"33"11"-79,11 11-15,11 0 16,10 0-16,1 0 16,11 0-16,-12 0 15,-10-11-15,-44-11 16,-11 11-16,0 0 109,-11 0-93,-11-11-1,0 10-15,0 1 16,0 0-16,0 0 16,-11 11-16,0 0 15,-22-11-15,11 22 16,-21-11-16,21 0 16,-11 0-16,22 0 15,-11 0-15,11-12 16,11-10-16,11 11 15</inkml:trace>
  <inkml:trace contextRef="#ctx0" brushRef="#br0" timeOffset="102108.69">7875 4163 0,'0'22'47,"0"0"-47,0 0 16,0 10-16,0 1 16,0 0-1,-11 11-15,11 11 0,-10-11 16,10-1-1,0 1 1,-11 11-16,0-22 16,11 0-16,-11-11 15,11 10-15,0-21 16</inkml:trace>
  <inkml:trace contextRef="#ctx0" brushRef="#br0" timeOffset="103897.02">7941 4174 0,'0'-11'47,"11"11"-31,0 0 0,11 0-1,22 0-15,11 0 16,-1 0-16,12 0 15,-11 0-15,21 0 16,1 0-16,22 0 16,-1 0-16,23 0 15,-1 0-15,1 0 16,-34 0-16,12 0 16,-22 0-16,-45 0 15,-21 0 95,-11 11-95,0 0 1,0 0-1,0 11 1,0 10-16,11 23 16,11 0-16,0 22 15,11-1 1,-11 23-16,11-22 16,-11-12-16,0-21 15,0 11-15,-22-11 16,10-22-16,-10 0 0,0-11 15,-10-11 126,-1 0-125,0-11-1,-11 11 1,11-11-16,-22 11 0,-22-11 16,-11-11-16,-32 22 15,-1-11-15,1 0 16,-12 11-16,1 0 15,32 0-15,0 0 16,1-11-16,21 0 16,11 11-1,11 0-15,-11 0 16,12 0-16,10 0 16,0 0-16,0 0 15,-11 0-15,11 0 16,0 0-16,11 0 15,0 0-15,0 0 16,-11 0-16,11 0 16,-11 0-16,-21-11 15,21 11-15,0 0 16,0 0-16,11-11 16,0 11-16,0-11 15,0 11-15,0 0 16,-11 0-1,-11 0-15,-10 0 16,-12 0-16,11 0 16,22 0-16,11 0 15</inkml:trace>
  <inkml:trace contextRef="#ctx0" brushRef="#br0" timeOffset="105918.22">8259 3626 0,'11'0'16,"0"11"0,-11 0-16,11 11 15,-11 0-15,0 22 16,0-22-16,11 10 16,-11-10-16,0 0 15,0 0-15,0-11 31,0 0-31,-11 0 16,11 0-16,-11-11 16,11-11 46,0 0-62,0-11 16,0 0-16,0 11 15,0-11-15,22 0 16,0 1-16,-1-1 16,1-11-16,-11 11 15,0 11-15,0 11 16,0-11 0,0 11-1,0-11-15,11 11 16,0 0-16,11 0 15,11 0-15,-12 0 16,1 0-16,-11 0 16,-11 0-16,0 0 15</inkml:trace>
  <inkml:trace contextRef="#ctx0" brushRef="#br0" timeOffset="106674.03">8664 3659 0,'0'11'15,"0"0"17,-11 11-17,11-11 1,0 0-1,0 0-15,0 11 16,0-12-16,0 1 16,0 0-16,11-11 15,-11 11 1,11-11 0,0 0 30,-11-11-30,11 0-16,-11 0 0,0 1 16,0-12-16,0 11 31,0 0-31,0 0 0,0 0 31,0 0-31,0 0 16,-11 11 46</inkml:trace>
  <inkml:trace contextRef="#ctx0" brushRef="#br0" timeOffset="107776.55">8971 3681 0,'-11'11'63,"0"0"-32,11 0-15,0 0-1,0 0 17,0 0-17,11-11-15,-11 11 16,11-1 0,0-10-1,11 0 32,-22-21-16,11 21-31,-11-11 0,10-11 16,-10 11 15,11 0-31,-11 0 16,11 0-1,-11 0 17,0 0-17,0 0 1,0 0 0,0 0-1,-11 11 1,0 0-1,1 0 17,10 11-17,-11-11 1,11 11 0</inkml:trace>
  <inkml:trace contextRef="#ctx0" brushRef="#br0" timeOffset="108710.78">9179 3823 0,'0'-11'125,"11"-11"-110,11-10-15,0 10 16,32-33-16,-10 22 15,-11-11-15,22 0 16,-22 11-16,-11 1 16,-1 10-16,1-11 15,-22 11-15,0 11 16,0-11-16,0 11 16,0 0-16,0 0 15,0 22 48,-11 0-63,0 0 15,-10 22-15,21-11 16,-11 11-16,11 0 16,0 10-16,0 1 15,0-11-15,11 11 16,0-11-16,10-11 15,1 0-15,-11-11 0,11 10 16,0 1 0,-11-11-16,0-11 15,11 0-15,-11 11 16,0-11-16,-11 11 16,11-11-16</inkml:trace>
  <inkml:trace contextRef="#ctx0" brushRef="#br0" timeOffset="109411.55">9683 3549 0,'-11'0'0,"0"0"32,0 0-32,0 0 0,0 0 15,0 0-15,-11 0 16,-11 0-16,0 0 16,0 0-1,-10 0-15,-1-22 16,0 22-16,-11-10 0,22-1 15,-10 11 1,-1 0-16,22 0 16,-11-11-16,11 0 15,-11 11-15,22 0 16,0 0-16</inkml:trace>
  <inkml:trace contextRef="#ctx0" brushRef="#br0" timeOffset="153101.75">7941 5171 0,'-11'0'16,"0"0"-1,0 0-15,0 0 16,0 11 0,-11 0-16,12 10 15,-1-21-15,-22 33 16,11-11-16,0-11 16,-11 22-1,11 0-15,11-22 16,-11 0-16,0 11 15,11-11-15,0 0 16,11 11-16,-21-1 16,21-10-16,-22 0 15,11 0-15,-11 22 16,0 0-16,-11-11 0,11 0 16,0 0-16,0 0 15,11-11 1,-11 22-16,1-1 15,-12 1-15,0 0 16,11 0-16,-11 0 16,0 22-1,0-12-15,0 12 16,-21-11-16,10 11 16,11 0-16,-11-12 15,11 1-15,1-11 16,-1 0-16,11 0 15,22-11-15,-11 0 16,0-11-16,0 10 0,0 1 16,11-11-16,-11 11 15,11-11-15,-11 11 16,0 0 0,0 0-16,11 0 15,-11 11-15,0 0 16,0-12-16,-11 23 0,11-11 15,11-22-15,-11 11 16,11-11-16,0 11 16,0 0-16,0 0 15,-10 0-15,10 10 16,0-10-16,0-11 16,0 11-1,0-11-15,0 0 125</inkml:trace>
  <inkml:trace contextRef="#ctx0" brushRef="#br0" timeOffset="154705.22">6528 6869 0,'0'-11'15,"0"0"63,0 22-46,11 11-32,-11-1 15,11-10-15,11 22 16,-11-11-16,-11 0 15,11-11-15,-11 0 16,0 11-16,11-11 16,-11 0-1,11 11-15,0 0 16,0-11-16,0 0 16,-11 0-16,0-1 15,11 1 1,-11 0 15,0 0-15,0 0-16,0 0 15,0 0 1,0 0-16,11-11 31,-11-22 0,11 0-15,-11-11-16,0 23 16,0-23-16,0 11 15,11 0-15,-11 11 16,10 0-16,-10 0 16,11 0-1,0 11-15,0-11 16,-11 0-16,33-11 15,-11-11-15,-11 22 16,0 11 0,11-22-16,0 1 15,-11 10-15,11 0 16,-11 0 0,0 0-16,0 11 15,-11-11-15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2-05T12:54:18.093"/>
    </inkml:context>
    <inkml:brush xml:id="br0">
      <inkml:brushProperty name="width" value="0.05292" units="cm"/>
      <inkml:brushProperty name="height" value="0.05292" units="cm"/>
      <inkml:brushProperty name="antiAliased" value="0"/>
    </inkml:brush>
    <inkml:brush xml:id="br1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19028 5393 51 0,'-12'0'3'0,"1"0"-2"0,11 0 1 0,0 0 2 0,-11 0 1 0,11-11 1 0,0 11-1 0,-10-10-1 0,10-1-2 0,0 0 0 0,0 11-1 0,-11-11 0 0,11 11 0 0,0-11 1 0,0 0 1 0,0 0 0 0,0 11 0 0,0-22-1 0,0 12 0 0,0-1-1 0,0 0 0 0,0 0 0 0,0-11-1 0,11 11 2 0,-1 0 0 0,1-10 0 0,0-1-1 0,12 0 0 0,-12 11 0 0,-1-10 1 0,1-1 0 0,0 0 1 0,21-11 2 0,-32 23-5 0,12 10 1 0,-1-11-1 0,-11 0 0 0,10 11 0 0,12-11 1 0,-1 0-1 0,-10 1 0 0,0-13 0 0,11 13 0 0,-11-1 1 0,21 0-1 0,2-11 0 0,-24 22 0 0,12 0 0 0,-11-11 0 0,0 11 0 0,21 21 3 0,-32-9-1 0,0-1 0 0,0 0-1 0,0-1 0 0,11-10 0 0,-11 11 0 0,11 1-1 0,0-2 2 0,0 1-2 0,-11 0 1 0,11 0 0 0,0 0 0 0,-1-1-1 0,1 12 1 0,0-11-1 0,0 11 1 0,0-11 0 0,-11 0 0 0,0 10 4 0,0 12-3 0,0-23-1 0,0 2 0 0,0 9 0 0,0-10 0 0,0 0-1 0,0 1 2 0,-11-2-2 0,11 12 0 0,-22-1 1 0,11-10 0 0,1 22-1 0,-12-22 0 0,0 0 1 0,11 11-1 0,0-12 0 0,0 1 1 0,-10 0-1 0,10-11 0 0,0 11 0 0,0 0 0 0,0-11 0 0,1 0 0 0,-13 0 1 0,12 10-1 0,-10-10 0 0,-1 0 0 0,0 0 0 0,0 0 0 0,1 0 0 0,-1-10 0 0,1-1 1 0,-13 11-1 0,24 0 0 0,-12-11 0 0,1 0 1 0,10-10-1 0,11 10-1 0,0-11 1 0,0 11 0 0,0-22 0 0,0 22 0 0,0-10 1 0,0 10-1 0,0-10-1 0,0 9 1 0,-12-20 0 0,12 21 0 0,0-22 0 0,0 11 1 0,12 11-1 0,-12-10 0 0,0-1 0 0,0 11 0 0,0 0 0 0,11 0-1 0,-11 0 1 0,11 1 0 0,10-1 0 0,55-76-1 0,-65 76 1 0,11-1 0 0,-1 2 0 0,-10-1 0 0,1 11 0 0,-2 0 0 0,12 0 0 0,-11 11 0 0,10-11-1 0,-10 10 2 0,1 2-1 0,-2-12 0 0,34 22 0 0,-34-12 0 0,-10 1 0 0,11 1 0 0,0-2 0 0,-11 12 1 0,0-11-1 0,22 21 2 0,-22-32-2 0,11 11 0 0,0 11 0 0,-11 0 1 0,11-1-1 0,-11-10 0 0,0 11 0 0,0-1 0 0,0-9 0 0,0-1 1 0,0 10-1 0,0 2 0 0,-11-13 1 0,11 1-1 0,0 11 0 0,0-12 0 0,0-10 0 0,0 11 1 0,-11 0-1 0,0 0 1 0,11 0-1 0,-22 0 0 0,11 0 1 0,0 0-1 0,1 0 0 0,-1-1 0 0,-11 12 0 0,11-11 0 0,1 0 0 0,-13 11 1 0,12-22-1 0,1-12 0 0,-1 12 1 0,-11-10-1 0,12-1 0 0,-13 0 0 0,2 11 0 0,10-11 0 0,0 0 1 0,-10 1-1 0,21-1 0 0,-11 0 0 0,11 0 0 0,-12-11 0 0,12 11-3 0,0-11-8 0,-11 22-18 0,0 22-69 0</inkml:trace>
  <inkml:trace contextRef="#ctx0" brushRef="#br0" timeOffset="1">19735 4915 39 0,'0'-11'5'0,"0"-1"-1"0,0 12-2 0,0-10 0 0,0 10 0 0,-11 0-2 0,11 0 1 0,-11 0 1 0,0 0-1 0,11-11 0 0,-11 11 0 0,11-11 1 0,0 11 0 0,0-11 1 0,0 11 1 0,0 0 1 0,0-10-2 0,11-1 0 0,-11 11-2 0,11-11 0 0,11 0 0 0,-13 0 0 0,2 0 0 0,0 11 0 0,1-11 1 0,-12 1 1 0,11-2-1 0,0 2 0 0,-11-1 0 0,11 0 0 0,0 11-2 0,-1-11 1 0,0 11-2 0,1 0 2 0,0 33-1 0,-11-33 2 0,12 10 1 0,10-10 0 0,20-10-1 0,-20-1-1 0,1 11-1 0,-12 0 1 0,-1 0 1 0,1 0 0 0,-11 0-1 0,0 0 0 0,0 0 0 0,0 11 0 0,0-1 0 0,-11 2-1 0,11-2 0 0,-10 1 0 0,10 0-1 0,0 0 1 0,-11 11 0 0,11-11 1 0,-11-1 0 0,-1 1 0 0,12 0 0 0,0 10 0 0,-11-9-1 0,0-1 1 0,1 0 0 0,-1-1 0 0,1 1-1 0,-12 1 1 0,11-2 1 0,-1 1-2 0,1 0 0 0,0 0 1 0,1 10-1 0,10-10 0 0,-10 0 0 0,-1 11 1 0,0-11 1 0,0 0 0 0,0 0-1 0,-1-1-1 0,12 1 1 0,-11 0-1 0,11-11 0 0,0 11 1 0,-11 0-1 0,11-11 0 0,0 10 0 0,0 2 0 0,0-1 0 0,-9-11 1 0,9 10-1 0,0 1 0 0,0 12 1 0,0-13-1 0,0 1 0 0,-11 0 1 0,11 0 0 0,0-11 0 0,-11 0 1 0,11-11 0 0,0 0-1 0,0 11-1 0,0-11 0 0,0 1 1 0,0 10-1 0,11 0 0 0,-11 0 0 0,0 10 0 0,11-10 0 0,-2 0 0 0,2 0 1 0,0-10-1 0,12-2 1 0,10-10-1 0,-33 22 0 0,10 0 0 0,0 0 1 0,-10 0-1 0,0 0 0 0,11 0 0 0,-11 0 0 0,0 0 1 0,11 0-1 0,-11 11 0 0,12-11 0 0,-12 0 1 0,22 11-1 0,-1-11 0 0,-10-11 1 0,10 11-1 0,2-11 0 0,-12 11 0 0,10-10 0 0,-10 10 0 0,-11 10 0 0,11-10 1 0,-22 22-8 0,11-33-53 0,0 0-3 0</inkml:trace>
  <inkml:trace contextRef="#ctx0" brushRef="#br0" timeOffset="2">19158 5436 36 0,'0'0'16'0,"0"0"-14"0,0 0-2 0,11-10 1 0,-11-1 0 0,11 0-1 0,-11 11 0 0,0-11 1 0,0 11-1 0,-11 0 2 0,11 0 2 0,-11 11 0 0,0 0 1 0,1 0 0 0,10-11-2 0,0 0-1 0,-11 10 0 0,11-10 1 0,0 0 0 0,0-10 2 0,-12 10-3 0,12 10 0 0,0-10-1 0,0 12 1 0,-11-2 1 0,11 1-1 0,-11 0 1 0,11 0 1 0,-10-11-1 0,10 0 0 0,-11 0-1 0,0 12 0 0,-10-2 1 0,10 1-2 0,-1 0 1 0,1-1 0 0,0 1 0 0,1 0-1 0,-1 0 0 0,1 11 0 0,-12-11 0 0,11 10 0 0,-1-9 0 0,-10 20-1 0,2-21 0 0,-25 54 1 0,14-42-1 0,20 8 1 0,-22 2 0 0,10-11-1 0,3 10 1 0,9 1 0 0,-22 0 0 0,11-1 0 0,-10 1-1 0,10 10 0 0,0 1 0 0,0-1 0 0,-10-9 0 0,21 8 0 0,-22-9 0 0,11 0 0 0,0-12 1 0,1 1-1 0,-1 0 0 0,11-11 1 0,0-11-1 0,11 0 1 0,0 0 0 0,0 0-1 0,0-11-1 0,0 22-37 0,0 10-48 0</inkml:trace>
  <inkml:trace contextRef="#ctx0" brushRef="#br0" timeOffset="3">19354 5404 45 0,'-11'0'9'0,"0"-11"-8"0,11 11 0 0,0-11 0 0,0 11 2 0,0 0 1 0,0-10 0 0,0 10-1 0,0 0 0 0,0 0 0 0,0 0 1 0,0 0 8 0,0 0-9 0,0 10-1 0,0 1 0 0,0-11 0 0,0 11 0 0,0-11 0 0,0 11 0 0,0 0 1 0,11-1-1 0,-11 12 0 0,0-11 1 0,11 0 0 0,-11 12 1 0,11-13-1 0,-11 1-1 0,10 0 1 0,12-1-1 0,-11 1 0 0,-11 0 0 0,11 11 1 0,-11-11-1 0,11 10 2 0,0-10-2 0,-11 1 0 0,11-2 0 0,0 12 0 0,-1-11 0 0,1 10 0 0,-11 1 0 0,11 0 0 0,0 54 1 0,-11-55-3 0,11 12 1 0,0-11 0 0,11 33-1 0,-11-45 1 0,-1 12-1 0,12 0 0 0,0 0 0 0,-11-2 0 0,11-8 1 0,-2 10-1 0,3 0 0 0,-12 10 0 0,22 45 4 0,-33-56-2 0,0-10 0 0,0 11 0 0,0-11 0 0,0-11-1 0,-11 11-1 0,11-11 1 0,0 0-1 0,-11 11 0 0,11-11 1 0,11-11-14 0,0-11-46 0,9 22-12 0</inkml:trace>
  <inkml:trace contextRef="#ctx0" brushRef="#br0" timeOffset="4">19985 6350 49 0,'0'-11'3'0,"-11"1"-1"0,11 10 4 0,0 0 2 0,-12 0 0 0,12-12-2 0,0 12 2 0,0 0-2 0,0 0-1 0,0-10-2 0,12 10 0 0,-12 10 2 0,-12 2-3 0,12 9 2 0,0-10 1 0,-11 11-2 0,11 21 3 0,-11 1-4 0,1-1 0 0,-1 11 0 0,1-10-2 0,10-1 1 0,-11 23 7 0,11-77-6 0,0 11-2 0,0-11 0 0,11-11-4 0,-1 0-11 0,1 22-18 0,-1 0-41 0</inkml:trace>
  <inkml:trace contextRef="#ctx0" brushRef="#br0" timeOffset="5">20125 6448 24 0,'0'0'16'0,"0"0"-13"0,0 0 3 0,-10 0 1 0,-1 0-2 0,11 12 1 0,-11-2-2 0,1 0 0 0,-1 1 0 0,11 0-1 0,0 0 0 0,0 0 0 0,0 11-1 0,0-1 0 0,11 1-1 0,-1 0 1 0,1 0-1 0,0-22 0 0,-1 11 1 0,12-22 1 0,-10-11 0 0,9-11-2 0,-10-10 0 0,0 21 0 0,-11 0-1 0,0-9 1 0,-11 19 0 0,-10 1-1 0,-2 0 0 0,1 11 0 0,12 0 0 0,-1 0-1 0,11 11 0 0,-11 0-2 0,11 1-5 0,11-12-8 0,0 10-5 0,-1-10-25 0</inkml:trace>
  <inkml:trace contextRef="#ctx0" brushRef="#br0" timeOffset="6">20278 6437 40 0,'0'0'1'0,"11"0"2"0,-11 0 2 0,11-11 3 0,10 11-1 0,-10 0-1 0,0 0-2 0,-11 11 0 0,11 0 0 0,-11 11 0 0,0 10 0 0,0-10-1 0,-11 11 1 0,11-1-1 0,11-20 0 0,-11-2 0 0,11-10 1 0,11-10 0 0,-11-13 0 0,21-9-2 0,-10-12-1 0,0 12 0 0,-11-1 0 0,0 0-1 0,-11 12 1 0,-11-1 0 0,-11 11 0 0,-11 11 0 0,1 0 0 0,10 11-1 0,0 0 0 0,-11 10 0 0,12 1-2 0,10 11-9 0,0-11-20 0,22 10-36 0</inkml:trace>
  <inkml:trace contextRef="#ctx0" brushRef="#br0" timeOffset="7">20746 6143 25 0,'0'0'0'0,"0"-10"24"0,0 10-19 0,0-12 5 0,0 24 0 0,0-2-7 0,0 1 1 0,-11 11 1 0,11 11 0 0,-11-1 1 0,11 12 1 0,-12 0-1 0,-10-1-1 0,13 11-1 0,-13 11-1 0,11 1 0 0,-11-12-2 0,10-11 1 0,1-10-1 0,11-22-1 0,0 0 1 0,11-11 0 0,1-11-1 0,10-11-5 0,-11 11-17 0,0 0-56 0</inkml:trace>
  <inkml:trace contextRef="#ctx0" brushRef="#br0" timeOffset="8">20920 6339 40 0,'-12'-10'4'0,"12"10"6"0,-11 0 4 0,11 0-3 0,-11 0-6 0,1 10-3 0,10 12 1 0,-11 10-1 0,1 12-1 0,10-1 2 0,0-10-2 0,0 0 0 0,10-22 1 0,1-11-1 0,-1 0 2 0,12-33 0 0,1 0-2 0,-2-10 0 0,11-44 1 0,-32 65-2 0,0 0 1 0,-64 1-4 0,30 42 3 0,24-9-1 0,-1 20-1 0,1-10-3 0,-1 10-6 0,11-21-3 0,0 11-6 0,11-10-22 0</inkml:trace>
  <inkml:trace contextRef="#ctx0" brushRef="#br0" timeOffset="9">21148 6307 42 0,'0'0'1'0,"-11"-11"7"0,11 0 0 0,0 0 1 0,0 11-2 0,0 0-5 0,0 0-1 0,-11 22 0 0,11 11-1 0,-10 10 0 0,10-11 0 0,0 1 0 0,10-10 0 0,12-13 1 0,-11 0 0 0,-1-20 1 0,24-23 0 0,-24 0 0 0,23-10 0 0,-22-1 0 0,-1 12 2 0,-10 10 1 0,0 11-2 0,-10 0-1 0,-23 11-1 0,0 11-1 0,1 0 0 0,10 11-1 0,11 0-8 0,1 0-17 0,10-1-36 0</inkml:trace>
  <inkml:trace contextRef="#ctx0" brushRef="#br0" timeOffset="10">19441 6807 50 0,'-22'0'4'0,"11"0"-3"0,-11 11 3 0,11-1 0 0,11-10 0 0,0 0 0 0,0-10 0 0,0 10 0 0,11-22 2 0,0 11 1 0,-11 0-2 0,0 11 0 0,0 0 3 0,0 11-4 0,0 0-1 0,0 0 1 0,0 0-1 0,0-11 1 0,11 0-2 0,-11 10 1 0,11-10 0 0,0 0-1 0,0 0 0 0,-11 0-1 0,11 11 1 0,0-11-1 0,-1 11 1 0,1-11 0 0,0 11 0 0,0 1 1 0,0-12-2 0,0 0 1 0,0 0-1 0,0 0 0 0,10 0 0 0,-11-12 0 0,2 1-1 0,-1 0 1 0,0 11 0 0,0-11-1 0,-11 11 1 0,11-10-1 0,-11 10 0 0,11 0 0 0,-1 0 0 0,-10 0 0 0,10 0 1 0,1 0-1 0,12 0 1 0,-12-11-1 0,0 11 1 0,0-11-1 0,-2 0 0 0,13 0 0 0,-10 11 0 0,-1 0 0 0,0 0 0 0,0 0 0 0,0 0 1 0,-11 11-1 0,10-11 0 0,0 0 1 0,-10 0 0 0,11-11-1 0,12 0 0 0,-12 11 0 0,-11-11 0 0,11 11 0 0,-11 0 0 0,0 0 0 0,11 0 0 0,-11 0 0 0,0 0 0 0,10 0 0 0,-10 0 0 0,11-12 0 0,-11 12 0 0,10 0 1 0,1 0-1 0,0 0 0 0,1 0 0 0,10 0 1 0,-22-8 0 0,10 8-1 0,1 0 0 0,0 0 0 0,-11 0 0 0,10 0-1 0,-10 0 2 0,0 0-1 0,11 0-1 0,0 0 2 0,12-12-1 0,-13 12 0 0,1-11 0 0,0 11 0 0,-11 0 0 0,0 0 0 0,10 0 0 0,1 11 0 0,0-11 0 0,-11 0 0 0,12 0 0 0,-12 0 0 0,21-22 1 0,-10 22-2 0,0 0 1 0,0 0 0 0,-1 0 0 0,1 0 0 0,0 0 0 0,-11 0 0 0,12 0 0 0,-12 0 0 0,10 0 0 0,1 0 0 0,0 0 1 0,0 0-2 0,0 0 1 0,-1 0 0 0,1 0 0 0,-11 0 0 0,11 0 0 0,0 0 0 0,0-11 0 0,0 0 0 0,11 0 0 0,-22 11 0 0,11 0 0 0,-11 0 0 0,10 0 0 0,-10 0 0 0,0 0 0 0,0 0 0 0,11 0 1 0,-11 0-2 0,11 0 1 0,-11-11 0 0,11 11 0 0,0 0 0 0,-11 0 0 0,11 0 0 0,0 0 0 0,0 0 0 0,9 0 0 0,-20-10 0 0,11-1 0 0,1 0 0 0,-1 11 0 0,0 0 0 0,0 0 0 0,-11 0 0 0,11 0 0 0,0 0 0 0,-11 0 0 0,9 0 0 0,2-11 0 0,1 11 0 0,-1 0 0 0,0 0-1 0,-11 0 2 0,11 0-2 0,-11 11 1 0,0-11 1 0,0 0-1 0,0 0 0 0,11 0 0 0,-11-11 1 0,11 11-1 0,-2-10 0 0,-9 10 0 0,11 0 0 0,0 0 0 0,1 10-2 0,10-10 2 0,0 0 0 0,-12 0 1 0,0 0-1 0,35-22 0 0,-23 11 0 0,-22 11 0 0,10 0 0 0,1 0 0 0,21 11 0 0,-20-11 0 0,-12 0 0 0,11 0 0 0,0 0 1 0,-1-11-1 0,1 11 0 0,-1-11 0 0,1 1 0 0,0 10 0 0,12-11 0 0,-12 11 0 0,-1-11 0 0,1 11 0 0,0 0 0 0,-1-11 0 0,1 11 0 0,0 0 0 0,1-11 0 0,-1 11 0 0,-1 0 1 0,1 0-2 0,0-11 2 0,0 11-1 0,-1 0 0 0,-10-11 0 0,22 11-1 0,-10-11 2 0,20 11-2 0,-21-10 1 0,21 10 1 0,-21 0-2 0,0-10 1 0,-11 10 0 0,11 0 1 0,-11 0-1 0,0-12 0 0,-11 12 1 0,0 0-1 0,11 0 0 0,-11 0 0 0,11 0 0 0,-11 12 0 0,11-12 0 0,0 0 1 0,0 0-1 0,0 0 0 0,0 0 0 0,11 0 0 0,-11 0 0 0,11 0 0 0,-11 0 0 0,11 10 0 0,-11-10 0 0,0 0 0 0,0 0-14 0,0 10-102 0</inkml:trace>
  <inkml:trace contextRef="#ctx0" brushRef="#br0" timeOffset="11">19299 6828 28 0,'-11'11'23'0,"0"0"-22"0,11-11 0 0,-10 0-1 0,10 0 1 0,0 0 0 0,10-11 1 0,-10 0 2 0,0 11 3 0,0-10 0 0,0-1 0 0,0 11-3 0,0-11 0 0,0 11 0 0,0-11-1 0,-10-11 1 0,10 11-2 0,0-21 2 0,0 21 0 0,0-22-1 0,0 1 0 0,-11 10-1 0,0 1-2 0,0-13 1 0,11 24-1 0,-10-12 1 0,10 0-1 0,10-11 0 0,1 13 0 0,0-3 1 0,-11 1-1 0,0-10 1 0,11 21 0 0,-11 0-1 0,0 0 0 0,0 0 0 0,0 11 2 0,10 11 0 0,1-11-1 0,0 0-1 0,11-43 0 0,-11 43 1 0,11-11-1 0,-11 11 0 0,-1 11 0 0,12-1 2 0,-11 2-1 0,22-2 1 0,54-20 0 0,-34-2-2 0,3-9 1 0,-14-1-1 0,14 0 0 0,-25 11 0 0,14-10 0 0,-14 21-1 0,3-11 1 0,-1 11 0 0,-2 0 0 0,-9 0 0 0,12 0 0 0,-13 0 0 0,11-11 1 0,-9 11 1 0,9-10-2 0,0-2 1 0,-9-10 0 0,-2 11-1 0,12 1 0 0,-1-2 1 0,-10 12-2 0,11 0 2 0,-1 0-1 0,1 0 0 0,-11 0 0 0,10 0 1 0,1-10 0 0,0-1-1 0,-2 0 0 0,3 11 1 0,-12-11-1 0,9 0-1 0,3 11 1 0,-1 0 0 0,-13-12 0 0,14 12 0 0,-1-9 0 0,-2-2 0 0,-9-11 0 0,12 0 0 0,-13 22 1 0,11-11-1 0,2 11 0 0,-13 0 0 0,11 0 0 0,2 0 0 0,-2 0 0 0,11 0 1 0,-10-11-1 0,0 11 0 0,-12-10 1 0,2 10-1 0,-2 0-1 0,1 0 2 0,-11 0-1 0,10 0 0 0,12 0 0 0,-11 0 0 0,10-11 0 0,-10 0 0 0,0 11 0 0,-11 0 1 0,0 11-1 0,-11 0 2 0,0-11 2 0,0 21-2 0,0-10 0 0,0 11-1 0,0-11 0 0,0 0 0 0,31 21 0 0,-31-21-1 0,12 11 1 0,-12-1 0 0,0 12 1 0,0 1-1 0,22 85 1 0,-22-87-1 0,0-10-1 0,0 0 0 0,0-1 1 0,0-10 0 0,-11 0 1 0,11 0-1 0,-11 0 0 0,-1-11-1 0,2 0 1 0,0 0-1 0,-1 0 1 0,11 0-1 0,0 0 0 0,0 0 0 0,0 12 0 0,0-12 0 0,0 10 0 0,-11 0 1 0,11-10-2 0,0 11 1 0,0 0 0 0,-11 0 0 0,0-11 0 0,0 11 0 0,-1 11-1 0,2-11 1 0,-1-11-2 0,11 10-3 0,0-10-16 0,11 0-86 0</inkml:trace>
  <inkml:trace contextRef="#ctx0" brushRef="#br0" timeOffset="12">19419 6339 43 0,'0'-10'14'0,"0"-2"-12"0,-11 2 0 0,11-12 2 0,0 11-2 0,-11 0-2 0,0 11 1 0,0-11 0 0,1 11 0 0,10 0 1 0,-11 0 0 0,0 0 1 0,11-11 6 0,-11 11-4 0,0 0-1 0,1 0-1 0,-2 11-1 0,12 0 0 0,-11 0-2 0,11-11 1 0,0 11 0 0,-11 0-1 0,11-11 1 0,0 0-1 0,0 0 1 0,0-11-1 0,-10 0 1 0,10 11-1 0,-11 0 1 0,0 0 0 0,11 22-1 0,-11-11 1 0,-11 54 1 0,11-65-1 0,11 11 0 0,0-11-1 0,0 0 2 0,0 10-1 0,0 1 0 0,0 0 0 0,0 0 0 0,0 0-1 0,0 0 1 0,11 1-1 0,1-12 2 0,-12 10 0 0,10 0 0 0,-10-10 1 0,0 22-1 0,0-11-2 0,0 11 1 0,11 21 0 0,-11-20 0 0,0-2-1 0,0-10 1 0,11 10-1 0,-11-10 1 0,0 0 0 0,0 11 0 0,0-11 0 0,11 20 4 0,-11-19-3 0,0-1-1 0,0 0 0 0,0 0-1 0,0 0 1 0,10-11-1 0,-10 0 1 0,11 11-1 0,-11-11 1 0,0 11-1 0,0-11 1 0,0 0-1 0,0 0 1 0,0 10-1 0,0 1 0 0,0-11 0 0,11 34 0 0,1-34 1 0,-12 0-1 0,0-23 1 0,10 12 0 0,-10 0-1 0,11 1 1 0,-11 10-1 0,0 0 0 0,11 0 0 0,-11 10-1 0,11 1 1 0,-11 0 1 0,11 0-1 0,-11-11 0 0,0 0 0 0,0 0 1 0,0 12-1 0,10-12 1 0,-10 10-1 0,11 1-1 0,-11 0 2 0,11-11-1 0,-11 0 0 0,11 0 0 0,0-11 1 0,-11 11-1 0,11-11 0 0,-11 11 1 0,11 0-1 0,-11 0 0 0,11 0-1 0,-11 0 2 0,11 0-1 0,-1-10 0 0,-10 10 0 0,11 0 0 0,-11 0 0 0,0 0 0 0,0 0 1 0,11 0-2 0,-11 10 2 0,0-10-1 0,0 0 0 0,0 0 0 0,0 0 0 0,0 0 0 0,11 11 0 0,-11-22 0 0,11 11-10 0,0 0-50 0,-11 0 1 0</inkml:trace>
  <inkml:trace contextRef="#ctx0" brushRef="#br1" timeOffset="13">18984 5328 39 0,'0'0'8'0,"-11"-11"-8"0,11 11 1 0,-10 11 2 0,-1-11 1 0,0 0 1 0,0 0 1 0,-1-11-2 0,1 0-1 0,0 0 0 0,11 0 0 0,0 11-1 0,-9-10 0 0,9-1 0 0,0 11 1 0,0-11 0 0,0 0 1 0,0 1-1 0,9-24 0 0,-9 24 0 0,11-23-1 0,-11 22 0 0,0 0 0 0,0 0-1 0,0-10 3 0,11 10-2 0,-11 0-2 0,12-11 1 0,10-11 1 0,-1 12-2 0,0 10 2 0,-10-11 0 0,12 12 0 0,-12-13 0 0,10 2 0 0,-10-2 0 0,10 2-1 0,-10 10 1 0,0-10-1 0,12 21-1 0,-2-11 0 0,1 11 0 0,-1 11 0 0,-10-1 0 0,1-10 0 0,9 11 1 0,1 0-1 0,-12-11 0 0,12 11 0 0,-10-11 1 0,-2 0 0 0,1 0-1 0,0 0 1 0,0 10-1 0,0 2 1 0,-11-1-1 0,10 0 1 0,-10 10-1 0,11-9 0 0,0-2 1 0,0-10-1 0,0 11 0 0,0 0 0 0,-11-11 1 0,11 22-1 0,-11-1 1 0,11-10 0 0,-11 11-1 0,11 0 1 0,-11-11-1 0,10 10 0 0,1-10 1 0,0-11 0 0,-11 11 0 0,0 10 0 0,0-9 1 0,0 9-2 0,-11 1 1 0,-10 0 0 0,10-11 0 0,0 11 0 0,-11-1-1 0,11-10 1 0,0 11-1 0,-11 0 0 0,12-11 1 0,-1 0-1 0,0-1 0 0,0 1 1 0,11 0-1 0,-11-11 0 0,11 11 1 0,-10-11-1 0,10 0 1 0,-23 0-1 0,2 0 0 0,-56 11 1 0,45-22-1 0,11 0 1 0,-13 0-1 0,13-10 1 0,-11 10-1 0,10 0 0 0,-1 0 0 0,12 11 0 0,-10 0 0 0,11 11-1 0,-1-11 1 0,0 0 1 0,0-11-1 0,11 0 0 0,-12 0 1 0,1-43-1 0,11 32 0 0,0 0-1 0,0 11 1 0,11-21 0 0,1 10 0 0,-1 0 0 0,0 0 1 0,0-10-1 0,10 10 0 0,-11 0-1 0,12 1 1 0,1-1 0 0,-2 0 0 0,1 0 0 0,-1 1 0 0,-10 10 0 0,1 11 0 0,-1-11-1 0,-1 22 1 0,1-11 0 0,0 0 0 0,0 11 0 0,-1-11 0 0,1 10 0 0,0-10 0 0,1 11 0 0,9-11 0 0,-10 12 0 0,21-12 0 0,-9 0 0 0,-2 0 0 0,-10 10 0 0,11-10 0 0,-12 11 1 0,12 0-2 0,-22 0 1 0,33 43 1 0,-33-43-1 0,0 11 0 0,11-11 0 0,-11-1 0 0,-11 12 0 0,11 10 0 0,0-9 1 0,-11-2-1 0,11 2 0 0,0-13 0 0,0 12 1 0,-11-11-1 0,11 10 0 0,-11-10 0 0,0 11 0 0,0 0 0 0,1-11 0 0,10 10 1 0,-11-10-1 0,0 0 0 0,11 0 0 0,-11-11 0 0,0 11 1 0,1-11-1 0,-2 10 1 0,1-10-1 0,-53 0 0 0,41 0 0 0,2 0 1 0,-12-10-1 0,0 10 0 0,11-11 1 0,-10 0-1 0,0-11 0 0,-23 12 1 0,45 10-1 0,-1 0-1 0,-23 0 1 0,34 0 1 0,-11 0-1 0,11 0 0 0,-11-22 0 0,11 11 0 0,0-11 0 0,0 0 0 0,11-32-1 0,0 32 1 0,1 0 0 0,-1 1 0 0,11-12 0 0,-12 0 0 0,11 12 0 0,-10-12 0 0,0 22 1 0,-11-11-2 0,12 12 2 0,-12-1-1 0,11 11-1 0,-11-11 1 0,11 11 0 0,10-11 0 0,-10 0 0 0,10 1 0 0,2-2 0 0,9 1 0 0,-21 11 0 0,21 0-1 0,-21 0 2 0,11 0-2 0,-11 0 2 0,11 11-1 0,-1 1 0 0,-10-2 0 0,1 1 0 0,-2 0 0 0,-10 11 0 0,11-12 0 0,0 12 0 0,0 0 0 0,10 0 0 0,-10-1 0 0,0 1 0 0,11-11 0 0,-11 65 0 0,-11-64 1 0,-11 9-1 0,11 1 0 0,0-1 1 0,-11 1-1 0,0-11 0 0,11 11 0 0,-22-11 0 0,12 0 1 0,-12-1 0 0,0 1-1 0,0 0 0 0,0 0 0 0,1 0 0 0,-1-11 1 0,0 10-2 0,0 2 1 0,1-2 0 0,10-10 1 0,-10 11-1 0,10-22 0 0,-1 11 0 0,1-22 1 0,0 12-1 0,1-12 0 0,-1 0 0 0,0 12 0 0,-10-1 0 0,10 0 1 0,-12 0-1 0,12 11 0 0,-10-11 0 0,21 0 0 0,0 11 0 0,-10-33 0 0,-1 12 0 0,11 10 0 0,0-10-1 0,0-2 1 0,0 2 0 0,0-2 0 0,11 2 0 0,20-12 0 0,-9 12 0 0,-10-1 0 0,20 0-1 0,-21 0 1 0,21 1 0 0,-21-1 0 0,12 11 0 0,-2 1 0 0,-10 10-1 0,32 10 2 0,-31 1-1 0,-2 0-1 0,12-11 1 0,-11 11 1 0,-11 10-2 0,0-10 2 0,10 0-1 0,-10 0-1 0,11 11 2 0,-11 0-1 0,11-12-1 0,-11 1 2 0,12 11-1 0,-12-11 0 0,10 11 0 0,-10-11 0 0,11 10 1 0,0 2-2 0,-11-13 2 0,0 12-1 0,0-1 0 0,0-10 0 0,-11 11 1 0,0-11-1 0,11 0 0 0,-10 11 0 0,-13-11 1 0,2 10-2 0,-1-10 2 0,1 11-1 0,-13-12 0 0,13 2 0 0,-11-12 0 0,-2 10 1 0,2-10-1 0,21-10 1 0,-21 10-1 0,20 0 0 0,1 0 0 0,0-12 0 0,11 2 0 0,0-12 0 0,0 0 0 0,11-10 0 0,-11-1 0 0,11 0 0 0,1 12 1 0,-12-11-2 0,11 9 1 0,-11 2 0 0,11-12-1 0,-1 0 2 0,1 22-2 0,-11-21 2 0,11 21-2 0,-11-22 1 0,0 22 0 0,10 1 0 0,1-1 0 0,0 11-1 0,12-11 1 0,-2 11-1 0,1 11 1 0,-1-11 0 0,12 0 1 0,-11 11-1 0,-1-11 0 0,1 0-1 0,0 10 1 0,0-10 1 0,10 22-1 0,-10-11 0 0,0 0 0 0,11 11-1 0,-12-1 1 0,-21-10 0 0,11 0 1 0,-11 11-1 0,0 0 0 0,0-1 0 0,0 1 0 0,-11 0 1 0,1 0-1 0,-12 10 1 0,11-21-1 0,-11 11 0 0,11-11 0 0,0 0 0 0,0 0 0 0,1 10 1 0,-12-10-2 0,11 0 2 0,0 0-1 0,1-11 0 0,-2 0 0 0,1 0 0 0,0 0 0 0,-10-11 1 0,10 0-1 0,0 0 0 0,1 1 0 0,-2-1-1 0,-10 0 1 0,-10 11 0 0,21-11 1 0,-10-11-1 0,-2 11 0 0,12 0 0 0,1 0 0 0,-1 1 0 0,0-1 0 0,11 0 0 0,-10 0-1 0,10-11 1 0,0 11 0 0,0-10 0 0,10-2 0 0,1 2 0 0,0-12 0 0,10 1-1 0,-10 10 1 0,12-11 1 0,-2 12-1 0,-10-12-1 0,10 23 1 0,1-13 0 0,-10 13 1 0,-2 10-1 0,1-11-1 0,11 11 1 0,-1 0 0 0,-10 0 0 0,11 11-1 0,0-1 2 0,-11 1-1 0,0 1 0 0,10-2-1 0,-10 12 1 0,11 0 0 0,-11-12 0 0,0 12 0 0,0 0 0 0,-11 0 0 0,0-11 0 0,0 10 0 0,0 1 0 0,0-11 0 0,-11 11 0 0,0-1 0 0,0 1 1 0,0 0-1 0,0 0 0 0,-11-11 0 0,12 21 0 0,-1-21 0 0,-55 33 1 0,55-33-1 0,-10-11 0 0,10 0 0 0,0-11 0 0,11 0 1 0,-10 0-1 0,20-65 0 0,1 54 0 0,11 0-1 0,-22 11 1 0,10-10 0 0,12-12 0 0,-22 22 0 0,12 11 0 0,-12-11 0 0,10 11 0 0,-10-11 0 0,0 22-2 0,-10-11 2 0,10 0 0 0,-12 11 0 0,1-11 0 0,0 0 0 0,1-11 0 0,-1 11 0 0,0-11-1 0,0 0 2 0,1 1-2 0,10 10 1 0,0-11-1 0,0 11 1 0,10-11-1 0,1 0 1 0,11 11 0 0,-1-11 0 0,2 0-1 0,9 11 1 0,-21-11 0 0,10 11 0 0,1 0 0 0,-11 0 0 0,0 0 0 0,0 11 0 0,0 0 0 0,0 0-1 0,-11 11 1 0,11-11 0 0,-11 10 0 0,0 1 0 0,-11-1 0 0,0 12 0 0,0-22 0 0,11 12 1 0,-11-13-1 0,11 1 0 0,0 0 0 0,-11 10 0 0,11-10 0 0,0 0 0 0,-11 11 0 0,11-11 0 0,-11 11 0 0,0-11 0 0,1-11 0 0,-1 0 1 0,0 0-1 0,0 0 0 0,0 0 0 0,1 0 0 0,-2 10 0 0,1-10 0 0,11 11 0 0,0-11 0 0,0 11 0 0,-11-11 0 0,11-11 0 0,0-10 0 0,0 10 0 0,0-11 1 0,11 0-1 0,-22-11 0 0,-10 33 0 0,10-10 0 0,-10 10-1 0,-2 0 1 0,12-11 0 0,-10 11 0 0,10-11 0 0,-21 11 1 0,9 0-1 0,2 0-1 0,10 0 2 0,-10 0-1 0,10-11 0 0,0 1-1 0,-1-2 1 0,12-10 0 0,0 12 0 0,0-13 0 0,12 2 0 0,10 10-1 0,-12-21 1 0,22 10 0 0,2-11 0 0,-2 1 0 0,0-1-1 0,2 0 2 0,-13 12-1 0,22-1 0 0,-20 10-1 0,-13 12 1 0,12 0 0 0,0 0-1 0,-12 0 2 0,12 12-1 0,0-1 0 0,-11 0-1 0,0 10 1 0,-11 12 0 0,11 10 0 0,-11 1 0 0,0-1 0 0,0 1 0 0,0-11-2 0,-11-1-12 0,11-20-34 0,11-12-35 0</inkml:trace>
  <inkml:trace contextRef="#ctx0" brushRef="#br1" timeOffset="14">18397 6557 43 0,'0'0'1'0,"0"0"-1"0,-11 0 2 0,11 0 3 0,-11 0 1 0,11 0 0 0,-11 0-1 0,11 0-3 0,0 0 0 0,0 0 1 0,-11 10-1 0,11 12 0 0,-11 0-1 0,1 0 0 0,-12 10 0 0,22-21-1 0,-11 0-1 0,11 0-8 0,11 0-44 0</inkml:trace>
  <inkml:trace contextRef="#ctx0" brushRef="#br1" timeOffset="15">18278 6915 37 0,'0'0'0'0,"0"0"1"0,0 0 0 0,0 11 0 0,0 0 0 0,0 0-1 0,0-11 0 0,0 11-1 0,10 0-4 0,-10-11-20 0</inkml:trace>
  <inkml:trace contextRef="#ctx0" brushRef="#br1" timeOffset="16">18310 7078 52 0,'-11'0'13'0,"0"0"-9"0,11 0-15 0,0 11-3 0,11 0 4 0,-11-11-14 0</inkml:trace>
  <inkml:trace contextRef="#ctx0" brushRef="#br1" timeOffset="17">18353 7209 44 0,'0'0'8'0,"-21"11"4"0,21-11-9 0,-11 11-2 0,11 0-1 0,0 10-2 0,0-10-2 0,11-1-4 0,-11 2-3 0,21-12 3 0,-21 0-17 0</inkml:trace>
  <inkml:trace contextRef="#ctx0" brushRef="#br1" timeOffset="18">18375 7481 38 0,'0'0'0'0,"-11"0"11"0,11 0 1 0,0 0-2 0,11 0-9 0,-11 0-2 0,33 11-59 0</inkml:trace>
  <inkml:trace contextRef="#ctx0" brushRef="#br1" timeOffset="19">18440 7655 40 0,'0'11'12'0,"11"0"-4"0,-11-1-7 0,11-10-1 0,0 10-6 0,-11 2-9 0,11-12-16 0</inkml:trace>
  <inkml:trace contextRef="#ctx0" brushRef="#br1" timeOffset="20">18560 7818 42 0,'0'0'6'0,"-11"0"4"0,11 0-3 0,0 12-5 0,0-2-3 0,0-10-6 0,11 11-5 0,0-1 2 0,0-10-20 0</inkml:trace>
  <inkml:trace contextRef="#ctx0" brushRef="#br1" timeOffset="21">18669 8003 54 0,'0'0'0'0,"0"0"12"0,0 0 0 0,11 0-3 0,22 21-2 0,-24-9-7 0,2-2-2 0,1 1-6 0,-1 0-15 0,0 0-10 0,-11-11 10 0</inkml:trace>
  <inkml:trace contextRef="#ctx0" brushRef="#br1" timeOffset="22">18809 8231 40 0,'0'0'5'0,"0"-11"10"0,0 11-4 0,0-11-5 0,0 11-5 0,-9 0 0 0,9 11-4 0,0 0-4 0,0-1-6 0,0 2 1 0,9-1 3 0,2-11-15 0</inkml:trace>
  <inkml:trace contextRef="#ctx0" brushRef="#br1" timeOffset="23">18973 8382 53 0,'-10'0'23'0,"10"12"-7"0,0-12-3 0,0 0-6 0,10 11-3 0,33 0-17 0,-20 0-17 0,-12 0-30 0</inkml:trace>
  <inkml:trace contextRef="#ctx0" brushRef="#br1" timeOffset="24">19158 8623 49 0,'0'0'13'0,"0"-11"19"0,11 11-39 0,0 0-13 0,-1 0-5 0,1 21-9 0</inkml:trace>
  <inkml:trace contextRef="#ctx0" brushRef="#br1" timeOffset="25">19332 8796 35 0,'-11'22'20'0,"11"-11"-19"0,11 0-4 0,0 0-13 0,0-11-12 0</inkml:trace>
  <inkml:trace contextRef="#ctx0" brushRef="#br1" timeOffset="26">19441 8916 47 0,'-11'10'15'0,"33"2"-13"0,-11-12-2 0,10 0-2 0,1 0-9 0,33 32-33 0</inkml:trace>
  <inkml:trace contextRef="#ctx0" brushRef="#br1" timeOffset="27">19528 8938 22 0,'0'0'9'0,"0"11"-5"0,0-11-1 0,-11 0 2 0,11-11 10 0,0 11-11 0,11 0 2 0,-11 11-2 0,0-11-2 0,0 11 0 0,0-1-1 0,11-10 0 0,-11 0 1 0,0 0 1 0,-11 0 4 0,11 0-3 0,0 0 0 0,-11-10-2 0,11 10 0 0,0-11 1 0,0 11-1 0,-11-11 0 0,11-1 1 0,0 2 0 0,0-12 1 0,0 1 0 0,-11-1 0 0,11 0 0 0,0 0-1 0,0-10 0 0,0 21-2 0,0-22 0 0,0 23-1 0,0-12 0 0,0 0 0 0,0-11 0 0,0 1 0 0,0-1 0 0,0 0 0 0,0 12 0 0,0 9 0 0,0 2 1 0,-11-1-1 0,11 11 1 0,0 0-1 0,-11 0 0 0,11 0-1 0,11 0 1 0,-11 11 0 0,0-11 0 0,0 10 0 0,0-10 0 0,0 12 0 0,0-12 0 0,0 0 0 0,0 11 0 0,0-11 0 0,0 10 1 0,0-10-2 0,0 11 1 0,0 0 0 0,0 11 0 0,0 0 0 0,0-1 0 0,0 0 0 0,11 13 0 0,-11-23 0 0,11 11 0 0,-11-1 0 0,11-10 0 0,-11 11 0 0,0-10 0 0,11 8 0 0,-11 2 0 0,0-11 0 0,0 0 1 0,11 11-1 0,-11-22 0 0,0 10 0 0,0-10 1 0,0 11 0 0,0 0-1 0,-11 0 0 0,11-1 0 0,0-10 0 0,0 12 1 0,0-12-2 0,0 11 2 0,0-11-1 0,0 11 0 0,0-1 0 0,0 13 0 0,0-13 0 0,0-10 0 0,0 0 0 0,0 0 0 0,0 0 1 0,0 0-1 0,0-10 0 0,0 10 0 0,0 0 0 0,11 0 0 0,-11 0 0 0,0 0 0 0,0 10 0 0,0-10 0 0,0 0 0 0,0 0 1 0,-11-10 0 0,0 10-1 0,11 10 0 0,0-10 0 0,0-10 3 0,0 10-1 0,0-12 0 0,-11 12-2 0,11 0 1 0,0-11 0 0,-11 11-1 0,11 0 0 0,0 0 1 0,-11 0-1 0,0 0 0 0,11 0 1 0,-43-21 3 0,43 21-3 0,-11 0-1 0,11 0 1 0,-11 0 0 0,11 0 1 0,-11-11-1 0,0 11 0 0,11-12 1 0,-11 12-2 0,1-10 1 0,10 10-1 0,-11 0 1 0,11 0-1 0,-11 0 0 0,0 0 1 0,0 0 0 0,11 0-1 0,-10 0 1 0,10 0-1 0,-12 0 1 0,1 0-1 0,11 0 0 0,-11 0 1 0,11 10-1 0,0-10 0 0,-10 0 1 0,-1 0-1 0,0-10 1 0,0-1 0 0,1 11-1 0,-2 0 1 0,1 0-1 0,0 0 0 0,1 0 0 0,-1 0 0 0,0 0 0 0,0 11 0 0,1-11 1 0,-1 0 0 0,-1 0-1 0,1-11 1 0,0 11-1 0,1 0 0 0,-1 0 0 0,11 0 0 0,-11 0 1 0,1 11-1 0,10-11 1 0,-11 0-1 0,0 0 2 0,-1 0-2 0,12 0 0 0,-11 0 0 0,11 0 0 0,-11 0 0 0,1-11 0 0,10 11 0 0,-11 0 1 0,1 0-1 0,10-11 0 0,0 11 0 0,-11 0 0 0,11-11 0 0,-11 11 0 0,11 0 0 0,-11 0 0 0,11 0 0 0,0 0 0 0,-12 0 0 0,12 0 0 0,0 0 1 0,-11 0-1 0,11 0-1 0,0 0 2 0,-11 0-1 0,11 0 0 0,11 0 0 0,-11 11 0 0,11-11 0 0,1 0-1 0,-1-11 1 0,-11 11 0 0,11 0-2 0,0-10-10 0,-11 10-34 0</inkml:trace>
  <inkml:trace contextRef="#ctx0" brushRef="#br1" timeOffset="28">19212 8688 32 0,'-11'-11'3'0,"11"11"3"0,-11-11 2 0,11-1-1 0,0 12-2 0,0-10 0 0,11 10-1 0,-11 0 0 0,0 0 0 0,11 0-3 0,-11 0-1 0,0 0 1 0,12 10-2 0,-12 2-5 0,10-1-14 0,1-11-24 0</inkml:trace>
  <inkml:trace contextRef="#ctx0" brushRef="#br1" timeOffset="29">19256 8721 36 0,'0'-11'6'0,"0"11"5"0,0-11 2 0,0 0 1 0,0 11-5 0,-11 0-7 0,11 11-1 0,0-11-2 0,0 11-1 0,0 0-6 0,11-11-9 0,-11 0-9 0,11 0-3 0</inkml:trace>
  <inkml:trace contextRef="#ctx0" brushRef="#br1" timeOffset="30">19332 8787 37 0,'-11'0'7'0,"11"0"1"0,0 0 2 0,0 0-4 0,0 0-2 0,0 9-5 0,0 2-2 0,11 11-18 0,0-22 7 0,-11 0-11 0</inkml:trace>
  <inkml:trace contextRef="#ctx0" brushRef="#br1" timeOffset="31">19386 8796 73 0,'0'0'0'0,"0"0"10"0,0 0-2 0,0 0-7 0,0 11-1 0,0 0-1 0,0 0-10 0,11 0-20 0,0-11-8 0</inkml:trace>
  <inkml:trace contextRef="#ctx0" brushRef="#br1" timeOffset="32">19311 4904 34 0,'-12'0'9'0,"12"0"-7"0,-11-12 1 0,11 12 2 0,0 0-2 0,-11 0 2 0,11 0-1 0,0 0 1 0,0-10 1 0,0-1 3 0,0 11-1 0,0-11-4 0,0 11-2 0,0 0-1 0,0 11 0 0,0 0 0 0,0-1 0 0,0-10 1 0,11 12 0 0,-11-24 2 0,0 2 0 0,11-1 0 0,-11-21 1 0,0 10 0 0,12-11 0 0,-12 12-3 0,10-12 0 0,1 11-1 0,11-10 0 0,-11-1 0 0,-1 0 0 0,23-10 1 0,-22-12 0 0,22 1 2 0,32-109 6 0,-54 130-9 0,0 12-1 0,0-1 0 0,0 0 1 0,-11 11 0 0,0 0 0 0,0 0 0 0,0 11 1 0,0 0 0 0,-11 0-1 0,11 11-1 0,-11-11 0 0,0 11 1 0,11-11 0 0,-11 11-1 0,11-11 0 0,0 0 1 0,-11 10-1 0,11-10-1 0,-11 12 1 0,0 10 1 0,11-1-1 0,-11-9 0 0,1-2 0 0,-1 1 0 0,0 11 1 0,0-11-1 0,0 21 0 0,0-10 0 0,0 0 0 0,0 10 0 0,0 1 0 0,1 0 1 0,10-1-2 0,-11 1 1 0,0 10 0 0,0-10 0 0,-10 32 1 0,9-32-2 0,-42 65 2 0,43-88-1 0,11 1 0 0,0 0 0 0,0-11 0 0,0 0 0 0,11 0 0 0,-11 11 0 0,0-11 0 0,0 10 0 0,11 2 0 0,-11-12 0 0,0 11 0 0,0 10 0 0,-11 2 0 0,11-2 0 0,0 1 0 0,0 21 0 0,0-43 1 0,0-22 0 0,11-21 0 0,-11-1 0 0,11 12 0 0,-11-1-1 0,10 1 0 0,-10 10 1 0,0 0-1 0,11 0 0 0,0 12-1 0,-11-2 1 0,12 2 0 0,-2-12 0 0,12-10 0 0,-11-1 0 0,0-1 0 0,-1 3 0 0,12-89 0 0,-11 66 0 0,0-1 1 0,11 12-1 0,0 0-1 0,-12 20 1 0,1-9 0 0,-11 20 0 0,0 2 0 0,0 10 0 0,0 0 0 0,0 10 0 0,-11 13 0 0,11-12 0 0,0 10 0 0,0-9 0 0,0 9 0 0,0-21 0 0,0 0-1 0,11 0-3 0,-11 0-40 0,0 0-53 0</inkml:trace>
  <inkml:trace contextRef="#ctx0" brushRef="#br1" timeOffset="33">19071 5535 43 0,'0'0'0'0,"-11"10"4"0,1-10 4 0,-1 0 2 0,-12 0-1 0,12 11-4 0,0-11-4 0,1 0 0 0,-1 0-1 0,1 0 0 0,10 0 1 0,-11 11 1 0,0 0 2 0,0 0 4 0,-1 0 0 0,1 0 1 0,11-11-2 0,-11 10-1 0,2 1-4 0,9 1-1 0,-11-2-1 0,0 12 1 0,0 0 0 0,-12 10 2 0,1 1 0 0,-9-1 1 0,-2 12 0 0,-10 10 0 0,21-10-3 0,-33 21-1 0,23 0 0 0,-12 1 0 0,12-11 0 0,-1 9-1 0,0-20 1 0,11-11 0 0,12-1 1 0,-1-21-1 0,0 10 1 0,11-10-1 0,0 0 0 0,0 0-1 0,0 0 1 0,0 0 0 0,0 11 0 0,-11-22 0 0,11 0 1 0,-11-22-1 0,22-22 0 0,11 12 0 0,10-11 0 0,1-12 0 0,11-10 1 0,10-11-1 0,-10 10 1 0,10 1-1 0,10 0 0 0,-8 0 0 0,-2-1 0 0,-10 1 0 0,-1 0 0 0,-10 10 0 0,-12 1 0 0,0 11 1 0,-10 10-1 0,-11 11 1 0,12 22-1 0,-12 0 1 0,0 0 0 0,-12 11 0 0,12 12-1 0,-11-13 0 0,11 12 1 0,0-12-1 0,-11 1 2 0,11 0-1 0,-10 0 1 0,10-11-2 0,-11 11 2 0,11 0-2 0,-10 0 0 0,-12 10 1 0,-1 1-1 0,12 11 0 0,-20-1 1 0,9 1-1 0,-12 10 0 0,3 11 1 0,-2-10-1 0,-10 22 0 0,-12-12 1 0,1 11-1 0,10-10 1 0,1 10-2 0,-1-11 1 0,22-10 0 0,0-11 1 0,12-12 0 0,-1-10 0 0,0 0 1 0,0-11-1 0,0 11 0 0,11-11 0 0,-11 0-1 0,11-11 0 0,0 0-1 0,11 0-5 0,0 0-13 0,0 11-33 0,0 0-24 0</inkml:trace>
  <inkml:trace contextRef="#ctx0" brushRef="#br1" timeOffset="34">19397 5448 25 0,'-11'0'26'0,"0"0"-17"0,1 10-3 0,-1-10-4 0,11 11-2 0,0-11 0 0,0 0 1 0,0-11 4 0,0 1 6 0,0 10 2 0,0 0-5 0,-11 0-3 0,0 10 0 0,11 1 0 0,0 0-1 0,0 0-1 0,0 1-1 0,0-12 1 0,11 0 0 0,0 0 2 0,0 10 0 0,-11 1 0 0,10 0 0 0,1 10-1 0,0 12-1 0,11-1-1 0,-11-9 0 0,22-2-1 0,-23 1 0 0,12-1 0 0,0 1 1 0,-11 11 1 0,0-1 1 0,11 1-2 0,-12-12 1 0,12 2-1 0,-11 9-2 0,11-10 1 0,0 0-1 0,-2-11 0 0,-9 10 0 0,1 1 0 0,-1 11 1 0,0-1-1 0,0-10 1 0,-11 10-1 0,11-10-1 0,-2-11 2 0,2 0-1 0,-11-11 0 0,11-11 1 0,-11 0-1 0,0 1 1 0,0-2-1 0,0 2 1 0,-11 10-1 0,11-11 0 0,-11 11 0 0,11-11 0 0,-9 11 0 0,9-11-1 0,-11 0 0 0,0-1-1 0,0-19 2 0,-23 9-1 0,24-11 1 0,-11 12 0 0,-1-11 0 0,11 9 0 0,-22-64-1 0,12 66 1 0,-1-1 0 0,-43-76-7 0,43 65 2 0,0 12 2 0,0-12 3 0,0 22-1 0,1 0 2 0,-1 0 0 0,11 1 0 0,1-1 0 0,-13-44-1 0,23 44-1 0,0 11 1 0,0-10 0 0,0 10 0 0,0 0 0 0,0 0 1 0,0 0-1 0,11 0 0 0,-11 0 0 0,12 10 0 0,9 12 1 0,-10-11-1 0,0 11 0 0,10 0 1 0,-10-1 1 0,0 12 0 0,11-1 0 0,-11 1-2 0,11 11 1 0,-1-1 0 0,-10 1 0 0,11-1 0 0,0-22 0 0,11 2 1 0,-13 9-2 0,3-10 0 0,10 0 1 0,-22-1-1 0,9 1 0 0,-9-11 0 0,1 11 0 0,-12-11 1 0,11 9 0 0,-11 3 0 0,0-12-1 0,11 0 0 0,-11 0 0 0,0-1 0 0,11-10 1 0,-11-10-1 0,0-1 1 0,-11-11-1 0,11-1 0 0,-11 3 0 0,0 9 0 0,-1-11 0 0,1 11 0 0,1 0 0 0,0 0 0 0,-1-10 1 0,-11 21-3 0,11-22 2 0,-12 12 0 0,13-24 0 0,-11 13-1 0,-1-1 0 0,11-11 1 0,0 2 0 0,0-3 0 0,0 1 0 0,-10-10 0 0,10 10-1 0,0 12 2 0,0-12-2 0,0 11 1 0,0-10 0 0,0 21 0 0,11 1 0 0,0-2 0 0,-11 1 1 0,11 0-2 0,-11 0 1 0,11 11 0 0,0-10 0 0,0-2-1 0,0 12 1 0,0 12-1 0,22 20 1 0,-11 1 0 0,0-11 0 0,22 10 0 0,-12 12 0 0,12-1 0 0,11 11 0 0,-13 1-1 0,36 64-1 0,-36-64-13 0,-19-12-20 0,10 1-28 0,-11-33 13 0</inkml:trace>
  <inkml:trace contextRef="#ctx0" brushRef="#br0" timeOffset="35">19604 6622 41 0,'0'0'3'0,"-11"0"-2"0,11 0 0 0,0 0 0 0,-12 0 0 0,12 0 0 0,0 0 0 0,12 11 20 0,-24-11-15 0,12 11-3 0,0-11-1 0,-10 0-1 0,10 10-1 0,-10-10 0 0,10 0 0 0,0 11 1 0,-11 0 0 0,11-11 3 0,0 0 3 0,-11 11 0 0,11-11-1 0,0 0-2 0,-11 0-2 0,11 0-1 0,0 0 0 0,0 0 7 0,0 0-5 0,-11 0 0 0,11-11-2 0,0 0 0 0,0 0-1 0,0 1 0 0,-11-1 1 0,11 0 0 0,0 0 1 0,-11 1 2 0,11 10 0 0,0-12-2 0,-11 1-2 0,11 0 1 0,11-10-1 0,-11-1 1 0,0 11-1 0,11 0 1 0,-11 0 0 0,0 0 0 0,11 11-1 0,-11 0 0 0,11-10 0 0,-11 10 0 0,11 0 0 0,0-10 0 0,0 10 1 0,-1-12-1 0,0 1 0 0,2-11 0 0,-1 11 0 0,11 0 0 0,-11 22 0 0,-11-11 0 0,11 11 1 0,-11 0-1 0,0-11 1 0,0 0-1 0,0 0 0 0,10 0 0 0,0 11 0 0,1-11 0 0,-11 0 0 0,0 11 0 0,12-11 0 0,-12 12 1 0,0-12-1 0,0 10 2 0,0 0-1 0,0-10-1 0,11 0 0 0,-11 11 0 0,0-11 0 0,0 11 0 0,0 0 0 0,0 0 1 0,0 0-1 0,0 0 0 0,0 0 1 0,0-1 0 0,0 1-1 0,0-11 0 0,0 0 0 0,0 0 0 0,0 11 0 0,-11-11 0 0,11 12 0 0,-12-2 1 0,12 1 1 0,-11 0 0 0,1 0-1 0,10-1-1 0,-10 1 0 0,10 0 0 0,0-11 0 0,-11 0 0 0,11 11 1 0,0-11-1 0,0 0 1 0,0-11-1 0,-11 11 1 0,11 0-1 0,-11 0 0 0,11 0 0 0,-11 0 1 0,0 0 1 0,11 0-1 0,-12 0 1 0,2 0-1 0,10-11 0 0,-10-10 0 0,10 10-1 0,-11 0 0 0,11 0-1 0,11 1 0 0,-11 10-2 0,10 0-8 0,-10 0-30 0,10 21-69 0</inkml:trace>
  <inkml:trace contextRef="#ctx0" brushRef="#br0" timeOffset="36">21007 5513 35 0,'-12'0'5'0,"1"0"3"0,11 0-1 0,0 0 6 0,11-10-7 0,-11 10-1 0,23-12 1 0,-12 1 1 0,10 0-1 0,0 11 1 0,-10-11-1 0,23 1-1 0,-13 10-2 0,1 0-1 0,-1 0 0 0,2 0-2 0,-2 0 1 0,-10 10-1 0,11 12 1 0,-12 1 0 0,1 63 6 0,-22-54-5 0,11 1-1 0,-10 0-1 0,-1-12 1 0,0 1-1 0,0-11 1 0,0 0-1 0,11 0-8 0,0-11-1 0,11-11-9 0,0-11-73 0</inkml:trace>
  <inkml:trace contextRef="#ctx0" brushRef="#br0" timeOffset="37">21311 5306 37 0,'0'0'0'0,"0"-11"8"0,0 0 0 0,-11 11-1 0,11 0-1 0,-11 11-2 0,0 0 4 0,-10 11 2 0,10-11 2 0,-11 11 1 0,11-1-3 0,1-10-2 0,-2 0-3 0,12 11 1 0,-11 0-2 0,-10 10-1 0,-1 1-1 0,1-1-1 0,-13 12-1 0,13-1 1 0,-11 1-1 0,-2-12 0 0,12 1 0 0,12-11 0 0,10-22-1 0,0 12-3 0,0-24 0 0,21 1-5 0,13-11-14 0,-2 0-19 0,-11 1-13 0</inkml:trace>
  <inkml:trace contextRef="#ctx0" brushRef="#br0" timeOffset="38">21333 5524 43 0,'0'-21'31'0,"0"21"-20"0,0 0-4 0,11 0-1 0,-1 0 0 0,-10 0 3 0,11 0 0 0,-11 10-1 0,0 1-3 0,0 32 0 0,-11-10-5 0,11-1 1 0,0 23-11 0,0-55 6 0,0 0 1 0,0-11 1 0,11-21 1 0,-11-1 1 0,10-11 1 0,2 1-1 0,10-23 3 0,11 44 2 0,-13 1 2 0,3 10-3 0,10 33-1 0,-22 21-4 0,0-9-3 0,-11 8-2 0,-11 2 1 0,-11-12 2 0,11 1 2 0,-11-11 1 0,-21 0 15 0,32-22-8 0,11 0-1 0,22-11-1 0,-12 0-3 0,23 0-2 0,-22 11-10 0,11 0-37 0,-11 11-33 0</inkml:trace>
  <inkml:trace contextRef="#ctx0" brushRef="#br0" timeOffset="39">21843 5524 41 0,'0'-11'47'0,"0"1"-30"0,0 10-10 0,0 0-4 0,0 10-2 0,-22 77 1 0,12-66 1 0,0 2 1 0,-12-2-1 0,11 1-1 0,-1-11-2 0,1-1 0 0,0 1-21 0,11-22 3 0,11-10-6 0,0-1-2 0,1 11-3 0</inkml:trace>
  <inkml:trace contextRef="#ctx0" brushRef="#br0" timeOffset="40">21745 5404 35 0,'11'-11'3'0,"-11"11"5"0,-11-11 1 0,11 11 0 0,-11 0 2 0,1 0 2 0,10-10 1 0,-10 10-1 0,10-11-1 0,0 11-2 0,0 0-3 0,0 0-2 0,0-11-1 0,0 11 0 0,0 11 0 0,0-11 0 0,10 11 0 0,-10-1 0 0,21 12-1 0,-10-11 0 0,12 10-1 0,-1-9-1 0,-2 20 0 0,-9 1 1 0,12-22-1 0,-1 21 0 0,-11-21 0 0,-1 22 1 0,22-22-1 0,-21 10 0 0,33-9 0 0,-22-2-1 0,10 1 0 0,-20 0 0 0,9 0 0 0,-10-11 0 0,-11 11 1 0,0-1-2 0,0 1 0 0,0 0-8 0,0 0-17 0,0 0-27 0,0 0-28 0</inkml:trace>
  <inkml:trace contextRef="#ctx0" brushRef="#br1" timeOffset="41">25628 10222 255 0,'0'0'0'0,"0"75"0"0,0-9 0 0,11-12 0 0,21-11 0 0,0-21 0 0,2 0 0 0,9-22 0 0,-11 10 0 0,1-10 0 0,21 0 0 0,12 0 0 0,-1 0 0 0,22 0 0 0,0 0 0 0,-12 0 0 0,12 0 0 0,-11-10 0 0,2-1 0 0,9-11 0 0,-11-11 0 0,-55 22 0 0</inkml:trace>
  <inkml:trace contextRef="#ctx0" brushRef="#br1" timeOffset="42">19724 4904 33 0,'0'0'2'0,"0"-12"-1"0,0 12 2 0,-11-10 0 0,11 10 0 0,-11 0 1 0,11-11-2 0,0 11-1 0,0 0 3 0,0 0 0 0,0 0 3 0,0 0-3 0,0 0-3 0,0 0 0 0,0 0-1 0,11 0 1 0,-11 0 1 0,0 0-1 0,11 0 2 0,-11 0 0 0,0-11 1 0,0 11 2 0,0-11-2 0,0 11-2 0,0-10 0 0,11 10-1 0,-2 0-1 0,-9-11 0 0,11 11 0 0,-11 0 1 0,11-11-1 0,1 11 1 0,-12-11 0 0,0 11 2 0,11-11 1 0,-11 11-1 0,0-11-1 0,11 11-1 0,-11 0-1 0,11 0 0 0,0-11 0 0,-1 11 0 0,0-10 0 0,1 10 1 0,0-12 0 0,-11 2-1 0,12-1 1 0,-12 11-1 0,0-11 0 0,0 11 1 0,11 0-1 0,-11 0 0 0,11-11 0 0,-11 11 1 0,0 0 0 0,11 0-1 0,-11 0 1 0,10 0-1 0,-10 0 0 0,0 0 1 0,11 0-1 0,-11 0 0 0,10 0 0 0,-10 0 0 0,11 0 0 0,-11 0 1 0,0 11-1 0,0-11 1 0,0 0-1 0,11 0 1 0,-11 0 0 0,0 11 1 0,0-11-1 0,0 0 1 0,0 11 0 0,0-1-1 0,0 2-1 0,0-2 1 0,0-10 0 0,0 11-1 0,12 0 0 0,-1-11 1 0,-11 0-1 0,0 0 1 0,0 0 1 0,0 0-1 0,0 0 1 0,0 11-2 0,0-11 0 0,0 11 1 0,0-11-1 0,0 11-1 0,0 0 2 0,0-1-1 0,0-10 1 0,-11 11-1 0,11-11 1 0,0 11-1 0,0-11 1 0,-12 0 0 0,12 11-1 0,0-11 1 0,0 0-1 0,0 10 1 0,-11-10 0 0,11 12 0 0,-11-12 0 0,11 11 0 0,-10-11-1 0,10 11 1 0,0-1-1 0,-11 1 0 0,11-11 0 0,0 12 0 0,-10-2 0 0,10-10 1 0,-11 0 0 0,11 11 0 0,-11-11 0 0,0 11 0 0,-1-11 0 0,12 11-1 0,-11 0 0 0,0-1 1 0,11 1-1 0,-10 0 0 0,10 0 0 0,0 0 0 0,-10-11 0 0,10 11 0 0,-11-11 0 0,11 11 1 0,-11-11-1 0,11 11 0 0,0-1 0 0,-11-10 0 0,11 11 0 0,0 0 0 0,-11-11 0 0,11 11 0 0,0 0 0 0,-12-11 0 0,12 10 0 0,-11 2 0 0,0-1 0 0,11-11 0 0,0 10 0 0,0-10 1 0,-9 0-1 0,9 0 0 0,9 0 0 0,-9 0 0 0,0 0 0 0,0 0 0 0,0 11 0 0,0-11 1 0,0 0-1 0,0 0 0 0,11 0 0 0,0 0 0 0,-11 0 0 0,23 0 0 0,-23 0 0 0,11 0 0 0,0 0 0 0,0 0 0 0,-1 0 0 0,0 0 0 0,1 0 0 0,0 0 0 0,1 0 1 0,-12 0-1 0,11 0 1 0,0 0 0 0,-11 0-1 0,11 0 0 0,-11 0 0 0,10 0 0 0,-10 0 0 0,11 0 0 0,-11 11 0 0,10-11 0 0,1 0 1 0,-11 0-1 0,11-11 0 0,1 11 0 0,-1 0 0 0,0-11 0 0,-1 11 0 0,1 0 0 0,0 0 0 0,-11 0 0 0,0 0 0 0,10 11 1 0,-10-11-1 0,0 0 0 0,11 0 0 0,-11 0 0 0,11-11 0 0,1 11 0 0,-1-10 0 0,-11-1 1 0,10 11-1 0,-10 0 0 0,11 0 0 0,-11 0 1 0,0 11 0 0,-11-1 0 0,11-10 0 0,0 11 0 0,0-11-1 0,0 11 1 0,0-22 2 0,-10 11-3 0,10-11-1 0,0 11-7 0,0 0-66 0,0 11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16T05:00:33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19256 17265 0,'-11'0'172,"0"10"-172,-11-10 31,11 11-31,11 0 15,0 0 1,0 0-16,0 0 63,0 0-48,11-11 1,0 11-16,0 0 15,11 11-15,-1-22 16,-10 0-16,0 0 31,0 0 1,0 0-32,0-11 0,0 0 15,0 0-15,0-11 16,0 0-16,11 11 15,-11-11-15,0 12 110,-11-1-95,-11 11 17,0 0 15,0 0-47,0 0 15,0 0 1,11-11 31,-11 11-47,11-11 31,-11 11 16,0 0-32,0 0-15,0 0 16,0 0 0,-11 11-16,12 0 15</inkml:trace>
  <inkml:trace contextRef="#ctx0" brushRef="#br0" timeOffset="1712.29">19486 17275 0,'0'11'125,"0"0"-109,11-11-16,-11 11 15,0 11 1,11-22-16,-1 0 62,1 0-46,0 0-16,0 0 16,0 0 93,0-11-109,0 0 16,-11 0-1,11 0 1,-11 0-1,0-10 32,0 10-15,0 0-1,0 0 16,-11 11 78,0 0-110,0 0 1,0 0 15,0 11 172</inkml:trace>
  <inkml:trace contextRef="#ctx0" brushRef="#br0" timeOffset="3304.03">19672 17297 0,'11'0'93,"-11"11"-93,11 0 16,-11 0-16,0 0 16,11-11-16,0 0 109,11 0-93,-12 0-1,1 0 32,-11-11-31,11 0-16,0 0 15,0 0 1,-11 0-16,0 0 31,0-10 0,0 10 1,0 0-32,0 0 15,0 0 1,0 0 0,0 0 15,-11 11 63,0 0-79,0 0-15,0 0 47,1 0-16,-12 0-15,11 0 0,0 0-1,11 11 16,-11-11-31,0 11 47,11 0-47,0 0 110,0 0-95,0 0 17,0 0 14</inkml:trace>
  <inkml:trace contextRef="#ctx0" brushRef="#br0" timeOffset="5256.13">19902 17286 0,'-11'11'94,"11"0"-79,0 0 32,11-11-16,0 11-15,0-11-16,-11 11 16,11 0-16,0-11 15,0 0 16,0 0-15,-1 0-16,12 0 16,-11 0-1,0 0 1,0 0-16,0 0 16,0 0-16,-11-11 15,11 0-15,0 11 16,0-11-16,-11 0 15,11 0 1,-11 0-16,0 0 31,0 1-15,0-1 0,0 0-1,0 0-15,0 0 31,0 0 32,-11 11-63,0 0 16,0-11-1,0 11 63,0 0-15,0 0-48,0 0-15,0 0 16,0 11 0,-11-11-16,22 11 15,-10-11 17,10 11 46,0 0-63,0 0 1,0 10 0,-11-10-1,11 0-15,-11 0 16</inkml:trace>
  <inkml:trace contextRef="#ctx0" brushRef="#br0" timeOffset="6871.75">20219 17341 0,'11'11'125,"-11"0"-110,11-11-15,0 0 32,0 0-17,0 0 17,0 0-32,11 0 46,-11 0-30,0-11 15,-11 0-15,11 0 15,-11 0-15,11-11-1,-11 11 1,0 0-16,0 1 16,0-12-16,0 11 15,0 0 1,0-11-16,-11 22 172,0 0-141,0 0-15,0 0-16,-11 0 15,11 0 17,11 11-32,-11-11 15,11 11 16,-11 0 32,0 0-47,11 0-1,-11 0 1,0-1-1,11 1-15,0 0 16,-10 11-16,10-11 16,0 0-16,-11-11 15,11 11 17</inkml:trace>
  <inkml:trace contextRef="#ctx0" brushRef="#br0" timeOffset="8889.02">20351 17363 0,'11'0'235,"0"0"-220,0 0-15,-11 11 16,22 0-16,0-11 16,-11 0-16,-1 0 156,1 0-109,0 0-32,11 0 1,-11 0-16,0 0 16,0-11-1,0 0 1,-11 0-1,0 0 1,0 0 31,0 0-31,0-11-1,0 11 1,0 0-1,-11 11 48,11-10-32,-11 10-15,0 0 15,0 0 47,-11 0-62,11 0 15,0 0-15,1 10-1,-1 1 1,0 0 46,-11 0-46,22 11 0,-11-11-16,11 0 15,0 0 1,-11 0 62,11 0-62</inkml:trace>
  <inkml:trace contextRef="#ctx0" brushRef="#br0" timeOffset="11192.25">20701 17308 0,'0'-11'62,"11"22"-15,-11 0-47,11-11 31,-11 11 0,11-11-31,-11 11 32,11-11-32,-11 11 15,11-11-15,-11 11 16,11-11-16,0 0 16,-11 11-16,11-11 15,0 0-15,0 0 16,0 0-16,11 0 31,-11 0-15,0 0-16,0 0 15,11-11-15,-12 11 16,1-11 0,-11 0-1,11 11-15,0-11 16,-11 0-16,0 0 15,0 0-15,0 0 16,11 0-16,-11 1 16,0-12-16,0 11 15,0 0-15,0 0 16,0 0-16,-11 0 16,0 11 15,0 0-16,0 0 1,1 0 0,-12 0-1,11 0 1,0 0-16,0 0 16,-11 0-16,11 0 15,0 0 1,-11 0 15,11 0-31,0 0 16,0 11-16,-11-11 15,11 0 1,0 11-16,0 0 16,0-11 62,11 11-63,-10 0 1,10 0 31,0 10-32,0-10-15,0 0 16,0 0-16,0 0 16,0 0-16</inkml:trace>
  <inkml:trace contextRef="#ctx0" brushRef="#br0" timeOffset="20111.91">22618 17352 0,'-22'0'47,"22"11"-16,0 0-15,0 0-1,0 0 1,11 0-16,-11 0 16,0 0 15,11 0 31,0-11-46,0 0-16,0 0 16,11 0-1,-11 0 48,11-11-63,-11 11 15,-11-11 1,0 0 15,0 0-31,0 0 31,0 0-15,0 0 15,0 0 32,0 0-16,-11 11-16,0 0 63,0 0-79,0 0 1,0 0 93,0 0-93,0 0 15,0 11 0</inkml:trace>
  <inkml:trace contextRef="#ctx0" brushRef="#br0" timeOffset="21768.34">22881 17341 0,'0'11'110,"0"0"-95,0 0-15,0 0 16,0 0-16,11 0 109,0-11-109,0 0 31,-11 11-15,11-11 15,0 0-15,0 0 0,0 0-16,11 0 46,-11-11-46,0 0 16,-1 0 0,1 0-1,0 0-15,0 0 16,0-11-16,-11 11 16,0 0-16,0 0 31,0 0-16,-11 11 17,0 0 15,0 0-32,0 0 1,1 0-1,-1 0 1,0 0-16,0 0 16,-11 0-1,11 0 1,11 11 78,-11 0-94,11 0 15,-11 0-15,11 0 16,0 0 0</inkml:trace>
  <inkml:trace contextRef="#ctx0" brushRef="#br0" timeOffset="23376.09">23166 17396 0,'-11'0'32,"11"11"-1,0 0-16,0 0 1,0 0 0,0 11-1,0-11 1,11-11 93,0 0-77,0-11-1,-11 0-16,11 11-15,0-11 16,0-11-16,0 11 16,-1-11-16,-10 11 109,0 0-93,0 0-1,0 0-15,-10 11 16,-1 0-16,0 0 47,0 0-32,0 0 1,0 0 0,-11 0-1,11 0 110,0 0-93,11 11 77</inkml:trace>
  <inkml:trace contextRef="#ctx0" brushRef="#br0" timeOffset="26216.5">22301 17429 0,'0'11'172,"0"0"-172,21 0 16,-10 0-16,-11 0 62,11 0-46,0-11 0,0 0 30,0 0 1,0-11-31,0 0 15,-11 0 0,0 0-15,11 0 0,-11 0-1,0 0 1,0-11 0,0 11 15,0 0 0,0 0 16,0 0-47,-11 11 31,0 0-31,0 11 31,0 0-15,0-11 47,-11 0-17,11 0-30,0 11-16,1-11 16,-12 11-1,22 0 110</inkml:trace>
  <inkml:trace contextRef="#ctx0" brushRef="#br0" timeOffset="28007.53">23505 17243 0,'0'11'31,"-11"0"-15,11-1-16,0 1 15,0 0-15,0 0 32,0 11-17,0-11 1,0 0 0,0 11-16,0-11 15,0 0-15,0 0 16,0 11-16,0 0 15,0-11 1,0 0-16,0 0 16,0 0-1,0 0 17,0 10-1</inkml:trace>
  <inkml:trace contextRef="#ctx0" brushRef="#br0" timeOffset="29480.47">23648 17385 0,'-11'0'47,"0"0"-31,0 11 0,11 0 15,-11-11-31,11 11 15,0 0 1,0 0-16,0 0 0,0 11 16,0-11-1,0 0 48,11-11-48,-11 11 1,11-11-16,0 0 16,0 0-16,0 0 15,0 0 1,0 0-16,11 0 16,-12 0-1,1-11 1,0 11 15,0-11-15,-11 0-1,0 0 17,0 0-32,0 0 15,0 0 1,0 0-1,-11 0-15,11 0 32,-11 11-17,0 0 1,1 0 0,-12 0 77</inkml:trace>
  <inkml:trace contextRef="#ctx0" brushRef="#br0" timeOffset="30407.6">23911 17232 0,'-11'11'31,"11"0"-31,0 0 16,0-1-1,0 1 1,0 0-16,0 11 15,0-11-15,0 0 16,0 11-16,0 0 16,0 0-16,0 0 15,0 0 1,0-11-16,0 22 0,0-22 16,0 10-16,0-10 15,0 0 1,0 0-16,0 22 15,0-11-15,0-11 16,0 11-16,0 0 16,0-11-16,0 11 15,0-11 1,0 0 0</inkml:trace>
  <inkml:trace contextRef="#ctx0" brushRef="#br0" timeOffset="34087.41">20395 16772 0,'11'-11'219,"11"11"-219,-11-11 16,-1 11-16,12-22 15,22 11-15,11-22 16,11-11-16,-1 22 16,-10-22-16,-11 12 15,0-12-15,-11 11 16,-1 11-16,1-11 16,0 11-16,11-11 15,-33 22-15,11-11 16,-11 11-16,0 1 15,0-1-15,0 0 16,0 0-16,-11 0 16,11 0-16,0 0 15,0 0 1,-1-11-16,1 11 16,-11 0-16,11 0 140,0 0-124,0 0-16,11-11 15,-22 11-15,11 0 32,-11 0 61,11 0-77,-11-10-16,11 10 0,0 0 16,-11-11-1,22-11-15,-22 22 16,0-11-16,0 11 16</inkml:trace>
  <inkml:trace contextRef="#ctx0" brushRef="#br0" timeOffset="35648.21">21786 15983 0,'0'-11'47,"11"11"31,-11 11-78,11-11 16,0 0-16,0 11 15,-11 0 1,10-11-16,-10 11 16,11 0-16,0-11 15,-11 11-15,0 0 16,11-11-16,0 21 16,11 1-16,-11 0 15,11 0-15,11 22 16,11-11-16,-11 11 15,21-11-15,-21-12 16,22 12-16,-22-11 16,-22-11-16,0 11 15,0-11-15,0-11 16,-11 11-16,11-11 16,-11 11-16,11 11 31,0-11-31,-1 0 15,1 11-15,11 0 16,-11 0-16,0-12 16,0 1-16,0 0 15,-11 0-15,11-11 16,11 22-16,0-11 16,22 11-16,-11 22 15,-1 11-15,12-33 16,-22 0-16,-11-12 62,-11 1-62,0 0 16,11-11 0,-11 11 15,11-11-31,0 11 78</inkml:trace>
  <inkml:trace contextRef="#ctx0" brushRef="#br0" timeOffset="38375.82">21282 15994 0,'-11'0'16,"-11"0"31,11 0-32,0 0 1,0 0-1,0-11-15,-11 11 16,0-11-16,11 11 16,1-11-16,-1 11 15,0-11-15,0 11 16,11-11 0,-11 0-16,0 0 15,11 0 1,-11-11-1,0-22-15,-11 12 16,11-1-16,0 11 16,0 0-16,0 0 15,11 0-15,0-11 16,0 22-16,0-11 16,0 0-16,0 1 15,0-1 1,0 11-16,0-22 15,0 22-15,0 0 16,0 0 0,11 0-1,0 0-15,0 0 16,11-11-16,11 11 16,-22 0-16,0 0 15,0-11-15,0 11 16,0 11-16,10 0 15,12-11-15,-11 11 16,22-10-16,-22-1 16,0 11-16,-11-11 15,0 11 17,11-11-32,-11 11 15,10 0-15,34 0 16,33 11-16,10 0 15,1-11-15,0 0 16,-23 0 0,-10 0-16,-33 0 15,-11 0 63,-22 11-62,0-1-16,0 1 16,0 0-16,0 11 15,11 11-15,-11-22 16,0 0-16,11 0 16,-11 11-16,11 0 15,-11-11-15,0 0 16,11-11-16,-11 11 15,0 11-15,0 0 16,11-12-16,-11 12 16,0 0-16,0-11 15,0 0-15,0 0 16,0 0-16,0 11 16,-11 0-16,0-11 31,0 0-31,0 11 15,0-11-15,0 0 0,-11-11 16,11 11 0,0 11-16,-11-12 15,0 1-15,11 0 16,-11 11-16,11-11 16,0 0-16,0-11 15,0 0-15,-10 0 16,10 0-16,0 0 15,-11 0-15,0 0 16,11 11-16,0-11 16,0 0-16,0 0 15,0 0-15,-11 0 16,-22 0-16,1 0 16,-12 0-16,11 0 15,33 0-15,-11 0 16,0 0-16,11 0 15,-11 0-15,11 0 16,0 0 0,1 0-1,-1 0 1,0 0-16,0 0 16,-11 0-16,11 0 15,0 0 1,-22 11-16,0 0 15,0-11-15,-11 0 16,23 0-16,-1 0 16,0 0-16,0 0 15,11 0-15,0 0 110</inkml:trace>
  <inkml:trace contextRef="#ctx0" brushRef="#br0" timeOffset="40311.92">20888 14898 0,'11'0'94,"-1"0"-78,1 0-16,11 0 15,22 0 1,-11 11-16,-11-11 0,0 0 16,-11 0 77,0 0-77,0 0-16,0 0 16</inkml:trace>
  <inkml:trace contextRef="#ctx0" brushRef="#br0" timeOffset="42111.93">20920 14953 0,'11'0'78,"-11"11"-63,0 0 1,0 11 0,0-11-1,0 0 1,-11 0-1,11 11 1,-11-11-16,11 0 47,0 0-31,0 0 15,0-1 0,-10 1-15,-1-11 62,11-11-63,0 1 32,0-12 0,11 11-31,-1 11-1,1-11-15,0 11 16,0-11-16,0 11 16,0-11 46,0 11-46,0 0-16,0 0 15,11 0-15,-11 0 47,0 11-31,0-11 15,-11 11-15,0 0-1,0 0 1,0 11 0,0-12 15,0 1 0,0 0-15,0 0-16,0 0 15,-11 0 1,0 0 0,11 0-1,-22 0-15,11 0 16,0-11-16,0 0 16,0 11-16,0-11 15,-11 11-15,0-11 16,12 0-16,-1 0 15,-11 0 1</inkml:trace>
  <inkml:trace contextRef="#ctx0" brushRef="#br0" timeOffset="47912.03">22279 15358 0,'0'11'110,"0"0"-95,0 0-15,0 0 16,0 0-16,0 0 16,0 11-1,0-11-15,0 0 16,0 0-16,0 0 15,0 0 1,0 11 0,-11-11-1,11 0 63,-11 0-78,11 0 16,-11 10 0,11-10-16,0 0 15,0 0 1,0 0 0,0-22 265,0 0-266,0 0 1,0-10 0,11 10-16,0 0 15,-11 0-15,11 0 16,0 11 0,0-11-16,-1 11 15,1 0-15,0 0 16,0-11-16,0 11 15,0 0 110,0 0-109,0 11 47,-11 0-63,0 0 15,0 0 48,0 0-63,0 0 15,0 10 1,-11-21 15,0 0 0,0 0-31,-11 0 16,0 0-16,12 0 16,-23 0-16,11-11 15,11 11-15</inkml:trace>
  <inkml:trace contextRef="#ctx0" brushRef="#br0" timeOffset="49968.07">22541 15479 0,'0'11'109,"0"0"-93,0 0-16,11 0 15,-11 11-15,11-11 16,-11 0-16,0 0 16,0-1-16,0 1 15,0 0 17,0 0-1,-11 0-31,0-11 31,1 0 110,10-11-126,-11 11 1,11-11-16,0 0 16,0 0-16,0 1 15,0-1-15,11 0 16,-1 0-16,-10 0 15,11 11-15,0 0 16,0-11 0,0 11-16,11-11 15,-11 11 1,0-11 15,0 11-31,11-11 31,-11 11 1,0 0 15,0 0-32</inkml:trace>
  <inkml:trace contextRef="#ctx0" brushRef="#br0" timeOffset="51568.11">22837 15501 0,'-11'0'156,"0"0"-140,-11 0 15,11 0-15,1 0 15,-1 11 0,0 0-31,11 0 16,0 0 0,0 0-1,0 0 1,0 0-1,11-1-15,0-10 47,10 0-31,-10-10-16,22 10 16,-22 0-16,11 0 15,-22-11 48,0 0-63,0 0 15,0 0 1,0-11 0,0 11-1,0 0-15,-11 0 16,11 0-16,0 0 15,0 0 32,11 22-31,0 0-16,0-11 16,-11 11 93,11-11-93,0 11-16,11 22 15,-11-22-15,11 22 16,11-12-16,-23 1 15,1-11-15,0-11 63,-11-11-47,0 0-16,0 0 15,0 1-15</inkml:trace>
  <inkml:trace contextRef="#ctx0" brushRef="#br0" timeOffset="53144.28">23089 15501 0,'11'0'93,"0"22"-77,0 0-16,0 0 16,0-1-1,-11-10-15,0 0 16,0 0-16,0 0 16,0-33 155,11 0-155,0-10-16,-11 10 16,11-22-16,0 33 15,0-22-15,0 22 16,0 0 15,0 11-15,-1 11-1,-10 11 1,0 0-16,11 0 16,-11-11-16,0 11 78,0-11-63,0 0-15,11 0 16,-11 10-16,0-10 16,11 0-16,0 22 15,-11-22-15,11 0 16,-11 11 0,0-33 62</inkml:trace>
  <inkml:trace contextRef="#ctx0" brushRef="#br0" timeOffset="54560.73">23527 15446 0,'0'-11'63,"-11"11"-48,0 0 1,0 0-16,0 0 16,0 0 46,1 0-46,-1 0-1,0 0-15,0 22 16,0-11 62,11 0-78,0 0 16,0 0-16,0 0 15,11 0 1,0 0-16,0-11 16,-11 22-1,11-22 1,-11 11 31,10 0-32,1-1 1,0 1 0,0-11-16,-11 11 15,11-11 1</inkml:trace>
  <inkml:trace contextRef="#ctx0" brushRef="#br0" timeOffset="56768.36">23593 15523 0,'11'0'47,"0"0"-31,0 0-16,0 0 16,0 0-16,11 0 15,0-11 1,10 11-16,-10 0 15,0 0-15,0-11 16,11 11-16,-22 0 16,0 0-16,0-11 15,-11 0-15,0 0 16,0 0-16,0-11 16,0 0-16,0 11 15,0 0-15,0-11 16,0 11-16,0 0 15,-11 11-15,11-10 16,-11 10-16,-11-11 16,11 11-16,-22 0 15,22 0-15,-11 0 32,11 0 61,11 11-93,0-1 16,0 1-16,0 0 16,-11 0-16,11 0 15,0 0-15,0 0 16,0 11-16,0-11 15,0 22-15,0 0 16,0-11-16,0 0 16,0 0-16,0-12 15,0 12 1,0-11-16,0 0 16,0 0-1,0 0 16,11-11 251,0-11-267,0 11 17,0-11-17,0 11 1,0 0-1,0 0 17,11 0-17,-11 0 32,0 0 16,0 11-63,-11 0 15,11-11 1,-11 11-16,0 0 16,0 0-1,0 0-15,0 0 16,11-11-1,-11 11 79,0 0-78,11-11 46,0 0-62,0-22 16,0 22-16,0-11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16T05:07:46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19047 17637 0,'11'-11'141,"0"0"-126,0 11 1,11-11-16,-11 0 15,0 11 1,0 0 0,0-11-1,0 11 1,11 0-16,-11 0 16,0-11-16,11 0 15,0 11-15,0 0 16,-1 0 109,-10-11-110,0 11 1,0 0-16,0-11 16,0 11-16,0 0 15,0 0-15,11 0 16,-11 0-16,0 0 16,0 0-16,11 0 15,0 0-15,0 0 16,0 0-16,-1 0 15,-10 0-15,0 0 47,0 0-47,0 0 16,11 0-16,-22-11 16,11 11-16,11-11 15,0 11-15,-11-10 16,0 10 15,0 0-31,0 0 16,0 0-16,0 0 15,0 0 1,10 0-16,-10 0 16,0 0 15,0 0-16,0 0-15,0 0 16,0 0-16,11 0 16,11 0-16,-22 0 15,11 0-15,-11 0 16,0 0-16,0 0 16,0-11-16,0 11 15,0 0-15,-1 0 16,12 0-16,-11 0 15,0 0-15,-11 11 47,11-11-47,0 0 16,0 0 0,0 0-16,11 0 15,11 0-15,-11 0 16,11 0-16,-11 0 15,-11 0-15,-1 0 16,1 10 0,0-10-16,11 0 15,-11 0 1,0 0-16,0 0 16,33 0-16,-11 0 15,0 0-15,-11 0 16,-1 0-16,-10 11 31,0-11-31,0 0 16,0 11-16,33-11 15,0 11-15,-11-11 16,11 11-16,-23-11 16,-10 0-16,11 0 46,-11 0-30,0 0 78,0 0-79,0 0-15,0 0 63,0 0-47,0 0-16,0 0 15,11 0-15,-11 11 110,0-11-110,0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16T05:03:12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17098 17549 0,'0'11'32,"0"0"-17,0 0 48,0 0-32,0 0-31,0 0 16,0 0-16,0 0 15,0 11-15,11-11 16,-11 0-16,11 11 16,-11-11-16,11 0 15,0-11 1,0 11-16,0-11 15,0 0-15,-11 11 16,10-1-16,1-10 16,11 11-16,0 0 15,-11-11-15,0 0 16,0 0-16,0-11 16,0 11-16,11-11 15,-11 1 1,0-1-16,0 0 0,0-11 15,-11 11 1,0 0 0,0-11-16,0 11 62,0 0-46,-11 11-1,0-11-15,11 0 32,-11 11-32,11-11 15,-11 11-15,11-11 16,0 0 0,-11 0-16,0 11 31,0 0-16,0-11 1,0 11 15,0 0-31,0 0 16,0 0 0,-11 0-16,11 0 46,11 11 1,0 0-31,0 0-16,0 0 16,0 0-16,0 0 15,0-22 48,0 0-63,0 0 15,0 0-15,0-11 16</inkml:trace>
  <inkml:trace contextRef="#ctx0" brushRef="#br0" timeOffset="1607.1499">17569 17593 0,'0'11'31,"0"0"-15,0 11-16,0-11 15,0 0-15,0 0 16,0 0-16,0 0 15,0 0 1,0 0 0,0 0-16,0 0 15,11 0 1,0-1-16,0 1 16,11-11-16,-11 11 15,0-11-15,-1 0 16,1 11-1,0-11-15,0 0 16,11 0-16,-11 0 16,0-11-1,-11 0 1,11 0-16,-11 1 16,0-1-16,11 0 15,-11 0-15,0 0 16,11 0-16,-11 0 15,0 0-15,0-11 16,0 11 0,-11 11 15,11-11-31,-11 0 16,0 11-1,0-11 16,0 11-15,0 0-16,0-22 16,11 11-16,-11 0 15,0 11 63,0 0-78,1 0 16,-1 0 0</inkml:trace>
  <inkml:trace contextRef="#ctx0" brushRef="#br0" timeOffset="3014.82">17963 17637 0,'0'11'78,"0"0"-63,0 11 1,0-11 0,0 0-1,0 0 17,0 0-17,11-11 1,0 0-1,-11 11-15,11-11 16,0 0 15,0 0-31,-11-11 16,0 0 0,11 0-16,-11 0 15,0 0-15,11 0 16,-11-11-16,11 11 15,-11 0 1,0 0 0,0 0 15,0 0-15,0 0-1,-11 11 1,0-11 78,0 11-94,-11 0 15,11 11 1,11 0 187</inkml:trace>
  <inkml:trace contextRef="#ctx0" brushRef="#br0" timeOffset="4239.1">18237 17615 0,'0'11'31,"-11"0"-31,11 0 16,0 0-16,0 11 15,0-11-15,0 0 16,0 0-1,0 0 1,0 0 0,0 0-1,0-1 1,0 1-16,11 0 16,0 0-16,0 0 15,0 0-15,11 0 16,-11-11-16,0 0 31,0 0-15,0 0-1,-11-22 1,0 11-16,0-11 16,10-10-16,-10 10 15,0 0-15,0 0 16,0 11-16,0 0 15,0 0 32,0 0-31,-10 11 15,-1 0 0,0 0-15,11-11-16,0 0 16</inkml:trace>
  <inkml:trace contextRef="#ctx0" brushRef="#br0" timeOffset="5679.25">18631 17659 0,'-11'0'15,"0"0"16,0 11-15,11 0 0,0 0-16,0 11 15,0-11-15,0 0 16,0 0-16,0 10 16,11-21-16,0 11 15,-11 0 1,0 11-16,11-22 15,0 11-15,0-11 16,0 0-16,0 0 16,0 0-16,11 0 15,-11 0-15,11 0 16,-11 0 0,0-11-1,0 0-15,0 0 16,0 0-1,-11 0 1,0 0 0,0-10-16,0 10 15,0 0-15,0-11 32,0 11-32,0 0 0,-11 0 15,11 0 1,-11 0-1,11 0 1,0 0 0,-11 11-1,0 0 1,0 0 0,0 0-16,-11 0 15,11 0-15,0 0 110,0 0-95,0 22-15,11-11 16</inkml:trace>
  <inkml:trace contextRef="#ctx0" brushRef="#br0" timeOffset="6775.92">18993 17725 0,'0'0'16,"0"11"-16,0 0 16,-11-1-16,11 1 15,0 0-15,0 0 16,0 0-16,0 0 15,0 0-15,0 0 16,0 0 0,0 0-16,0 0 15,11 0 1,0-11 0,0 0-16,-11 11 15,11-11 16,0-11-31,-11 0 16,0 0-16,0 0 16,10 0-16,1 0 15,-11 0-15,0-11 16,0 0-16,0 11 16,0 1-16,0-12 15,0-11-15,0 22 16,-11 0-16,11 0 15,0 0 32,-10 11-15,-1 0-32,0 0 15,-11 0-15,11 0 16,0 0-16,0 0 15</inkml:trace>
  <inkml:trace contextRef="#ctx0" brushRef="#br0" timeOffset="8143.65">19310 17714 0,'0'-11'0,"0"22"16,0 0-1,0 0-15,0 0 16,0 10 0,0-10-16,0 0 31,0 0-31,0 0 15,0 0-15,11 0 32,0-11-17,0 11 1,0-11-16,0 0 31,0 0-15,0 0-1,0-11-15,-11 0 16,11 0-16,0-11 16,0 0-16,-11 1 15,11-1-15,0 11 16,-11 0-16,0-11 31,0 11-15,11 0 46,-11 0-62,-11 0 16,11 0 0,-11 11-1,11-11-15,0 0 16,-11 11 15,0 0-15,0 0-1,0 11-15,0-11 16,0 0-16,0 22 16,0-22-1,0 11 63,11 0-31,-11 0-31</inkml:trace>
  <inkml:trace contextRef="#ctx0" brushRef="#br0" timeOffset="11686.94">20329 17670 0,'0'11'0,"0"11"31,-11-11-15,11 0-1,0 0 1,0 0 0,11-11 15,0 10-15,0-10-16,0 0 15,11 0-15,-11 0 16,11 0-16,0 0 15,-12 0-15,1 0 16,0 0-16,11 0 16,-22-10-1,11-1-15,-11 0 16,0 0-16,0-22 16,0 11-1,0 0-15,0 11 0,0 0 16,0-11 15,-11 22 32,0 0-63,0 0 15,0 0-15,0 11 16,1 0 109</inkml:trace>
  <inkml:trace contextRef="#ctx0" brushRef="#br0" timeOffset="13127.23">20734 17604 0,'-22'0'32,"11"0"-17,0 0-15,0 11 16,1 0-16,-1-11 16,11 11 15,0 0-16,0 0 1,0 0 0,0 11-1,0-11 17,0 0-17,11-11-15,-1 11 16,1 0-16,0-11 15,0 0-15,0 0 16,0 0-16,0 0 47,0 0-47,0 0 16,11 0-16,-11 0 15,0 0-15,0 0 31,0 0-31,-11-11 16,0 0-16,0 0 16,0 0-16,0 0 15,0-11-15,0 11 32,0 0-32,0 0 15,-11 11 16,0 0 1,0 0-17,11-11-15,-11 11 16,0-11 31</inkml:trace>
  <inkml:trace contextRef="#ctx0" brushRef="#br0" timeOffset="14278.9">21063 17637 0,'-11'0'47,"0"0"-16,0 0-15,11 11 0,-11 0-1,11 0-15,-11 11 16,0-11 15,11 0-15,0 0-1,0 11 1,0-12-16,11 1 31,0 0-31,0 0 16,0-11 0,0 0 15,0-11-16,0 0-15,-11 0 16,11 1-16,11 10 16,-11-11 31,-11-11-32,0 11-15,0 0 0,0 0 16,0-22-16,0 11 15,0 0 1,0 11-16,0-11 0,0 0 16,-11 11-1,0 0-15,0 11 63,0 0-48,0 0-15,0 11 16</inkml:trace>
  <inkml:trace contextRef="#ctx0" brushRef="#br0" timeOffset="15510.64">21293 17681 0,'11'0'32,"-11"11"-17,-11-11 1,0 11 15,11 0 0,0 11 1,0-11-17,0-1 1,0 1-1,0 0 1,0 0 15,11-11-31,-11 11 16,11-11-16,0 11 16,0 0-16,-11 0 15,11-11 1,11 0-1,-11 0 1,-11-11 47,0 0-63,0 0 15,0 0-15,0 0 16,0 0-16,0-10 15,0-1-15,0 11 16,0 0-16,0 0 16,-11 0-16,11 0 15,-11-11 1,0 22 15,0 0-15,0 0-1</inkml:trace>
  <inkml:trace contextRef="#ctx0" brushRef="#br0" timeOffset="17215.91">21545 17681 0,'-11'0'15,"11"11"-15,0 0 16,-11 0 0,11 0-1,0 0-15,0 0 16,0-1-1,0 1 1,0 11-16,0-11 31,11 0 1,-11 0-17,11-11-15,0 0 16,0 0 15,0 0-15,0 0-1,0 0-15,-1 0 16,1-11-16,0 11 16,22-11-16,-11-11 15,-22 11 48,11 0-48,-11 1-15,0-1 16,0 0-16,0-11 16,0 11-16,-11 0 15,0 0-15,11 0 16,0 0-16,-11 11 62,0 0-46,0 0 0,0 0-16,0 0 15,0 0-15,-10 0 16</inkml:trace>
  <inkml:trace contextRef="#ctx0" brushRef="#br0" timeOffset="18270.84">21884 17440 0,'-11'0'31,"11"11"-15,0 0 0,0 0-1,0 0 1,0 0-16,0 0 16,0-1-16,0 12 15,0 11-15,0-11 16,0 22-16,0-11 15,0 11 1,0-1-16,0-21 0,0 11 16,0-11-1,0-11-15,0 0 16</inkml:trace>
  <inkml:trace contextRef="#ctx0" brushRef="#br0" timeOffset="20599.29">22049 17648 0,'0'11'187,"0"0"-171,0 0-16,0 0 16,0 0-16,0 0 15,0 0 32,11 0-16,0-11 1,-1 0-17,1 0 1,-11-11 0,11 11-1,0-11-15,0 11 16,0-11-16,0 0 31,-11 0-15,11 0-1,-11 0 1,0 0-16,0 0 16,0 0-16,0-11 15,0 11-15,0 0 16,0 0-1,-11 0-15,0 11 16,0 0 15,0 0-15,0 0 0,0 0-16,0 0 0,-10 0 15,-12 0 1,22 0-16,0 11 109</inkml:trace>
  <inkml:trace contextRef="#ctx0" brushRef="#br0" timeOffset="23695.22">19058 17144 0,'11'0'31,"0"0"-15,0 0-16,0 0 16,0-11-16,11 0 15,0-11-15,11 11 16,-11-33-16,22 12 16,-12-12-16,23 11 15,-22-22-15,11 22 16,-11 0-16,-22 1 15,0 10 1,0 0-16,0 0 16,0 11-16,-1 0 15,1 0-15,11 0 16,0 11-16,0-22 16,0 0-16,-11 11 15,-11 0 1,0 0 140,0 0-125,0-11-31,11 11 16,0 1 0,-11-1 15,11 0-31,11-11 15,-11 0-15,11 0 16,-22 11-16,11 0 16,0 0-16</inkml:trace>
  <inkml:trace contextRef="#ctx0" brushRef="#br0" timeOffset="25382.73">19880 16476 0,'-11'0'94,"11"-11"-79,0 0 1,0 0-1,-11 0-15,0-11 16,11 11-16,0 0 16,0 0-16,0-11 15,-11 11 17,11-11-32,0 1 15,0 10-15,0 0 16,0-11-16,0 0 15,0 11-15,0 0 16,0 0-16,0 0 16,0 0-16,0 0 15,0 0-15,11 0 16,-11 0-16,11 0 16,0 0-16,0-11 15,0 11-15,11 0 16,-11 1-1,0 10 1,0-11-16,0 11 16,0 0-1,-1 0 1,12 0-16,-11 0 16,0 11 15,0-1-16,0 1 1,0 0-16,-11 0 16,0 11-16,0-11 15,11 0 1,-11 0-16,11 11 0,-11 11 16,11-22-16,-11 22 15,11-22 1,-11 11-16,0-11 15,0 10-15,0 1 16,11-22-16,-11 11 16,0 0-1,0 11-15,0-11 16,0 0-16,0 11 16,0 0-16,0-11 15,0 0-15,0 0 16,0 0-1,0 0-15,0 0 16,0 11 0,-11-22 15,0 10-15,0 1-16,0-11 15,0 11-15,0-11 16,-11 0-1,11 0-15,0 11 16,0-11-16,0 0 31,-10 11 16,10-11-31,0 0-1,0 0-15,-11 0 16,11-11-16,0 11 47,11-11-31,-11 11 93</inkml:trace>
  <inkml:trace contextRef="#ctx0" brushRef="#br0" timeOffset="26871.86">20296 16443 0,'11'11'78,"-11"0"-47,11-11-31,-11 11 16,11 0-1,0-11-15,0 11 16,11 0-16,0 43 16,0-32-16,10 22 15,-10 0-15,11-22 16,-11 0-16,0 11 15,-11-22-15,-11 0 16,11 0-16,0-1 16,0 1-1,-11 0-15,11 0 16,0 0-16,0 0 31,0-11-15,0 11-1,-11 0-15,11 0 16,21 22-16,12 22 16,11 0-16,0-12 15,-22-21-15,-11 0 16,-12-11 0,1 0-16,0 0 15,0 0-15,0 0 16,0 0-16,-11 0 15,11 0-15,0 0 110,-11 0-110,11-11 31,0 11 32,-11 0-63,11-11 15,0 11-15,0 10 16,0-10-16,0 11 15,0-11-15,0 0 32</inkml:trace>
  <inkml:trace contextRef="#ctx0" brushRef="#br0" timeOffset="29039.47">19770 15556 0,'-11'0'31,"-10"0"0,10 0-15,0 0 0,0 0-1,-11 0-15,11 11 16,0-11-16,0 21 15,0-10-15,-11 0 16,0 22-16,11-22 16,0 0-16,0 0 15,0 0-15,11 11 16,-11-11-16,0 11 16,11-11-16,0 0 15,0 11 1,0-11-16,0 0 31,0 0-31,0 10 16,22 12-16,-11-22 15,11 11-15,0-11 16,-11 0 31,0-11-47,0 0 15,11 0-15,-11 0 16,0 0-16,11 0 16,21-22-16,-32 11 15,11 0-15,-11-11 16,0 11-16,0 0 16,-11 0-16,0 1 15,0-1 1,0 0-1,0 0-15,0-11 16,0 0-16,0 11 16,0-11-16,0 11 15,-11 11-15,0-11 16,0 0 0,11 0 30,-11 11-30,0 0 0,-10 0-1,10 0 32,0 0 16,0 0-63,0 11 15,0-11-15,0 11 16,-11 0-16,22 0 16,-11 0-16,11 0 31,0 0 31,0 0-46,0 0 0,0 11-16,0 0 15,0-11-15,0 10 16,0-10-16</inkml:trace>
  <inkml:trace contextRef="#ctx0" brushRef="#br0" timeOffset="30607.59">19738 15588 0,'10'-21'141,"1"10"-110,11 11-15,-11-11-1,0 0 16,0 0 1,0 11-17,0 0-15,0-11 16,11 11-16,-11-11 47</inkml:trace>
  <inkml:trace contextRef="#ctx0" brushRef="#br0" timeOffset="40150.64">20274 15654 0,'11'-11'109,"-11"0"-93,0 0 0,0 0 15,0 0-15,11-10-1,-11 10 1,11 0-16,0-11 15,0 0-15,-11 11 16,22-11-16,11-11 16,-22 11-16,0 0 15,22 11-15,-23-11 16,-10 0-16,22 1 16,0 10-16,-22-22 15,22 0-15,0 0 16,0 11-16,-11 0 15,11 0-15,0-11 16,11-10-16,-11 32 16,-1-22-16,1 11 15,0 0-15,11 0 16,-11 0-16,0 0 16,0 0-16,0 11 15,22 0-15,-12-21 16,34-1-16,-11 0 15,0-11-15,-12 11 16,1-11-16,-22 22 16,0 1-16,0 10 15,0-11 1,-11 0-16,0 11 16,0 0 46,11-11-46,-11 22-16,-11-11 15,11 0-15,10 0 16,1 0-16,-11 11 16,0-11-16,11-11 15,22 11-15,-11-22 16,0 22-16,-22 1 15,-11-1-15,0 0 16</inkml:trace>
  <inkml:trace contextRef="#ctx0" brushRef="#br0" timeOffset="41663.14">21862 14044 0,'-11'0'31,"0"0"-15,1 0-16,-1 11 15,-11 0 1,11 0 0,0-11 15,0 11-31,0 0 16,11 0-1,-11 0 1,11 0-16,0-1 15,0 1-15,-11 0 16,11 11-16,0 0 16,0 0-16,0 11 15,0-22-15,0 11 16,0 0-16,11-11 16,0 11-16,0-11 15,0 0 1,-11-1-16,11 1 15,0-11-15,0 11 16,0-11 0,-11 11-16,11-11 15,-1 11-15,1-11 16,11 11-16,-11-11 16,0 0-1,0 0 1,11 0-16,-11 0 15,0 0 1,0-11-16,0 11 16,0-11-1,0 0-15,-11 0 16,11-10 0,0 10-16,0 0 15,-11 0-15,0-11 16,0 11-16,0 0 15,0-11-15,0-11 16,0 22-16,0-11 16,0 0-16,-11 11 15,11 0-15,0 0 16,0 0-16,0 1 16,-11-1-1,0 0 1,0 11 15,0 0-15,0 0-1,11-11-15,-11 0 16,0 11 0,-11-11-1,11 0 1,11 0-16,-11 11 15,0-11 79,0 11 0</inkml:trace>
  <inkml:trace contextRef="#ctx0" brushRef="#br0" timeOffset="42863.33">21249 13463 0,'11'0'47,"0"0"-47,11 0 15,0 0-15,0 0 16,11 0-16,-23 0 16,1 0-1,0 0 32,0 11-47,0-11 16,11 0-16,-11-11 15,0 11-15,0 0 16</inkml:trace>
  <inkml:trace contextRef="#ctx0" brushRef="#br0" timeOffset="44655.43">21293 13485 0,'-22'0'31,"22"11"-31,0 0 15,0 0-15,-11 0 16,11 0-16,0 0 16,0 0-1,0 11 1,0-11-16,0 0 16,0 0-16,0 0 15,0 0-15,0 0 16,-11-1-16,11 12 15,-11-11-15,11 0 16,0 0-16,-11 11 16,11-11 15,0 0-31,0 11 16,0-11-16,-11 0 15,11 0 1,0 11 15,0-33 172,0 0-203,0 0 16,11 0-16,0 0 31,-11 0-15,11 11 31,0-11-47,0 11 15,11-11 1,-11 11-1,0 0 32,0 0-47,11 0 16,-11 0-16,0 0 16,10 0-1,-10 0 32,0 11-31,0 0 15,-11 0-31,0 0 16,0 0-1,0 0-15,0 0 16,0 0-16,0 0 15,0 11-15,0 0 16,0-12 0,0 1-1,-11 0 1,0-11 0,0 0-16,0 0 15,-10 11 1,10-11-16,0 0 15,-11 0-15,0 0 16,0 0-16,11 11 16,0-11-16,0 0 15,0 0-15,-11 0 16,11 0-16,0 0 16</inkml:trace>
  <inkml:trace contextRef="#ctx0" brushRef="#br0" timeOffset="46239.49">22038 14471 0,'11'0'62,"-11"11"-46,11-11-1,0 11 1,-1 0 0,1 0-16,11 0 15,-11 11-15,11-11 16,0 11-16,-11 11 16,11-12-16,-11 12 15,11-11-15,0-11 16,0 11-16,-11-11 15,0-11-15,-1 11 16,12 0-16,-11 0 16,0 11-16,22 0 15,11 0 1,-33 0-16,22-1 16,-11-10-16,-11 0 15,11-11-15,-1 11 16,-10 11-16,0-22 15,0 22-15,11-11 16,-11 11-16,11 11 16,0-11-16,0-11 15,-11 11-15,0 0 16,0-1-16,11 1 16,0 0-16,-1-11 15,1 11-15,0 11 16,-11-11-16,0-11 15,0-11 1,-11 11 31,11-11-31,0 11-1,0 0 1,0 0-1,0-11 79</inkml:trace>
  <inkml:trace contextRef="#ctx0" brushRef="#br0" timeOffset="48087.67">22454 15895 0,'11'0'140,"-11"11"-140,0 0 32,0 0-1,11 0-16,-11 0-15,11 11 16,-11 0-16,11-11 16,-11 0-16,11-11 15,0 11-15,0 0 32,-1 0-17,1-11-15,0 0 16,0 0-1,0 0-15,0 0 16,11 0 0,-11 0-16,0 0 15,0-11 1,0 11-16,0 0 16,0-11-1,-11 0-15,11 0 16,0-11-16,-11 0 15,0 0-15,0 11 16,0-11-16,0 11 16,-11 11-16,11-11 15,0 0-15,-11 11 47,0 0-31,0 0 15,-11 0 0</inkml:trace>
  <inkml:trace contextRef="#ctx0" brushRef="#br0" timeOffset="49111.71">22870 15906 0,'0'11'125,"0"11"-109,0-11 0,0 11-16,11-11 15,0-11-15,0 11 16,0-11-1,0 0 32,0 0-31,-11-11-16,11 0 16,11 0-16,-11-22 15,0 11-15,-11-11 16,0 0-16,-11 1 15,0-1-15,0 11 16,0 11-16,0 0 47,11 22-16</inkml:trace>
  <inkml:trace contextRef="#ctx0" brushRef="#br0" timeOffset="50439.14">23100 15840 0,'0'11'0,"0"0"15,-11-11 1,0 11 0,0 11 15,11-11-31,0 0 15,0 0 1,0 0 0,0 0-16,0 0 15,11-11 1,-11 11-16,11 0 16,0-11-1,0 0-15,-11 11 16,11-11-1,0 0 32,0 0-47,0-11 16,11 0-16,-11 0 16,-11-22-16,11 11 15,-11-11-15,0 11 16,0 11-16,0-10 15,0-1-15,0 0 16,0 0-16,-11 11 16,0 0-16,0 0 15,0 0 1,0 11 0,0 0 93,11 11-47</inkml:trace>
  <inkml:trace contextRef="#ctx0" brushRef="#br0" timeOffset="52775.4">22169 15873 0,'0'11'16,"0"0"0,0 0-1,0 0-15,0 0 47,11-11-31,-11 11-1,11-11-15,0 0 16,0 0-16,0 11 16,0-11-16,0 0 47,0 0-32,0 0-15,11-11 16,-11 0-16,-1 0 15,1-22-15,11 22 16,-11-11-16,-11 11 16,11 0 46,-11-10-46,0 10 15,-11 11-31,0 0 16,11-11 15,-11 0-31,0 11 16,0 0-1,1 0 1,-1 0-1,0 11 17,0 0 15,11 0-47,-11 0 15,11-1-15,-11 1 16</inkml:trace>
  <inkml:trace contextRef="#ctx0" brushRef="#br0" timeOffset="54286.67">23429 15643 0,'0'11'78,"0"0"-62,0 0-16,0 0 16,0 11-16,0-11 15,11 22-15,0-22 16,-11 0-16,0 22 16,11-12-16,-11 1 15,10-11-15,-10 11 16,0-11-16,11 11 15,-11-11 1,0 0-16,11 11 16,-11-11-16,0 0 15,11 0 1,-11 0 0,0 0-1</inkml:trace>
  <inkml:trace contextRef="#ctx0" brushRef="#br0" timeOffset="55567.58">23681 15786 0,'0'-11'31,"-11"11"-15,0 11 15,11 0-31,0 0 15,0 0 1,0-1 0,0 1-16,0 0 15,0 0 1,0 0 0,11 0 15,0 0-16,0-11 1,10 0-16,-10 0 31,0 0-15,0 0 0,-11-11-1,0-11 1,0 0-16,11 11 15,0 1-15,-11-1 32,0 0-1,-11 0 16,0 0-32,11 0 1,-11 11 0,0-11-16,0 0 62,1 11-46,10 11-1,-11-11 1,0 0 47</inkml:trace>
  <inkml:trace contextRef="#ctx0" brushRef="#br0" timeOffset="56695.23">23987 15545 0,'-11'0'62,"11"11"-62,0 0 16,-11 0-1,11-1 1,0 1-16,-11 11 16,11-11-16,-11 0 15,11 0-15,0 0 16,0 0-16,-10 11 16,10 0-16,0 0 15,0 0-15,0-11 16,0 0-16,0 0 15,0 0-15,0 0 16,0-1-16,0 12 16,0-11-16,0 0 15,0 0-15,0 0 16,0 11-16,0 0 16,0-11-16,10-11 31,-10 11 47,0 0-78,0 0 16,0 0-1,11-11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4.7236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1-12-16T05:08:01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17054 18020 0,'11'0'250,"0"0"-218,0 0-17,0 0 1,0 0 15,0 0-31,0 0 16,0 0-1,11 0-15,-11 0 16,10 0-16,-10 0 16,11 0-16,-11 0 15,0 0 1,0 0 15,11 0 0,-11 0-31,0 0 63,11 0-63,-11 0 15,0 0-15,0 0 16,11 0-16,0 11 16,-12-11-16,1 0 15,0 0 1,0 0 15,0 0 0,11 0-31,-11 0 32,0 0-17,0 0 1,0 0-16,0 11 16,22-11-16,11 0 15,-1 0-15,-10 0 16,-11 0-16,11 0 15,-22 0-15,0 0 16,0 0-16,11 0 16,-11 0-16,22 0 15,-22 0-15,11 0 16,-12 0-16,1 0 62,0 0-46,0 0-16,0 0 16,0 0-16,11 0 15,0 0-15,-11 0 16,0 0-16,11 0 16,-11 0-1,0 0 1,0 0-1,0 0 1,0 0-16,0 0 16,0 0-16,10 0 15,-10 0-15,11 0 16,0 0-16,0 0 16,11 0-16,11 0 15,-11 0-15,-22 0 16,10 0-16,1 0 15,-11 0 1,11 0-16,-11 0 16,0 0-16,0 0 15,11 0-15,-11 0 32,0 0-32,11 0 15,-11 0 1,11 0-16,11 11 15,43 0 1,-21 0-16,0-11 0,-22 0 16,-11 0-1,-1 0 79,-10 0-78,0 0-16,0 0 15,22 0-15,0 0 16,11 0-16,-11 0 16,0 0-16,-23 0 15,12 0-15,-11 0 47,0 0-31,11 0-16,0 0 15,-11 0-15,22 0 16,-22 0 125,11 0-126,0 0-15,11 0 16,10 0-16,-21-11 15,11 0-15,-22 11 16,0-11-16,0 11 375,0-11-359,0 0 77,11 11-61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DA38700-974F-482A-A1B1-B7DED23665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7363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19953B4-1735-4E9E-AF93-58F917C994A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7362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5871828-0F7F-4AF2-A05E-3949EE43EF2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701675"/>
            <a:ext cx="4625975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E5F3337-81F7-4EDC-A39E-AF6B6CFBC4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C474BB6-637F-4B1E-84DA-EACF1B23D5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7363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54692E1F-8AF4-4EF9-A507-00A61D0D2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7362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DBD6319-7A92-4163-83C3-BB0E9FE874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4602CD0-868E-432A-B09E-69A54E406C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50564F82-0157-47DB-B800-0C4DDDEC8811}" type="slidenum">
              <a:rPr lang="en-US" altLang="zh-TW" sz="1000" smtClean="0">
                <a:solidFill>
                  <a:schemeClr val="tx1"/>
                </a:solidFill>
              </a:rPr>
              <a:pPr/>
              <a:t>5</a:t>
            </a:fld>
            <a:endParaRPr lang="en-US" altLang="zh-TW" sz="10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11DBEE3-9347-487E-B40B-8B86AC476D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3263"/>
            <a:ext cx="4622800" cy="3467100"/>
          </a:xfrm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FC3F900-60DB-4FF8-A50D-E9FD34279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Replace each branch node with a Patricia node.</a:t>
            </a:r>
          </a:p>
          <a:p>
            <a:r>
              <a:rPr lang="en-US" altLang="zh-TW" dirty="0"/>
              <a:t>Then move elements into ancestor Patricia nodes.</a:t>
            </a:r>
          </a:p>
          <a:p>
            <a:r>
              <a:rPr lang="en-US" altLang="zh-TW" dirty="0"/>
              <a:t>There will always be one more element node than there are branch/Patricia nodes.</a:t>
            </a:r>
          </a:p>
          <a:p>
            <a:r>
              <a:rPr lang="en-US" altLang="zh-TW" dirty="0"/>
              <a:t>The header nodes saves us by providing place for the additional element.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81315EF-6D9F-4C1D-93B4-84A692BA5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A9A3C69D-49A8-4C08-82A7-18861583A033}" type="slidenum">
              <a:rPr lang="en-US" altLang="zh-TW" sz="1000" smtClean="0">
                <a:solidFill>
                  <a:schemeClr val="tx1"/>
                </a:solidFill>
              </a:rPr>
              <a:pPr/>
              <a:t>6</a:t>
            </a:fld>
            <a:endParaRPr lang="en-US" altLang="zh-TW" sz="10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CE932B2-7FDC-4B4D-9FEE-0A1DBF907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3263"/>
            <a:ext cx="4622800" cy="3467100"/>
          </a:xfrm>
          <a:solidFill>
            <a:srgbClr val="FFFFFF"/>
          </a:solidFill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3CA1777-43B0-4A7A-82C2-BD64588F4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Red pointer (pointer to element or backward pointer) ends at a smaller or equal bit number than it starts at. Original pointers (forward pointers) end at a larger bit number.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>
            <a:extLst>
              <a:ext uri="{FF2B5EF4-FFF2-40B4-BE49-F238E27FC236}">
                <a16:creationId xmlns:a16="http://schemas.microsoft.com/office/drawing/2014/main" id="{FAD56CE2-8E08-422A-B5BA-EABBCE0AE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16387" name="備忘稿版面配置區 2">
            <a:extLst>
              <a:ext uri="{FF2B5EF4-FFF2-40B4-BE49-F238E27FC236}">
                <a16:creationId xmlns:a16="http://schemas.microsoft.com/office/drawing/2014/main" id="{6B6D8DF0-9CB8-4AE1-9C29-735B6C9A6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/>
              <a:t>看第</a:t>
            </a:r>
            <a:r>
              <a:rPr lang="en-US" altLang="zh-TW"/>
              <a:t>6</a:t>
            </a:r>
            <a:r>
              <a:rPr lang="zh-TW" altLang="en-US"/>
              <a:t>個</a:t>
            </a:r>
            <a:r>
              <a:rPr lang="en-US" altLang="zh-TW"/>
              <a:t>bit</a:t>
            </a:r>
          </a:p>
          <a:p>
            <a:r>
              <a:rPr lang="en-US" altLang="zh-TW"/>
              <a:t>if 0 leftchild</a:t>
            </a:r>
            <a:r>
              <a:rPr lang="zh-TW" altLang="en-US"/>
              <a:t>指到自己</a:t>
            </a:r>
            <a:endParaRPr lang="en-US" altLang="zh-TW"/>
          </a:p>
          <a:p>
            <a:r>
              <a:rPr lang="en-US" altLang="zh-TW"/>
              <a:t>If 1</a:t>
            </a:r>
            <a:r>
              <a:rPr lang="zh-TW" altLang="en-US"/>
              <a:t> </a:t>
            </a:r>
            <a:r>
              <a:rPr lang="en-US" altLang="zh-TW"/>
              <a:t>rightchild</a:t>
            </a:r>
            <a:r>
              <a:rPr lang="zh-TW" altLang="en-US"/>
              <a:t>指到自己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K</a:t>
            </a:r>
            <a:r>
              <a:rPr lang="zh-TW" altLang="en-US"/>
              <a:t>插在</a:t>
            </a:r>
            <a:r>
              <a:rPr lang="en-US" altLang="zh-TW"/>
              <a:t>p</a:t>
            </a:r>
            <a:r>
              <a:rPr lang="zh-TW" altLang="en-US"/>
              <a:t>及</a:t>
            </a:r>
            <a:r>
              <a:rPr lang="en-US" altLang="zh-TW"/>
              <a:t>r</a:t>
            </a:r>
            <a:r>
              <a:rPr lang="zh-TW" altLang="en-US"/>
              <a:t>之間 </a:t>
            </a:r>
            <a:r>
              <a:rPr lang="en-US" altLang="zh-TW"/>
              <a:t>(p</a:t>
            </a:r>
            <a:r>
              <a:rPr lang="zh-TW" altLang="en-US"/>
              <a:t>是</a:t>
            </a:r>
            <a:r>
              <a:rPr lang="en-US" altLang="zh-TW"/>
              <a:t>r</a:t>
            </a:r>
            <a:r>
              <a:rPr lang="zh-TW" altLang="en-US"/>
              <a:t>的</a:t>
            </a:r>
            <a:r>
              <a:rPr lang="en-US" altLang="zh-TW"/>
              <a:t>parent)</a:t>
            </a:r>
          </a:p>
          <a:p>
            <a:endParaRPr lang="zh-TW" altLang="en-US"/>
          </a:p>
        </p:txBody>
      </p:sp>
      <p:sp>
        <p:nvSpPr>
          <p:cNvPr id="16388" name="投影片編號版面配置區 3">
            <a:extLst>
              <a:ext uri="{FF2B5EF4-FFF2-40B4-BE49-F238E27FC236}">
                <a16:creationId xmlns:a16="http://schemas.microsoft.com/office/drawing/2014/main" id="{3A8657E2-7B7D-4476-8FBE-2B2BEB785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85E8F77B-CC2A-4C25-9005-D319520BD61D}" type="slidenum">
              <a:rPr lang="en-US" altLang="zh-TW" sz="1000" smtClean="0">
                <a:solidFill>
                  <a:schemeClr val="tx1"/>
                </a:solidFill>
              </a:rPr>
              <a:pPr/>
              <a:t>14</a:t>
            </a:fld>
            <a:endParaRPr lang="en-US" altLang="zh-TW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>
            <a:extLst>
              <a:ext uri="{FF2B5EF4-FFF2-40B4-BE49-F238E27FC236}">
                <a16:creationId xmlns:a16="http://schemas.microsoft.com/office/drawing/2014/main" id="{0D20BE74-5DED-47B9-9785-2DA9C87E87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18435" name="備忘稿版面配置區 2">
            <a:extLst>
              <a:ext uri="{FF2B5EF4-FFF2-40B4-BE49-F238E27FC236}">
                <a16:creationId xmlns:a16="http://schemas.microsoft.com/office/drawing/2014/main" id="{2F587864-87A4-4EC5-BB28-28C7409DA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6" name="投影片編號版面配置區 3">
            <a:extLst>
              <a:ext uri="{FF2B5EF4-FFF2-40B4-BE49-F238E27FC236}">
                <a16:creationId xmlns:a16="http://schemas.microsoft.com/office/drawing/2014/main" id="{87F7A677-3D6C-45F6-8597-870D7D5F2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C428D8D2-6D10-478E-B719-DF89F393B81D}" type="slidenum">
              <a:rPr lang="en-US" altLang="zh-TW" sz="1000" smtClean="0">
                <a:solidFill>
                  <a:schemeClr val="tx1"/>
                </a:solidFill>
              </a:rPr>
              <a:pPr/>
              <a:t>15</a:t>
            </a:fld>
            <a:endParaRPr lang="en-US" altLang="zh-TW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81100" y="701675"/>
            <a:ext cx="4622800" cy="3467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D6319-7A92-4163-83C3-BB0E9FE874F3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538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8A0E863-4907-4A11-93AE-A02CA7BC5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13F1360E-65AF-4B26-A33D-A1A4D4BE722F}" type="slidenum">
              <a:rPr lang="en-US" altLang="zh-TW" sz="1000" smtClean="0">
                <a:solidFill>
                  <a:schemeClr val="tx1"/>
                </a:solidFill>
              </a:rPr>
              <a:pPr/>
              <a:t>25</a:t>
            </a:fld>
            <a:endParaRPr lang="en-US" altLang="zh-TW" sz="1000">
              <a:solidFill>
                <a:schemeClr val="tx1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89F15DE-49E5-4010-BA2E-C629F9DA0F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3263"/>
            <a:ext cx="4622800" cy="3467100"/>
          </a:xfrm>
          <a:solidFill>
            <a:srgbClr val="FFFFFF"/>
          </a:solidFill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4555017-7755-4C1A-A801-12AA9CC06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Node q will be deleted! Move y to p and change back pointer to q so that it is a back pointer to p.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18C96D1-0FB5-4C18-99EC-B19C825807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0755632B-F4BF-415C-8DC1-884F652A1352}" type="slidenum">
              <a:rPr lang="en-US" altLang="zh-TW" sz="1000" smtClean="0">
                <a:solidFill>
                  <a:schemeClr val="tx1"/>
                </a:solidFill>
              </a:rPr>
              <a:pPr/>
              <a:t>26</a:t>
            </a:fld>
            <a:endParaRPr lang="en-US" altLang="zh-TW" sz="1000">
              <a:solidFill>
                <a:schemeClr val="tx1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1B9AFFC-5824-4083-9656-E5E6F8404E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3263"/>
            <a:ext cx="4622800" cy="3467100"/>
          </a:xfrm>
          <a:solidFill>
            <a:srgbClr val="FFFFFF"/>
          </a:solidFill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18AF216-EBB6-44D9-B4EC-2E8547D25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Note that q and r may be the same node.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24DAE0-6A2C-4BE2-AB03-7AFFFA4370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15083F-5427-4120-82EB-D402A52D1B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439916-42F5-4937-B81E-3D2B627495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063DF-B253-4834-9C45-B602D7A17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79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BCB898-B691-4EC4-9D89-824691EBA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3C6513-C93E-46E9-B70C-192B98DC8A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4D727E-20B3-4BB7-9616-4E6B19EF3D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1C46D-DEC0-496E-8616-1D45161F12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412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0BB350-A083-48EB-9A2C-0EF5DB3859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6F80BD-15F0-4BB6-90B7-FD8098D206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E12444-B377-42CC-BF7D-995BA7472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C4636-FE01-4C3C-AC3E-474D0F2C66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459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71E7C0-63D8-439F-904E-4894688483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5C0932-4650-4979-B1C4-F5F5A32BAD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EDF99A-DE63-4950-963A-3F440DC17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24412-B8FE-49D9-8454-DF1FC64B11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366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4BB4C7-3528-486C-BA54-3C1ABB761D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AEE93C-38E5-4108-9C28-3E5F7AD2F1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3B2D81-8491-427A-BF3C-AB73EA20EF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B0DDD-2F10-4035-9C77-C0229BEDBC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085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E8C85-3D91-40E2-A983-E8113C2758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00899-E81E-459F-81A7-072D83884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6CFD95-38C5-4471-AD15-5B4C5CF45E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AF19B-A9A5-455C-9A0D-C3F4EA6216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62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82CF1C9-22DF-4821-BB7D-2604F07237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3699CF6-77CE-4321-A96E-D547DB1B3F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70C1784-CEBE-4303-916C-E2D1F20904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E4420-6FAA-4C2E-87A9-5EDF4F7CC2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897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E55CA0C-D903-4E71-A618-82B5DC47AC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E9E803-F877-4D85-86B4-B582B2D520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0223A1-363B-4136-8F34-85931103D1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E8CE1-8859-440B-82E7-5AE0816CC1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470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64D11A7-CA85-4671-83F2-F92EF9CEBA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B93036-DFF0-48CF-A850-001EE8597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102771-82BF-4DE5-AB1D-0CFC9AA70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05A9D-6482-41F1-822D-0558250489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428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9EF9DC-14EB-4E52-9B63-53B1275E09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A24212-9B90-41E7-8DFE-99417975E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4B89E-B7A9-4D77-B5B4-469F57956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8BD4E-6C0C-4144-A36B-8307BD6BA8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926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7D3EA-54DF-4C04-B5CC-B45CC83C6A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338239-7DEF-47D7-A59B-7E7B733032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ACC38-172F-477A-9ED0-807CF00C8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01F9D-E7B4-471C-851F-478569C219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043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7861F6B-7E3D-4FFA-8715-873F50511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A22B43F-4C12-4B9E-8EE6-14CAA5052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7E88802-E4A0-458F-83FE-B757FE6F23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D47A0C0-51A8-4919-A749-D0A50AA64C0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A72DFF8-E0E7-40F2-AA62-9BFAD2B64F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196646A-EA05-4166-B871-2F7A94E2FB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4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8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16.emf"/><Relationship Id="rId4" Type="http://schemas.openxmlformats.org/officeDocument/2006/relationships/customXml" Target="../ink/ink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13.emf"/><Relationship Id="rId3" Type="http://schemas.openxmlformats.org/officeDocument/2006/relationships/image" Target="../media/image11.png"/><Relationship Id="rId7" Type="http://schemas.openxmlformats.org/officeDocument/2006/relationships/customXml" Target="../ink/ink21.xml"/><Relationship Id="rId12" Type="http://schemas.openxmlformats.org/officeDocument/2006/relationships/customXml" Target="../ink/ink2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slide" Target="slide20.xml"/><Relationship Id="rId4" Type="http://schemas.openxmlformats.org/officeDocument/2006/relationships/customXml" Target="../ink/ink20.xml"/><Relationship Id="rId9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27.xml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customXml" Target="../ink/ink24.xml"/><Relationship Id="rId4" Type="http://schemas.openxmlformats.org/officeDocument/2006/relationships/image" Target="../media/image27.emf"/><Relationship Id="rId9" Type="http://schemas.openxmlformats.org/officeDocument/2006/relationships/customXml" Target="../ink/ink26.xml"/><Relationship Id="rId1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25.emf"/><Relationship Id="rId5" Type="http://schemas.openxmlformats.org/officeDocument/2006/relationships/image" Target="../media/image21.emf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15.png"/><Relationship Id="rId7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28.emf"/><Relationship Id="rId5" Type="http://schemas.openxmlformats.org/officeDocument/2006/relationships/image" Target="../media/image140.png"/><Relationship Id="rId10" Type="http://schemas.openxmlformats.org/officeDocument/2006/relationships/customXml" Target="../ink/ink38.xml"/><Relationship Id="rId4" Type="http://schemas.openxmlformats.org/officeDocument/2006/relationships/customXml" Target="../ink/ink35.xml"/><Relationship Id="rId9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0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5" Type="http://schemas.openxmlformats.org/officeDocument/2006/relationships/image" Target="../media/image16.png"/><Relationship Id="rId4" Type="http://schemas.openxmlformats.org/officeDocument/2006/relationships/customXml" Target="../ink/ink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Ch. 12: Patricia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26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7463D92-2AD2-4D16-AF73-CBB89C4F7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How</a:t>
            </a:r>
            <a:r>
              <a:rPr lang="zh-TW" altLang="en-US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to</a:t>
            </a:r>
            <a:r>
              <a:rPr lang="zh-TW" altLang="en-US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Insert</a:t>
            </a:r>
            <a:r>
              <a:rPr lang="zh-TW" altLang="en-US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0000100?</a:t>
            </a:r>
          </a:p>
        </p:txBody>
      </p:sp>
      <p:grpSp>
        <p:nvGrpSpPr>
          <p:cNvPr id="33795" name="Group 4">
            <a:extLst>
              <a:ext uri="{FF2B5EF4-FFF2-40B4-BE49-F238E27FC236}">
                <a16:creationId xmlns:a16="http://schemas.microsoft.com/office/drawing/2014/main" id="{8B9606F5-142E-4EEB-B6E3-2EF1CB388451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1066800"/>
            <a:ext cx="5854700" cy="4762500"/>
            <a:chOff x="200" y="672"/>
            <a:chExt cx="3688" cy="3000"/>
          </a:xfrm>
        </p:grpSpPr>
        <p:sp>
          <p:nvSpPr>
            <p:cNvPr id="33799" name="Line 5">
              <a:extLst>
                <a:ext uri="{FF2B5EF4-FFF2-40B4-BE49-F238E27FC236}">
                  <a16:creationId xmlns:a16="http://schemas.microsoft.com/office/drawing/2014/main" id="{BD48EECF-E285-40DF-BE2C-98FB53350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016"/>
              <a:ext cx="24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00" name="Group 6">
              <a:extLst>
                <a:ext uri="{FF2B5EF4-FFF2-40B4-BE49-F238E27FC236}">
                  <a16:creationId xmlns:a16="http://schemas.microsoft.com/office/drawing/2014/main" id="{8F6A9836-2668-4700-A1B8-BB33F6DF3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" y="1632"/>
              <a:ext cx="1200" cy="384"/>
              <a:chOff x="3792" y="1104"/>
              <a:chExt cx="1200" cy="384"/>
            </a:xfrm>
          </p:grpSpPr>
          <p:sp>
            <p:nvSpPr>
              <p:cNvPr id="33820" name="Rectangle 7">
                <a:extLst>
                  <a:ext uri="{FF2B5EF4-FFF2-40B4-BE49-F238E27FC236}">
                    <a16:creationId xmlns:a16="http://schemas.microsoft.com/office/drawing/2014/main" id="{1A59977F-5291-4171-B3EB-606B4C6C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3821" name="Text Box 8">
                <a:extLst>
                  <a:ext uri="{FF2B5EF4-FFF2-40B4-BE49-F238E27FC236}">
                    <a16:creationId xmlns:a16="http://schemas.microsoft.com/office/drawing/2014/main" id="{20DA6F6B-2446-4738-9543-9BDDC0868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0001000</a:t>
                </a:r>
              </a:p>
            </p:txBody>
          </p:sp>
        </p:grpSp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94789B03-F5AD-42E5-8C5D-B813E77AD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1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grpSp>
          <p:nvGrpSpPr>
            <p:cNvPr id="33802" name="Group 10">
              <a:extLst>
                <a:ext uri="{FF2B5EF4-FFF2-40B4-BE49-F238E27FC236}">
                  <a16:creationId xmlns:a16="http://schemas.microsoft.com/office/drawing/2014/main" id="{0DCE2EA4-D198-48A3-9627-E593CB8834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352"/>
              <a:ext cx="1200" cy="384"/>
              <a:chOff x="3792" y="1104"/>
              <a:chExt cx="1200" cy="384"/>
            </a:xfrm>
          </p:grpSpPr>
          <p:sp>
            <p:nvSpPr>
              <p:cNvPr id="33818" name="Rectangle 11">
                <a:extLst>
                  <a:ext uri="{FF2B5EF4-FFF2-40B4-BE49-F238E27FC236}">
                    <a16:creationId xmlns:a16="http://schemas.microsoft.com/office/drawing/2014/main" id="{8329E105-5218-46C2-B094-04A3A400C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3819" name="Text Box 12">
                <a:extLst>
                  <a:ext uri="{FF2B5EF4-FFF2-40B4-BE49-F238E27FC236}">
                    <a16:creationId xmlns:a16="http://schemas.microsoft.com/office/drawing/2014/main" id="{C93442FA-5C78-4B48-A793-193550AB5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0000000</a:t>
                </a:r>
              </a:p>
            </p:txBody>
          </p:sp>
        </p:grpSp>
        <p:sp>
          <p:nvSpPr>
            <p:cNvPr id="33803" name="Text Box 13">
              <a:extLst>
                <a:ext uri="{FF2B5EF4-FFF2-40B4-BE49-F238E27FC236}">
                  <a16:creationId xmlns:a16="http://schemas.microsoft.com/office/drawing/2014/main" id="{ED61364D-16DF-46B7-B394-EC4E99597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16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grpSp>
          <p:nvGrpSpPr>
            <p:cNvPr id="33804" name="Group 14">
              <a:extLst>
                <a:ext uri="{FF2B5EF4-FFF2-40B4-BE49-F238E27FC236}">
                  <a16:creationId xmlns:a16="http://schemas.microsoft.com/office/drawing/2014/main" id="{D2EC3E2D-BDBF-49FF-B54C-AD78D259B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" y="3024"/>
              <a:ext cx="1200" cy="384"/>
              <a:chOff x="3792" y="1104"/>
              <a:chExt cx="1200" cy="384"/>
            </a:xfrm>
          </p:grpSpPr>
          <p:sp>
            <p:nvSpPr>
              <p:cNvPr id="33816" name="Rectangle 15">
                <a:extLst>
                  <a:ext uri="{FF2B5EF4-FFF2-40B4-BE49-F238E27FC236}">
                    <a16:creationId xmlns:a16="http://schemas.microsoft.com/office/drawing/2014/main" id="{DF3F9474-6A15-4739-B8B8-7D6BD3619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3817" name="Text Box 16">
                <a:extLst>
                  <a:ext uri="{FF2B5EF4-FFF2-40B4-BE49-F238E27FC236}">
                    <a16:creationId xmlns:a16="http://schemas.microsoft.com/office/drawing/2014/main" id="{9F1CE145-744C-4BA6-85BC-4C6D4633E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0000010</a:t>
                </a:r>
              </a:p>
            </p:txBody>
          </p:sp>
        </p:grpSp>
        <p:sp>
          <p:nvSpPr>
            <p:cNvPr id="33805" name="Text Box 17">
              <a:extLst>
                <a:ext uri="{FF2B5EF4-FFF2-40B4-BE49-F238E27FC236}">
                  <a16:creationId xmlns:a16="http://schemas.microsoft.com/office/drawing/2014/main" id="{86B13F5C-E33D-471A-89FE-9A46DE423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283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3806" name="Line 18">
              <a:extLst>
                <a:ext uri="{FF2B5EF4-FFF2-40B4-BE49-F238E27FC236}">
                  <a16:creationId xmlns:a16="http://schemas.microsoft.com/office/drawing/2014/main" id="{4B038048-AED8-4B73-9E56-DDEFEA9BC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4" y="2736"/>
              <a:ext cx="28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Freeform 19">
              <a:extLst>
                <a:ext uri="{FF2B5EF4-FFF2-40B4-BE49-F238E27FC236}">
                  <a16:creationId xmlns:a16="http://schemas.microsoft.com/office/drawing/2014/main" id="{B4EB9FDB-86FD-4CD8-81CE-FEB87EF1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312"/>
              <a:ext cx="456" cy="272"/>
            </a:xfrm>
            <a:custGeom>
              <a:avLst/>
              <a:gdLst>
                <a:gd name="T0" fmla="*/ 56 w 456"/>
                <a:gd name="T1" fmla="*/ 96 h 272"/>
                <a:gd name="T2" fmla="*/ 56 w 456"/>
                <a:gd name="T3" fmla="*/ 240 h 272"/>
                <a:gd name="T4" fmla="*/ 392 w 456"/>
                <a:gd name="T5" fmla="*/ 240 h 272"/>
                <a:gd name="T6" fmla="*/ 440 w 456"/>
                <a:gd name="T7" fmla="*/ 48 h 272"/>
                <a:gd name="T8" fmla="*/ 296 w 456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272">
                  <a:moveTo>
                    <a:pt x="56" y="96"/>
                  </a:moveTo>
                  <a:cubicBezTo>
                    <a:pt x="28" y="156"/>
                    <a:pt x="0" y="216"/>
                    <a:pt x="56" y="240"/>
                  </a:cubicBezTo>
                  <a:cubicBezTo>
                    <a:pt x="112" y="264"/>
                    <a:pt x="328" y="272"/>
                    <a:pt x="392" y="240"/>
                  </a:cubicBezTo>
                  <a:cubicBezTo>
                    <a:pt x="456" y="208"/>
                    <a:pt x="456" y="88"/>
                    <a:pt x="440" y="48"/>
                  </a:cubicBezTo>
                  <a:cubicBezTo>
                    <a:pt x="424" y="8"/>
                    <a:pt x="320" y="8"/>
                    <a:pt x="296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Freeform 20">
              <a:extLst>
                <a:ext uri="{FF2B5EF4-FFF2-40B4-BE49-F238E27FC236}">
                  <a16:creationId xmlns:a16="http://schemas.microsoft.com/office/drawing/2014/main" id="{D6DD0AFF-8AF8-40F3-9F1C-5AF9117E9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" y="2552"/>
              <a:ext cx="1144" cy="1120"/>
            </a:xfrm>
            <a:custGeom>
              <a:avLst/>
              <a:gdLst>
                <a:gd name="T0" fmla="*/ 568 w 1144"/>
                <a:gd name="T1" fmla="*/ 856 h 1120"/>
                <a:gd name="T2" fmla="*/ 568 w 1144"/>
                <a:gd name="T3" fmla="*/ 1000 h 1120"/>
                <a:gd name="T4" fmla="*/ 232 w 1144"/>
                <a:gd name="T5" fmla="*/ 1096 h 1120"/>
                <a:gd name="T6" fmla="*/ 88 w 1144"/>
                <a:gd name="T7" fmla="*/ 856 h 1120"/>
                <a:gd name="T8" fmla="*/ 40 w 1144"/>
                <a:gd name="T9" fmla="*/ 280 h 1120"/>
                <a:gd name="T10" fmla="*/ 328 w 1144"/>
                <a:gd name="T11" fmla="*/ 40 h 1120"/>
                <a:gd name="T12" fmla="*/ 1144 w 1144"/>
                <a:gd name="T13" fmla="*/ 40 h 1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44" h="1120">
                  <a:moveTo>
                    <a:pt x="568" y="856"/>
                  </a:moveTo>
                  <a:cubicBezTo>
                    <a:pt x="596" y="908"/>
                    <a:pt x="624" y="960"/>
                    <a:pt x="568" y="1000"/>
                  </a:cubicBezTo>
                  <a:cubicBezTo>
                    <a:pt x="512" y="1040"/>
                    <a:pt x="312" y="1120"/>
                    <a:pt x="232" y="1096"/>
                  </a:cubicBezTo>
                  <a:cubicBezTo>
                    <a:pt x="152" y="1072"/>
                    <a:pt x="120" y="992"/>
                    <a:pt x="88" y="856"/>
                  </a:cubicBezTo>
                  <a:cubicBezTo>
                    <a:pt x="56" y="720"/>
                    <a:pt x="0" y="416"/>
                    <a:pt x="40" y="280"/>
                  </a:cubicBezTo>
                  <a:cubicBezTo>
                    <a:pt x="80" y="144"/>
                    <a:pt x="144" y="80"/>
                    <a:pt x="328" y="40"/>
                  </a:cubicBezTo>
                  <a:cubicBezTo>
                    <a:pt x="512" y="0"/>
                    <a:pt x="1008" y="40"/>
                    <a:pt x="1144" y="4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09" name="Group 21">
              <a:extLst>
                <a:ext uri="{FF2B5EF4-FFF2-40B4-BE49-F238E27FC236}">
                  <a16:creationId xmlns:a16="http://schemas.microsoft.com/office/drawing/2014/main" id="{B08F487C-277C-47E0-A4C0-986782C4A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864"/>
              <a:ext cx="1200" cy="384"/>
              <a:chOff x="3792" y="1104"/>
              <a:chExt cx="1200" cy="384"/>
            </a:xfrm>
          </p:grpSpPr>
          <p:sp>
            <p:nvSpPr>
              <p:cNvPr id="33814" name="Rectangle 22">
                <a:extLst>
                  <a:ext uri="{FF2B5EF4-FFF2-40B4-BE49-F238E27FC236}">
                    <a16:creationId xmlns:a16="http://schemas.microsoft.com/office/drawing/2014/main" id="{76DC9C0B-0CC6-47F9-B835-82B2A818A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3815" name="Text Box 23">
                <a:extLst>
                  <a:ext uri="{FF2B5EF4-FFF2-40B4-BE49-F238E27FC236}">
                    <a16:creationId xmlns:a16="http://schemas.microsoft.com/office/drawing/2014/main" id="{1065B25F-DF45-4E8F-8FD9-AB46068C2A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0000101</a:t>
                </a:r>
              </a:p>
            </p:txBody>
          </p:sp>
        </p:grpSp>
        <p:sp>
          <p:nvSpPr>
            <p:cNvPr id="33810" name="Text Box 24">
              <a:extLst>
                <a:ext uri="{FF2B5EF4-FFF2-40B4-BE49-F238E27FC236}">
                  <a16:creationId xmlns:a16="http://schemas.microsoft.com/office/drawing/2014/main" id="{13FE143D-2A40-4EBC-B11E-092A71C18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67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3811" name="Line 25">
              <a:extLst>
                <a:ext uri="{FF2B5EF4-FFF2-40B4-BE49-F238E27FC236}">
                  <a16:creationId xmlns:a16="http://schemas.microsoft.com/office/drawing/2014/main" id="{151F10EA-AAAD-47D6-8A8A-A9F5C86DE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1248"/>
              <a:ext cx="288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Freeform 26">
              <a:extLst>
                <a:ext uri="{FF2B5EF4-FFF2-40B4-BE49-F238E27FC236}">
                  <a16:creationId xmlns:a16="http://schemas.microsoft.com/office/drawing/2014/main" id="{2E1FDCBC-BA6B-4B6D-8770-D8237A1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" y="1248"/>
              <a:ext cx="1568" cy="1872"/>
            </a:xfrm>
            <a:custGeom>
              <a:avLst/>
              <a:gdLst>
                <a:gd name="T0" fmla="*/ 184 w 1568"/>
                <a:gd name="T1" fmla="*/ 1488 h 1872"/>
                <a:gd name="T2" fmla="*/ 184 w 1568"/>
                <a:gd name="T3" fmla="*/ 1680 h 1872"/>
                <a:gd name="T4" fmla="*/ 1288 w 1568"/>
                <a:gd name="T5" fmla="*/ 1776 h 1872"/>
                <a:gd name="T6" fmla="*/ 1528 w 1568"/>
                <a:gd name="T7" fmla="*/ 1104 h 1872"/>
                <a:gd name="T8" fmla="*/ 1528 w 1568"/>
                <a:gd name="T9" fmla="*/ 0 h 1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8" h="1872">
                  <a:moveTo>
                    <a:pt x="184" y="1488"/>
                  </a:moveTo>
                  <a:cubicBezTo>
                    <a:pt x="92" y="1560"/>
                    <a:pt x="0" y="1632"/>
                    <a:pt x="184" y="1680"/>
                  </a:cubicBezTo>
                  <a:cubicBezTo>
                    <a:pt x="368" y="1728"/>
                    <a:pt x="1064" y="1872"/>
                    <a:pt x="1288" y="1776"/>
                  </a:cubicBezTo>
                  <a:cubicBezTo>
                    <a:pt x="1512" y="1680"/>
                    <a:pt x="1488" y="1400"/>
                    <a:pt x="1528" y="1104"/>
                  </a:cubicBezTo>
                  <a:cubicBezTo>
                    <a:pt x="1568" y="808"/>
                    <a:pt x="1528" y="184"/>
                    <a:pt x="1528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Freeform 27">
              <a:extLst>
                <a:ext uri="{FF2B5EF4-FFF2-40B4-BE49-F238E27FC236}">
                  <a16:creationId xmlns:a16="http://schemas.microsoft.com/office/drawing/2014/main" id="{DFF9CDF5-449A-4DC9-A701-0DEFE1F28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1760"/>
              <a:ext cx="512" cy="520"/>
            </a:xfrm>
            <a:custGeom>
              <a:avLst/>
              <a:gdLst>
                <a:gd name="T0" fmla="*/ 64 w 512"/>
                <a:gd name="T1" fmla="*/ 256 h 520"/>
                <a:gd name="T2" fmla="*/ 64 w 512"/>
                <a:gd name="T3" fmla="*/ 496 h 520"/>
                <a:gd name="T4" fmla="*/ 448 w 512"/>
                <a:gd name="T5" fmla="*/ 400 h 520"/>
                <a:gd name="T6" fmla="*/ 448 w 512"/>
                <a:gd name="T7" fmla="*/ 64 h 520"/>
                <a:gd name="T8" fmla="*/ 304 w 512"/>
                <a:gd name="T9" fmla="*/ 16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520">
                  <a:moveTo>
                    <a:pt x="64" y="256"/>
                  </a:moveTo>
                  <a:cubicBezTo>
                    <a:pt x="32" y="364"/>
                    <a:pt x="0" y="472"/>
                    <a:pt x="64" y="496"/>
                  </a:cubicBezTo>
                  <a:cubicBezTo>
                    <a:pt x="128" y="520"/>
                    <a:pt x="384" y="472"/>
                    <a:pt x="448" y="400"/>
                  </a:cubicBezTo>
                  <a:cubicBezTo>
                    <a:pt x="512" y="328"/>
                    <a:pt x="472" y="128"/>
                    <a:pt x="448" y="64"/>
                  </a:cubicBezTo>
                  <a:cubicBezTo>
                    <a:pt x="424" y="0"/>
                    <a:pt x="328" y="24"/>
                    <a:pt x="304" y="16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8804F311-33DC-4D06-AF50-3951081F9520}"/>
                  </a:ext>
                </a:extLst>
              </p14:cNvPr>
              <p14:cNvContentPartPr/>
              <p14:nvPr/>
            </p14:nvContentPartPr>
            <p14:xfrm>
              <a:off x="4887360" y="2244600"/>
              <a:ext cx="3769200" cy="387000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8804F311-33DC-4D06-AF50-3951081F95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8000" y="2235240"/>
                <a:ext cx="3787920" cy="38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091D29B6-0920-2747-8699-AFB970177B6B}"/>
                  </a:ext>
                </a:extLst>
              </p14:cNvPr>
              <p14:cNvContentPartPr/>
              <p14:nvPr/>
            </p14:nvContentPartPr>
            <p14:xfrm>
              <a:off x="6869520" y="5217840"/>
              <a:ext cx="2098440" cy="16365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091D29B6-0920-2747-8699-AFB970177B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0160" y="5208480"/>
                <a:ext cx="2117160" cy="1655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88D00411-E9E8-41B3-A3B8-C094FACB1567}"/>
              </a:ext>
            </a:extLst>
          </p:cNvPr>
          <p:cNvSpPr txBox="1"/>
          <p:nvPr/>
        </p:nvSpPr>
        <p:spPr>
          <a:xfrm>
            <a:off x="1298121" y="1245899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>
                <a:solidFill>
                  <a:schemeClr val="accent6">
                    <a:lumMod val="50000"/>
                  </a:schemeClr>
                </a:solidFill>
              </a:rPr>
              <a:t>Patricia</a:t>
            </a:r>
            <a:endParaRPr lang="zh-TW" altLang="en-US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2C6243B-D7F9-4397-B7CC-7DA300BAA004}"/>
              </a:ext>
            </a:extLst>
          </p:cNvPr>
          <p:cNvSpPr txBox="1"/>
          <p:nvPr/>
        </p:nvSpPr>
        <p:spPr>
          <a:xfrm>
            <a:off x="6451600" y="990439"/>
            <a:ext cx="23444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>
                <a:solidFill>
                  <a:schemeClr val="accent6">
                    <a:lumMod val="50000"/>
                  </a:schemeClr>
                </a:solidFill>
              </a:rPr>
              <a:t>Compressed</a:t>
            </a:r>
          </a:p>
          <a:p>
            <a:r>
              <a:rPr lang="en-US" altLang="zh-TW" b="1" u="sng" dirty="0">
                <a:solidFill>
                  <a:schemeClr val="accent6">
                    <a:lumMod val="50000"/>
                  </a:schemeClr>
                </a:solidFill>
              </a:rPr>
              <a:t>tries</a:t>
            </a:r>
            <a:endParaRPr lang="zh-TW" altLang="en-US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7463D92-2AD2-4D16-AF73-CBB89C4F7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How</a:t>
            </a:r>
            <a:r>
              <a:rPr lang="zh-TW" altLang="en-US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to</a:t>
            </a:r>
            <a:r>
              <a:rPr lang="zh-TW" altLang="en-US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Insert</a:t>
            </a:r>
            <a:r>
              <a:rPr lang="zh-TW" altLang="en-US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0100100?</a:t>
            </a:r>
          </a:p>
        </p:txBody>
      </p:sp>
      <p:grpSp>
        <p:nvGrpSpPr>
          <p:cNvPr id="33795" name="Group 4">
            <a:extLst>
              <a:ext uri="{FF2B5EF4-FFF2-40B4-BE49-F238E27FC236}">
                <a16:creationId xmlns:a16="http://schemas.microsoft.com/office/drawing/2014/main" id="{8B9606F5-142E-4EEB-B6E3-2EF1CB388451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1066800"/>
            <a:ext cx="5854700" cy="4762500"/>
            <a:chOff x="200" y="672"/>
            <a:chExt cx="3688" cy="3000"/>
          </a:xfrm>
        </p:grpSpPr>
        <p:sp>
          <p:nvSpPr>
            <p:cNvPr id="33799" name="Line 5">
              <a:extLst>
                <a:ext uri="{FF2B5EF4-FFF2-40B4-BE49-F238E27FC236}">
                  <a16:creationId xmlns:a16="http://schemas.microsoft.com/office/drawing/2014/main" id="{BD48EECF-E285-40DF-BE2C-98FB53350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016"/>
              <a:ext cx="24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00" name="Group 6">
              <a:extLst>
                <a:ext uri="{FF2B5EF4-FFF2-40B4-BE49-F238E27FC236}">
                  <a16:creationId xmlns:a16="http://schemas.microsoft.com/office/drawing/2014/main" id="{8F6A9836-2668-4700-A1B8-BB33F6DF3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" y="1632"/>
              <a:ext cx="1200" cy="384"/>
              <a:chOff x="3792" y="1104"/>
              <a:chExt cx="1200" cy="384"/>
            </a:xfrm>
          </p:grpSpPr>
          <p:sp>
            <p:nvSpPr>
              <p:cNvPr id="33820" name="Rectangle 7">
                <a:extLst>
                  <a:ext uri="{FF2B5EF4-FFF2-40B4-BE49-F238E27FC236}">
                    <a16:creationId xmlns:a16="http://schemas.microsoft.com/office/drawing/2014/main" id="{1A59977F-5291-4171-B3EB-606B4C6C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3821" name="Text Box 8">
                <a:extLst>
                  <a:ext uri="{FF2B5EF4-FFF2-40B4-BE49-F238E27FC236}">
                    <a16:creationId xmlns:a16="http://schemas.microsoft.com/office/drawing/2014/main" id="{20DA6F6B-2446-4738-9543-9BDDC0868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0001000</a:t>
                </a:r>
              </a:p>
            </p:txBody>
          </p:sp>
        </p:grpSp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94789B03-F5AD-42E5-8C5D-B813E77AD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1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grpSp>
          <p:nvGrpSpPr>
            <p:cNvPr id="33802" name="Group 10">
              <a:extLst>
                <a:ext uri="{FF2B5EF4-FFF2-40B4-BE49-F238E27FC236}">
                  <a16:creationId xmlns:a16="http://schemas.microsoft.com/office/drawing/2014/main" id="{0DCE2EA4-D198-48A3-9627-E593CB8834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352"/>
              <a:ext cx="1200" cy="384"/>
              <a:chOff x="3792" y="1104"/>
              <a:chExt cx="1200" cy="384"/>
            </a:xfrm>
          </p:grpSpPr>
          <p:sp>
            <p:nvSpPr>
              <p:cNvPr id="33818" name="Rectangle 11">
                <a:extLst>
                  <a:ext uri="{FF2B5EF4-FFF2-40B4-BE49-F238E27FC236}">
                    <a16:creationId xmlns:a16="http://schemas.microsoft.com/office/drawing/2014/main" id="{8329E105-5218-46C2-B094-04A3A400C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3819" name="Text Box 12">
                <a:extLst>
                  <a:ext uri="{FF2B5EF4-FFF2-40B4-BE49-F238E27FC236}">
                    <a16:creationId xmlns:a16="http://schemas.microsoft.com/office/drawing/2014/main" id="{C93442FA-5C78-4B48-A793-193550AB5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0000000</a:t>
                </a:r>
              </a:p>
            </p:txBody>
          </p:sp>
        </p:grpSp>
        <p:sp>
          <p:nvSpPr>
            <p:cNvPr id="33803" name="Text Box 13">
              <a:extLst>
                <a:ext uri="{FF2B5EF4-FFF2-40B4-BE49-F238E27FC236}">
                  <a16:creationId xmlns:a16="http://schemas.microsoft.com/office/drawing/2014/main" id="{ED61364D-16DF-46B7-B394-EC4E99597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16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grpSp>
          <p:nvGrpSpPr>
            <p:cNvPr id="33804" name="Group 14">
              <a:extLst>
                <a:ext uri="{FF2B5EF4-FFF2-40B4-BE49-F238E27FC236}">
                  <a16:creationId xmlns:a16="http://schemas.microsoft.com/office/drawing/2014/main" id="{D2EC3E2D-BDBF-49FF-B54C-AD78D259B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" y="3024"/>
              <a:ext cx="1200" cy="384"/>
              <a:chOff x="3792" y="1104"/>
              <a:chExt cx="1200" cy="384"/>
            </a:xfrm>
          </p:grpSpPr>
          <p:sp>
            <p:nvSpPr>
              <p:cNvPr id="33816" name="Rectangle 15">
                <a:extLst>
                  <a:ext uri="{FF2B5EF4-FFF2-40B4-BE49-F238E27FC236}">
                    <a16:creationId xmlns:a16="http://schemas.microsoft.com/office/drawing/2014/main" id="{DF3F9474-6A15-4739-B8B8-7D6BD3619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3817" name="Text Box 16">
                <a:extLst>
                  <a:ext uri="{FF2B5EF4-FFF2-40B4-BE49-F238E27FC236}">
                    <a16:creationId xmlns:a16="http://schemas.microsoft.com/office/drawing/2014/main" id="{9F1CE145-744C-4BA6-85BC-4C6D4633E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0000010</a:t>
                </a:r>
              </a:p>
            </p:txBody>
          </p:sp>
        </p:grpSp>
        <p:sp>
          <p:nvSpPr>
            <p:cNvPr id="33805" name="Text Box 17">
              <a:extLst>
                <a:ext uri="{FF2B5EF4-FFF2-40B4-BE49-F238E27FC236}">
                  <a16:creationId xmlns:a16="http://schemas.microsoft.com/office/drawing/2014/main" id="{86B13F5C-E33D-471A-89FE-9A46DE423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283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3806" name="Line 18">
              <a:extLst>
                <a:ext uri="{FF2B5EF4-FFF2-40B4-BE49-F238E27FC236}">
                  <a16:creationId xmlns:a16="http://schemas.microsoft.com/office/drawing/2014/main" id="{4B038048-AED8-4B73-9E56-DDEFEA9BC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4" y="2736"/>
              <a:ext cx="28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Freeform 19">
              <a:extLst>
                <a:ext uri="{FF2B5EF4-FFF2-40B4-BE49-F238E27FC236}">
                  <a16:creationId xmlns:a16="http://schemas.microsoft.com/office/drawing/2014/main" id="{B4EB9FDB-86FD-4CD8-81CE-FEB87EF1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312"/>
              <a:ext cx="456" cy="272"/>
            </a:xfrm>
            <a:custGeom>
              <a:avLst/>
              <a:gdLst>
                <a:gd name="T0" fmla="*/ 56 w 456"/>
                <a:gd name="T1" fmla="*/ 96 h 272"/>
                <a:gd name="T2" fmla="*/ 56 w 456"/>
                <a:gd name="T3" fmla="*/ 240 h 272"/>
                <a:gd name="T4" fmla="*/ 392 w 456"/>
                <a:gd name="T5" fmla="*/ 240 h 272"/>
                <a:gd name="T6" fmla="*/ 440 w 456"/>
                <a:gd name="T7" fmla="*/ 48 h 272"/>
                <a:gd name="T8" fmla="*/ 296 w 456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272">
                  <a:moveTo>
                    <a:pt x="56" y="96"/>
                  </a:moveTo>
                  <a:cubicBezTo>
                    <a:pt x="28" y="156"/>
                    <a:pt x="0" y="216"/>
                    <a:pt x="56" y="240"/>
                  </a:cubicBezTo>
                  <a:cubicBezTo>
                    <a:pt x="112" y="264"/>
                    <a:pt x="328" y="272"/>
                    <a:pt x="392" y="240"/>
                  </a:cubicBezTo>
                  <a:cubicBezTo>
                    <a:pt x="456" y="208"/>
                    <a:pt x="456" y="88"/>
                    <a:pt x="440" y="48"/>
                  </a:cubicBezTo>
                  <a:cubicBezTo>
                    <a:pt x="424" y="8"/>
                    <a:pt x="320" y="8"/>
                    <a:pt x="296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Freeform 20">
              <a:extLst>
                <a:ext uri="{FF2B5EF4-FFF2-40B4-BE49-F238E27FC236}">
                  <a16:creationId xmlns:a16="http://schemas.microsoft.com/office/drawing/2014/main" id="{D6DD0AFF-8AF8-40F3-9F1C-5AF9117E9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" y="2552"/>
              <a:ext cx="1144" cy="1120"/>
            </a:xfrm>
            <a:custGeom>
              <a:avLst/>
              <a:gdLst>
                <a:gd name="T0" fmla="*/ 568 w 1144"/>
                <a:gd name="T1" fmla="*/ 856 h 1120"/>
                <a:gd name="T2" fmla="*/ 568 w 1144"/>
                <a:gd name="T3" fmla="*/ 1000 h 1120"/>
                <a:gd name="T4" fmla="*/ 232 w 1144"/>
                <a:gd name="T5" fmla="*/ 1096 h 1120"/>
                <a:gd name="T6" fmla="*/ 88 w 1144"/>
                <a:gd name="T7" fmla="*/ 856 h 1120"/>
                <a:gd name="T8" fmla="*/ 40 w 1144"/>
                <a:gd name="T9" fmla="*/ 280 h 1120"/>
                <a:gd name="T10" fmla="*/ 328 w 1144"/>
                <a:gd name="T11" fmla="*/ 40 h 1120"/>
                <a:gd name="T12" fmla="*/ 1144 w 1144"/>
                <a:gd name="T13" fmla="*/ 40 h 1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44" h="1120">
                  <a:moveTo>
                    <a:pt x="568" y="856"/>
                  </a:moveTo>
                  <a:cubicBezTo>
                    <a:pt x="596" y="908"/>
                    <a:pt x="624" y="960"/>
                    <a:pt x="568" y="1000"/>
                  </a:cubicBezTo>
                  <a:cubicBezTo>
                    <a:pt x="512" y="1040"/>
                    <a:pt x="312" y="1120"/>
                    <a:pt x="232" y="1096"/>
                  </a:cubicBezTo>
                  <a:cubicBezTo>
                    <a:pt x="152" y="1072"/>
                    <a:pt x="120" y="992"/>
                    <a:pt x="88" y="856"/>
                  </a:cubicBezTo>
                  <a:cubicBezTo>
                    <a:pt x="56" y="720"/>
                    <a:pt x="0" y="416"/>
                    <a:pt x="40" y="280"/>
                  </a:cubicBezTo>
                  <a:cubicBezTo>
                    <a:pt x="80" y="144"/>
                    <a:pt x="144" y="80"/>
                    <a:pt x="328" y="40"/>
                  </a:cubicBezTo>
                  <a:cubicBezTo>
                    <a:pt x="512" y="0"/>
                    <a:pt x="1008" y="40"/>
                    <a:pt x="1144" y="4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09" name="Group 21">
              <a:extLst>
                <a:ext uri="{FF2B5EF4-FFF2-40B4-BE49-F238E27FC236}">
                  <a16:creationId xmlns:a16="http://schemas.microsoft.com/office/drawing/2014/main" id="{B08F487C-277C-47E0-A4C0-986782C4A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864"/>
              <a:ext cx="1200" cy="384"/>
              <a:chOff x="3792" y="1104"/>
              <a:chExt cx="1200" cy="384"/>
            </a:xfrm>
          </p:grpSpPr>
          <p:sp>
            <p:nvSpPr>
              <p:cNvPr id="33814" name="Rectangle 22">
                <a:extLst>
                  <a:ext uri="{FF2B5EF4-FFF2-40B4-BE49-F238E27FC236}">
                    <a16:creationId xmlns:a16="http://schemas.microsoft.com/office/drawing/2014/main" id="{76DC9C0B-0CC6-47F9-B835-82B2A818A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3815" name="Text Box 23">
                <a:extLst>
                  <a:ext uri="{FF2B5EF4-FFF2-40B4-BE49-F238E27FC236}">
                    <a16:creationId xmlns:a16="http://schemas.microsoft.com/office/drawing/2014/main" id="{1065B25F-DF45-4E8F-8FD9-AB46068C2A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0000101</a:t>
                </a:r>
              </a:p>
            </p:txBody>
          </p:sp>
        </p:grpSp>
        <p:sp>
          <p:nvSpPr>
            <p:cNvPr id="33810" name="Text Box 24">
              <a:extLst>
                <a:ext uri="{FF2B5EF4-FFF2-40B4-BE49-F238E27FC236}">
                  <a16:creationId xmlns:a16="http://schemas.microsoft.com/office/drawing/2014/main" id="{13FE143D-2A40-4EBC-B11E-092A71C18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67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3811" name="Line 25">
              <a:extLst>
                <a:ext uri="{FF2B5EF4-FFF2-40B4-BE49-F238E27FC236}">
                  <a16:creationId xmlns:a16="http://schemas.microsoft.com/office/drawing/2014/main" id="{151F10EA-AAAD-47D6-8A8A-A9F5C86DE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1248"/>
              <a:ext cx="288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Freeform 26">
              <a:extLst>
                <a:ext uri="{FF2B5EF4-FFF2-40B4-BE49-F238E27FC236}">
                  <a16:creationId xmlns:a16="http://schemas.microsoft.com/office/drawing/2014/main" id="{2E1FDCBC-BA6B-4B6D-8770-D8237A1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" y="1248"/>
              <a:ext cx="1568" cy="1872"/>
            </a:xfrm>
            <a:custGeom>
              <a:avLst/>
              <a:gdLst>
                <a:gd name="T0" fmla="*/ 184 w 1568"/>
                <a:gd name="T1" fmla="*/ 1488 h 1872"/>
                <a:gd name="T2" fmla="*/ 184 w 1568"/>
                <a:gd name="T3" fmla="*/ 1680 h 1872"/>
                <a:gd name="T4" fmla="*/ 1288 w 1568"/>
                <a:gd name="T5" fmla="*/ 1776 h 1872"/>
                <a:gd name="T6" fmla="*/ 1528 w 1568"/>
                <a:gd name="T7" fmla="*/ 1104 h 1872"/>
                <a:gd name="T8" fmla="*/ 1528 w 1568"/>
                <a:gd name="T9" fmla="*/ 0 h 1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8" h="1872">
                  <a:moveTo>
                    <a:pt x="184" y="1488"/>
                  </a:moveTo>
                  <a:cubicBezTo>
                    <a:pt x="92" y="1560"/>
                    <a:pt x="0" y="1632"/>
                    <a:pt x="184" y="1680"/>
                  </a:cubicBezTo>
                  <a:cubicBezTo>
                    <a:pt x="368" y="1728"/>
                    <a:pt x="1064" y="1872"/>
                    <a:pt x="1288" y="1776"/>
                  </a:cubicBezTo>
                  <a:cubicBezTo>
                    <a:pt x="1512" y="1680"/>
                    <a:pt x="1488" y="1400"/>
                    <a:pt x="1528" y="1104"/>
                  </a:cubicBezTo>
                  <a:cubicBezTo>
                    <a:pt x="1568" y="808"/>
                    <a:pt x="1528" y="184"/>
                    <a:pt x="1528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Freeform 27">
              <a:extLst>
                <a:ext uri="{FF2B5EF4-FFF2-40B4-BE49-F238E27FC236}">
                  <a16:creationId xmlns:a16="http://schemas.microsoft.com/office/drawing/2014/main" id="{DFF9CDF5-449A-4DC9-A701-0DEFE1F28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1760"/>
              <a:ext cx="512" cy="520"/>
            </a:xfrm>
            <a:custGeom>
              <a:avLst/>
              <a:gdLst>
                <a:gd name="T0" fmla="*/ 64 w 512"/>
                <a:gd name="T1" fmla="*/ 256 h 520"/>
                <a:gd name="T2" fmla="*/ 64 w 512"/>
                <a:gd name="T3" fmla="*/ 496 h 520"/>
                <a:gd name="T4" fmla="*/ 448 w 512"/>
                <a:gd name="T5" fmla="*/ 400 h 520"/>
                <a:gd name="T6" fmla="*/ 448 w 512"/>
                <a:gd name="T7" fmla="*/ 64 h 520"/>
                <a:gd name="T8" fmla="*/ 304 w 512"/>
                <a:gd name="T9" fmla="*/ 16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520">
                  <a:moveTo>
                    <a:pt x="64" y="256"/>
                  </a:moveTo>
                  <a:cubicBezTo>
                    <a:pt x="32" y="364"/>
                    <a:pt x="0" y="472"/>
                    <a:pt x="64" y="496"/>
                  </a:cubicBezTo>
                  <a:cubicBezTo>
                    <a:pt x="128" y="520"/>
                    <a:pt x="384" y="472"/>
                    <a:pt x="448" y="400"/>
                  </a:cubicBezTo>
                  <a:cubicBezTo>
                    <a:pt x="512" y="328"/>
                    <a:pt x="472" y="128"/>
                    <a:pt x="448" y="64"/>
                  </a:cubicBezTo>
                  <a:cubicBezTo>
                    <a:pt x="424" y="0"/>
                    <a:pt x="328" y="24"/>
                    <a:pt x="304" y="16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8804F311-33DC-4D06-AF50-3951081F9520}"/>
                  </a:ext>
                </a:extLst>
              </p14:cNvPr>
              <p14:cNvContentPartPr/>
              <p14:nvPr/>
            </p14:nvContentPartPr>
            <p14:xfrm>
              <a:off x="4887360" y="2244600"/>
              <a:ext cx="3769200" cy="387000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8804F311-33DC-4D06-AF50-3951081F95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8000" y="2235240"/>
                <a:ext cx="3787920" cy="38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D7E2103B-F4E4-F544-BEC7-12662E54E910}"/>
                  </a:ext>
                </a:extLst>
              </p14:cNvPr>
              <p14:cNvContentPartPr/>
              <p14:nvPr/>
            </p14:nvContentPartPr>
            <p14:xfrm>
              <a:off x="6580080" y="1499040"/>
              <a:ext cx="3033720" cy="2286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D7E2103B-F4E4-F544-BEC7-12662E54E9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0720" y="1489680"/>
                <a:ext cx="3052440" cy="2305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文字方塊 3"/>
          <p:cNvSpPr txBox="1"/>
          <p:nvPr/>
        </p:nvSpPr>
        <p:spPr>
          <a:xfrm>
            <a:off x="1092200" y="1882982"/>
            <a:ext cx="2159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solidFill>
                  <a:schemeClr val="bg1">
                    <a:lumMod val="75000"/>
                  </a:schemeClr>
                </a:solidFill>
              </a:rPr>
              <a:t>0100100</a:t>
            </a:r>
            <a:endParaRPr lang="zh-TW" altLang="en-US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2171983" y="1644906"/>
            <a:ext cx="0" cy="39528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-82046" y="2973949"/>
            <a:ext cx="2159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solidFill>
                  <a:schemeClr val="bg1">
                    <a:lumMod val="75000"/>
                  </a:schemeClr>
                </a:solidFill>
              </a:rPr>
              <a:t>0100100</a:t>
            </a:r>
            <a:endParaRPr lang="zh-TW" altLang="en-US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 bwMode="auto">
          <a:xfrm>
            <a:off x="1295400" y="2776305"/>
            <a:ext cx="0" cy="39528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87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altLang="zh-TW" dirty="0"/>
              <a:t>Insert</a:t>
            </a:r>
            <a:r>
              <a:rPr lang="zh-TW" altLang="en-US" dirty="0"/>
              <a:t>的概念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/>
              <a:t>(</a:t>
            </a:r>
            <a:r>
              <a:rPr lang="zh-TW" altLang="en-US" sz="2800" dirty="0"/>
              <a:t>請轉換成</a:t>
            </a:r>
            <a:r>
              <a:rPr lang="en-US" altLang="zh-TW" sz="2800" dirty="0"/>
              <a:t>Compressed Tries</a:t>
            </a:r>
            <a:r>
              <a:rPr lang="zh-TW" altLang="en-US" sz="2800" dirty="0"/>
              <a:t>來理解這些步驟</a:t>
            </a:r>
            <a:r>
              <a:rPr lang="en-US" altLang="zh-TW" sz="2800" dirty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2672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/>
              <a:t>給定要插入的</a:t>
            </a:r>
            <a:r>
              <a:rPr lang="en-US" altLang="zh-TW" sz="2400" dirty="0"/>
              <a:t>key x</a:t>
            </a:r>
          </a:p>
          <a:p>
            <a:pPr marL="0" indent="0">
              <a:buNone/>
            </a:pPr>
            <a:r>
              <a:rPr lang="en-US" altLang="zh-TW" sz="2400" dirty="0"/>
              <a:t>Step 1: </a:t>
            </a:r>
            <a:r>
              <a:rPr lang="zh-TW" altLang="en-US" sz="2400" dirty="0"/>
              <a:t>從</a:t>
            </a:r>
            <a:r>
              <a:rPr lang="en-US" altLang="zh-TW" sz="2400" dirty="0"/>
              <a:t>root</a:t>
            </a:r>
            <a:r>
              <a:rPr lang="zh-TW" altLang="en-US" sz="2400" dirty="0"/>
              <a:t>開始在</a:t>
            </a:r>
            <a:r>
              <a:rPr lang="en-US" altLang="zh-TW" sz="2400" dirty="0"/>
              <a:t>Patricia</a:t>
            </a:r>
            <a:r>
              <a:rPr lang="zh-TW" altLang="en-US" sz="2400" dirty="0"/>
              <a:t>裡搜尋並停止在</a:t>
            </a:r>
            <a:r>
              <a:rPr lang="en-US" altLang="zh-TW" sz="2400" dirty="0"/>
              <a:t>branch node, y</a:t>
            </a:r>
          </a:p>
          <a:p>
            <a:pPr marL="457200" lvl="1" indent="0">
              <a:buNone/>
            </a:pPr>
            <a:r>
              <a:rPr lang="en-US" altLang="zh-TW" sz="2000" dirty="0"/>
              <a:t>y</a:t>
            </a:r>
            <a:r>
              <a:rPr lang="zh-TW" altLang="en-US" sz="2000" dirty="0"/>
              <a:t>所儲存的</a:t>
            </a:r>
            <a:r>
              <a:rPr lang="en-US" altLang="zh-TW" sz="2000" dirty="0"/>
              <a:t>key</a:t>
            </a:r>
            <a:r>
              <a:rPr lang="zh-TW" altLang="en-US" sz="2000" dirty="0"/>
              <a:t>為對應在</a:t>
            </a:r>
            <a:r>
              <a:rPr lang="en-US" altLang="zh-TW" sz="2000" dirty="0"/>
              <a:t>compressed </a:t>
            </a:r>
            <a:r>
              <a:rPr lang="en-US" altLang="zh-TW" sz="2000" dirty="0" err="1"/>
              <a:t>trie</a:t>
            </a:r>
            <a:r>
              <a:rPr lang="zh-TW" altLang="en-US" sz="2000" dirty="0"/>
              <a:t>的</a:t>
            </a:r>
            <a:r>
              <a:rPr lang="en-US" altLang="zh-TW" sz="2000" dirty="0"/>
              <a:t>leaf node</a:t>
            </a:r>
            <a:r>
              <a:rPr lang="zh-TW" altLang="en-US" sz="2000" dirty="0"/>
              <a:t>中的</a:t>
            </a:r>
            <a:r>
              <a:rPr lang="en-US" altLang="zh-TW" sz="2000" dirty="0"/>
              <a:t>key</a:t>
            </a:r>
          </a:p>
          <a:p>
            <a:pPr marL="457200" lvl="1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本步驟乃在探索</a:t>
            </a:r>
            <a:r>
              <a:rPr lang="en-US" altLang="zh-TW" sz="2000" dirty="0">
                <a:solidFill>
                  <a:srgbClr val="FF0000"/>
                </a:solidFill>
              </a:rPr>
              <a:t>x</a:t>
            </a:r>
            <a:r>
              <a:rPr lang="zh-TW" altLang="en-US" sz="2000" dirty="0">
                <a:solidFill>
                  <a:srgbClr val="FF0000"/>
                </a:solidFill>
              </a:rPr>
              <a:t>加入後如何影響</a:t>
            </a:r>
            <a:r>
              <a:rPr lang="en-US" altLang="zh-TW" sz="2000" dirty="0">
                <a:solidFill>
                  <a:srgbClr val="FF0000"/>
                </a:solidFill>
              </a:rPr>
              <a:t>Patricia</a:t>
            </a:r>
            <a:r>
              <a:rPr lang="zh-TW" altLang="en-US" sz="2000" dirty="0">
                <a:solidFill>
                  <a:srgbClr val="FF0000"/>
                </a:solidFill>
              </a:rPr>
              <a:t>的結構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只走黑邊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400" dirty="0"/>
              <a:t>Step 2: </a:t>
            </a:r>
            <a:r>
              <a:rPr lang="zh-TW" altLang="en-US" sz="2400" dirty="0"/>
              <a:t>找出</a:t>
            </a:r>
            <a:r>
              <a:rPr lang="en-US" altLang="zh-TW" sz="2400" dirty="0"/>
              <a:t>x</a:t>
            </a:r>
            <a:r>
              <a:rPr lang="zh-TW" altLang="en-US" sz="2400" dirty="0"/>
              <a:t>和</a:t>
            </a:r>
            <a:r>
              <a:rPr lang="en-US" altLang="zh-TW" sz="2400" dirty="0"/>
              <a:t>y</a:t>
            </a:r>
            <a:r>
              <a:rPr lang="zh-TW" altLang="en-US" sz="2400" dirty="0"/>
              <a:t>的</a:t>
            </a:r>
            <a:r>
              <a:rPr lang="en-US" altLang="zh-TW" sz="2400" dirty="0"/>
              <a:t>common prefix </a:t>
            </a:r>
          </a:p>
          <a:p>
            <a:pPr marL="0" indent="0">
              <a:buNone/>
            </a:pPr>
            <a:r>
              <a:rPr lang="en-US" altLang="zh-TW" sz="2400" dirty="0"/>
              <a:t>Step 3: </a:t>
            </a:r>
            <a:r>
              <a:rPr lang="zh-TW" altLang="en-US" sz="2400" dirty="0"/>
              <a:t>以上述</a:t>
            </a:r>
            <a:r>
              <a:rPr lang="en-US" altLang="zh-TW" sz="2400" dirty="0"/>
              <a:t>common prefix</a:t>
            </a:r>
            <a:r>
              <a:rPr lang="zh-TW" altLang="en-US" sz="2400" dirty="0"/>
              <a:t>從</a:t>
            </a:r>
            <a:r>
              <a:rPr lang="en-US" altLang="zh-TW" sz="2400" dirty="0"/>
              <a:t>root</a:t>
            </a:r>
            <a:r>
              <a:rPr lang="zh-TW" altLang="en-US" sz="2400" dirty="0"/>
              <a:t>開始</a:t>
            </a:r>
            <a:r>
              <a:rPr lang="zh-TW" altLang="en-US" sz="2400" dirty="0">
                <a:solidFill>
                  <a:schemeClr val="bg1"/>
                </a:solidFill>
              </a:rPr>
              <a:t>再搜尋</a:t>
            </a:r>
            <a:r>
              <a:rPr lang="en-US" altLang="zh-TW" sz="2400" dirty="0">
                <a:solidFill>
                  <a:schemeClr val="bg1"/>
                </a:solidFill>
              </a:rPr>
              <a:t>Patricia</a:t>
            </a:r>
            <a:r>
              <a:rPr lang="zh-TW" altLang="en-US" sz="2400" dirty="0">
                <a:solidFill>
                  <a:schemeClr val="bg1"/>
                </a:solidFill>
              </a:rPr>
              <a:t>一次</a:t>
            </a:r>
            <a:r>
              <a:rPr lang="zh-TW" altLang="en-US" sz="2400" dirty="0"/>
              <a:t>使確定何處插入一新的的</a:t>
            </a:r>
            <a:r>
              <a:rPr lang="en-US" altLang="zh-TW" sz="2400" dirty="0"/>
              <a:t>branch 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      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意圖在</a:t>
            </a:r>
            <a:r>
              <a:rPr lang="en-US" altLang="zh-TW" sz="2000" dirty="0">
                <a:solidFill>
                  <a:srgbClr val="FF0000"/>
                </a:solidFill>
              </a:rPr>
              <a:t>compressed </a:t>
            </a:r>
            <a:r>
              <a:rPr lang="en-US" altLang="zh-TW" sz="2000" dirty="0" err="1">
                <a:solidFill>
                  <a:srgbClr val="FF0000"/>
                </a:solidFill>
              </a:rPr>
              <a:t>trie</a:t>
            </a:r>
            <a:r>
              <a:rPr lang="zh-TW" altLang="en-US" sz="2000" dirty="0">
                <a:solidFill>
                  <a:srgbClr val="FF0000"/>
                </a:solidFill>
              </a:rPr>
              <a:t>裡建立一個</a:t>
            </a:r>
            <a:r>
              <a:rPr lang="en-US" altLang="zh-TW" sz="2000" dirty="0">
                <a:solidFill>
                  <a:srgbClr val="FF0000"/>
                </a:solidFill>
              </a:rPr>
              <a:t>branch node)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Step 4: </a:t>
            </a:r>
            <a:r>
              <a:rPr lang="zh-TW" altLang="en-US" sz="2400" dirty="0"/>
              <a:t>新增</a:t>
            </a:r>
            <a:r>
              <a:rPr lang="en-US" altLang="zh-TW" sz="2400" dirty="0"/>
              <a:t>branch node</a:t>
            </a:r>
            <a:r>
              <a:rPr lang="zh-TW" altLang="en-US" sz="2400" dirty="0"/>
              <a:t> 、新增及調整必要的指標、加入</a:t>
            </a:r>
            <a:r>
              <a:rPr lang="en-US" altLang="zh-TW" sz="2400" dirty="0"/>
              <a:t>x</a:t>
            </a:r>
            <a:r>
              <a:rPr lang="zh-TW" altLang="en-US" sz="2400" dirty="0"/>
              <a:t>至該</a:t>
            </a:r>
            <a:r>
              <a:rPr lang="en-US" altLang="zh-TW" sz="2400" dirty="0"/>
              <a:t>branch node</a:t>
            </a:r>
            <a:r>
              <a:rPr lang="zh-TW" altLang="en-US" sz="2400" dirty="0"/>
              <a:t>、填入</a:t>
            </a:r>
            <a:r>
              <a:rPr lang="en-US" altLang="zh-TW" sz="2400" dirty="0"/>
              <a:t>common prefix length+1</a:t>
            </a:r>
            <a:r>
              <a:rPr lang="zh-TW" altLang="en-US" sz="2400" dirty="0"/>
              <a:t>的長度到</a:t>
            </a:r>
            <a:r>
              <a:rPr lang="en-US" altLang="zh-TW" sz="2400" dirty="0"/>
              <a:t>bit#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37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87A3CD2-AA58-4A6A-92F2-603580CBA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Insert</a:t>
            </a:r>
          </a:p>
        </p:txBody>
      </p:sp>
      <p:sp>
        <p:nvSpPr>
          <p:cNvPr id="830467" name="Text Box 3">
            <a:extLst>
              <a:ext uri="{FF2B5EF4-FFF2-40B4-BE49-F238E27FC236}">
                <a16:creationId xmlns:a16="http://schemas.microsoft.com/office/drawing/2014/main" id="{A7BA6BFC-C5B7-4E42-BE2D-51F9CC31C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3048000" cy="57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Insert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0000101</a:t>
            </a:r>
          </a:p>
        </p:txBody>
      </p:sp>
      <p:grpSp>
        <p:nvGrpSpPr>
          <p:cNvPr id="830468" name="Group 4">
            <a:extLst>
              <a:ext uri="{FF2B5EF4-FFF2-40B4-BE49-F238E27FC236}">
                <a16:creationId xmlns:a16="http://schemas.microsoft.com/office/drawing/2014/main" id="{37AF3E68-C7E8-49DB-8E5F-A7A419DFB112}"/>
              </a:ext>
            </a:extLst>
          </p:cNvPr>
          <p:cNvGrpSpPr>
            <a:grpSpLocks/>
          </p:cNvGrpSpPr>
          <p:nvPr/>
        </p:nvGrpSpPr>
        <p:grpSpPr bwMode="auto">
          <a:xfrm>
            <a:off x="5588000" y="1447800"/>
            <a:ext cx="2336800" cy="1270000"/>
            <a:chOff x="3520" y="912"/>
            <a:chExt cx="1472" cy="800"/>
          </a:xfrm>
        </p:grpSpPr>
        <p:grpSp>
          <p:nvGrpSpPr>
            <p:cNvPr id="14359" name="Group 5">
              <a:extLst>
                <a:ext uri="{FF2B5EF4-FFF2-40B4-BE49-F238E27FC236}">
                  <a16:creationId xmlns:a16="http://schemas.microsoft.com/office/drawing/2014/main" id="{4D20485C-5129-4CDC-A569-72B4ECADA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104"/>
              <a:ext cx="1200" cy="384"/>
              <a:chOff x="3792" y="1104"/>
              <a:chExt cx="1200" cy="384"/>
            </a:xfrm>
          </p:grpSpPr>
          <p:sp>
            <p:nvSpPr>
              <p:cNvPr id="14362" name="Rectangle 6">
                <a:extLst>
                  <a:ext uri="{FF2B5EF4-FFF2-40B4-BE49-F238E27FC236}">
                    <a16:creationId xmlns:a16="http://schemas.microsoft.com/office/drawing/2014/main" id="{53A6532A-BE8A-4154-A3D6-77E6B3C06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4363" name="Text Box 7">
                <a:extLst>
                  <a:ext uri="{FF2B5EF4-FFF2-40B4-BE49-F238E27FC236}">
                    <a16:creationId xmlns:a16="http://schemas.microsoft.com/office/drawing/2014/main" id="{2740AF0F-09A0-4489-970C-C061E98D78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0000101</a:t>
                </a:r>
              </a:p>
            </p:txBody>
          </p:sp>
        </p:grpSp>
        <p:sp>
          <p:nvSpPr>
            <p:cNvPr id="14360" name="Text Box 8">
              <a:extLst>
                <a:ext uri="{FF2B5EF4-FFF2-40B4-BE49-F238E27FC236}">
                  <a16:creationId xmlns:a16="http://schemas.microsoft.com/office/drawing/2014/main" id="{B4BAD61A-ADD4-49B1-9077-A401A75D0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91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4361" name="Freeform 9">
              <a:extLst>
                <a:ext uri="{FF2B5EF4-FFF2-40B4-BE49-F238E27FC236}">
                  <a16:creationId xmlns:a16="http://schemas.microsoft.com/office/drawing/2014/main" id="{A9B34648-ACC1-49D0-B162-9F797DA1C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1248"/>
              <a:ext cx="584" cy="464"/>
            </a:xfrm>
            <a:custGeom>
              <a:avLst/>
              <a:gdLst>
                <a:gd name="T0" fmla="*/ 512 w 584"/>
                <a:gd name="T1" fmla="*/ 248 h 464"/>
                <a:gd name="T2" fmla="*/ 512 w 584"/>
                <a:gd name="T3" fmla="*/ 440 h 464"/>
                <a:gd name="T4" fmla="*/ 80 w 584"/>
                <a:gd name="T5" fmla="*/ 392 h 464"/>
                <a:gd name="T6" fmla="*/ 32 w 584"/>
                <a:gd name="T7" fmla="*/ 56 h 464"/>
                <a:gd name="T8" fmla="*/ 272 w 584"/>
                <a:gd name="T9" fmla="*/ 56 h 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4" h="464">
                  <a:moveTo>
                    <a:pt x="512" y="248"/>
                  </a:moveTo>
                  <a:cubicBezTo>
                    <a:pt x="548" y="332"/>
                    <a:pt x="584" y="416"/>
                    <a:pt x="512" y="440"/>
                  </a:cubicBezTo>
                  <a:cubicBezTo>
                    <a:pt x="440" y="464"/>
                    <a:pt x="160" y="456"/>
                    <a:pt x="80" y="392"/>
                  </a:cubicBezTo>
                  <a:cubicBezTo>
                    <a:pt x="0" y="328"/>
                    <a:pt x="0" y="112"/>
                    <a:pt x="32" y="56"/>
                  </a:cubicBezTo>
                  <a:cubicBezTo>
                    <a:pt x="64" y="0"/>
                    <a:pt x="232" y="56"/>
                    <a:pt x="272" y="56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0474" name="Text Box 10">
            <a:extLst>
              <a:ext uri="{FF2B5EF4-FFF2-40B4-BE49-F238E27FC236}">
                <a16:creationId xmlns:a16="http://schemas.microsoft.com/office/drawing/2014/main" id="{C3876EA6-D445-4684-8C77-AB8F3E865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10000"/>
            <a:ext cx="3048000" cy="57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Insert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0000000</a:t>
            </a:r>
          </a:p>
        </p:txBody>
      </p:sp>
      <p:sp>
        <p:nvSpPr>
          <p:cNvPr id="830475" name="Freeform 11">
            <a:extLst>
              <a:ext uri="{FF2B5EF4-FFF2-40B4-BE49-F238E27FC236}">
                <a16:creationId xmlns:a16="http://schemas.microsoft.com/office/drawing/2014/main" id="{F180EAE9-B269-4B6D-9CAC-8DC356777B2A}"/>
              </a:ext>
            </a:extLst>
          </p:cNvPr>
          <p:cNvSpPr>
            <a:spLocks/>
          </p:cNvSpPr>
          <p:nvPr/>
        </p:nvSpPr>
        <p:spPr bwMode="auto">
          <a:xfrm>
            <a:off x="4267200" y="5334000"/>
            <a:ext cx="927100" cy="736600"/>
          </a:xfrm>
          <a:custGeom>
            <a:avLst/>
            <a:gdLst>
              <a:gd name="T0" fmla="*/ 2147483646 w 584"/>
              <a:gd name="T1" fmla="*/ 2147483646 h 464"/>
              <a:gd name="T2" fmla="*/ 2147483646 w 584"/>
              <a:gd name="T3" fmla="*/ 2147483646 h 464"/>
              <a:gd name="T4" fmla="*/ 2147483646 w 584"/>
              <a:gd name="T5" fmla="*/ 2147483646 h 464"/>
              <a:gd name="T6" fmla="*/ 2147483646 w 584"/>
              <a:gd name="T7" fmla="*/ 2147483646 h 464"/>
              <a:gd name="T8" fmla="*/ 2147483646 w 584"/>
              <a:gd name="T9" fmla="*/ 2147483646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" h="464">
                <a:moveTo>
                  <a:pt x="512" y="248"/>
                </a:moveTo>
                <a:cubicBezTo>
                  <a:pt x="548" y="332"/>
                  <a:pt x="584" y="416"/>
                  <a:pt x="512" y="440"/>
                </a:cubicBezTo>
                <a:cubicBezTo>
                  <a:pt x="440" y="464"/>
                  <a:pt x="160" y="456"/>
                  <a:pt x="80" y="392"/>
                </a:cubicBezTo>
                <a:cubicBezTo>
                  <a:pt x="0" y="328"/>
                  <a:pt x="0" y="112"/>
                  <a:pt x="32" y="56"/>
                </a:cubicBezTo>
                <a:cubicBezTo>
                  <a:pt x="64" y="0"/>
                  <a:pt x="232" y="56"/>
                  <a:pt x="272" y="56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30476" name="Group 12">
            <a:extLst>
              <a:ext uri="{FF2B5EF4-FFF2-40B4-BE49-F238E27FC236}">
                <a16:creationId xmlns:a16="http://schemas.microsoft.com/office/drawing/2014/main" id="{FF92095F-43B0-4762-84B3-DD642780DA68}"/>
              </a:ext>
            </a:extLst>
          </p:cNvPr>
          <p:cNvGrpSpPr>
            <a:grpSpLocks/>
          </p:cNvGrpSpPr>
          <p:nvPr/>
        </p:nvGrpSpPr>
        <p:grpSpPr bwMode="auto">
          <a:xfrm>
            <a:off x="4318000" y="3657600"/>
            <a:ext cx="3606800" cy="2057400"/>
            <a:chOff x="2720" y="2304"/>
            <a:chExt cx="2272" cy="1296"/>
          </a:xfrm>
        </p:grpSpPr>
        <p:grpSp>
          <p:nvGrpSpPr>
            <p:cNvPr id="14350" name="Group 13">
              <a:extLst>
                <a:ext uri="{FF2B5EF4-FFF2-40B4-BE49-F238E27FC236}">
                  <a16:creationId xmlns:a16="http://schemas.microsoft.com/office/drawing/2014/main" id="{9E99E287-75B3-4965-BA1B-70A049A5D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0" y="3216"/>
              <a:ext cx="1200" cy="384"/>
              <a:chOff x="2960" y="3216"/>
              <a:chExt cx="1200" cy="384"/>
            </a:xfrm>
          </p:grpSpPr>
          <p:sp>
            <p:nvSpPr>
              <p:cNvPr id="14357" name="Rectangle 14">
                <a:extLst>
                  <a:ext uri="{FF2B5EF4-FFF2-40B4-BE49-F238E27FC236}">
                    <a16:creationId xmlns:a16="http://schemas.microsoft.com/office/drawing/2014/main" id="{E57339E3-9390-4D39-8369-FD5264421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3216"/>
                <a:ext cx="1104" cy="38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4358" name="Text Box 15">
                <a:extLst>
                  <a:ext uri="{FF2B5EF4-FFF2-40B4-BE49-F238E27FC236}">
                    <a16:creationId xmlns:a16="http://schemas.microsoft.com/office/drawing/2014/main" id="{3C307821-B724-4AFE-9962-3FF2C8F6C3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6" y="3216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0000000</a:t>
                </a:r>
              </a:p>
            </p:txBody>
          </p:sp>
        </p:grpSp>
        <p:grpSp>
          <p:nvGrpSpPr>
            <p:cNvPr id="14351" name="Group 16">
              <a:extLst>
                <a:ext uri="{FF2B5EF4-FFF2-40B4-BE49-F238E27FC236}">
                  <a16:creationId xmlns:a16="http://schemas.microsoft.com/office/drawing/2014/main" id="{08A6C9F6-6FD2-40D2-9B21-6D7589081A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496"/>
              <a:ext cx="1200" cy="384"/>
              <a:chOff x="3792" y="1104"/>
              <a:chExt cx="1200" cy="384"/>
            </a:xfrm>
          </p:grpSpPr>
          <p:sp>
            <p:nvSpPr>
              <p:cNvPr id="14355" name="Rectangle 17">
                <a:extLst>
                  <a:ext uri="{FF2B5EF4-FFF2-40B4-BE49-F238E27FC236}">
                    <a16:creationId xmlns:a16="http://schemas.microsoft.com/office/drawing/2014/main" id="{B2AA9530-0F0D-4E4D-96A3-143E8AC85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4356" name="Text Box 18">
                <a:extLst>
                  <a:ext uri="{FF2B5EF4-FFF2-40B4-BE49-F238E27FC236}">
                    <a16:creationId xmlns:a16="http://schemas.microsoft.com/office/drawing/2014/main" id="{47C5D641-A80A-4E86-BD4E-18C2423F02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0000101</a:t>
                </a:r>
              </a:p>
            </p:txBody>
          </p:sp>
        </p:grpSp>
        <p:sp>
          <p:nvSpPr>
            <p:cNvPr id="14352" name="Text Box 19">
              <a:extLst>
                <a:ext uri="{FF2B5EF4-FFF2-40B4-BE49-F238E27FC236}">
                  <a16:creationId xmlns:a16="http://schemas.microsoft.com/office/drawing/2014/main" id="{F1985C11-F0B5-499F-8F89-8FB7FE2CC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30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4353" name="Text Box 20">
              <a:extLst>
                <a:ext uri="{FF2B5EF4-FFF2-40B4-BE49-F238E27FC236}">
                  <a16:creationId xmlns:a16="http://schemas.microsoft.com/office/drawing/2014/main" id="{0E358A94-AF6E-4CBD-889D-33A14104B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0" y="302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4354" name="Line 21">
              <a:extLst>
                <a:ext uri="{FF2B5EF4-FFF2-40B4-BE49-F238E27FC236}">
                  <a16:creationId xmlns:a16="http://schemas.microsoft.com/office/drawing/2014/main" id="{2CE0A3B7-C698-467D-8A3C-3B32B38D3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880"/>
              <a:ext cx="24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0486" name="Freeform 22">
            <a:extLst>
              <a:ext uri="{FF2B5EF4-FFF2-40B4-BE49-F238E27FC236}">
                <a16:creationId xmlns:a16="http://schemas.microsoft.com/office/drawing/2014/main" id="{04851301-CD36-44AB-B2EF-4F792A248371}"/>
              </a:ext>
            </a:extLst>
          </p:cNvPr>
          <p:cNvSpPr>
            <a:spLocks/>
          </p:cNvSpPr>
          <p:nvPr/>
        </p:nvSpPr>
        <p:spPr bwMode="auto">
          <a:xfrm>
            <a:off x="6096000" y="4572000"/>
            <a:ext cx="825500" cy="1447800"/>
          </a:xfrm>
          <a:custGeom>
            <a:avLst/>
            <a:gdLst>
              <a:gd name="T0" fmla="*/ 0 w 520"/>
              <a:gd name="T1" fmla="*/ 2147483646 h 912"/>
              <a:gd name="T2" fmla="*/ 2147483646 w 520"/>
              <a:gd name="T3" fmla="*/ 2147483646 h 912"/>
              <a:gd name="T4" fmla="*/ 2147483646 w 520"/>
              <a:gd name="T5" fmla="*/ 2147483646 h 912"/>
              <a:gd name="T6" fmla="*/ 2147483646 w 520"/>
              <a:gd name="T7" fmla="*/ 2147483646 h 912"/>
              <a:gd name="T8" fmla="*/ 2147483646 w 520"/>
              <a:gd name="T9" fmla="*/ 2147483646 h 912"/>
              <a:gd name="T10" fmla="*/ 2147483646 w 520"/>
              <a:gd name="T11" fmla="*/ 0 h 9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0" h="912">
                <a:moveTo>
                  <a:pt x="0" y="720"/>
                </a:moveTo>
                <a:cubicBezTo>
                  <a:pt x="4" y="776"/>
                  <a:pt x="8" y="832"/>
                  <a:pt x="48" y="864"/>
                </a:cubicBezTo>
                <a:cubicBezTo>
                  <a:pt x="88" y="896"/>
                  <a:pt x="168" y="912"/>
                  <a:pt x="240" y="912"/>
                </a:cubicBezTo>
                <a:cubicBezTo>
                  <a:pt x="312" y="912"/>
                  <a:pt x="440" y="912"/>
                  <a:pt x="480" y="864"/>
                </a:cubicBezTo>
                <a:cubicBezTo>
                  <a:pt x="520" y="816"/>
                  <a:pt x="480" y="768"/>
                  <a:pt x="480" y="624"/>
                </a:cubicBezTo>
                <a:cubicBezTo>
                  <a:pt x="480" y="480"/>
                  <a:pt x="480" y="104"/>
                  <a:pt x="480" y="0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487" name="Line 23">
            <a:extLst>
              <a:ext uri="{FF2B5EF4-FFF2-40B4-BE49-F238E27FC236}">
                <a16:creationId xmlns:a16="http://schemas.microsoft.com/office/drawing/2014/main" id="{2CCF78AB-0DDB-4D12-92F0-AC8C972123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286000"/>
            <a:ext cx="4572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文字方塊 26">
            <a:extLst>
              <a:ext uri="{FF2B5EF4-FFF2-40B4-BE49-F238E27FC236}">
                <a16:creationId xmlns:a16="http://schemas.microsoft.com/office/drawing/2014/main" id="{2FF68FC0-E9DA-4A65-BB82-63A22017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0" y="45847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>
                <a:solidFill>
                  <a:srgbClr val="6666FF"/>
                </a:solidFill>
                <a:ea typeface="新細明體" panose="02020500000000000000" pitchFamily="18" charset="-120"/>
              </a:rPr>
              <a:t>new</a:t>
            </a:r>
            <a:endParaRPr lang="zh-TW" altLang="en-US">
              <a:solidFill>
                <a:srgbClr val="6666FF"/>
              </a:solidFill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6912360" y="5363280"/>
              <a:ext cx="1699920" cy="101808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3000" y="5353920"/>
                <a:ext cx="1718640" cy="10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/>
              <p14:cNvContentPartPr/>
              <p14:nvPr/>
            </p14:nvContentPartPr>
            <p14:xfrm>
              <a:off x="6856920" y="6298200"/>
              <a:ext cx="651240" cy="5148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7560" y="6288840"/>
                <a:ext cx="669960" cy="7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0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0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3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7" grpId="0" animBg="1" autoUpdateAnimBg="0"/>
      <p:bldP spid="83047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88E618C-FDF2-477B-BD96-F0A4D39EF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Insert</a:t>
            </a:r>
          </a:p>
        </p:txBody>
      </p:sp>
      <p:sp>
        <p:nvSpPr>
          <p:cNvPr id="831504" name="Text Box 16">
            <a:extLst>
              <a:ext uri="{FF2B5EF4-FFF2-40B4-BE49-F238E27FC236}">
                <a16:creationId xmlns:a16="http://schemas.microsoft.com/office/drawing/2014/main" id="{036D17C2-F4F6-4CB8-8283-F06F5532E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814522"/>
            <a:ext cx="3048000" cy="57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Insert 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0000</a:t>
            </a:r>
            <a:r>
              <a:rPr lang="en-US" altLang="zh-TW" dirty="0">
                <a:solidFill>
                  <a:schemeClr val="bg1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10</a:t>
            </a:r>
          </a:p>
        </p:txBody>
      </p:sp>
      <p:grpSp>
        <p:nvGrpSpPr>
          <p:cNvPr id="831506" name="Group 18">
            <a:extLst>
              <a:ext uri="{FF2B5EF4-FFF2-40B4-BE49-F238E27FC236}">
                <a16:creationId xmlns:a16="http://schemas.microsoft.com/office/drawing/2014/main" id="{5068DF96-5D44-40EE-8844-3C653CB60D5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052522"/>
            <a:ext cx="4876800" cy="3124200"/>
            <a:chOff x="1840" y="2016"/>
            <a:chExt cx="3072" cy="1968"/>
          </a:xfrm>
        </p:grpSpPr>
        <p:grpSp>
          <p:nvGrpSpPr>
            <p:cNvPr id="15374" name="Group 19">
              <a:extLst>
                <a:ext uri="{FF2B5EF4-FFF2-40B4-BE49-F238E27FC236}">
                  <a16:creationId xmlns:a16="http://schemas.microsoft.com/office/drawing/2014/main" id="{45B63551-C576-48F1-B13E-B2037571F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2" y="2208"/>
              <a:ext cx="1200" cy="384"/>
              <a:chOff x="3792" y="1104"/>
              <a:chExt cx="1200" cy="384"/>
            </a:xfrm>
          </p:grpSpPr>
          <p:sp>
            <p:nvSpPr>
              <p:cNvPr id="15387" name="Rectangle 20">
                <a:extLst>
                  <a:ext uri="{FF2B5EF4-FFF2-40B4-BE49-F238E27FC236}">
                    <a16:creationId xmlns:a16="http://schemas.microsoft.com/office/drawing/2014/main" id="{E7389DA7-ADD9-4E15-B7C4-9A8F12893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388" name="Text Box 21">
                <a:extLst>
                  <a:ext uri="{FF2B5EF4-FFF2-40B4-BE49-F238E27FC236}">
                    <a16:creationId xmlns:a16="http://schemas.microsoft.com/office/drawing/2014/main" id="{69FDB20E-4F23-46D4-A78A-A09E78B1E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0000101</a:t>
                </a:r>
              </a:p>
            </p:txBody>
          </p:sp>
        </p:grpSp>
        <p:sp>
          <p:nvSpPr>
            <p:cNvPr id="15375" name="Text Box 22">
              <a:extLst>
                <a:ext uri="{FF2B5EF4-FFF2-40B4-BE49-F238E27FC236}">
                  <a16:creationId xmlns:a16="http://schemas.microsoft.com/office/drawing/2014/main" id="{BFD033C5-A726-4918-8A3C-BD49A7471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201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grpSp>
          <p:nvGrpSpPr>
            <p:cNvPr id="15376" name="Group 23">
              <a:extLst>
                <a:ext uri="{FF2B5EF4-FFF2-40B4-BE49-F238E27FC236}">
                  <a16:creationId xmlns:a16="http://schemas.microsoft.com/office/drawing/2014/main" id="{594CC5EC-5F6B-4B70-93E9-4866AEC32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928"/>
              <a:ext cx="1200" cy="384"/>
              <a:chOff x="3792" y="1104"/>
              <a:chExt cx="1200" cy="384"/>
            </a:xfrm>
          </p:grpSpPr>
          <p:sp>
            <p:nvSpPr>
              <p:cNvPr id="15385" name="Rectangle 24">
                <a:extLst>
                  <a:ext uri="{FF2B5EF4-FFF2-40B4-BE49-F238E27FC236}">
                    <a16:creationId xmlns:a16="http://schemas.microsoft.com/office/drawing/2014/main" id="{AB64E59F-1201-409E-9745-1357A6C05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386" name="Text Box 25">
                <a:extLst>
                  <a:ext uri="{FF2B5EF4-FFF2-40B4-BE49-F238E27FC236}">
                    <a16:creationId xmlns:a16="http://schemas.microsoft.com/office/drawing/2014/main" id="{C763C7FE-61E6-4961-AF1C-524AC0B481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0000000</a:t>
                </a:r>
              </a:p>
            </p:txBody>
          </p:sp>
        </p:grpSp>
        <p:sp>
          <p:nvSpPr>
            <p:cNvPr id="15377" name="Text Box 26">
              <a:extLst>
                <a:ext uri="{FF2B5EF4-FFF2-40B4-BE49-F238E27FC236}">
                  <a16:creationId xmlns:a16="http://schemas.microsoft.com/office/drawing/2014/main" id="{82C6288D-D05E-4AC0-9C8C-D716B3C3F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73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5378" name="Line 27">
              <a:extLst>
                <a:ext uri="{FF2B5EF4-FFF2-40B4-BE49-F238E27FC236}">
                  <a16:creationId xmlns:a16="http://schemas.microsoft.com/office/drawing/2014/main" id="{CA0ACC6E-4F09-41DC-BFFD-D9BCC14639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0" y="2592"/>
              <a:ext cx="24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Freeform 28">
              <a:extLst>
                <a:ext uri="{FF2B5EF4-FFF2-40B4-BE49-F238E27FC236}">
                  <a16:creationId xmlns:a16="http://schemas.microsoft.com/office/drawing/2014/main" id="{D70E2A18-DA8A-456F-B800-74CDC3165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2592"/>
              <a:ext cx="520" cy="912"/>
            </a:xfrm>
            <a:custGeom>
              <a:avLst/>
              <a:gdLst>
                <a:gd name="T0" fmla="*/ 0 w 520"/>
                <a:gd name="T1" fmla="*/ 720 h 912"/>
                <a:gd name="T2" fmla="*/ 48 w 520"/>
                <a:gd name="T3" fmla="*/ 864 h 912"/>
                <a:gd name="T4" fmla="*/ 240 w 520"/>
                <a:gd name="T5" fmla="*/ 912 h 912"/>
                <a:gd name="T6" fmla="*/ 480 w 520"/>
                <a:gd name="T7" fmla="*/ 864 h 912"/>
                <a:gd name="T8" fmla="*/ 480 w 520"/>
                <a:gd name="T9" fmla="*/ 624 h 912"/>
                <a:gd name="T10" fmla="*/ 480 w 520"/>
                <a:gd name="T11" fmla="*/ 0 h 9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0" h="912">
                  <a:moveTo>
                    <a:pt x="0" y="720"/>
                  </a:moveTo>
                  <a:cubicBezTo>
                    <a:pt x="4" y="776"/>
                    <a:pt x="8" y="832"/>
                    <a:pt x="48" y="864"/>
                  </a:cubicBezTo>
                  <a:cubicBezTo>
                    <a:pt x="88" y="896"/>
                    <a:pt x="168" y="912"/>
                    <a:pt x="240" y="912"/>
                  </a:cubicBezTo>
                  <a:cubicBezTo>
                    <a:pt x="312" y="912"/>
                    <a:pt x="440" y="912"/>
                    <a:pt x="480" y="864"/>
                  </a:cubicBezTo>
                  <a:cubicBezTo>
                    <a:pt x="520" y="816"/>
                    <a:pt x="480" y="768"/>
                    <a:pt x="480" y="624"/>
                  </a:cubicBezTo>
                  <a:cubicBezTo>
                    <a:pt x="480" y="480"/>
                    <a:pt x="480" y="104"/>
                    <a:pt x="480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80" name="Group 29">
              <a:extLst>
                <a:ext uri="{FF2B5EF4-FFF2-40B4-BE49-F238E27FC236}">
                  <a16:creationId xmlns:a16="http://schemas.microsoft.com/office/drawing/2014/main" id="{48CA5EFF-64AA-44C9-BB77-112E3F82B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0" y="3600"/>
              <a:ext cx="1200" cy="384"/>
              <a:chOff x="2080" y="3600"/>
              <a:chExt cx="1200" cy="384"/>
            </a:xfrm>
          </p:grpSpPr>
          <p:sp>
            <p:nvSpPr>
              <p:cNvPr id="15383" name="Rectangle 30">
                <a:extLst>
                  <a:ext uri="{FF2B5EF4-FFF2-40B4-BE49-F238E27FC236}">
                    <a16:creationId xmlns:a16="http://schemas.microsoft.com/office/drawing/2014/main" id="{80B003C5-B85B-40D7-B782-47033608E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3600"/>
                <a:ext cx="1104" cy="38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384" name="Text Box 31">
                <a:extLst>
                  <a:ext uri="{FF2B5EF4-FFF2-40B4-BE49-F238E27FC236}">
                    <a16:creationId xmlns:a16="http://schemas.microsoft.com/office/drawing/2014/main" id="{5BC16A06-8157-44F4-B6C1-7BB50AA511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6" y="3600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0000010</a:t>
                </a:r>
              </a:p>
            </p:txBody>
          </p:sp>
        </p:grpSp>
        <p:sp>
          <p:nvSpPr>
            <p:cNvPr id="15381" name="Text Box 32">
              <a:extLst>
                <a:ext uri="{FF2B5EF4-FFF2-40B4-BE49-F238E27FC236}">
                  <a16:creationId xmlns:a16="http://schemas.microsoft.com/office/drawing/2014/main" id="{41787E61-CA73-4868-9220-7980B8901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0" y="340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5382" name="Line 33">
              <a:extLst>
                <a:ext uri="{FF2B5EF4-FFF2-40B4-BE49-F238E27FC236}">
                  <a16:creationId xmlns:a16="http://schemas.microsoft.com/office/drawing/2014/main" id="{5468BA31-AC22-4492-B874-88CBED79E9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3312"/>
              <a:ext cx="28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1522" name="Freeform 34">
            <a:extLst>
              <a:ext uri="{FF2B5EF4-FFF2-40B4-BE49-F238E27FC236}">
                <a16:creationId xmlns:a16="http://schemas.microsoft.com/office/drawing/2014/main" id="{F03EA1B8-1E0C-4177-BE3A-AD62465EAB4B}"/>
              </a:ext>
            </a:extLst>
          </p:cNvPr>
          <p:cNvSpPr>
            <a:spLocks/>
          </p:cNvSpPr>
          <p:nvPr/>
        </p:nvSpPr>
        <p:spPr bwMode="auto">
          <a:xfrm>
            <a:off x="3937000" y="5024322"/>
            <a:ext cx="723900" cy="431800"/>
          </a:xfrm>
          <a:custGeom>
            <a:avLst/>
            <a:gdLst>
              <a:gd name="T0" fmla="*/ 2147483646 w 456"/>
              <a:gd name="T1" fmla="*/ 2147483646 h 272"/>
              <a:gd name="T2" fmla="*/ 2147483646 w 456"/>
              <a:gd name="T3" fmla="*/ 2147483646 h 272"/>
              <a:gd name="T4" fmla="*/ 2147483646 w 456"/>
              <a:gd name="T5" fmla="*/ 2147483646 h 272"/>
              <a:gd name="T6" fmla="*/ 2147483646 w 456"/>
              <a:gd name="T7" fmla="*/ 2147483646 h 272"/>
              <a:gd name="T8" fmla="*/ 2147483646 w 456"/>
              <a:gd name="T9" fmla="*/ 0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" h="272">
                <a:moveTo>
                  <a:pt x="56" y="96"/>
                </a:moveTo>
                <a:cubicBezTo>
                  <a:pt x="28" y="156"/>
                  <a:pt x="0" y="216"/>
                  <a:pt x="56" y="240"/>
                </a:cubicBezTo>
                <a:cubicBezTo>
                  <a:pt x="112" y="264"/>
                  <a:pt x="328" y="272"/>
                  <a:pt x="392" y="240"/>
                </a:cubicBezTo>
                <a:cubicBezTo>
                  <a:pt x="456" y="208"/>
                  <a:pt x="456" y="88"/>
                  <a:pt x="440" y="48"/>
                </a:cubicBezTo>
                <a:cubicBezTo>
                  <a:pt x="424" y="8"/>
                  <a:pt x="320" y="8"/>
                  <a:pt x="296" y="0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523" name="Freeform 35">
            <a:extLst>
              <a:ext uri="{FF2B5EF4-FFF2-40B4-BE49-F238E27FC236}">
                <a16:creationId xmlns:a16="http://schemas.microsoft.com/office/drawing/2014/main" id="{36F10D8E-954E-416D-BEF5-C9CA96E6C474}"/>
              </a:ext>
            </a:extLst>
          </p:cNvPr>
          <p:cNvSpPr>
            <a:spLocks/>
          </p:cNvSpPr>
          <p:nvPr/>
        </p:nvSpPr>
        <p:spPr bwMode="auto">
          <a:xfrm>
            <a:off x="2120900" y="3817822"/>
            <a:ext cx="1816100" cy="1778000"/>
          </a:xfrm>
          <a:custGeom>
            <a:avLst/>
            <a:gdLst>
              <a:gd name="T0" fmla="*/ 2147483646 w 1144"/>
              <a:gd name="T1" fmla="*/ 2147483646 h 1120"/>
              <a:gd name="T2" fmla="*/ 2147483646 w 1144"/>
              <a:gd name="T3" fmla="*/ 2147483646 h 1120"/>
              <a:gd name="T4" fmla="*/ 2147483646 w 1144"/>
              <a:gd name="T5" fmla="*/ 2147483646 h 1120"/>
              <a:gd name="T6" fmla="*/ 2147483646 w 1144"/>
              <a:gd name="T7" fmla="*/ 2147483646 h 1120"/>
              <a:gd name="T8" fmla="*/ 2147483646 w 1144"/>
              <a:gd name="T9" fmla="*/ 2147483646 h 1120"/>
              <a:gd name="T10" fmla="*/ 2147483646 w 1144"/>
              <a:gd name="T11" fmla="*/ 2147483646 h 1120"/>
              <a:gd name="T12" fmla="*/ 2147483646 w 1144"/>
              <a:gd name="T13" fmla="*/ 2147483646 h 1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44" h="1120">
                <a:moveTo>
                  <a:pt x="568" y="856"/>
                </a:moveTo>
                <a:cubicBezTo>
                  <a:pt x="596" y="908"/>
                  <a:pt x="624" y="960"/>
                  <a:pt x="568" y="1000"/>
                </a:cubicBezTo>
                <a:cubicBezTo>
                  <a:pt x="512" y="1040"/>
                  <a:pt x="312" y="1120"/>
                  <a:pt x="232" y="1096"/>
                </a:cubicBezTo>
                <a:cubicBezTo>
                  <a:pt x="152" y="1072"/>
                  <a:pt x="120" y="992"/>
                  <a:pt x="88" y="856"/>
                </a:cubicBezTo>
                <a:cubicBezTo>
                  <a:pt x="56" y="720"/>
                  <a:pt x="0" y="416"/>
                  <a:pt x="40" y="280"/>
                </a:cubicBezTo>
                <a:cubicBezTo>
                  <a:pt x="80" y="144"/>
                  <a:pt x="144" y="80"/>
                  <a:pt x="328" y="40"/>
                </a:cubicBezTo>
                <a:cubicBezTo>
                  <a:pt x="512" y="0"/>
                  <a:pt x="1008" y="40"/>
                  <a:pt x="1144" y="40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文字方塊 36">
            <a:extLst>
              <a:ext uri="{FF2B5EF4-FFF2-40B4-BE49-F238E27FC236}">
                <a16:creationId xmlns:a16="http://schemas.microsoft.com/office/drawing/2014/main" id="{20C00196-9126-459B-BBE2-C9F23B053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4043247"/>
            <a:ext cx="1676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>
                <a:solidFill>
                  <a:srgbClr val="6666FF"/>
                </a:solidFill>
                <a:ea typeface="新細明體" panose="02020500000000000000" pitchFamily="18" charset="-120"/>
              </a:rPr>
              <a:t>new</a:t>
            </a:r>
            <a:endParaRPr lang="zh-TW" altLang="en-US">
              <a:solidFill>
                <a:srgbClr val="6666FF"/>
              </a:solidFill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筆跡 1"/>
              <p14:cNvContentPartPr/>
              <p14:nvPr/>
            </p14:nvContentPartPr>
            <p14:xfrm>
              <a:off x="6227400" y="4121280"/>
              <a:ext cx="2480400" cy="1593720"/>
            </p14:xfrm>
          </p:contentPart>
        </mc:Choice>
        <mc:Fallback>
          <p:pic>
            <p:nvPicPr>
              <p:cNvPr id="2" name="筆跡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8040" y="4111920"/>
                <a:ext cx="2499120" cy="16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筆跡 2"/>
              <p14:cNvContentPartPr/>
              <p14:nvPr/>
            </p14:nvContentPartPr>
            <p14:xfrm>
              <a:off x="7315200" y="5785265"/>
              <a:ext cx="860040" cy="20160"/>
            </p14:xfrm>
          </p:contentPart>
        </mc:Choice>
        <mc:Fallback>
          <p:pic>
            <p:nvPicPr>
              <p:cNvPr id="3" name="筆跡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05840" y="5775905"/>
                <a:ext cx="8787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筆跡 3"/>
              <p14:cNvContentPartPr/>
              <p14:nvPr/>
            </p14:nvContentPartPr>
            <p14:xfrm>
              <a:off x="6699440" y="3710520"/>
              <a:ext cx="2007720" cy="175140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0080" y="3701160"/>
                <a:ext cx="2026440" cy="17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筆跡 25"/>
              <p14:cNvContentPartPr/>
              <p14:nvPr/>
            </p14:nvContentPartPr>
            <p14:xfrm>
              <a:off x="6660638" y="454080"/>
              <a:ext cx="1699920" cy="1018080"/>
            </p14:xfrm>
          </p:contentPart>
        </mc:Choice>
        <mc:Fallback>
          <p:pic>
            <p:nvPicPr>
              <p:cNvPr id="26" name="筆跡 2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51278" y="444720"/>
                <a:ext cx="1718640" cy="10368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字方塊 4"/>
          <p:cNvSpPr txBox="1"/>
          <p:nvPr/>
        </p:nvSpPr>
        <p:spPr>
          <a:xfrm>
            <a:off x="6930818" y="1366484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before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077351" y="585556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after</a:t>
            </a:r>
            <a:endParaRPr lang="zh-TW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筆跡 5"/>
              <p14:cNvContentPartPr/>
              <p14:nvPr/>
            </p14:nvContentPartPr>
            <p14:xfrm>
              <a:off x="6959520" y="78840"/>
              <a:ext cx="1731600" cy="116784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50160" y="69480"/>
                <a:ext cx="1750320" cy="118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50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32F1CFD-941E-4DDE-919F-684D98A80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Insert</a:t>
            </a:r>
          </a:p>
        </p:txBody>
      </p:sp>
      <p:sp>
        <p:nvSpPr>
          <p:cNvPr id="832515" name="Text Box 3">
            <a:extLst>
              <a:ext uri="{FF2B5EF4-FFF2-40B4-BE49-F238E27FC236}">
                <a16:creationId xmlns:a16="http://schemas.microsoft.com/office/drawing/2014/main" id="{26A7E5C4-B4AD-4FBA-9BEF-7C5C9604B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172200"/>
            <a:ext cx="3048000" cy="57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Insert 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0001</a:t>
            </a:r>
            <a:r>
              <a:rPr lang="en-US" altLang="zh-TW" dirty="0">
                <a:solidFill>
                  <a:schemeClr val="bg1"/>
                </a:solidFill>
                <a:ea typeface="新細明體" panose="02020500000000000000" pitchFamily="18" charset="-120"/>
              </a:rPr>
              <a:t>00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0</a:t>
            </a:r>
          </a:p>
        </p:txBody>
      </p:sp>
      <p:grpSp>
        <p:nvGrpSpPr>
          <p:cNvPr id="17412" name="Group 4">
            <a:extLst>
              <a:ext uri="{FF2B5EF4-FFF2-40B4-BE49-F238E27FC236}">
                <a16:creationId xmlns:a16="http://schemas.microsoft.com/office/drawing/2014/main" id="{AD802160-0FFD-43E8-8D53-DB1841CF3235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685800"/>
            <a:ext cx="5041900" cy="3543300"/>
            <a:chOff x="136" y="432"/>
            <a:chExt cx="3176" cy="2232"/>
          </a:xfrm>
        </p:grpSpPr>
        <p:grpSp>
          <p:nvGrpSpPr>
            <p:cNvPr id="17439" name="Group 5">
              <a:extLst>
                <a:ext uri="{FF2B5EF4-FFF2-40B4-BE49-F238E27FC236}">
                  <a16:creationId xmlns:a16="http://schemas.microsoft.com/office/drawing/2014/main" id="{505A8D9F-891A-4230-97A5-929137F36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624"/>
              <a:ext cx="1200" cy="384"/>
              <a:chOff x="3792" y="1104"/>
              <a:chExt cx="1200" cy="384"/>
            </a:xfrm>
          </p:grpSpPr>
          <p:sp>
            <p:nvSpPr>
              <p:cNvPr id="17454" name="Rectangle 6">
                <a:extLst>
                  <a:ext uri="{FF2B5EF4-FFF2-40B4-BE49-F238E27FC236}">
                    <a16:creationId xmlns:a16="http://schemas.microsoft.com/office/drawing/2014/main" id="{61714DBB-6EC2-4D85-8FB0-938608B3E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7455" name="Text Box 7">
                <a:extLst>
                  <a:ext uri="{FF2B5EF4-FFF2-40B4-BE49-F238E27FC236}">
                    <a16:creationId xmlns:a16="http://schemas.microsoft.com/office/drawing/2014/main" id="{C868B9C3-9FA5-405F-9D3D-72698E5B9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0000101</a:t>
                </a:r>
              </a:p>
            </p:txBody>
          </p:sp>
        </p:grpSp>
        <p:sp>
          <p:nvSpPr>
            <p:cNvPr id="17440" name="Text Box 8">
              <a:extLst>
                <a:ext uri="{FF2B5EF4-FFF2-40B4-BE49-F238E27FC236}">
                  <a16:creationId xmlns:a16="http://schemas.microsoft.com/office/drawing/2014/main" id="{C432ABA0-F27F-400B-9BBD-EB3DF2E89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43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grpSp>
          <p:nvGrpSpPr>
            <p:cNvPr id="17441" name="Group 9">
              <a:extLst>
                <a:ext uri="{FF2B5EF4-FFF2-40B4-BE49-F238E27FC236}">
                  <a16:creationId xmlns:a16="http://schemas.microsoft.com/office/drawing/2014/main" id="{A05EA8A3-CFD0-47FB-BFD8-A46E4811D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344"/>
              <a:ext cx="1200" cy="384"/>
              <a:chOff x="3792" y="1104"/>
              <a:chExt cx="1200" cy="384"/>
            </a:xfrm>
          </p:grpSpPr>
          <p:sp>
            <p:nvSpPr>
              <p:cNvPr id="17452" name="Rectangle 10">
                <a:extLst>
                  <a:ext uri="{FF2B5EF4-FFF2-40B4-BE49-F238E27FC236}">
                    <a16:creationId xmlns:a16="http://schemas.microsoft.com/office/drawing/2014/main" id="{2F49B7F1-8606-4AE5-B9FF-B2C93254A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7453" name="Text Box 11">
                <a:extLst>
                  <a:ext uri="{FF2B5EF4-FFF2-40B4-BE49-F238E27FC236}">
                    <a16:creationId xmlns:a16="http://schemas.microsoft.com/office/drawing/2014/main" id="{A82FDEBC-BA52-4105-85F1-BF052F309A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0000000</a:t>
                </a:r>
              </a:p>
            </p:txBody>
          </p:sp>
        </p:grpSp>
        <p:sp>
          <p:nvSpPr>
            <p:cNvPr id="17442" name="Text Box 12">
              <a:extLst>
                <a:ext uri="{FF2B5EF4-FFF2-40B4-BE49-F238E27FC236}">
                  <a16:creationId xmlns:a16="http://schemas.microsoft.com/office/drawing/2014/main" id="{2450DAD4-62B0-437E-AD1A-879513048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0" y="115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7443" name="Line 13">
              <a:extLst>
                <a:ext uri="{FF2B5EF4-FFF2-40B4-BE49-F238E27FC236}">
                  <a16:creationId xmlns:a16="http://schemas.microsoft.com/office/drawing/2014/main" id="{1833295D-0946-4758-AF73-A845D0161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008"/>
              <a:ext cx="24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Freeform 14">
              <a:extLst>
                <a:ext uri="{FF2B5EF4-FFF2-40B4-BE49-F238E27FC236}">
                  <a16:creationId xmlns:a16="http://schemas.microsoft.com/office/drawing/2014/main" id="{262EC9FB-330A-4CB0-ACEF-BAC09F377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1008"/>
              <a:ext cx="520" cy="912"/>
            </a:xfrm>
            <a:custGeom>
              <a:avLst/>
              <a:gdLst>
                <a:gd name="T0" fmla="*/ 0 w 520"/>
                <a:gd name="T1" fmla="*/ 720 h 912"/>
                <a:gd name="T2" fmla="*/ 48 w 520"/>
                <a:gd name="T3" fmla="*/ 864 h 912"/>
                <a:gd name="T4" fmla="*/ 240 w 520"/>
                <a:gd name="T5" fmla="*/ 912 h 912"/>
                <a:gd name="T6" fmla="*/ 480 w 520"/>
                <a:gd name="T7" fmla="*/ 864 h 912"/>
                <a:gd name="T8" fmla="*/ 480 w 520"/>
                <a:gd name="T9" fmla="*/ 624 h 912"/>
                <a:gd name="T10" fmla="*/ 480 w 520"/>
                <a:gd name="T11" fmla="*/ 0 h 9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0" h="912">
                  <a:moveTo>
                    <a:pt x="0" y="720"/>
                  </a:moveTo>
                  <a:cubicBezTo>
                    <a:pt x="4" y="776"/>
                    <a:pt x="8" y="832"/>
                    <a:pt x="48" y="864"/>
                  </a:cubicBezTo>
                  <a:cubicBezTo>
                    <a:pt x="88" y="896"/>
                    <a:pt x="168" y="912"/>
                    <a:pt x="240" y="912"/>
                  </a:cubicBezTo>
                  <a:cubicBezTo>
                    <a:pt x="312" y="912"/>
                    <a:pt x="440" y="912"/>
                    <a:pt x="480" y="864"/>
                  </a:cubicBezTo>
                  <a:cubicBezTo>
                    <a:pt x="520" y="816"/>
                    <a:pt x="480" y="768"/>
                    <a:pt x="480" y="624"/>
                  </a:cubicBezTo>
                  <a:cubicBezTo>
                    <a:pt x="480" y="480"/>
                    <a:pt x="480" y="104"/>
                    <a:pt x="480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45" name="Group 15">
              <a:extLst>
                <a:ext uri="{FF2B5EF4-FFF2-40B4-BE49-F238E27FC236}">
                  <a16:creationId xmlns:a16="http://schemas.microsoft.com/office/drawing/2014/main" id="{805B70EB-DF12-4503-8891-08967B230D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016"/>
              <a:ext cx="1200" cy="384"/>
              <a:chOff x="3792" y="1104"/>
              <a:chExt cx="1200" cy="384"/>
            </a:xfrm>
          </p:grpSpPr>
          <p:sp>
            <p:nvSpPr>
              <p:cNvPr id="17450" name="Rectangle 16">
                <a:extLst>
                  <a:ext uri="{FF2B5EF4-FFF2-40B4-BE49-F238E27FC236}">
                    <a16:creationId xmlns:a16="http://schemas.microsoft.com/office/drawing/2014/main" id="{6C060B4A-AC51-4DBF-8346-F3593E1D6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7451" name="Text Box 17">
                <a:extLst>
                  <a:ext uri="{FF2B5EF4-FFF2-40B4-BE49-F238E27FC236}">
                    <a16:creationId xmlns:a16="http://schemas.microsoft.com/office/drawing/2014/main" id="{538A08E9-BE9C-4511-9B84-016D39E077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0000010</a:t>
                </a:r>
              </a:p>
            </p:txBody>
          </p:sp>
        </p:grpSp>
        <p:sp>
          <p:nvSpPr>
            <p:cNvPr id="17446" name="Text Box 18">
              <a:extLst>
                <a:ext uri="{FF2B5EF4-FFF2-40B4-BE49-F238E27FC236}">
                  <a16:creationId xmlns:a16="http://schemas.microsoft.com/office/drawing/2014/main" id="{45BA65B7-F3D5-4B16-AA12-7DB103E66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82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7447" name="Line 19">
              <a:extLst>
                <a:ext uri="{FF2B5EF4-FFF2-40B4-BE49-F238E27FC236}">
                  <a16:creationId xmlns:a16="http://schemas.microsoft.com/office/drawing/2014/main" id="{8659AA15-C2A4-4F4D-B55C-206A301C6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728"/>
              <a:ext cx="28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Freeform 20">
              <a:extLst>
                <a:ext uri="{FF2B5EF4-FFF2-40B4-BE49-F238E27FC236}">
                  <a16:creationId xmlns:a16="http://schemas.microsoft.com/office/drawing/2014/main" id="{FCF7F455-7E55-4D2B-97FA-2B9F86C39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2304"/>
              <a:ext cx="456" cy="272"/>
            </a:xfrm>
            <a:custGeom>
              <a:avLst/>
              <a:gdLst>
                <a:gd name="T0" fmla="*/ 56 w 456"/>
                <a:gd name="T1" fmla="*/ 96 h 272"/>
                <a:gd name="T2" fmla="*/ 56 w 456"/>
                <a:gd name="T3" fmla="*/ 240 h 272"/>
                <a:gd name="T4" fmla="*/ 392 w 456"/>
                <a:gd name="T5" fmla="*/ 240 h 272"/>
                <a:gd name="T6" fmla="*/ 440 w 456"/>
                <a:gd name="T7" fmla="*/ 48 h 272"/>
                <a:gd name="T8" fmla="*/ 296 w 456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272">
                  <a:moveTo>
                    <a:pt x="56" y="96"/>
                  </a:moveTo>
                  <a:cubicBezTo>
                    <a:pt x="28" y="156"/>
                    <a:pt x="0" y="216"/>
                    <a:pt x="56" y="240"/>
                  </a:cubicBezTo>
                  <a:cubicBezTo>
                    <a:pt x="112" y="264"/>
                    <a:pt x="328" y="272"/>
                    <a:pt x="392" y="240"/>
                  </a:cubicBezTo>
                  <a:cubicBezTo>
                    <a:pt x="456" y="208"/>
                    <a:pt x="456" y="88"/>
                    <a:pt x="440" y="48"/>
                  </a:cubicBezTo>
                  <a:cubicBezTo>
                    <a:pt x="424" y="8"/>
                    <a:pt x="320" y="8"/>
                    <a:pt x="296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Freeform 21">
              <a:extLst>
                <a:ext uri="{FF2B5EF4-FFF2-40B4-BE49-F238E27FC236}">
                  <a16:creationId xmlns:a16="http://schemas.microsoft.com/office/drawing/2014/main" id="{2E280773-6B1B-44CE-8098-B996EA9B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" y="1544"/>
              <a:ext cx="1144" cy="1120"/>
            </a:xfrm>
            <a:custGeom>
              <a:avLst/>
              <a:gdLst>
                <a:gd name="T0" fmla="*/ 568 w 1144"/>
                <a:gd name="T1" fmla="*/ 856 h 1120"/>
                <a:gd name="T2" fmla="*/ 568 w 1144"/>
                <a:gd name="T3" fmla="*/ 1000 h 1120"/>
                <a:gd name="T4" fmla="*/ 232 w 1144"/>
                <a:gd name="T5" fmla="*/ 1096 h 1120"/>
                <a:gd name="T6" fmla="*/ 88 w 1144"/>
                <a:gd name="T7" fmla="*/ 856 h 1120"/>
                <a:gd name="T8" fmla="*/ 40 w 1144"/>
                <a:gd name="T9" fmla="*/ 280 h 1120"/>
                <a:gd name="T10" fmla="*/ 328 w 1144"/>
                <a:gd name="T11" fmla="*/ 40 h 1120"/>
                <a:gd name="T12" fmla="*/ 1144 w 1144"/>
                <a:gd name="T13" fmla="*/ 40 h 1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44" h="1120">
                  <a:moveTo>
                    <a:pt x="568" y="856"/>
                  </a:moveTo>
                  <a:cubicBezTo>
                    <a:pt x="596" y="908"/>
                    <a:pt x="624" y="960"/>
                    <a:pt x="568" y="1000"/>
                  </a:cubicBezTo>
                  <a:cubicBezTo>
                    <a:pt x="512" y="1040"/>
                    <a:pt x="312" y="1120"/>
                    <a:pt x="232" y="1096"/>
                  </a:cubicBezTo>
                  <a:cubicBezTo>
                    <a:pt x="152" y="1072"/>
                    <a:pt x="120" y="992"/>
                    <a:pt x="88" y="856"/>
                  </a:cubicBezTo>
                  <a:cubicBezTo>
                    <a:pt x="56" y="720"/>
                    <a:pt x="0" y="416"/>
                    <a:pt x="40" y="280"/>
                  </a:cubicBezTo>
                  <a:cubicBezTo>
                    <a:pt x="80" y="144"/>
                    <a:pt x="144" y="80"/>
                    <a:pt x="328" y="40"/>
                  </a:cubicBezTo>
                  <a:cubicBezTo>
                    <a:pt x="512" y="0"/>
                    <a:pt x="1008" y="40"/>
                    <a:pt x="1144" y="4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534" name="Line 22">
            <a:extLst>
              <a:ext uri="{FF2B5EF4-FFF2-40B4-BE49-F238E27FC236}">
                <a16:creationId xmlns:a16="http://schemas.microsoft.com/office/drawing/2014/main" id="{BB390F22-5F01-4D47-9D44-4256A7B29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124200"/>
            <a:ext cx="381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35" name="Line 23">
            <a:extLst>
              <a:ext uri="{FF2B5EF4-FFF2-40B4-BE49-F238E27FC236}">
                <a16:creationId xmlns:a16="http://schemas.microsoft.com/office/drawing/2014/main" id="{77D458D0-9626-4F13-A783-B9091BFDB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676400"/>
            <a:ext cx="609600" cy="228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32536" name="Group 24">
            <a:extLst>
              <a:ext uri="{FF2B5EF4-FFF2-40B4-BE49-F238E27FC236}">
                <a16:creationId xmlns:a16="http://schemas.microsoft.com/office/drawing/2014/main" id="{54A162CC-26D2-4981-A093-ED4C5F29615F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990600"/>
            <a:ext cx="5854700" cy="4762500"/>
            <a:chOff x="1928" y="624"/>
            <a:chExt cx="3688" cy="3000"/>
          </a:xfrm>
        </p:grpSpPr>
        <p:grpSp>
          <p:nvGrpSpPr>
            <p:cNvPr id="17418" name="Group 25">
              <a:extLst>
                <a:ext uri="{FF2B5EF4-FFF2-40B4-BE49-F238E27FC236}">
                  <a16:creationId xmlns:a16="http://schemas.microsoft.com/office/drawing/2014/main" id="{72D2D933-B7F7-4103-89A0-1CEBDF9F92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4" y="1584"/>
              <a:ext cx="1200" cy="384"/>
              <a:chOff x="3904" y="1584"/>
              <a:chExt cx="1200" cy="384"/>
            </a:xfrm>
          </p:grpSpPr>
          <p:sp>
            <p:nvSpPr>
              <p:cNvPr id="17437" name="Rectangle 26">
                <a:extLst>
                  <a:ext uri="{FF2B5EF4-FFF2-40B4-BE49-F238E27FC236}">
                    <a16:creationId xmlns:a16="http://schemas.microsoft.com/office/drawing/2014/main" id="{7E00153B-BEA5-4B48-878E-7E932B059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1584"/>
                <a:ext cx="1104" cy="38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7438" name="Text Box 27">
                <a:extLst>
                  <a:ext uri="{FF2B5EF4-FFF2-40B4-BE49-F238E27FC236}">
                    <a16:creationId xmlns:a16="http://schemas.microsoft.com/office/drawing/2014/main" id="{F13A3810-1FF4-43E2-B2DB-CDA19DBE1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" y="158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0001000</a:t>
                </a:r>
              </a:p>
            </p:txBody>
          </p:sp>
        </p:grpSp>
        <p:sp>
          <p:nvSpPr>
            <p:cNvPr id="17419" name="Text Box 28">
              <a:extLst>
                <a:ext uri="{FF2B5EF4-FFF2-40B4-BE49-F238E27FC236}">
                  <a16:creationId xmlns:a16="http://schemas.microsoft.com/office/drawing/2014/main" id="{17D33BD1-65E4-4A75-BB3D-514AD6F22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139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grpSp>
          <p:nvGrpSpPr>
            <p:cNvPr id="17420" name="Group 29">
              <a:extLst>
                <a:ext uri="{FF2B5EF4-FFF2-40B4-BE49-F238E27FC236}">
                  <a16:creationId xmlns:a16="http://schemas.microsoft.com/office/drawing/2014/main" id="{1A812C0D-859B-4A21-891D-2E121AA63A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304"/>
              <a:ext cx="1200" cy="384"/>
              <a:chOff x="3792" y="1104"/>
              <a:chExt cx="1200" cy="384"/>
            </a:xfrm>
          </p:grpSpPr>
          <p:sp>
            <p:nvSpPr>
              <p:cNvPr id="17435" name="Rectangle 30">
                <a:extLst>
                  <a:ext uri="{FF2B5EF4-FFF2-40B4-BE49-F238E27FC236}">
                    <a16:creationId xmlns:a16="http://schemas.microsoft.com/office/drawing/2014/main" id="{5D6E31AE-0529-46CB-9A78-FD16B011D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7436" name="Text Box 31">
                <a:extLst>
                  <a:ext uri="{FF2B5EF4-FFF2-40B4-BE49-F238E27FC236}">
                    <a16:creationId xmlns:a16="http://schemas.microsoft.com/office/drawing/2014/main" id="{13D4FE49-1F61-45D7-A4A9-DC0005126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0000000</a:t>
                </a:r>
              </a:p>
            </p:txBody>
          </p:sp>
        </p:grpSp>
        <p:sp>
          <p:nvSpPr>
            <p:cNvPr id="17421" name="Text Box 32">
              <a:extLst>
                <a:ext uri="{FF2B5EF4-FFF2-40B4-BE49-F238E27FC236}">
                  <a16:creationId xmlns:a16="http://schemas.microsoft.com/office/drawing/2014/main" id="{941BCF21-C2A3-46A7-81A0-E10DC535E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11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grpSp>
          <p:nvGrpSpPr>
            <p:cNvPr id="17422" name="Group 33">
              <a:extLst>
                <a:ext uri="{FF2B5EF4-FFF2-40B4-BE49-F238E27FC236}">
                  <a16:creationId xmlns:a16="http://schemas.microsoft.com/office/drawing/2014/main" id="{F7E5EEB9-D64E-4BA6-B664-57A4FA1B1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2" y="2976"/>
              <a:ext cx="1200" cy="384"/>
              <a:chOff x="3792" y="1104"/>
              <a:chExt cx="1200" cy="384"/>
            </a:xfrm>
          </p:grpSpPr>
          <p:sp>
            <p:nvSpPr>
              <p:cNvPr id="17433" name="Rectangle 34">
                <a:extLst>
                  <a:ext uri="{FF2B5EF4-FFF2-40B4-BE49-F238E27FC236}">
                    <a16:creationId xmlns:a16="http://schemas.microsoft.com/office/drawing/2014/main" id="{C68D5A8F-1C04-4983-BC5B-7B7B15AE2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7434" name="Text Box 35">
                <a:extLst>
                  <a:ext uri="{FF2B5EF4-FFF2-40B4-BE49-F238E27FC236}">
                    <a16:creationId xmlns:a16="http://schemas.microsoft.com/office/drawing/2014/main" id="{4C509C24-4597-46A2-901E-12B2DEB517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0000010</a:t>
                </a:r>
              </a:p>
            </p:txBody>
          </p:sp>
        </p:grpSp>
        <p:sp>
          <p:nvSpPr>
            <p:cNvPr id="17423" name="Text Box 36">
              <a:extLst>
                <a:ext uri="{FF2B5EF4-FFF2-40B4-BE49-F238E27FC236}">
                  <a16:creationId xmlns:a16="http://schemas.microsoft.com/office/drawing/2014/main" id="{963AA211-B3B0-4B96-A10D-AE7056257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2" y="27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7424" name="Line 37">
              <a:extLst>
                <a:ext uri="{FF2B5EF4-FFF2-40B4-BE49-F238E27FC236}">
                  <a16:creationId xmlns:a16="http://schemas.microsoft.com/office/drawing/2014/main" id="{72D828F6-8C73-458F-B7A7-2474D3B43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2" y="2688"/>
              <a:ext cx="28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Freeform 38">
              <a:extLst>
                <a:ext uri="{FF2B5EF4-FFF2-40B4-BE49-F238E27FC236}">
                  <a16:creationId xmlns:a16="http://schemas.microsoft.com/office/drawing/2014/main" id="{A1EFA0EA-2620-4FC9-AE13-42CBFD923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" y="3264"/>
              <a:ext cx="456" cy="272"/>
            </a:xfrm>
            <a:custGeom>
              <a:avLst/>
              <a:gdLst>
                <a:gd name="T0" fmla="*/ 56 w 456"/>
                <a:gd name="T1" fmla="*/ 96 h 272"/>
                <a:gd name="T2" fmla="*/ 56 w 456"/>
                <a:gd name="T3" fmla="*/ 240 h 272"/>
                <a:gd name="T4" fmla="*/ 392 w 456"/>
                <a:gd name="T5" fmla="*/ 240 h 272"/>
                <a:gd name="T6" fmla="*/ 440 w 456"/>
                <a:gd name="T7" fmla="*/ 48 h 272"/>
                <a:gd name="T8" fmla="*/ 296 w 456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272">
                  <a:moveTo>
                    <a:pt x="56" y="96"/>
                  </a:moveTo>
                  <a:cubicBezTo>
                    <a:pt x="28" y="156"/>
                    <a:pt x="0" y="216"/>
                    <a:pt x="56" y="240"/>
                  </a:cubicBezTo>
                  <a:cubicBezTo>
                    <a:pt x="112" y="264"/>
                    <a:pt x="328" y="272"/>
                    <a:pt x="392" y="240"/>
                  </a:cubicBezTo>
                  <a:cubicBezTo>
                    <a:pt x="456" y="208"/>
                    <a:pt x="456" y="88"/>
                    <a:pt x="440" y="48"/>
                  </a:cubicBezTo>
                  <a:cubicBezTo>
                    <a:pt x="424" y="8"/>
                    <a:pt x="320" y="8"/>
                    <a:pt x="296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Freeform 39">
              <a:extLst>
                <a:ext uri="{FF2B5EF4-FFF2-40B4-BE49-F238E27FC236}">
                  <a16:creationId xmlns:a16="http://schemas.microsoft.com/office/drawing/2014/main" id="{BF43FF6C-1047-4CC2-A739-9827F60E9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2504"/>
              <a:ext cx="1144" cy="1120"/>
            </a:xfrm>
            <a:custGeom>
              <a:avLst/>
              <a:gdLst>
                <a:gd name="T0" fmla="*/ 568 w 1144"/>
                <a:gd name="T1" fmla="*/ 856 h 1120"/>
                <a:gd name="T2" fmla="*/ 568 w 1144"/>
                <a:gd name="T3" fmla="*/ 1000 h 1120"/>
                <a:gd name="T4" fmla="*/ 232 w 1144"/>
                <a:gd name="T5" fmla="*/ 1096 h 1120"/>
                <a:gd name="T6" fmla="*/ 88 w 1144"/>
                <a:gd name="T7" fmla="*/ 856 h 1120"/>
                <a:gd name="T8" fmla="*/ 40 w 1144"/>
                <a:gd name="T9" fmla="*/ 280 h 1120"/>
                <a:gd name="T10" fmla="*/ 328 w 1144"/>
                <a:gd name="T11" fmla="*/ 40 h 1120"/>
                <a:gd name="T12" fmla="*/ 1144 w 1144"/>
                <a:gd name="T13" fmla="*/ 40 h 1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44" h="1120">
                  <a:moveTo>
                    <a:pt x="568" y="856"/>
                  </a:moveTo>
                  <a:cubicBezTo>
                    <a:pt x="596" y="908"/>
                    <a:pt x="624" y="960"/>
                    <a:pt x="568" y="1000"/>
                  </a:cubicBezTo>
                  <a:cubicBezTo>
                    <a:pt x="512" y="1040"/>
                    <a:pt x="312" y="1120"/>
                    <a:pt x="232" y="1096"/>
                  </a:cubicBezTo>
                  <a:cubicBezTo>
                    <a:pt x="152" y="1072"/>
                    <a:pt x="120" y="992"/>
                    <a:pt x="88" y="856"/>
                  </a:cubicBezTo>
                  <a:cubicBezTo>
                    <a:pt x="56" y="720"/>
                    <a:pt x="0" y="416"/>
                    <a:pt x="40" y="280"/>
                  </a:cubicBezTo>
                  <a:cubicBezTo>
                    <a:pt x="80" y="144"/>
                    <a:pt x="144" y="80"/>
                    <a:pt x="328" y="40"/>
                  </a:cubicBezTo>
                  <a:cubicBezTo>
                    <a:pt x="512" y="0"/>
                    <a:pt x="1008" y="40"/>
                    <a:pt x="1144" y="4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27" name="Group 40">
              <a:extLst>
                <a:ext uri="{FF2B5EF4-FFF2-40B4-BE49-F238E27FC236}">
                  <a16:creationId xmlns:a16="http://schemas.microsoft.com/office/drawing/2014/main" id="{E5101131-528E-4D5E-AC18-267126AF5C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816"/>
              <a:ext cx="1200" cy="384"/>
              <a:chOff x="3792" y="1104"/>
              <a:chExt cx="1200" cy="384"/>
            </a:xfrm>
          </p:grpSpPr>
          <p:sp>
            <p:nvSpPr>
              <p:cNvPr id="17431" name="Rectangle 41">
                <a:extLst>
                  <a:ext uri="{FF2B5EF4-FFF2-40B4-BE49-F238E27FC236}">
                    <a16:creationId xmlns:a16="http://schemas.microsoft.com/office/drawing/2014/main" id="{21883CC7-1F51-444D-B998-966C66F14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7432" name="Text Box 42">
                <a:extLst>
                  <a:ext uri="{FF2B5EF4-FFF2-40B4-BE49-F238E27FC236}">
                    <a16:creationId xmlns:a16="http://schemas.microsoft.com/office/drawing/2014/main" id="{C43DAAF9-8EAD-4DCF-BF2A-3C8907AD8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0000101</a:t>
                </a:r>
              </a:p>
            </p:txBody>
          </p:sp>
        </p:grpSp>
        <p:sp>
          <p:nvSpPr>
            <p:cNvPr id="17428" name="Text Box 43">
              <a:extLst>
                <a:ext uri="{FF2B5EF4-FFF2-40B4-BE49-F238E27FC236}">
                  <a16:creationId xmlns:a16="http://schemas.microsoft.com/office/drawing/2014/main" id="{690A9C0E-F642-4B08-B38B-0F2989141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2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7429" name="Line 44">
              <a:extLst>
                <a:ext uri="{FF2B5EF4-FFF2-40B4-BE49-F238E27FC236}">
                  <a16:creationId xmlns:a16="http://schemas.microsoft.com/office/drawing/2014/main" id="{350766C3-F1ED-4DF7-B573-5D4A09326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200"/>
              <a:ext cx="288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Freeform 45">
              <a:extLst>
                <a:ext uri="{FF2B5EF4-FFF2-40B4-BE49-F238E27FC236}">
                  <a16:creationId xmlns:a16="http://schemas.microsoft.com/office/drawing/2014/main" id="{A020CA2E-9212-4B1F-B07E-ED9A02AC5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" y="1200"/>
              <a:ext cx="1568" cy="1872"/>
            </a:xfrm>
            <a:custGeom>
              <a:avLst/>
              <a:gdLst>
                <a:gd name="T0" fmla="*/ 184 w 1568"/>
                <a:gd name="T1" fmla="*/ 1488 h 1872"/>
                <a:gd name="T2" fmla="*/ 184 w 1568"/>
                <a:gd name="T3" fmla="*/ 1680 h 1872"/>
                <a:gd name="T4" fmla="*/ 1288 w 1568"/>
                <a:gd name="T5" fmla="*/ 1776 h 1872"/>
                <a:gd name="T6" fmla="*/ 1528 w 1568"/>
                <a:gd name="T7" fmla="*/ 1104 h 1872"/>
                <a:gd name="T8" fmla="*/ 1528 w 1568"/>
                <a:gd name="T9" fmla="*/ 0 h 1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8" h="1872">
                  <a:moveTo>
                    <a:pt x="184" y="1488"/>
                  </a:moveTo>
                  <a:cubicBezTo>
                    <a:pt x="92" y="1560"/>
                    <a:pt x="0" y="1632"/>
                    <a:pt x="184" y="1680"/>
                  </a:cubicBezTo>
                  <a:cubicBezTo>
                    <a:pt x="368" y="1728"/>
                    <a:pt x="1064" y="1872"/>
                    <a:pt x="1288" y="1776"/>
                  </a:cubicBezTo>
                  <a:cubicBezTo>
                    <a:pt x="1512" y="1680"/>
                    <a:pt x="1488" y="1400"/>
                    <a:pt x="1528" y="1104"/>
                  </a:cubicBezTo>
                  <a:cubicBezTo>
                    <a:pt x="1568" y="808"/>
                    <a:pt x="1528" y="184"/>
                    <a:pt x="1528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558" name="Freeform 46">
            <a:extLst>
              <a:ext uri="{FF2B5EF4-FFF2-40B4-BE49-F238E27FC236}">
                <a16:creationId xmlns:a16="http://schemas.microsoft.com/office/drawing/2014/main" id="{737852A9-6FDD-4D5E-AD01-D7301D2F9B56}"/>
              </a:ext>
            </a:extLst>
          </p:cNvPr>
          <p:cNvSpPr>
            <a:spLocks/>
          </p:cNvSpPr>
          <p:nvPr/>
        </p:nvSpPr>
        <p:spPr bwMode="auto">
          <a:xfrm>
            <a:off x="7442200" y="2717800"/>
            <a:ext cx="812800" cy="825500"/>
          </a:xfrm>
          <a:custGeom>
            <a:avLst/>
            <a:gdLst>
              <a:gd name="T0" fmla="*/ 2147483646 w 512"/>
              <a:gd name="T1" fmla="*/ 2147483646 h 520"/>
              <a:gd name="T2" fmla="*/ 2147483646 w 512"/>
              <a:gd name="T3" fmla="*/ 2147483646 h 520"/>
              <a:gd name="T4" fmla="*/ 2147483646 w 512"/>
              <a:gd name="T5" fmla="*/ 2147483646 h 520"/>
              <a:gd name="T6" fmla="*/ 2147483646 w 512"/>
              <a:gd name="T7" fmla="*/ 2147483646 h 520"/>
              <a:gd name="T8" fmla="*/ 2147483646 w 512"/>
              <a:gd name="T9" fmla="*/ 2147483646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520">
                <a:moveTo>
                  <a:pt x="64" y="256"/>
                </a:moveTo>
                <a:cubicBezTo>
                  <a:pt x="32" y="364"/>
                  <a:pt x="0" y="472"/>
                  <a:pt x="64" y="496"/>
                </a:cubicBezTo>
                <a:cubicBezTo>
                  <a:pt x="128" y="520"/>
                  <a:pt x="384" y="472"/>
                  <a:pt x="448" y="400"/>
                </a:cubicBezTo>
                <a:cubicBezTo>
                  <a:pt x="512" y="328"/>
                  <a:pt x="472" y="128"/>
                  <a:pt x="448" y="64"/>
                </a:cubicBezTo>
                <a:cubicBezTo>
                  <a:pt x="424" y="0"/>
                  <a:pt x="328" y="24"/>
                  <a:pt x="304" y="16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筆跡 48"/>
              <p14:cNvContentPartPr/>
              <p14:nvPr/>
            </p14:nvContentPartPr>
            <p14:xfrm>
              <a:off x="5793227" y="5113867"/>
              <a:ext cx="2480400" cy="1593720"/>
            </p14:xfrm>
          </p:contentPart>
        </mc:Choice>
        <mc:Fallback xmlns="">
          <p:pic>
            <p:nvPicPr>
              <p:cNvPr id="49" name="筆跡 4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3867" y="5104507"/>
                <a:ext cx="2499120" cy="16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筆跡 3"/>
              <p14:cNvContentPartPr/>
              <p14:nvPr/>
            </p14:nvContentPartPr>
            <p14:xfrm>
              <a:off x="7637760" y="4803480"/>
              <a:ext cx="1368720" cy="860040"/>
            </p14:xfrm>
          </p:contentPart>
        </mc:Choice>
        <mc:Fallback xmlns="">
          <p:pic>
            <p:nvPicPr>
              <p:cNvPr id="4" name="筆跡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8400" y="4794120"/>
                <a:ext cx="1387440" cy="87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4DD6146-C46A-4B5F-AAF0-5E9A7AE29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Insert</a:t>
            </a:r>
          </a:p>
        </p:txBody>
      </p:sp>
      <p:sp>
        <p:nvSpPr>
          <p:cNvPr id="833539" name="Text Box 3">
            <a:extLst>
              <a:ext uri="{FF2B5EF4-FFF2-40B4-BE49-F238E27FC236}">
                <a16:creationId xmlns:a16="http://schemas.microsoft.com/office/drawing/2014/main" id="{8791D00E-2BCD-4FF7-BCC7-CCCEC0347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172200"/>
            <a:ext cx="3048000" cy="57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Insert 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000</a:t>
            </a:r>
            <a:r>
              <a:rPr lang="en-US" altLang="zh-TW" dirty="0">
                <a:solidFill>
                  <a:schemeClr val="bg1"/>
                </a:solidFill>
                <a:ea typeface="新細明體" panose="02020500000000000000" pitchFamily="18" charset="-120"/>
              </a:rPr>
              <a:t>01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00</a:t>
            </a: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E078C24A-F7EC-405A-A532-01DAFDE8F525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1066800"/>
            <a:ext cx="5854700" cy="4762500"/>
            <a:chOff x="200" y="672"/>
            <a:chExt cx="3688" cy="3000"/>
          </a:xfrm>
        </p:grpSpPr>
        <p:sp>
          <p:nvSpPr>
            <p:cNvPr id="19462" name="Line 5">
              <a:extLst>
                <a:ext uri="{FF2B5EF4-FFF2-40B4-BE49-F238E27FC236}">
                  <a16:creationId xmlns:a16="http://schemas.microsoft.com/office/drawing/2014/main" id="{E1DAB580-0360-4204-91BF-25515E1B8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016"/>
              <a:ext cx="24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63" name="Group 6">
              <a:extLst>
                <a:ext uri="{FF2B5EF4-FFF2-40B4-BE49-F238E27FC236}">
                  <a16:creationId xmlns:a16="http://schemas.microsoft.com/office/drawing/2014/main" id="{437B2955-7491-477C-8CE7-299BBD28C0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" y="1632"/>
              <a:ext cx="1200" cy="384"/>
              <a:chOff x="3792" y="1104"/>
              <a:chExt cx="1200" cy="384"/>
            </a:xfrm>
          </p:grpSpPr>
          <p:sp>
            <p:nvSpPr>
              <p:cNvPr id="19483" name="Rectangle 7">
                <a:extLst>
                  <a:ext uri="{FF2B5EF4-FFF2-40B4-BE49-F238E27FC236}">
                    <a16:creationId xmlns:a16="http://schemas.microsoft.com/office/drawing/2014/main" id="{90E6B118-5CB0-4A6D-BB16-37ACC787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9484" name="Text Box 8">
                <a:extLst>
                  <a:ext uri="{FF2B5EF4-FFF2-40B4-BE49-F238E27FC236}">
                    <a16:creationId xmlns:a16="http://schemas.microsoft.com/office/drawing/2014/main" id="{57D70565-075B-464D-A75E-F7BFD240D4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0001000</a:t>
                </a:r>
              </a:p>
            </p:txBody>
          </p:sp>
        </p:grpSp>
        <p:sp>
          <p:nvSpPr>
            <p:cNvPr id="19464" name="Text Box 9">
              <a:extLst>
                <a:ext uri="{FF2B5EF4-FFF2-40B4-BE49-F238E27FC236}">
                  <a16:creationId xmlns:a16="http://schemas.microsoft.com/office/drawing/2014/main" id="{AC5CF5A2-AE65-4A20-ABE1-9FE90ACA4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1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grpSp>
          <p:nvGrpSpPr>
            <p:cNvPr id="19465" name="Group 10">
              <a:extLst>
                <a:ext uri="{FF2B5EF4-FFF2-40B4-BE49-F238E27FC236}">
                  <a16:creationId xmlns:a16="http://schemas.microsoft.com/office/drawing/2014/main" id="{E6676DE2-B3F3-4CD2-88A3-032D119B1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352"/>
              <a:ext cx="1200" cy="384"/>
              <a:chOff x="3792" y="1104"/>
              <a:chExt cx="1200" cy="384"/>
            </a:xfrm>
          </p:grpSpPr>
          <p:sp>
            <p:nvSpPr>
              <p:cNvPr id="19481" name="Rectangle 11">
                <a:extLst>
                  <a:ext uri="{FF2B5EF4-FFF2-40B4-BE49-F238E27FC236}">
                    <a16:creationId xmlns:a16="http://schemas.microsoft.com/office/drawing/2014/main" id="{9AB91B11-FB85-4CAB-A754-3FE45310E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9482" name="Text Box 12">
                <a:extLst>
                  <a:ext uri="{FF2B5EF4-FFF2-40B4-BE49-F238E27FC236}">
                    <a16:creationId xmlns:a16="http://schemas.microsoft.com/office/drawing/2014/main" id="{C5807BBB-8E3A-41F4-90A3-20FC6FF5EB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0000000</a:t>
                </a:r>
              </a:p>
            </p:txBody>
          </p:sp>
        </p:grpSp>
        <p:sp>
          <p:nvSpPr>
            <p:cNvPr id="19466" name="Text Box 13">
              <a:extLst>
                <a:ext uri="{FF2B5EF4-FFF2-40B4-BE49-F238E27FC236}">
                  <a16:creationId xmlns:a16="http://schemas.microsoft.com/office/drawing/2014/main" id="{D1661CD9-728F-4670-9C05-FE67716E9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16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grpSp>
          <p:nvGrpSpPr>
            <p:cNvPr id="19467" name="Group 14">
              <a:extLst>
                <a:ext uri="{FF2B5EF4-FFF2-40B4-BE49-F238E27FC236}">
                  <a16:creationId xmlns:a16="http://schemas.microsoft.com/office/drawing/2014/main" id="{B8C1B9CB-BB60-443D-8E0C-8D5DF9B82F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" y="3024"/>
              <a:ext cx="1200" cy="384"/>
              <a:chOff x="3792" y="1104"/>
              <a:chExt cx="1200" cy="384"/>
            </a:xfrm>
          </p:grpSpPr>
          <p:sp>
            <p:nvSpPr>
              <p:cNvPr id="19479" name="Rectangle 15">
                <a:extLst>
                  <a:ext uri="{FF2B5EF4-FFF2-40B4-BE49-F238E27FC236}">
                    <a16:creationId xmlns:a16="http://schemas.microsoft.com/office/drawing/2014/main" id="{E6F036E6-CF51-42CA-B9AF-06AC2CD42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9480" name="Text Box 16">
                <a:extLst>
                  <a:ext uri="{FF2B5EF4-FFF2-40B4-BE49-F238E27FC236}">
                    <a16:creationId xmlns:a16="http://schemas.microsoft.com/office/drawing/2014/main" id="{1E1E0BE8-7271-49F7-9DBD-DB32E1839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0000010</a:t>
                </a:r>
              </a:p>
            </p:txBody>
          </p:sp>
        </p:grpSp>
        <p:sp>
          <p:nvSpPr>
            <p:cNvPr id="19468" name="Text Box 17">
              <a:extLst>
                <a:ext uri="{FF2B5EF4-FFF2-40B4-BE49-F238E27FC236}">
                  <a16:creationId xmlns:a16="http://schemas.microsoft.com/office/drawing/2014/main" id="{40AA6011-D805-4439-B66A-5AEB32E2D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283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9469" name="Line 18">
              <a:extLst>
                <a:ext uri="{FF2B5EF4-FFF2-40B4-BE49-F238E27FC236}">
                  <a16:creationId xmlns:a16="http://schemas.microsoft.com/office/drawing/2014/main" id="{FF5244C6-8724-436D-B7A4-5227B2803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4" y="2736"/>
              <a:ext cx="28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Freeform 19">
              <a:extLst>
                <a:ext uri="{FF2B5EF4-FFF2-40B4-BE49-F238E27FC236}">
                  <a16:creationId xmlns:a16="http://schemas.microsoft.com/office/drawing/2014/main" id="{AEC0B08B-8CE1-4229-B86F-5877C029F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312"/>
              <a:ext cx="456" cy="272"/>
            </a:xfrm>
            <a:custGeom>
              <a:avLst/>
              <a:gdLst>
                <a:gd name="T0" fmla="*/ 56 w 456"/>
                <a:gd name="T1" fmla="*/ 96 h 272"/>
                <a:gd name="T2" fmla="*/ 56 w 456"/>
                <a:gd name="T3" fmla="*/ 240 h 272"/>
                <a:gd name="T4" fmla="*/ 392 w 456"/>
                <a:gd name="T5" fmla="*/ 240 h 272"/>
                <a:gd name="T6" fmla="*/ 440 w 456"/>
                <a:gd name="T7" fmla="*/ 48 h 272"/>
                <a:gd name="T8" fmla="*/ 296 w 456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272">
                  <a:moveTo>
                    <a:pt x="56" y="96"/>
                  </a:moveTo>
                  <a:cubicBezTo>
                    <a:pt x="28" y="156"/>
                    <a:pt x="0" y="216"/>
                    <a:pt x="56" y="240"/>
                  </a:cubicBezTo>
                  <a:cubicBezTo>
                    <a:pt x="112" y="264"/>
                    <a:pt x="328" y="272"/>
                    <a:pt x="392" y="240"/>
                  </a:cubicBezTo>
                  <a:cubicBezTo>
                    <a:pt x="456" y="208"/>
                    <a:pt x="456" y="88"/>
                    <a:pt x="440" y="48"/>
                  </a:cubicBezTo>
                  <a:cubicBezTo>
                    <a:pt x="424" y="8"/>
                    <a:pt x="320" y="8"/>
                    <a:pt x="296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Freeform 20">
              <a:extLst>
                <a:ext uri="{FF2B5EF4-FFF2-40B4-BE49-F238E27FC236}">
                  <a16:creationId xmlns:a16="http://schemas.microsoft.com/office/drawing/2014/main" id="{E4F7BA11-6E7E-4CCE-BDF0-6E5DC078D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" y="2552"/>
              <a:ext cx="1144" cy="1120"/>
            </a:xfrm>
            <a:custGeom>
              <a:avLst/>
              <a:gdLst>
                <a:gd name="T0" fmla="*/ 568 w 1144"/>
                <a:gd name="T1" fmla="*/ 856 h 1120"/>
                <a:gd name="T2" fmla="*/ 568 w 1144"/>
                <a:gd name="T3" fmla="*/ 1000 h 1120"/>
                <a:gd name="T4" fmla="*/ 232 w 1144"/>
                <a:gd name="T5" fmla="*/ 1096 h 1120"/>
                <a:gd name="T6" fmla="*/ 88 w 1144"/>
                <a:gd name="T7" fmla="*/ 856 h 1120"/>
                <a:gd name="T8" fmla="*/ 40 w 1144"/>
                <a:gd name="T9" fmla="*/ 280 h 1120"/>
                <a:gd name="T10" fmla="*/ 328 w 1144"/>
                <a:gd name="T11" fmla="*/ 40 h 1120"/>
                <a:gd name="T12" fmla="*/ 1144 w 1144"/>
                <a:gd name="T13" fmla="*/ 40 h 1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44" h="1120">
                  <a:moveTo>
                    <a:pt x="568" y="856"/>
                  </a:moveTo>
                  <a:cubicBezTo>
                    <a:pt x="596" y="908"/>
                    <a:pt x="624" y="960"/>
                    <a:pt x="568" y="1000"/>
                  </a:cubicBezTo>
                  <a:cubicBezTo>
                    <a:pt x="512" y="1040"/>
                    <a:pt x="312" y="1120"/>
                    <a:pt x="232" y="1096"/>
                  </a:cubicBezTo>
                  <a:cubicBezTo>
                    <a:pt x="152" y="1072"/>
                    <a:pt x="120" y="992"/>
                    <a:pt x="88" y="856"/>
                  </a:cubicBezTo>
                  <a:cubicBezTo>
                    <a:pt x="56" y="720"/>
                    <a:pt x="0" y="416"/>
                    <a:pt x="40" y="280"/>
                  </a:cubicBezTo>
                  <a:cubicBezTo>
                    <a:pt x="80" y="144"/>
                    <a:pt x="144" y="80"/>
                    <a:pt x="328" y="40"/>
                  </a:cubicBezTo>
                  <a:cubicBezTo>
                    <a:pt x="512" y="0"/>
                    <a:pt x="1008" y="40"/>
                    <a:pt x="1144" y="4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72" name="Group 21">
              <a:extLst>
                <a:ext uri="{FF2B5EF4-FFF2-40B4-BE49-F238E27FC236}">
                  <a16:creationId xmlns:a16="http://schemas.microsoft.com/office/drawing/2014/main" id="{7C01C6D0-D996-4772-B055-8A17EEB66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864"/>
              <a:ext cx="1200" cy="384"/>
              <a:chOff x="3792" y="1104"/>
              <a:chExt cx="1200" cy="384"/>
            </a:xfrm>
          </p:grpSpPr>
          <p:sp>
            <p:nvSpPr>
              <p:cNvPr id="19477" name="Rectangle 22">
                <a:extLst>
                  <a:ext uri="{FF2B5EF4-FFF2-40B4-BE49-F238E27FC236}">
                    <a16:creationId xmlns:a16="http://schemas.microsoft.com/office/drawing/2014/main" id="{822C4238-A15C-4EC1-92B9-F76BE16B4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9478" name="Text Box 23">
                <a:extLst>
                  <a:ext uri="{FF2B5EF4-FFF2-40B4-BE49-F238E27FC236}">
                    <a16:creationId xmlns:a16="http://schemas.microsoft.com/office/drawing/2014/main" id="{9E6A3BC6-3639-4B7D-9DFB-A2F7C271D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0000101</a:t>
                </a:r>
              </a:p>
            </p:txBody>
          </p:sp>
        </p:grpSp>
        <p:sp>
          <p:nvSpPr>
            <p:cNvPr id="19473" name="Text Box 24">
              <a:extLst>
                <a:ext uri="{FF2B5EF4-FFF2-40B4-BE49-F238E27FC236}">
                  <a16:creationId xmlns:a16="http://schemas.microsoft.com/office/drawing/2014/main" id="{5895A276-E062-4A69-97EE-5CA16A788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67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9474" name="Line 25">
              <a:extLst>
                <a:ext uri="{FF2B5EF4-FFF2-40B4-BE49-F238E27FC236}">
                  <a16:creationId xmlns:a16="http://schemas.microsoft.com/office/drawing/2014/main" id="{2524FC69-02DE-4529-BE91-7725353D53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1248"/>
              <a:ext cx="288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Freeform 26">
              <a:extLst>
                <a:ext uri="{FF2B5EF4-FFF2-40B4-BE49-F238E27FC236}">
                  <a16:creationId xmlns:a16="http://schemas.microsoft.com/office/drawing/2014/main" id="{306E709E-CA4C-4D42-8899-FC9A030A2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" y="1248"/>
              <a:ext cx="1568" cy="1872"/>
            </a:xfrm>
            <a:custGeom>
              <a:avLst/>
              <a:gdLst>
                <a:gd name="T0" fmla="*/ 184 w 1568"/>
                <a:gd name="T1" fmla="*/ 1488 h 1872"/>
                <a:gd name="T2" fmla="*/ 184 w 1568"/>
                <a:gd name="T3" fmla="*/ 1680 h 1872"/>
                <a:gd name="T4" fmla="*/ 1288 w 1568"/>
                <a:gd name="T5" fmla="*/ 1776 h 1872"/>
                <a:gd name="T6" fmla="*/ 1528 w 1568"/>
                <a:gd name="T7" fmla="*/ 1104 h 1872"/>
                <a:gd name="T8" fmla="*/ 1528 w 1568"/>
                <a:gd name="T9" fmla="*/ 0 h 1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8" h="1872">
                  <a:moveTo>
                    <a:pt x="184" y="1488"/>
                  </a:moveTo>
                  <a:cubicBezTo>
                    <a:pt x="92" y="1560"/>
                    <a:pt x="0" y="1632"/>
                    <a:pt x="184" y="1680"/>
                  </a:cubicBezTo>
                  <a:cubicBezTo>
                    <a:pt x="368" y="1728"/>
                    <a:pt x="1064" y="1872"/>
                    <a:pt x="1288" y="1776"/>
                  </a:cubicBezTo>
                  <a:cubicBezTo>
                    <a:pt x="1512" y="1680"/>
                    <a:pt x="1488" y="1400"/>
                    <a:pt x="1528" y="1104"/>
                  </a:cubicBezTo>
                  <a:cubicBezTo>
                    <a:pt x="1568" y="808"/>
                    <a:pt x="1528" y="184"/>
                    <a:pt x="1528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Freeform 27">
              <a:extLst>
                <a:ext uri="{FF2B5EF4-FFF2-40B4-BE49-F238E27FC236}">
                  <a16:creationId xmlns:a16="http://schemas.microsoft.com/office/drawing/2014/main" id="{A74DA610-FE43-4138-B016-6A2514F7C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1760"/>
              <a:ext cx="512" cy="520"/>
            </a:xfrm>
            <a:custGeom>
              <a:avLst/>
              <a:gdLst>
                <a:gd name="T0" fmla="*/ 64 w 512"/>
                <a:gd name="T1" fmla="*/ 256 h 520"/>
                <a:gd name="T2" fmla="*/ 64 w 512"/>
                <a:gd name="T3" fmla="*/ 496 h 520"/>
                <a:gd name="T4" fmla="*/ 448 w 512"/>
                <a:gd name="T5" fmla="*/ 400 h 520"/>
                <a:gd name="T6" fmla="*/ 448 w 512"/>
                <a:gd name="T7" fmla="*/ 64 h 520"/>
                <a:gd name="T8" fmla="*/ 304 w 512"/>
                <a:gd name="T9" fmla="*/ 16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520">
                  <a:moveTo>
                    <a:pt x="64" y="256"/>
                  </a:moveTo>
                  <a:cubicBezTo>
                    <a:pt x="32" y="364"/>
                    <a:pt x="0" y="472"/>
                    <a:pt x="64" y="496"/>
                  </a:cubicBezTo>
                  <a:cubicBezTo>
                    <a:pt x="128" y="520"/>
                    <a:pt x="384" y="472"/>
                    <a:pt x="448" y="400"/>
                  </a:cubicBezTo>
                  <a:cubicBezTo>
                    <a:pt x="512" y="328"/>
                    <a:pt x="472" y="128"/>
                    <a:pt x="448" y="64"/>
                  </a:cubicBezTo>
                  <a:cubicBezTo>
                    <a:pt x="424" y="0"/>
                    <a:pt x="328" y="24"/>
                    <a:pt x="304" y="16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3564" name="Line 28">
            <a:extLst>
              <a:ext uri="{FF2B5EF4-FFF2-40B4-BE49-F238E27FC236}">
                <a16:creationId xmlns:a16="http://schemas.microsoft.com/office/drawing/2014/main" id="{69370142-4D8F-42C9-A0C3-6798A8BBF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038600"/>
            <a:ext cx="6096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1FB96AB8-BD98-476F-9491-9FD5EEB11B12}"/>
                  </a:ext>
                </a:extLst>
              </p14:cNvPr>
              <p14:cNvContentPartPr/>
              <p14:nvPr/>
            </p14:nvContentPartPr>
            <p14:xfrm>
              <a:off x="6073987" y="2768887"/>
              <a:ext cx="2443715" cy="2691825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1FB96AB8-BD98-476F-9491-9FD5EEB11B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1027" y="2755928"/>
                <a:ext cx="2469635" cy="2717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筆跡 1"/>
              <p14:cNvContentPartPr/>
              <p14:nvPr/>
            </p14:nvContentPartPr>
            <p14:xfrm>
              <a:off x="7381440" y="4464360"/>
              <a:ext cx="1573560" cy="155016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2080" y="4455000"/>
                <a:ext cx="1592280" cy="156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3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8523106-F1B5-40B0-A67C-424008195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Insert</a:t>
            </a:r>
          </a:p>
        </p:txBody>
      </p:sp>
      <p:sp>
        <p:nvSpPr>
          <p:cNvPr id="834563" name="Text Box 3">
            <a:extLst>
              <a:ext uri="{FF2B5EF4-FFF2-40B4-BE49-F238E27FC236}">
                <a16:creationId xmlns:a16="http://schemas.microsoft.com/office/drawing/2014/main" id="{6E1BC3F9-60C2-469E-A331-CA30F0388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172200"/>
            <a:ext cx="3048000" cy="57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Insert 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000</a:t>
            </a:r>
            <a:r>
              <a:rPr lang="en-US" altLang="zh-TW" dirty="0">
                <a:solidFill>
                  <a:schemeClr val="bg1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010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4085A78D-6DC8-461F-811C-9E28C031B50A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1066800"/>
            <a:ext cx="5854700" cy="4762500"/>
            <a:chOff x="200" y="672"/>
            <a:chExt cx="3688" cy="3000"/>
          </a:xfrm>
        </p:grpSpPr>
        <p:sp>
          <p:nvSpPr>
            <p:cNvPr id="20492" name="Line 5">
              <a:extLst>
                <a:ext uri="{FF2B5EF4-FFF2-40B4-BE49-F238E27FC236}">
                  <a16:creationId xmlns:a16="http://schemas.microsoft.com/office/drawing/2014/main" id="{D9620ADD-BB2B-4607-B6BE-0287B9F71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016"/>
              <a:ext cx="24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93" name="Group 6">
              <a:extLst>
                <a:ext uri="{FF2B5EF4-FFF2-40B4-BE49-F238E27FC236}">
                  <a16:creationId xmlns:a16="http://schemas.microsoft.com/office/drawing/2014/main" id="{BB311088-095D-452C-8D04-A4E8C3EE5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" y="1632"/>
              <a:ext cx="1200" cy="384"/>
              <a:chOff x="3792" y="1104"/>
              <a:chExt cx="1200" cy="384"/>
            </a:xfrm>
          </p:grpSpPr>
          <p:sp>
            <p:nvSpPr>
              <p:cNvPr id="20516" name="Rectangle 7">
                <a:extLst>
                  <a:ext uri="{FF2B5EF4-FFF2-40B4-BE49-F238E27FC236}">
                    <a16:creationId xmlns:a16="http://schemas.microsoft.com/office/drawing/2014/main" id="{00CC7F5A-54E3-466C-B99D-9691C23EA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0517" name="Text Box 8">
                <a:extLst>
                  <a:ext uri="{FF2B5EF4-FFF2-40B4-BE49-F238E27FC236}">
                    <a16:creationId xmlns:a16="http://schemas.microsoft.com/office/drawing/2014/main" id="{27300E2C-7741-4481-8AC5-20E1EF706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0001000</a:t>
                </a:r>
              </a:p>
            </p:txBody>
          </p:sp>
        </p:grpSp>
        <p:sp>
          <p:nvSpPr>
            <p:cNvPr id="20494" name="Text Box 9">
              <a:extLst>
                <a:ext uri="{FF2B5EF4-FFF2-40B4-BE49-F238E27FC236}">
                  <a16:creationId xmlns:a16="http://schemas.microsoft.com/office/drawing/2014/main" id="{C262EA8D-1E81-4F09-848A-1DCF6C83E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1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grpSp>
          <p:nvGrpSpPr>
            <p:cNvPr id="20495" name="Group 10">
              <a:extLst>
                <a:ext uri="{FF2B5EF4-FFF2-40B4-BE49-F238E27FC236}">
                  <a16:creationId xmlns:a16="http://schemas.microsoft.com/office/drawing/2014/main" id="{F8D4AE34-81A0-4EB9-9E01-184BB62F3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352"/>
              <a:ext cx="1200" cy="384"/>
              <a:chOff x="3792" y="1104"/>
              <a:chExt cx="1200" cy="384"/>
            </a:xfrm>
          </p:grpSpPr>
          <p:sp>
            <p:nvSpPr>
              <p:cNvPr id="20514" name="Rectangle 11">
                <a:extLst>
                  <a:ext uri="{FF2B5EF4-FFF2-40B4-BE49-F238E27FC236}">
                    <a16:creationId xmlns:a16="http://schemas.microsoft.com/office/drawing/2014/main" id="{A36FA0BE-10F7-4705-995C-BFF2B7AAB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0515" name="Text Box 12">
                <a:extLst>
                  <a:ext uri="{FF2B5EF4-FFF2-40B4-BE49-F238E27FC236}">
                    <a16:creationId xmlns:a16="http://schemas.microsoft.com/office/drawing/2014/main" id="{4FD3F886-983F-44BD-BA62-DD573CFD90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0000000</a:t>
                </a:r>
              </a:p>
            </p:txBody>
          </p:sp>
        </p:grpSp>
        <p:sp>
          <p:nvSpPr>
            <p:cNvPr id="20496" name="Text Box 13">
              <a:extLst>
                <a:ext uri="{FF2B5EF4-FFF2-40B4-BE49-F238E27FC236}">
                  <a16:creationId xmlns:a16="http://schemas.microsoft.com/office/drawing/2014/main" id="{62FD361B-31E3-48AE-A2B5-B7D88E852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16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grpSp>
          <p:nvGrpSpPr>
            <p:cNvPr id="20497" name="Group 14">
              <a:extLst>
                <a:ext uri="{FF2B5EF4-FFF2-40B4-BE49-F238E27FC236}">
                  <a16:creationId xmlns:a16="http://schemas.microsoft.com/office/drawing/2014/main" id="{3A4B05BC-4C62-42BD-AC94-C58029502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" y="3024"/>
              <a:ext cx="1200" cy="384"/>
              <a:chOff x="3792" y="1104"/>
              <a:chExt cx="1200" cy="384"/>
            </a:xfrm>
          </p:grpSpPr>
          <p:sp>
            <p:nvSpPr>
              <p:cNvPr id="20512" name="Rectangle 15">
                <a:extLst>
                  <a:ext uri="{FF2B5EF4-FFF2-40B4-BE49-F238E27FC236}">
                    <a16:creationId xmlns:a16="http://schemas.microsoft.com/office/drawing/2014/main" id="{3C0E490D-6C4F-45DC-B48E-80F278EF2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0513" name="Text Box 16">
                <a:extLst>
                  <a:ext uri="{FF2B5EF4-FFF2-40B4-BE49-F238E27FC236}">
                    <a16:creationId xmlns:a16="http://schemas.microsoft.com/office/drawing/2014/main" id="{23FCC535-392A-47D8-BE92-A1B92A221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0000010</a:t>
                </a:r>
              </a:p>
            </p:txBody>
          </p:sp>
        </p:grpSp>
        <p:sp>
          <p:nvSpPr>
            <p:cNvPr id="20498" name="Text Box 17">
              <a:extLst>
                <a:ext uri="{FF2B5EF4-FFF2-40B4-BE49-F238E27FC236}">
                  <a16:creationId xmlns:a16="http://schemas.microsoft.com/office/drawing/2014/main" id="{1D0EBEAE-5DCF-4D65-9B9F-22435AEA7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283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0499" name="Line 18">
              <a:extLst>
                <a:ext uri="{FF2B5EF4-FFF2-40B4-BE49-F238E27FC236}">
                  <a16:creationId xmlns:a16="http://schemas.microsoft.com/office/drawing/2014/main" id="{186B7345-F577-4750-B200-90ACB06B5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4" y="2736"/>
              <a:ext cx="28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Freeform 19">
              <a:extLst>
                <a:ext uri="{FF2B5EF4-FFF2-40B4-BE49-F238E27FC236}">
                  <a16:creationId xmlns:a16="http://schemas.microsoft.com/office/drawing/2014/main" id="{C4B34904-7E3F-437F-9F3C-BC3B5B2AA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312"/>
              <a:ext cx="456" cy="272"/>
            </a:xfrm>
            <a:custGeom>
              <a:avLst/>
              <a:gdLst>
                <a:gd name="T0" fmla="*/ 56 w 456"/>
                <a:gd name="T1" fmla="*/ 96 h 272"/>
                <a:gd name="T2" fmla="*/ 56 w 456"/>
                <a:gd name="T3" fmla="*/ 240 h 272"/>
                <a:gd name="T4" fmla="*/ 392 w 456"/>
                <a:gd name="T5" fmla="*/ 240 h 272"/>
                <a:gd name="T6" fmla="*/ 440 w 456"/>
                <a:gd name="T7" fmla="*/ 48 h 272"/>
                <a:gd name="T8" fmla="*/ 296 w 456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272">
                  <a:moveTo>
                    <a:pt x="56" y="96"/>
                  </a:moveTo>
                  <a:cubicBezTo>
                    <a:pt x="28" y="156"/>
                    <a:pt x="0" y="216"/>
                    <a:pt x="56" y="240"/>
                  </a:cubicBezTo>
                  <a:cubicBezTo>
                    <a:pt x="112" y="264"/>
                    <a:pt x="328" y="272"/>
                    <a:pt x="392" y="240"/>
                  </a:cubicBezTo>
                  <a:cubicBezTo>
                    <a:pt x="456" y="208"/>
                    <a:pt x="456" y="88"/>
                    <a:pt x="440" y="48"/>
                  </a:cubicBezTo>
                  <a:cubicBezTo>
                    <a:pt x="424" y="8"/>
                    <a:pt x="320" y="8"/>
                    <a:pt x="296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Freeform 20">
              <a:extLst>
                <a:ext uri="{FF2B5EF4-FFF2-40B4-BE49-F238E27FC236}">
                  <a16:creationId xmlns:a16="http://schemas.microsoft.com/office/drawing/2014/main" id="{E1AA4117-B558-46AA-B6D2-2A63A0E3F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" y="2552"/>
              <a:ext cx="1144" cy="1120"/>
            </a:xfrm>
            <a:custGeom>
              <a:avLst/>
              <a:gdLst>
                <a:gd name="T0" fmla="*/ 568 w 1144"/>
                <a:gd name="T1" fmla="*/ 856 h 1120"/>
                <a:gd name="T2" fmla="*/ 568 w 1144"/>
                <a:gd name="T3" fmla="*/ 1000 h 1120"/>
                <a:gd name="T4" fmla="*/ 232 w 1144"/>
                <a:gd name="T5" fmla="*/ 1096 h 1120"/>
                <a:gd name="T6" fmla="*/ 88 w 1144"/>
                <a:gd name="T7" fmla="*/ 856 h 1120"/>
                <a:gd name="T8" fmla="*/ 40 w 1144"/>
                <a:gd name="T9" fmla="*/ 280 h 1120"/>
                <a:gd name="T10" fmla="*/ 328 w 1144"/>
                <a:gd name="T11" fmla="*/ 40 h 1120"/>
                <a:gd name="T12" fmla="*/ 1144 w 1144"/>
                <a:gd name="T13" fmla="*/ 40 h 1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44" h="1120">
                  <a:moveTo>
                    <a:pt x="568" y="856"/>
                  </a:moveTo>
                  <a:cubicBezTo>
                    <a:pt x="596" y="908"/>
                    <a:pt x="624" y="960"/>
                    <a:pt x="568" y="1000"/>
                  </a:cubicBezTo>
                  <a:cubicBezTo>
                    <a:pt x="512" y="1040"/>
                    <a:pt x="312" y="1120"/>
                    <a:pt x="232" y="1096"/>
                  </a:cubicBezTo>
                  <a:cubicBezTo>
                    <a:pt x="152" y="1072"/>
                    <a:pt x="120" y="992"/>
                    <a:pt x="88" y="856"/>
                  </a:cubicBezTo>
                  <a:cubicBezTo>
                    <a:pt x="56" y="720"/>
                    <a:pt x="0" y="416"/>
                    <a:pt x="40" y="280"/>
                  </a:cubicBezTo>
                  <a:cubicBezTo>
                    <a:pt x="80" y="144"/>
                    <a:pt x="144" y="80"/>
                    <a:pt x="328" y="40"/>
                  </a:cubicBezTo>
                  <a:cubicBezTo>
                    <a:pt x="512" y="0"/>
                    <a:pt x="1008" y="40"/>
                    <a:pt x="1144" y="4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2" name="Group 21">
              <a:extLst>
                <a:ext uri="{FF2B5EF4-FFF2-40B4-BE49-F238E27FC236}">
                  <a16:creationId xmlns:a16="http://schemas.microsoft.com/office/drawing/2014/main" id="{1D6673D7-B5A8-4D07-85C5-9FE4C0C1F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864"/>
              <a:ext cx="1200" cy="384"/>
              <a:chOff x="3792" y="1104"/>
              <a:chExt cx="1200" cy="384"/>
            </a:xfrm>
          </p:grpSpPr>
          <p:sp>
            <p:nvSpPr>
              <p:cNvPr id="20510" name="Rectangle 22">
                <a:extLst>
                  <a:ext uri="{FF2B5EF4-FFF2-40B4-BE49-F238E27FC236}">
                    <a16:creationId xmlns:a16="http://schemas.microsoft.com/office/drawing/2014/main" id="{11E2C53A-0414-409D-9058-039F77C37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0511" name="Text Box 23">
                <a:extLst>
                  <a:ext uri="{FF2B5EF4-FFF2-40B4-BE49-F238E27FC236}">
                    <a16:creationId xmlns:a16="http://schemas.microsoft.com/office/drawing/2014/main" id="{9A3E3E86-4235-40C1-944C-A22423C1E4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0000101</a:t>
                </a:r>
              </a:p>
            </p:txBody>
          </p:sp>
        </p:grpSp>
        <p:sp>
          <p:nvSpPr>
            <p:cNvPr id="20503" name="Text Box 24">
              <a:extLst>
                <a:ext uri="{FF2B5EF4-FFF2-40B4-BE49-F238E27FC236}">
                  <a16:creationId xmlns:a16="http://schemas.microsoft.com/office/drawing/2014/main" id="{AC6FCCB2-9228-405D-A370-DDE0F8C38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67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0504" name="Line 25">
              <a:extLst>
                <a:ext uri="{FF2B5EF4-FFF2-40B4-BE49-F238E27FC236}">
                  <a16:creationId xmlns:a16="http://schemas.microsoft.com/office/drawing/2014/main" id="{0260A37B-4CB8-49D1-B532-0B71B4750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1248"/>
              <a:ext cx="288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Freeform 26">
              <a:extLst>
                <a:ext uri="{FF2B5EF4-FFF2-40B4-BE49-F238E27FC236}">
                  <a16:creationId xmlns:a16="http://schemas.microsoft.com/office/drawing/2014/main" id="{5E245C74-5103-41C4-BDBC-BBC03EEF8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1760"/>
              <a:ext cx="512" cy="520"/>
            </a:xfrm>
            <a:custGeom>
              <a:avLst/>
              <a:gdLst>
                <a:gd name="T0" fmla="*/ 64 w 512"/>
                <a:gd name="T1" fmla="*/ 256 h 520"/>
                <a:gd name="T2" fmla="*/ 64 w 512"/>
                <a:gd name="T3" fmla="*/ 496 h 520"/>
                <a:gd name="T4" fmla="*/ 448 w 512"/>
                <a:gd name="T5" fmla="*/ 400 h 520"/>
                <a:gd name="T6" fmla="*/ 448 w 512"/>
                <a:gd name="T7" fmla="*/ 64 h 520"/>
                <a:gd name="T8" fmla="*/ 304 w 512"/>
                <a:gd name="T9" fmla="*/ 16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520">
                  <a:moveTo>
                    <a:pt x="64" y="256"/>
                  </a:moveTo>
                  <a:cubicBezTo>
                    <a:pt x="32" y="364"/>
                    <a:pt x="0" y="472"/>
                    <a:pt x="64" y="496"/>
                  </a:cubicBezTo>
                  <a:cubicBezTo>
                    <a:pt x="128" y="520"/>
                    <a:pt x="384" y="472"/>
                    <a:pt x="448" y="400"/>
                  </a:cubicBezTo>
                  <a:cubicBezTo>
                    <a:pt x="512" y="328"/>
                    <a:pt x="472" y="128"/>
                    <a:pt x="448" y="64"/>
                  </a:cubicBezTo>
                  <a:cubicBezTo>
                    <a:pt x="424" y="0"/>
                    <a:pt x="328" y="24"/>
                    <a:pt x="304" y="16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Rectangle 27">
              <a:extLst>
                <a:ext uri="{FF2B5EF4-FFF2-40B4-BE49-F238E27FC236}">
                  <a16:creationId xmlns:a16="http://schemas.microsoft.com/office/drawing/2014/main" id="{57720671-DEBA-47FA-A75B-C4B33A92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24"/>
              <a:ext cx="1104" cy="384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0507" name="Text Box 28">
              <a:extLst>
                <a:ext uri="{FF2B5EF4-FFF2-40B4-BE49-F238E27FC236}">
                  <a16:creationId xmlns:a16="http://schemas.microsoft.com/office/drawing/2014/main" id="{EF2DA9AD-06B9-4754-BD79-F70850FEA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024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bg2"/>
                  </a:solidFill>
                  <a:ea typeface="新細明體" panose="02020500000000000000" pitchFamily="18" charset="-120"/>
                </a:rPr>
                <a:t>0000100</a:t>
              </a:r>
            </a:p>
          </p:txBody>
        </p:sp>
        <p:sp>
          <p:nvSpPr>
            <p:cNvPr id="20508" name="Text Box 29">
              <a:extLst>
                <a:ext uri="{FF2B5EF4-FFF2-40B4-BE49-F238E27FC236}">
                  <a16:creationId xmlns:a16="http://schemas.microsoft.com/office/drawing/2014/main" id="{60FCEC13-B6DD-4D9E-9521-53232BC02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73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0509" name="Line 30">
              <a:extLst>
                <a:ext uri="{FF2B5EF4-FFF2-40B4-BE49-F238E27FC236}">
                  <a16:creationId xmlns:a16="http://schemas.microsoft.com/office/drawing/2014/main" id="{A35EE1C0-F85E-4A9D-B2C0-66F4265B9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36"/>
              <a:ext cx="24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4591" name="Freeform 31">
            <a:extLst>
              <a:ext uri="{FF2B5EF4-FFF2-40B4-BE49-F238E27FC236}">
                <a16:creationId xmlns:a16="http://schemas.microsoft.com/office/drawing/2014/main" id="{DD667AA3-BD7F-4620-AC7C-A1730EFAFD67}"/>
              </a:ext>
            </a:extLst>
          </p:cNvPr>
          <p:cNvSpPr>
            <a:spLocks/>
          </p:cNvSpPr>
          <p:nvPr/>
        </p:nvSpPr>
        <p:spPr bwMode="auto">
          <a:xfrm>
            <a:off x="2971800" y="5029200"/>
            <a:ext cx="927100" cy="736600"/>
          </a:xfrm>
          <a:custGeom>
            <a:avLst/>
            <a:gdLst>
              <a:gd name="T0" fmla="*/ 2147483646 w 584"/>
              <a:gd name="T1" fmla="*/ 2147483646 h 464"/>
              <a:gd name="T2" fmla="*/ 2147483646 w 584"/>
              <a:gd name="T3" fmla="*/ 2147483646 h 464"/>
              <a:gd name="T4" fmla="*/ 2147483646 w 584"/>
              <a:gd name="T5" fmla="*/ 2147483646 h 464"/>
              <a:gd name="T6" fmla="*/ 2147483646 w 584"/>
              <a:gd name="T7" fmla="*/ 2147483646 h 464"/>
              <a:gd name="T8" fmla="*/ 2147483646 w 584"/>
              <a:gd name="T9" fmla="*/ 2147483646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" h="464">
                <a:moveTo>
                  <a:pt x="512" y="248"/>
                </a:moveTo>
                <a:cubicBezTo>
                  <a:pt x="548" y="332"/>
                  <a:pt x="584" y="416"/>
                  <a:pt x="512" y="440"/>
                </a:cubicBezTo>
                <a:cubicBezTo>
                  <a:pt x="440" y="464"/>
                  <a:pt x="160" y="456"/>
                  <a:pt x="80" y="392"/>
                </a:cubicBezTo>
                <a:cubicBezTo>
                  <a:pt x="0" y="328"/>
                  <a:pt x="0" y="112"/>
                  <a:pt x="32" y="56"/>
                </a:cubicBezTo>
                <a:cubicBezTo>
                  <a:pt x="64" y="0"/>
                  <a:pt x="232" y="56"/>
                  <a:pt x="272" y="56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2" name="Freeform 32">
            <a:extLst>
              <a:ext uri="{FF2B5EF4-FFF2-40B4-BE49-F238E27FC236}">
                <a16:creationId xmlns:a16="http://schemas.microsoft.com/office/drawing/2014/main" id="{BEF85C09-B70D-4F0D-AA28-37717E4005F2}"/>
              </a:ext>
            </a:extLst>
          </p:cNvPr>
          <p:cNvSpPr>
            <a:spLocks/>
          </p:cNvSpPr>
          <p:nvPr/>
        </p:nvSpPr>
        <p:spPr bwMode="auto">
          <a:xfrm>
            <a:off x="4572000" y="1981200"/>
            <a:ext cx="1231900" cy="4267200"/>
          </a:xfrm>
          <a:custGeom>
            <a:avLst/>
            <a:gdLst>
              <a:gd name="T0" fmla="*/ 2147483646 w 776"/>
              <a:gd name="T1" fmla="*/ 2147483646 h 2688"/>
              <a:gd name="T2" fmla="*/ 2147483646 w 776"/>
              <a:gd name="T3" fmla="*/ 2147483646 h 2688"/>
              <a:gd name="T4" fmla="*/ 2147483646 w 776"/>
              <a:gd name="T5" fmla="*/ 2147483646 h 2688"/>
              <a:gd name="T6" fmla="*/ 2147483646 w 776"/>
              <a:gd name="T7" fmla="*/ 0 h 26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" h="2688">
                <a:moveTo>
                  <a:pt x="96" y="2160"/>
                </a:moveTo>
                <a:cubicBezTo>
                  <a:pt x="48" y="2220"/>
                  <a:pt x="0" y="2280"/>
                  <a:pt x="96" y="2304"/>
                </a:cubicBezTo>
                <a:cubicBezTo>
                  <a:pt x="192" y="2328"/>
                  <a:pt x="568" y="2688"/>
                  <a:pt x="672" y="2304"/>
                </a:cubicBezTo>
                <a:cubicBezTo>
                  <a:pt x="776" y="1920"/>
                  <a:pt x="712" y="384"/>
                  <a:pt x="720" y="0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3" name="Line 33">
            <a:extLst>
              <a:ext uri="{FF2B5EF4-FFF2-40B4-BE49-F238E27FC236}">
                <a16:creationId xmlns:a16="http://schemas.microsoft.com/office/drawing/2014/main" id="{E1E560A4-8DB5-43E6-AC10-1146A935B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352800"/>
            <a:ext cx="6096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文字方塊 36">
            <a:extLst>
              <a:ext uri="{FF2B5EF4-FFF2-40B4-BE49-F238E27FC236}">
                <a16:creationId xmlns:a16="http://schemas.microsoft.com/office/drawing/2014/main" id="{C51BCF67-E561-4010-BCA6-6A646859E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3948113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>
                <a:solidFill>
                  <a:srgbClr val="6666FF"/>
                </a:solidFill>
                <a:ea typeface="新細明體" panose="02020500000000000000" pitchFamily="18" charset="-120"/>
              </a:rPr>
              <a:t>new</a:t>
            </a:r>
            <a:endParaRPr lang="zh-TW" altLang="en-US">
              <a:solidFill>
                <a:srgbClr val="6666FF"/>
              </a:solidFill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筆跡 37">
                <a:extLst>
                  <a:ext uri="{FF2B5EF4-FFF2-40B4-BE49-F238E27FC236}">
                    <a16:creationId xmlns:a16="http://schemas.microsoft.com/office/drawing/2014/main" id="{1FB96AB8-BD98-476F-9491-9FD5EEB11B12}"/>
                  </a:ext>
                </a:extLst>
              </p14:cNvPr>
              <p14:cNvContentPartPr/>
              <p14:nvPr/>
            </p14:nvContentPartPr>
            <p14:xfrm>
              <a:off x="6121400" y="2627888"/>
              <a:ext cx="2443715" cy="2691825"/>
            </p14:xfrm>
          </p:contentPart>
        </mc:Choice>
        <mc:Fallback xmlns="">
          <p:pic>
            <p:nvPicPr>
              <p:cNvPr id="38" name="筆跡 37">
                <a:extLst>
                  <a:ext uri="{FF2B5EF4-FFF2-40B4-BE49-F238E27FC236}">
                    <a16:creationId xmlns:a16="http://schemas.microsoft.com/office/drawing/2014/main" id="{1FB96AB8-BD98-476F-9491-9FD5EEB11B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8440" y="2614927"/>
                <a:ext cx="2469635" cy="2717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筆跡 38"/>
              <p14:cNvContentPartPr/>
              <p14:nvPr/>
            </p14:nvContentPartPr>
            <p14:xfrm>
              <a:off x="7387694" y="4341053"/>
              <a:ext cx="1573560" cy="1550160"/>
            </p14:xfrm>
          </p:contentPart>
        </mc:Choice>
        <mc:Fallback xmlns="">
          <p:pic>
            <p:nvPicPr>
              <p:cNvPr id="39" name="筆跡 3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8334" y="4331693"/>
                <a:ext cx="1592280" cy="15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筆跡 39"/>
              <p14:cNvContentPartPr/>
              <p14:nvPr/>
            </p14:nvContentPartPr>
            <p14:xfrm>
              <a:off x="7784793" y="3896523"/>
              <a:ext cx="1143720" cy="1388520"/>
            </p14:xfrm>
          </p:contentPart>
        </mc:Choice>
        <mc:Fallback xmlns="">
          <p:pic>
            <p:nvPicPr>
              <p:cNvPr id="40" name="筆跡 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5433" y="3887163"/>
                <a:ext cx="1162440" cy="140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95ABEAF-833B-42FA-A2EC-F806A42A9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Insert</a:t>
            </a:r>
          </a:p>
        </p:txBody>
      </p:sp>
      <p:sp>
        <p:nvSpPr>
          <p:cNvPr id="835588" name="Freeform 4">
            <a:extLst>
              <a:ext uri="{FF2B5EF4-FFF2-40B4-BE49-F238E27FC236}">
                <a16:creationId xmlns:a16="http://schemas.microsoft.com/office/drawing/2014/main" id="{F2A142A9-4926-46FD-9861-8A3A4D749CE7}"/>
              </a:ext>
            </a:extLst>
          </p:cNvPr>
          <p:cNvSpPr>
            <a:spLocks/>
          </p:cNvSpPr>
          <p:nvPr/>
        </p:nvSpPr>
        <p:spPr bwMode="auto">
          <a:xfrm>
            <a:off x="6324600" y="3962400"/>
            <a:ext cx="812800" cy="825500"/>
          </a:xfrm>
          <a:custGeom>
            <a:avLst/>
            <a:gdLst>
              <a:gd name="T0" fmla="*/ 2147483646 w 512"/>
              <a:gd name="T1" fmla="*/ 2147483646 h 520"/>
              <a:gd name="T2" fmla="*/ 2147483646 w 512"/>
              <a:gd name="T3" fmla="*/ 2147483646 h 520"/>
              <a:gd name="T4" fmla="*/ 2147483646 w 512"/>
              <a:gd name="T5" fmla="*/ 2147483646 h 520"/>
              <a:gd name="T6" fmla="*/ 2147483646 w 512"/>
              <a:gd name="T7" fmla="*/ 2147483646 h 520"/>
              <a:gd name="T8" fmla="*/ 2147483646 w 512"/>
              <a:gd name="T9" fmla="*/ 2147483646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520">
                <a:moveTo>
                  <a:pt x="64" y="256"/>
                </a:moveTo>
                <a:cubicBezTo>
                  <a:pt x="32" y="364"/>
                  <a:pt x="0" y="472"/>
                  <a:pt x="64" y="496"/>
                </a:cubicBezTo>
                <a:cubicBezTo>
                  <a:pt x="128" y="520"/>
                  <a:pt x="384" y="472"/>
                  <a:pt x="448" y="400"/>
                </a:cubicBezTo>
                <a:cubicBezTo>
                  <a:pt x="512" y="328"/>
                  <a:pt x="472" y="128"/>
                  <a:pt x="448" y="64"/>
                </a:cubicBezTo>
                <a:cubicBezTo>
                  <a:pt x="424" y="0"/>
                  <a:pt x="328" y="24"/>
                  <a:pt x="304" y="16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09" name="Group 5">
            <a:extLst>
              <a:ext uri="{FF2B5EF4-FFF2-40B4-BE49-F238E27FC236}">
                <a16:creationId xmlns:a16="http://schemas.microsoft.com/office/drawing/2014/main" id="{652E04A0-FDE3-4E9F-B572-3EAF2CFBDF84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1066800"/>
            <a:ext cx="7607300" cy="4991100"/>
            <a:chOff x="200" y="672"/>
            <a:chExt cx="4792" cy="3144"/>
          </a:xfrm>
        </p:grpSpPr>
        <p:sp>
          <p:nvSpPr>
            <p:cNvPr id="21515" name="Line 6">
              <a:extLst>
                <a:ext uri="{FF2B5EF4-FFF2-40B4-BE49-F238E27FC236}">
                  <a16:creationId xmlns:a16="http://schemas.microsoft.com/office/drawing/2014/main" id="{BBBEC46F-B76F-4544-BA4F-7464AF601C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016"/>
              <a:ext cx="24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16" name="Group 7">
              <a:extLst>
                <a:ext uri="{FF2B5EF4-FFF2-40B4-BE49-F238E27FC236}">
                  <a16:creationId xmlns:a16="http://schemas.microsoft.com/office/drawing/2014/main" id="{1CAE5759-7751-4997-A36A-E451F9DD0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" y="1632"/>
              <a:ext cx="1200" cy="384"/>
              <a:chOff x="3792" y="1104"/>
              <a:chExt cx="1200" cy="384"/>
            </a:xfrm>
          </p:grpSpPr>
          <p:sp>
            <p:nvSpPr>
              <p:cNvPr id="21544" name="Rectangle 8">
                <a:extLst>
                  <a:ext uri="{FF2B5EF4-FFF2-40B4-BE49-F238E27FC236}">
                    <a16:creationId xmlns:a16="http://schemas.microsoft.com/office/drawing/2014/main" id="{13D7AA1A-37D2-453C-9A7F-51EFE0E39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1545" name="Text Box 9">
                <a:extLst>
                  <a:ext uri="{FF2B5EF4-FFF2-40B4-BE49-F238E27FC236}">
                    <a16:creationId xmlns:a16="http://schemas.microsoft.com/office/drawing/2014/main" id="{45CE18C8-053F-40CF-A99F-A568A13CAC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0001000</a:t>
                </a:r>
              </a:p>
            </p:txBody>
          </p:sp>
        </p:grpSp>
        <p:sp>
          <p:nvSpPr>
            <p:cNvPr id="21517" name="Text Box 10">
              <a:extLst>
                <a:ext uri="{FF2B5EF4-FFF2-40B4-BE49-F238E27FC236}">
                  <a16:creationId xmlns:a16="http://schemas.microsoft.com/office/drawing/2014/main" id="{A37DD4D3-842B-4920-A653-25DC710E4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1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grpSp>
          <p:nvGrpSpPr>
            <p:cNvPr id="21518" name="Group 11">
              <a:extLst>
                <a:ext uri="{FF2B5EF4-FFF2-40B4-BE49-F238E27FC236}">
                  <a16:creationId xmlns:a16="http://schemas.microsoft.com/office/drawing/2014/main" id="{79F4DA5D-40FB-4006-88CA-96888165ED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352"/>
              <a:ext cx="1200" cy="384"/>
              <a:chOff x="3792" y="1104"/>
              <a:chExt cx="1200" cy="384"/>
            </a:xfrm>
          </p:grpSpPr>
          <p:sp>
            <p:nvSpPr>
              <p:cNvPr id="21542" name="Rectangle 12">
                <a:extLst>
                  <a:ext uri="{FF2B5EF4-FFF2-40B4-BE49-F238E27FC236}">
                    <a16:creationId xmlns:a16="http://schemas.microsoft.com/office/drawing/2014/main" id="{EB139D40-D2B0-4149-BB4C-31CD33B0D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1543" name="Text Box 13">
                <a:extLst>
                  <a:ext uri="{FF2B5EF4-FFF2-40B4-BE49-F238E27FC236}">
                    <a16:creationId xmlns:a16="http://schemas.microsoft.com/office/drawing/2014/main" id="{FFB0D106-9065-47C7-86BD-6677ACABC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0000000</a:t>
                </a:r>
              </a:p>
            </p:txBody>
          </p:sp>
        </p:grpSp>
        <p:sp>
          <p:nvSpPr>
            <p:cNvPr id="21519" name="Text Box 14">
              <a:extLst>
                <a:ext uri="{FF2B5EF4-FFF2-40B4-BE49-F238E27FC236}">
                  <a16:creationId xmlns:a16="http://schemas.microsoft.com/office/drawing/2014/main" id="{1BF38F20-8863-419B-91CB-7B66F3C02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16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grpSp>
          <p:nvGrpSpPr>
            <p:cNvPr id="21520" name="Group 15">
              <a:extLst>
                <a:ext uri="{FF2B5EF4-FFF2-40B4-BE49-F238E27FC236}">
                  <a16:creationId xmlns:a16="http://schemas.microsoft.com/office/drawing/2014/main" id="{C276D29D-0C88-41EE-BBCA-0EE7925159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" y="3024"/>
              <a:ext cx="1200" cy="384"/>
              <a:chOff x="3792" y="1104"/>
              <a:chExt cx="1200" cy="384"/>
            </a:xfrm>
          </p:grpSpPr>
          <p:sp>
            <p:nvSpPr>
              <p:cNvPr id="21540" name="Rectangle 16">
                <a:extLst>
                  <a:ext uri="{FF2B5EF4-FFF2-40B4-BE49-F238E27FC236}">
                    <a16:creationId xmlns:a16="http://schemas.microsoft.com/office/drawing/2014/main" id="{95CA682F-6B37-42FB-94F5-4DFFB5B06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1541" name="Text Box 17">
                <a:extLst>
                  <a:ext uri="{FF2B5EF4-FFF2-40B4-BE49-F238E27FC236}">
                    <a16:creationId xmlns:a16="http://schemas.microsoft.com/office/drawing/2014/main" id="{3AE75B52-827A-42F6-8F30-0010EB417A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0000010</a:t>
                </a:r>
              </a:p>
            </p:txBody>
          </p:sp>
        </p:grpSp>
        <p:sp>
          <p:nvSpPr>
            <p:cNvPr id="21521" name="Text Box 18">
              <a:extLst>
                <a:ext uri="{FF2B5EF4-FFF2-40B4-BE49-F238E27FC236}">
                  <a16:creationId xmlns:a16="http://schemas.microsoft.com/office/drawing/2014/main" id="{52AAF933-1280-4AFF-8434-2AB2F4F84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283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1522" name="Line 19">
              <a:extLst>
                <a:ext uri="{FF2B5EF4-FFF2-40B4-BE49-F238E27FC236}">
                  <a16:creationId xmlns:a16="http://schemas.microsoft.com/office/drawing/2014/main" id="{F81CFEED-FCF3-479C-958B-95708C3831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4" y="2736"/>
              <a:ext cx="28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20">
              <a:extLst>
                <a:ext uri="{FF2B5EF4-FFF2-40B4-BE49-F238E27FC236}">
                  <a16:creationId xmlns:a16="http://schemas.microsoft.com/office/drawing/2014/main" id="{1AD5F815-A070-4BBC-827D-359AF7FCE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312"/>
              <a:ext cx="456" cy="272"/>
            </a:xfrm>
            <a:custGeom>
              <a:avLst/>
              <a:gdLst>
                <a:gd name="T0" fmla="*/ 56 w 456"/>
                <a:gd name="T1" fmla="*/ 96 h 272"/>
                <a:gd name="T2" fmla="*/ 56 w 456"/>
                <a:gd name="T3" fmla="*/ 240 h 272"/>
                <a:gd name="T4" fmla="*/ 392 w 456"/>
                <a:gd name="T5" fmla="*/ 240 h 272"/>
                <a:gd name="T6" fmla="*/ 440 w 456"/>
                <a:gd name="T7" fmla="*/ 48 h 272"/>
                <a:gd name="T8" fmla="*/ 296 w 456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272">
                  <a:moveTo>
                    <a:pt x="56" y="96"/>
                  </a:moveTo>
                  <a:cubicBezTo>
                    <a:pt x="28" y="156"/>
                    <a:pt x="0" y="216"/>
                    <a:pt x="56" y="240"/>
                  </a:cubicBezTo>
                  <a:cubicBezTo>
                    <a:pt x="112" y="264"/>
                    <a:pt x="328" y="272"/>
                    <a:pt x="392" y="240"/>
                  </a:cubicBezTo>
                  <a:cubicBezTo>
                    <a:pt x="456" y="208"/>
                    <a:pt x="456" y="88"/>
                    <a:pt x="440" y="48"/>
                  </a:cubicBezTo>
                  <a:cubicBezTo>
                    <a:pt x="424" y="8"/>
                    <a:pt x="320" y="8"/>
                    <a:pt x="296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21">
              <a:extLst>
                <a:ext uri="{FF2B5EF4-FFF2-40B4-BE49-F238E27FC236}">
                  <a16:creationId xmlns:a16="http://schemas.microsoft.com/office/drawing/2014/main" id="{8D0694DB-8168-4C52-9E18-A7B6D55E6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" y="2552"/>
              <a:ext cx="1144" cy="1120"/>
            </a:xfrm>
            <a:custGeom>
              <a:avLst/>
              <a:gdLst>
                <a:gd name="T0" fmla="*/ 568 w 1144"/>
                <a:gd name="T1" fmla="*/ 856 h 1120"/>
                <a:gd name="T2" fmla="*/ 568 w 1144"/>
                <a:gd name="T3" fmla="*/ 1000 h 1120"/>
                <a:gd name="T4" fmla="*/ 232 w 1144"/>
                <a:gd name="T5" fmla="*/ 1096 h 1120"/>
                <a:gd name="T6" fmla="*/ 88 w 1144"/>
                <a:gd name="T7" fmla="*/ 856 h 1120"/>
                <a:gd name="T8" fmla="*/ 40 w 1144"/>
                <a:gd name="T9" fmla="*/ 280 h 1120"/>
                <a:gd name="T10" fmla="*/ 328 w 1144"/>
                <a:gd name="T11" fmla="*/ 40 h 1120"/>
                <a:gd name="T12" fmla="*/ 1144 w 1144"/>
                <a:gd name="T13" fmla="*/ 40 h 1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44" h="1120">
                  <a:moveTo>
                    <a:pt x="568" y="856"/>
                  </a:moveTo>
                  <a:cubicBezTo>
                    <a:pt x="596" y="908"/>
                    <a:pt x="624" y="960"/>
                    <a:pt x="568" y="1000"/>
                  </a:cubicBezTo>
                  <a:cubicBezTo>
                    <a:pt x="512" y="1040"/>
                    <a:pt x="312" y="1120"/>
                    <a:pt x="232" y="1096"/>
                  </a:cubicBezTo>
                  <a:cubicBezTo>
                    <a:pt x="152" y="1072"/>
                    <a:pt x="120" y="992"/>
                    <a:pt x="88" y="856"/>
                  </a:cubicBezTo>
                  <a:cubicBezTo>
                    <a:pt x="56" y="720"/>
                    <a:pt x="0" y="416"/>
                    <a:pt x="40" y="280"/>
                  </a:cubicBezTo>
                  <a:cubicBezTo>
                    <a:pt x="80" y="144"/>
                    <a:pt x="144" y="80"/>
                    <a:pt x="328" y="40"/>
                  </a:cubicBezTo>
                  <a:cubicBezTo>
                    <a:pt x="512" y="0"/>
                    <a:pt x="1008" y="40"/>
                    <a:pt x="1144" y="4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25" name="Group 22">
              <a:extLst>
                <a:ext uri="{FF2B5EF4-FFF2-40B4-BE49-F238E27FC236}">
                  <a16:creationId xmlns:a16="http://schemas.microsoft.com/office/drawing/2014/main" id="{160769CC-8029-4463-951A-9483A89A9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864"/>
              <a:ext cx="1200" cy="384"/>
              <a:chOff x="3792" y="1104"/>
              <a:chExt cx="1200" cy="384"/>
            </a:xfrm>
          </p:grpSpPr>
          <p:sp>
            <p:nvSpPr>
              <p:cNvPr id="21538" name="Rectangle 23">
                <a:extLst>
                  <a:ext uri="{FF2B5EF4-FFF2-40B4-BE49-F238E27FC236}">
                    <a16:creationId xmlns:a16="http://schemas.microsoft.com/office/drawing/2014/main" id="{5ACD4E3D-0B60-49C0-BB39-549D98EC4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1539" name="Text Box 24">
                <a:extLst>
                  <a:ext uri="{FF2B5EF4-FFF2-40B4-BE49-F238E27FC236}">
                    <a16:creationId xmlns:a16="http://schemas.microsoft.com/office/drawing/2014/main" id="{B08EAED8-4908-4716-8AE1-910681FA96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0000101</a:t>
                </a:r>
              </a:p>
            </p:txBody>
          </p:sp>
        </p:grpSp>
        <p:sp>
          <p:nvSpPr>
            <p:cNvPr id="21526" name="Text Box 25">
              <a:extLst>
                <a:ext uri="{FF2B5EF4-FFF2-40B4-BE49-F238E27FC236}">
                  <a16:creationId xmlns:a16="http://schemas.microsoft.com/office/drawing/2014/main" id="{C5B34D04-C5B2-4BF7-A1F6-404B7DAA5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67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1527" name="Line 26">
              <a:extLst>
                <a:ext uri="{FF2B5EF4-FFF2-40B4-BE49-F238E27FC236}">
                  <a16:creationId xmlns:a16="http://schemas.microsoft.com/office/drawing/2014/main" id="{0DEE9260-BC45-41A8-AC48-FFA4B3DA9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1248"/>
              <a:ext cx="288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Rectangle 27">
              <a:extLst>
                <a:ext uri="{FF2B5EF4-FFF2-40B4-BE49-F238E27FC236}">
                  <a16:creationId xmlns:a16="http://schemas.microsoft.com/office/drawing/2014/main" id="{484A9894-D529-4132-9EC6-A60C08432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24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1529" name="Text Box 28">
              <a:extLst>
                <a:ext uri="{FF2B5EF4-FFF2-40B4-BE49-F238E27FC236}">
                  <a16:creationId xmlns:a16="http://schemas.microsoft.com/office/drawing/2014/main" id="{9488DA2C-DFD3-48A0-9AF0-D93D33E36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024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bg2"/>
                  </a:solidFill>
                  <a:ea typeface="新細明體" panose="02020500000000000000" pitchFamily="18" charset="-120"/>
                </a:rPr>
                <a:t>0000100</a:t>
              </a:r>
            </a:p>
          </p:txBody>
        </p:sp>
        <p:sp>
          <p:nvSpPr>
            <p:cNvPr id="21530" name="Text Box 29">
              <a:extLst>
                <a:ext uri="{FF2B5EF4-FFF2-40B4-BE49-F238E27FC236}">
                  <a16:creationId xmlns:a16="http://schemas.microsoft.com/office/drawing/2014/main" id="{043D80AE-D251-4E8A-BA7A-F3F1064B6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73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1531" name="Line 30">
              <a:extLst>
                <a:ext uri="{FF2B5EF4-FFF2-40B4-BE49-F238E27FC236}">
                  <a16:creationId xmlns:a16="http://schemas.microsoft.com/office/drawing/2014/main" id="{DE11BA68-87A3-404A-8AB9-958EB97DA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36"/>
              <a:ext cx="24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31">
              <a:extLst>
                <a:ext uri="{FF2B5EF4-FFF2-40B4-BE49-F238E27FC236}">
                  <a16:creationId xmlns:a16="http://schemas.microsoft.com/office/drawing/2014/main" id="{AF4F21A9-5BFB-4294-B58D-12FC7439D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3168"/>
              <a:ext cx="584" cy="464"/>
            </a:xfrm>
            <a:custGeom>
              <a:avLst/>
              <a:gdLst>
                <a:gd name="T0" fmla="*/ 512 w 584"/>
                <a:gd name="T1" fmla="*/ 248 h 464"/>
                <a:gd name="T2" fmla="*/ 512 w 584"/>
                <a:gd name="T3" fmla="*/ 440 h 464"/>
                <a:gd name="T4" fmla="*/ 80 w 584"/>
                <a:gd name="T5" fmla="*/ 392 h 464"/>
                <a:gd name="T6" fmla="*/ 32 w 584"/>
                <a:gd name="T7" fmla="*/ 56 h 464"/>
                <a:gd name="T8" fmla="*/ 272 w 584"/>
                <a:gd name="T9" fmla="*/ 56 h 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4" h="464">
                  <a:moveTo>
                    <a:pt x="512" y="248"/>
                  </a:moveTo>
                  <a:cubicBezTo>
                    <a:pt x="548" y="332"/>
                    <a:pt x="584" y="416"/>
                    <a:pt x="512" y="440"/>
                  </a:cubicBezTo>
                  <a:cubicBezTo>
                    <a:pt x="440" y="464"/>
                    <a:pt x="160" y="456"/>
                    <a:pt x="80" y="392"/>
                  </a:cubicBezTo>
                  <a:cubicBezTo>
                    <a:pt x="0" y="328"/>
                    <a:pt x="0" y="112"/>
                    <a:pt x="32" y="56"/>
                  </a:cubicBezTo>
                  <a:cubicBezTo>
                    <a:pt x="64" y="0"/>
                    <a:pt x="232" y="56"/>
                    <a:pt x="272" y="56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Rectangle 32">
              <a:extLst>
                <a:ext uri="{FF2B5EF4-FFF2-40B4-BE49-F238E27FC236}">
                  <a16:creationId xmlns:a16="http://schemas.microsoft.com/office/drawing/2014/main" id="{2E405C6B-FA59-4575-B230-CED41B1A9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52"/>
              <a:ext cx="1104" cy="384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1534" name="Text Box 33">
              <a:extLst>
                <a:ext uri="{FF2B5EF4-FFF2-40B4-BE49-F238E27FC236}">
                  <a16:creationId xmlns:a16="http://schemas.microsoft.com/office/drawing/2014/main" id="{10FA679B-65E8-4180-B719-0116BF098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352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bg2"/>
                  </a:solidFill>
                  <a:ea typeface="新細明體" panose="02020500000000000000" pitchFamily="18" charset="-120"/>
                </a:rPr>
                <a:t>0001010</a:t>
              </a:r>
            </a:p>
          </p:txBody>
        </p:sp>
        <p:sp>
          <p:nvSpPr>
            <p:cNvPr id="21535" name="Text Box 34">
              <a:extLst>
                <a:ext uri="{FF2B5EF4-FFF2-40B4-BE49-F238E27FC236}">
                  <a16:creationId xmlns:a16="http://schemas.microsoft.com/office/drawing/2014/main" id="{3C1A5D38-2F6A-468D-A008-DE7F3D0AF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6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1536" name="Line 35">
              <a:extLst>
                <a:ext uri="{FF2B5EF4-FFF2-40B4-BE49-F238E27FC236}">
                  <a16:creationId xmlns:a16="http://schemas.microsoft.com/office/drawing/2014/main" id="{2602D098-EFF8-4755-9C96-D9928C184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016"/>
              <a:ext cx="336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36">
              <a:extLst>
                <a:ext uri="{FF2B5EF4-FFF2-40B4-BE49-F238E27FC236}">
                  <a16:creationId xmlns:a16="http://schemas.microsoft.com/office/drawing/2014/main" id="{DBD2FBA0-BA6E-47DC-B979-D124A9DF3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" y="1248"/>
              <a:ext cx="2176" cy="2568"/>
            </a:xfrm>
            <a:custGeom>
              <a:avLst/>
              <a:gdLst>
                <a:gd name="T0" fmla="*/ 208 w 2176"/>
                <a:gd name="T1" fmla="*/ 2160 h 2568"/>
                <a:gd name="T2" fmla="*/ 256 w 2176"/>
                <a:gd name="T3" fmla="*/ 2352 h 2568"/>
                <a:gd name="T4" fmla="*/ 1744 w 2176"/>
                <a:gd name="T5" fmla="*/ 2352 h 2568"/>
                <a:gd name="T6" fmla="*/ 2032 w 2176"/>
                <a:gd name="T7" fmla="*/ 1056 h 2568"/>
                <a:gd name="T8" fmla="*/ 880 w 2176"/>
                <a:gd name="T9" fmla="*/ 0 h 25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76" h="2568">
                  <a:moveTo>
                    <a:pt x="208" y="2160"/>
                  </a:moveTo>
                  <a:cubicBezTo>
                    <a:pt x="104" y="2240"/>
                    <a:pt x="0" y="2320"/>
                    <a:pt x="256" y="2352"/>
                  </a:cubicBezTo>
                  <a:cubicBezTo>
                    <a:pt x="512" y="2384"/>
                    <a:pt x="1448" y="2568"/>
                    <a:pt x="1744" y="2352"/>
                  </a:cubicBezTo>
                  <a:cubicBezTo>
                    <a:pt x="2040" y="2136"/>
                    <a:pt x="2176" y="1448"/>
                    <a:pt x="2032" y="1056"/>
                  </a:cubicBezTo>
                  <a:cubicBezTo>
                    <a:pt x="1888" y="664"/>
                    <a:pt x="1072" y="176"/>
                    <a:pt x="880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5621" name="Freeform 37">
            <a:extLst>
              <a:ext uri="{FF2B5EF4-FFF2-40B4-BE49-F238E27FC236}">
                <a16:creationId xmlns:a16="http://schemas.microsoft.com/office/drawing/2014/main" id="{554B84F4-2667-42A0-BE0B-27C56E33A79B}"/>
              </a:ext>
            </a:extLst>
          </p:cNvPr>
          <p:cNvSpPr>
            <a:spLocks/>
          </p:cNvSpPr>
          <p:nvPr/>
        </p:nvSpPr>
        <p:spPr bwMode="auto">
          <a:xfrm>
            <a:off x="4394200" y="3200400"/>
            <a:ext cx="635000" cy="1155700"/>
          </a:xfrm>
          <a:custGeom>
            <a:avLst/>
            <a:gdLst>
              <a:gd name="T0" fmla="*/ 2147483646 w 400"/>
              <a:gd name="T1" fmla="*/ 2147483646 h 728"/>
              <a:gd name="T2" fmla="*/ 2147483646 w 400"/>
              <a:gd name="T3" fmla="*/ 2147483646 h 728"/>
              <a:gd name="T4" fmla="*/ 2147483646 w 400"/>
              <a:gd name="T5" fmla="*/ 0 h 7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0" h="728">
                <a:moveTo>
                  <a:pt x="400" y="624"/>
                </a:moveTo>
                <a:cubicBezTo>
                  <a:pt x="264" y="676"/>
                  <a:pt x="128" y="728"/>
                  <a:pt x="64" y="624"/>
                </a:cubicBezTo>
                <a:cubicBezTo>
                  <a:pt x="0" y="520"/>
                  <a:pt x="24" y="104"/>
                  <a:pt x="16" y="0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文字方塊 40">
            <a:extLst>
              <a:ext uri="{FF2B5EF4-FFF2-40B4-BE49-F238E27FC236}">
                <a16:creationId xmlns:a16="http://schemas.microsoft.com/office/drawing/2014/main" id="{B5CEB604-E992-4F6F-88AB-B5086E6A1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223" y="302229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>
                <a:solidFill>
                  <a:srgbClr val="6666FF"/>
                </a:solidFill>
                <a:ea typeface="新細明體" panose="02020500000000000000" pitchFamily="18" charset="-120"/>
              </a:rPr>
              <a:t>new</a:t>
            </a:r>
            <a:endParaRPr lang="zh-TW" altLang="en-US">
              <a:solidFill>
                <a:srgbClr val="6666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017BBBE-2581-2380-E7D6-0EA39B584AFE}"/>
              </a:ext>
            </a:extLst>
          </p:cNvPr>
          <p:cNvSpPr/>
          <p:nvPr/>
        </p:nvSpPr>
        <p:spPr bwMode="auto">
          <a:xfrm>
            <a:off x="381000" y="3048000"/>
            <a:ext cx="8305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D59F635-ED98-490B-A221-B196FD673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Delete</a:t>
            </a:r>
          </a:p>
        </p:txBody>
      </p:sp>
      <p:sp>
        <p:nvSpPr>
          <p:cNvPr id="836611" name="Rectangle 3">
            <a:extLst>
              <a:ext uri="{FF2B5EF4-FFF2-40B4-BE49-F238E27FC236}">
                <a16:creationId xmlns:a16="http://schemas.microsoft.com/office/drawing/2014/main" id="{60A39187-75A7-4F00-8019-F5E942356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Let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 p</a:t>
            </a:r>
            <a:r>
              <a:rPr lang="en-US" altLang="zh-TW" dirty="0">
                <a:ea typeface="新細明體" panose="02020500000000000000" pitchFamily="18" charset="-120"/>
              </a:rPr>
              <a:t> be the node that contains the dictionary pair that is to be deleted.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Case 1: 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has one self pointer. 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p</a:t>
            </a:r>
            <a:r>
              <a:rPr lang="zh-TW" altLang="en-US" sz="2400" dirty="0">
                <a:ea typeface="新細明體" panose="02020500000000000000" pitchFamily="18" charset="-120"/>
              </a:rPr>
              <a:t>搶到了</a:t>
            </a:r>
            <a:r>
              <a:rPr lang="en-US" altLang="zh-TW" sz="2400" dirty="0">
                <a:ea typeface="新細明體" panose="02020500000000000000" pitchFamily="18" charset="-120"/>
              </a:rPr>
              <a:t>parent</a:t>
            </a:r>
            <a:r>
              <a:rPr lang="zh-TW" altLang="en-US" sz="2400" dirty="0">
                <a:ea typeface="新細明體" panose="02020500000000000000" pitchFamily="18" charset="-120"/>
              </a:rPr>
              <a:t>的位置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Case 2: 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has no self pointer.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p</a:t>
            </a:r>
            <a:r>
              <a:rPr lang="zh-TW" altLang="en-US" sz="2400" dirty="0">
                <a:ea typeface="新細明體" panose="02020500000000000000" pitchFamily="18" charset="-120"/>
              </a:rPr>
              <a:t>沒搶到</a:t>
            </a:r>
            <a:r>
              <a:rPr lang="en-US" altLang="zh-TW" sz="2400" dirty="0">
                <a:ea typeface="新細明體" panose="02020500000000000000" pitchFamily="18" charset="-120"/>
              </a:rPr>
              <a:t>parent</a:t>
            </a:r>
            <a:r>
              <a:rPr lang="zh-TW" altLang="en-US" sz="2400" dirty="0">
                <a:ea typeface="新細明體" panose="02020500000000000000" pitchFamily="18" charset="-120"/>
              </a:rPr>
              <a:t>的位置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zh-TW" altLang="en-US" sz="2400" dirty="0">
                <a:ea typeface="新細明體" panose="02020500000000000000" pitchFamily="18" charset="-120"/>
              </a:rPr>
              <a:t>而被安排在某個</a:t>
            </a:r>
            <a:r>
              <a:rPr lang="en-US" altLang="zh-TW" sz="2400" dirty="0">
                <a:ea typeface="新細明體" panose="02020500000000000000" pitchFamily="18" charset="-120"/>
              </a:rPr>
              <a:t>ancestor</a:t>
            </a:r>
            <a:r>
              <a:rPr lang="zh-TW" altLang="en-US" sz="2400" dirty="0">
                <a:ea typeface="新細明體" panose="02020500000000000000" pitchFamily="18" charset="-120"/>
              </a:rPr>
              <a:t>的位置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04171CE-BCBC-4912-808F-CD223D601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1143000"/>
          </a:xfrm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Patricia</a:t>
            </a:r>
          </a:p>
        </p:txBody>
      </p:sp>
      <p:sp>
        <p:nvSpPr>
          <p:cNvPr id="823299" name="Rectangle 3">
            <a:extLst>
              <a:ext uri="{FF2B5EF4-FFF2-40B4-BE49-F238E27FC236}">
                <a16:creationId xmlns:a16="http://schemas.microsoft.com/office/drawing/2014/main" id="{9DCCAE72-35D0-4D99-9253-C29A6EE7D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495800"/>
          </a:xfrm>
        </p:spPr>
        <p:txBody>
          <a:bodyPr/>
          <a:lstStyle/>
          <a:p>
            <a:r>
              <a:rPr lang="en-US" altLang="zh-TW" dirty="0">
                <a:solidFill>
                  <a:schemeClr val="hlink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ractical </a:t>
            </a:r>
            <a:r>
              <a:rPr lang="en-US" altLang="zh-TW" dirty="0">
                <a:solidFill>
                  <a:schemeClr val="hlink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lgorithm </a:t>
            </a:r>
            <a:r>
              <a:rPr lang="en-US" altLang="zh-TW" dirty="0">
                <a:solidFill>
                  <a:schemeClr val="hlink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o </a:t>
            </a:r>
            <a:r>
              <a:rPr lang="en-US" altLang="zh-TW" dirty="0">
                <a:solidFill>
                  <a:schemeClr val="hlink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R</a:t>
            </a:r>
            <a:r>
              <a:rPr lang="en-US" altLang="zh-TW" dirty="0">
                <a:ea typeface="新細明體" panose="02020500000000000000" pitchFamily="18" charset="-120"/>
              </a:rPr>
              <a:t>etrieve </a:t>
            </a:r>
            <a:r>
              <a:rPr lang="en-US" altLang="zh-TW" dirty="0">
                <a:solidFill>
                  <a:schemeClr val="hlink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nformation </a:t>
            </a:r>
            <a:r>
              <a:rPr lang="en-US" altLang="zh-TW" dirty="0">
                <a:solidFill>
                  <a:schemeClr val="hlink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oded </a:t>
            </a:r>
            <a:r>
              <a:rPr lang="en-US" altLang="zh-TW" dirty="0">
                <a:solidFill>
                  <a:schemeClr val="hlink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n </a:t>
            </a:r>
            <a:r>
              <a:rPr lang="en-US" altLang="zh-TW" dirty="0">
                <a:solidFill>
                  <a:schemeClr val="hlink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lphanumeric.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Compressed binary </a:t>
            </a:r>
            <a:r>
              <a:rPr lang="en-US" altLang="zh-TW" dirty="0" err="1">
                <a:ea typeface="新細明體" panose="02020500000000000000" pitchFamily="18" charset="-120"/>
              </a:rPr>
              <a:t>trie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All nodes are of the same data type (binary tries differentiate branch and element nodes).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Pointers to only one kind of node.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Simpler storage management.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>
            <a:extLst>
              <a:ext uri="{FF2B5EF4-FFF2-40B4-BE49-F238E27FC236}">
                <a16:creationId xmlns:a16="http://schemas.microsoft.com/office/drawing/2014/main" id="{ACEA0763-6342-4328-A7BD-F3FF1E6A1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Examples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25603" name="圖片 3">
            <a:extLst>
              <a:ext uri="{FF2B5EF4-FFF2-40B4-BE49-F238E27FC236}">
                <a16:creationId xmlns:a16="http://schemas.microsoft.com/office/drawing/2014/main" id="{AD2401A5-3C2E-4C78-98C6-B607FB8B1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2132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圖片 4">
            <a:extLst>
              <a:ext uri="{FF2B5EF4-FFF2-40B4-BE49-F238E27FC236}">
                <a16:creationId xmlns:a16="http://schemas.microsoft.com/office/drawing/2014/main" id="{94782E37-A43B-47F1-9965-3150110BB39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37496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矩形 5">
            <a:extLst>
              <a:ext uri="{FF2B5EF4-FFF2-40B4-BE49-F238E27FC236}">
                <a16:creationId xmlns:a16="http://schemas.microsoft.com/office/drawing/2014/main" id="{0F81307D-88F3-480F-B1F0-71ACA0CCC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752600"/>
            <a:ext cx="18288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TW" altLang="en-US">
              <a:solidFill>
                <a:srgbClr val="FFFF00"/>
              </a:solidFill>
              <a:ea typeface="新細明體" panose="02020500000000000000" pitchFamily="18" charset="-120"/>
            </a:endParaRPr>
          </a:p>
        </p:txBody>
      </p:sp>
      <p:sp>
        <p:nvSpPr>
          <p:cNvPr id="25606" name="矩形 6">
            <a:extLst>
              <a:ext uri="{FF2B5EF4-FFF2-40B4-BE49-F238E27FC236}">
                <a16:creationId xmlns:a16="http://schemas.microsoft.com/office/drawing/2014/main" id="{5260AA20-B605-4135-808D-EFDDE5D5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75138"/>
            <a:ext cx="13716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TW" altLang="en-US">
              <a:solidFill>
                <a:srgbClr val="FFFF00"/>
              </a:solidFill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21BA4A69-BC31-43C2-A339-700A712D86E0}"/>
                  </a:ext>
                </a:extLst>
              </p14:cNvPr>
              <p14:cNvContentPartPr/>
              <p14:nvPr/>
            </p14:nvContentPartPr>
            <p14:xfrm>
              <a:off x="3083400" y="2374200"/>
              <a:ext cx="4842720" cy="268200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21BA4A69-BC31-43C2-A339-700A712D86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4040" y="2364840"/>
                <a:ext cx="4861440" cy="270072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4800600"/>
            <a:ext cx="3026893" cy="16896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1FB96AB8-BD98-476F-9491-9FD5EEB11B12}"/>
                  </a:ext>
                </a:extLst>
              </p14:cNvPr>
              <p14:cNvContentPartPr/>
              <p14:nvPr/>
            </p14:nvContentPartPr>
            <p14:xfrm>
              <a:off x="6243720" y="3798399"/>
              <a:ext cx="2443715" cy="2691825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1FB96AB8-BD98-476F-9491-9FD5EEB11B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30760" y="3785438"/>
                <a:ext cx="2469635" cy="2717746"/>
              </a:xfrm>
              <a:prstGeom prst="rect">
                <a:avLst/>
              </a:prstGeom>
            </p:spPr>
          </p:pic>
        </mc:Fallback>
      </mc:AlternateContent>
      <p:sp>
        <p:nvSpPr>
          <p:cNvPr id="3" name="矩形 2"/>
          <p:cNvSpPr/>
          <p:nvPr/>
        </p:nvSpPr>
        <p:spPr bwMode="auto">
          <a:xfrm>
            <a:off x="6553200" y="3581400"/>
            <a:ext cx="990600" cy="69373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504760" y="2951585"/>
            <a:ext cx="51504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048279" y="2221800"/>
            <a:ext cx="654395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4D2087-7D90-ECBB-9124-C329A18C6517}"/>
              </a:ext>
            </a:extLst>
          </p:cNvPr>
          <p:cNvSpPr txBox="1"/>
          <p:nvPr/>
        </p:nvSpPr>
        <p:spPr>
          <a:xfrm>
            <a:off x="273255" y="1307868"/>
            <a:ext cx="216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Delete 1100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08E98A-CC28-CD24-68AA-5E6D72A9E781}"/>
              </a:ext>
            </a:extLst>
          </p:cNvPr>
          <p:cNvSpPr txBox="1"/>
          <p:nvPr/>
        </p:nvSpPr>
        <p:spPr>
          <a:xfrm>
            <a:off x="4953000" y="1250024"/>
            <a:ext cx="2795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Delete 0001000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13" name="投影片縮放 12">
                <a:extLst>
                  <a:ext uri="{FF2B5EF4-FFF2-40B4-BE49-F238E27FC236}">
                    <a16:creationId xmlns:a16="http://schemas.microsoft.com/office/drawing/2014/main" id="{BD4F5844-3F5C-CD13-2DA3-5776ACA7FB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8212910"/>
                  </p:ext>
                </p:extLst>
              </p:nvPr>
            </p:nvGraphicFramePr>
            <p:xfrm>
              <a:off x="-4232189" y="1577031"/>
              <a:ext cx="2286000" cy="1714500"/>
            </p:xfrm>
            <a:graphic>
              <a:graphicData uri="http://schemas.microsoft.com/office/powerpoint/2016/slidezoom">
                <pslz:sldZm>
                  <pslz:sldZmObj sldId="280" cId="0">
                    <pslz:zmPr id="{D634FAA3-C1D5-485F-8529-1BC42CE472F1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投影片縮放 1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BD4F5844-3F5C-CD13-2DA3-5776ACA7FB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4232189" y="1577031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筆跡 5"/>
              <p14:cNvContentPartPr/>
              <p14:nvPr/>
            </p14:nvContentPartPr>
            <p14:xfrm>
              <a:off x="1884960" y="4953240"/>
              <a:ext cx="1400040" cy="1349280"/>
            </p14:xfrm>
          </p:contentPart>
        </mc:Choice>
        <mc:Fallback xmlns="">
          <p:pic>
            <p:nvPicPr>
              <p:cNvPr id="6" name="筆跡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75600" y="4943880"/>
                <a:ext cx="1418760" cy="136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DC6BE0B-1923-426E-BF74-D836F2A98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 Has One Self Pointer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(p is to deleted)</a:t>
            </a:r>
          </a:p>
        </p:txBody>
      </p:sp>
      <p:sp>
        <p:nvSpPr>
          <p:cNvPr id="837635" name="Rectangle 3">
            <a:extLst>
              <a:ext uri="{FF2B5EF4-FFF2-40B4-BE49-F238E27FC236}">
                <a16:creationId xmlns:a16="http://schemas.microsoft.com/office/drawing/2014/main" id="{56CB8A40-2248-4F8C-8E98-F7E8570C9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2514600"/>
          </a:xfrm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p = header </a:t>
            </a:r>
            <a:r>
              <a:rPr lang="en-US" altLang="zh-TW">
                <a:solidFill>
                  <a:schemeClr val="bg1"/>
                </a:solidFill>
                <a:ea typeface="新細明體" panose="02020500000000000000" pitchFamily="18" charset="-120"/>
              </a:rPr>
              <a:t>=&gt;</a:t>
            </a:r>
            <a:r>
              <a:rPr lang="en-US" altLang="zh-TW">
                <a:ea typeface="新細明體" panose="02020500000000000000" pitchFamily="18" charset="-120"/>
              </a:rPr>
              <a:t> trie is now empty.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Set trie pointer to </a:t>
            </a:r>
            <a:r>
              <a:rPr lang="en-US" altLang="zh-TW">
                <a:solidFill>
                  <a:schemeClr val="bg1"/>
                </a:solidFill>
                <a:ea typeface="新細明體" panose="02020500000000000000" pitchFamily="18" charset="-120"/>
              </a:rPr>
              <a:t>null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p != header </a:t>
            </a:r>
            <a:r>
              <a:rPr lang="en-US" altLang="zh-TW">
                <a:solidFill>
                  <a:schemeClr val="bg1"/>
                </a:solidFill>
                <a:ea typeface="新細明體" panose="02020500000000000000" pitchFamily="18" charset="-120"/>
              </a:rPr>
              <a:t>=&gt;</a:t>
            </a:r>
            <a:r>
              <a:rPr lang="en-US" altLang="zh-TW">
                <a:ea typeface="新細明體" panose="02020500000000000000" pitchFamily="18" charset="-120"/>
              </a:rPr>
              <a:t> remove node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 and update pointer to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  <p:grpSp>
        <p:nvGrpSpPr>
          <p:cNvPr id="837636" name="Group 4">
            <a:extLst>
              <a:ext uri="{FF2B5EF4-FFF2-40B4-BE49-F238E27FC236}">
                <a16:creationId xmlns:a16="http://schemas.microsoft.com/office/drawing/2014/main" id="{DA22BDF7-A5EF-4730-9254-434E83EAA81F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578773"/>
            <a:ext cx="2438400" cy="1752600"/>
            <a:chOff x="880" y="2832"/>
            <a:chExt cx="1536" cy="1104"/>
          </a:xfrm>
        </p:grpSpPr>
        <p:sp>
          <p:nvSpPr>
            <p:cNvPr id="24593" name="Line 5">
              <a:extLst>
                <a:ext uri="{FF2B5EF4-FFF2-40B4-BE49-F238E27FC236}">
                  <a16:creationId xmlns:a16="http://schemas.microsoft.com/office/drawing/2014/main" id="{405D9B62-6DF8-4BFD-AC98-08485D234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3600"/>
              <a:ext cx="24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594" name="Group 6">
              <a:extLst>
                <a:ext uri="{FF2B5EF4-FFF2-40B4-BE49-F238E27FC236}">
                  <a16:creationId xmlns:a16="http://schemas.microsoft.com/office/drawing/2014/main" id="{307187FB-1C95-4B61-AABE-75131E1AED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0" y="3216"/>
              <a:ext cx="1200" cy="384"/>
              <a:chOff x="3792" y="1104"/>
              <a:chExt cx="1200" cy="384"/>
            </a:xfrm>
          </p:grpSpPr>
          <p:sp>
            <p:nvSpPr>
              <p:cNvPr id="24598" name="Rectangle 7">
                <a:extLst>
                  <a:ext uri="{FF2B5EF4-FFF2-40B4-BE49-F238E27FC236}">
                    <a16:creationId xmlns:a16="http://schemas.microsoft.com/office/drawing/2014/main" id="{705F047A-241B-4BD2-8D9A-3F766A9EA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4599" name="Text Box 8">
                <a:extLst>
                  <a:ext uri="{FF2B5EF4-FFF2-40B4-BE49-F238E27FC236}">
                    <a16:creationId xmlns:a16="http://schemas.microsoft.com/office/drawing/2014/main" id="{43924115-98CA-49B4-86FE-E3E13AA1F8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0001000</a:t>
                </a:r>
              </a:p>
            </p:txBody>
          </p:sp>
        </p:grpSp>
        <p:sp>
          <p:nvSpPr>
            <p:cNvPr id="24595" name="Text Box 9">
              <a:extLst>
                <a:ext uri="{FF2B5EF4-FFF2-40B4-BE49-F238E27FC236}">
                  <a16:creationId xmlns:a16="http://schemas.microsoft.com/office/drawing/2014/main" id="{FE722F0D-EC05-422A-BB38-AC22C53A1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" y="302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p</a:t>
              </a:r>
            </a:p>
          </p:txBody>
        </p:sp>
        <p:sp>
          <p:nvSpPr>
            <p:cNvPr id="24596" name="Line 10">
              <a:extLst>
                <a:ext uri="{FF2B5EF4-FFF2-40B4-BE49-F238E27FC236}">
                  <a16:creationId xmlns:a16="http://schemas.microsoft.com/office/drawing/2014/main" id="{7DF51B7E-4791-4A5B-940B-EE26B5BE5A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832"/>
              <a:ext cx="288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Freeform 11">
              <a:extLst>
                <a:ext uri="{FF2B5EF4-FFF2-40B4-BE49-F238E27FC236}">
                  <a16:creationId xmlns:a16="http://schemas.microsoft.com/office/drawing/2014/main" id="{9B34A26C-590D-4FB7-9E49-90793A83E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3344"/>
              <a:ext cx="512" cy="520"/>
            </a:xfrm>
            <a:custGeom>
              <a:avLst/>
              <a:gdLst>
                <a:gd name="T0" fmla="*/ 64 w 512"/>
                <a:gd name="T1" fmla="*/ 256 h 520"/>
                <a:gd name="T2" fmla="*/ 64 w 512"/>
                <a:gd name="T3" fmla="*/ 496 h 520"/>
                <a:gd name="T4" fmla="*/ 448 w 512"/>
                <a:gd name="T5" fmla="*/ 400 h 520"/>
                <a:gd name="T6" fmla="*/ 448 w 512"/>
                <a:gd name="T7" fmla="*/ 64 h 520"/>
                <a:gd name="T8" fmla="*/ 304 w 512"/>
                <a:gd name="T9" fmla="*/ 16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520">
                  <a:moveTo>
                    <a:pt x="64" y="256"/>
                  </a:moveTo>
                  <a:cubicBezTo>
                    <a:pt x="32" y="364"/>
                    <a:pt x="0" y="472"/>
                    <a:pt x="64" y="496"/>
                  </a:cubicBezTo>
                  <a:cubicBezTo>
                    <a:pt x="128" y="520"/>
                    <a:pt x="384" y="472"/>
                    <a:pt x="448" y="400"/>
                  </a:cubicBezTo>
                  <a:cubicBezTo>
                    <a:pt x="512" y="328"/>
                    <a:pt x="472" y="128"/>
                    <a:pt x="448" y="64"/>
                  </a:cubicBezTo>
                  <a:cubicBezTo>
                    <a:pt x="424" y="0"/>
                    <a:pt x="328" y="24"/>
                    <a:pt x="304" y="16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7644" name="Freeform 12">
            <a:extLst>
              <a:ext uri="{FF2B5EF4-FFF2-40B4-BE49-F238E27FC236}">
                <a16:creationId xmlns:a16="http://schemas.microsoft.com/office/drawing/2014/main" id="{EF36DDFC-828C-4ACC-9388-C199191689EF}"/>
              </a:ext>
            </a:extLst>
          </p:cNvPr>
          <p:cNvSpPr>
            <a:spLocks/>
          </p:cNvSpPr>
          <p:nvPr/>
        </p:nvSpPr>
        <p:spPr bwMode="auto">
          <a:xfrm>
            <a:off x="5143500" y="4464473"/>
            <a:ext cx="2374900" cy="1866900"/>
          </a:xfrm>
          <a:custGeom>
            <a:avLst/>
            <a:gdLst>
              <a:gd name="T0" fmla="*/ 2147483646 w 1496"/>
              <a:gd name="T1" fmla="*/ 2147483646 h 1176"/>
              <a:gd name="T2" fmla="*/ 2147483646 w 1496"/>
              <a:gd name="T3" fmla="*/ 2147483646 h 1176"/>
              <a:gd name="T4" fmla="*/ 2147483646 w 1496"/>
              <a:gd name="T5" fmla="*/ 2147483646 h 1176"/>
              <a:gd name="T6" fmla="*/ 2147483646 w 1496"/>
              <a:gd name="T7" fmla="*/ 2147483646 h 11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96" h="1176">
                <a:moveTo>
                  <a:pt x="1496" y="72"/>
                </a:moveTo>
                <a:cubicBezTo>
                  <a:pt x="1212" y="36"/>
                  <a:pt x="928" y="0"/>
                  <a:pt x="680" y="72"/>
                </a:cubicBezTo>
                <a:cubicBezTo>
                  <a:pt x="432" y="144"/>
                  <a:pt x="16" y="320"/>
                  <a:pt x="8" y="504"/>
                </a:cubicBezTo>
                <a:cubicBezTo>
                  <a:pt x="0" y="688"/>
                  <a:pt x="316" y="932"/>
                  <a:pt x="632" y="1176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7645" name="Line 13">
            <a:extLst>
              <a:ext uri="{FF2B5EF4-FFF2-40B4-BE49-F238E27FC236}">
                <a16:creationId xmlns:a16="http://schemas.microsoft.com/office/drawing/2014/main" id="{4F0F482F-139C-4064-AD28-99F15A429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1200" y="4731173"/>
            <a:ext cx="609600" cy="228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37646" name="Group 14">
            <a:extLst>
              <a:ext uri="{FF2B5EF4-FFF2-40B4-BE49-F238E27FC236}">
                <a16:creationId xmlns:a16="http://schemas.microsoft.com/office/drawing/2014/main" id="{5692685A-9C60-4C79-8620-3AB73F5DE3A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038600"/>
            <a:ext cx="2578100" cy="2260600"/>
            <a:chOff x="3280" y="2400"/>
            <a:chExt cx="1624" cy="1424"/>
          </a:xfrm>
        </p:grpSpPr>
        <p:grpSp>
          <p:nvGrpSpPr>
            <p:cNvPr id="24586" name="Group 15">
              <a:extLst>
                <a:ext uri="{FF2B5EF4-FFF2-40B4-BE49-F238E27FC236}">
                  <a16:creationId xmlns:a16="http://schemas.microsoft.com/office/drawing/2014/main" id="{148CDD8F-3A3D-4BA7-B11B-40E76838EC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3216"/>
              <a:ext cx="1200" cy="384"/>
              <a:chOff x="3792" y="1104"/>
              <a:chExt cx="1200" cy="384"/>
            </a:xfrm>
          </p:grpSpPr>
          <p:sp>
            <p:nvSpPr>
              <p:cNvPr id="24591" name="Rectangle 16">
                <a:extLst>
                  <a:ext uri="{FF2B5EF4-FFF2-40B4-BE49-F238E27FC236}">
                    <a16:creationId xmlns:a16="http://schemas.microsoft.com/office/drawing/2014/main" id="{C013E1BF-FFB2-4CE5-A973-1B21290E8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4592" name="Text Box 17">
                <a:extLst>
                  <a:ext uri="{FF2B5EF4-FFF2-40B4-BE49-F238E27FC236}">
                    <a16:creationId xmlns:a16="http://schemas.microsoft.com/office/drawing/2014/main" id="{008276BC-967A-41AB-9612-02B342D155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0000000</a:t>
                </a:r>
              </a:p>
            </p:txBody>
          </p:sp>
        </p:grpSp>
        <p:sp>
          <p:nvSpPr>
            <p:cNvPr id="24587" name="Text Box 18">
              <a:extLst>
                <a:ext uri="{FF2B5EF4-FFF2-40B4-BE49-F238E27FC236}">
                  <a16:creationId xmlns:a16="http://schemas.microsoft.com/office/drawing/2014/main" id="{78E96906-DC34-4821-BE6F-3A2A361EB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02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p</a:t>
              </a:r>
            </a:p>
          </p:txBody>
        </p:sp>
        <p:sp>
          <p:nvSpPr>
            <p:cNvPr id="24588" name="Freeform 19">
              <a:extLst>
                <a:ext uri="{FF2B5EF4-FFF2-40B4-BE49-F238E27FC236}">
                  <a16:creationId xmlns:a16="http://schemas.microsoft.com/office/drawing/2014/main" id="{072A85F8-C26E-4686-920D-1553EAA4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3360"/>
              <a:ext cx="584" cy="464"/>
            </a:xfrm>
            <a:custGeom>
              <a:avLst/>
              <a:gdLst>
                <a:gd name="T0" fmla="*/ 512 w 584"/>
                <a:gd name="T1" fmla="*/ 248 h 464"/>
                <a:gd name="T2" fmla="*/ 512 w 584"/>
                <a:gd name="T3" fmla="*/ 440 h 464"/>
                <a:gd name="T4" fmla="*/ 80 w 584"/>
                <a:gd name="T5" fmla="*/ 392 h 464"/>
                <a:gd name="T6" fmla="*/ 32 w 584"/>
                <a:gd name="T7" fmla="*/ 56 h 464"/>
                <a:gd name="T8" fmla="*/ 272 w 584"/>
                <a:gd name="T9" fmla="*/ 56 h 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4" h="464">
                  <a:moveTo>
                    <a:pt x="512" y="248"/>
                  </a:moveTo>
                  <a:cubicBezTo>
                    <a:pt x="548" y="332"/>
                    <a:pt x="584" y="416"/>
                    <a:pt x="512" y="440"/>
                  </a:cubicBezTo>
                  <a:cubicBezTo>
                    <a:pt x="440" y="464"/>
                    <a:pt x="160" y="456"/>
                    <a:pt x="80" y="392"/>
                  </a:cubicBezTo>
                  <a:cubicBezTo>
                    <a:pt x="0" y="328"/>
                    <a:pt x="0" y="112"/>
                    <a:pt x="32" y="56"/>
                  </a:cubicBezTo>
                  <a:cubicBezTo>
                    <a:pt x="64" y="0"/>
                    <a:pt x="232" y="56"/>
                    <a:pt x="272" y="56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Line 20">
              <a:extLst>
                <a:ext uri="{FF2B5EF4-FFF2-40B4-BE49-F238E27FC236}">
                  <a16:creationId xmlns:a16="http://schemas.microsoft.com/office/drawing/2014/main" id="{3829EFFA-714D-4AC8-9DF7-A8A0C6B29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400"/>
              <a:ext cx="480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Freeform 21">
              <a:extLst>
                <a:ext uri="{FF2B5EF4-FFF2-40B4-BE49-F238E27FC236}">
                  <a16:creationId xmlns:a16="http://schemas.microsoft.com/office/drawing/2014/main" id="{F1273B4F-224E-4BBB-8FE2-8CB690AD9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2880"/>
              <a:ext cx="520" cy="912"/>
            </a:xfrm>
            <a:custGeom>
              <a:avLst/>
              <a:gdLst>
                <a:gd name="T0" fmla="*/ 0 w 520"/>
                <a:gd name="T1" fmla="*/ 720 h 912"/>
                <a:gd name="T2" fmla="*/ 48 w 520"/>
                <a:gd name="T3" fmla="*/ 864 h 912"/>
                <a:gd name="T4" fmla="*/ 240 w 520"/>
                <a:gd name="T5" fmla="*/ 912 h 912"/>
                <a:gd name="T6" fmla="*/ 480 w 520"/>
                <a:gd name="T7" fmla="*/ 864 h 912"/>
                <a:gd name="T8" fmla="*/ 480 w 520"/>
                <a:gd name="T9" fmla="*/ 624 h 912"/>
                <a:gd name="T10" fmla="*/ 480 w 520"/>
                <a:gd name="T11" fmla="*/ 0 h 9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0" h="912">
                  <a:moveTo>
                    <a:pt x="0" y="720"/>
                  </a:moveTo>
                  <a:cubicBezTo>
                    <a:pt x="4" y="776"/>
                    <a:pt x="8" y="832"/>
                    <a:pt x="48" y="864"/>
                  </a:cubicBezTo>
                  <a:cubicBezTo>
                    <a:pt x="88" y="896"/>
                    <a:pt x="168" y="912"/>
                    <a:pt x="240" y="912"/>
                  </a:cubicBezTo>
                  <a:cubicBezTo>
                    <a:pt x="312" y="912"/>
                    <a:pt x="440" y="912"/>
                    <a:pt x="480" y="864"/>
                  </a:cubicBezTo>
                  <a:cubicBezTo>
                    <a:pt x="520" y="816"/>
                    <a:pt x="480" y="768"/>
                    <a:pt x="480" y="624"/>
                  </a:cubicBezTo>
                  <a:cubicBezTo>
                    <a:pt x="480" y="480"/>
                    <a:pt x="480" y="104"/>
                    <a:pt x="480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7654" name="Line 22">
            <a:extLst>
              <a:ext uri="{FF2B5EF4-FFF2-40B4-BE49-F238E27FC236}">
                <a16:creationId xmlns:a16="http://schemas.microsoft.com/office/drawing/2014/main" id="{DEFC99E8-0DB0-4F94-9D7C-6428026EA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4495800"/>
            <a:ext cx="609600" cy="228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7655" name="Freeform 23">
            <a:extLst>
              <a:ext uri="{FF2B5EF4-FFF2-40B4-BE49-F238E27FC236}">
                <a16:creationId xmlns:a16="http://schemas.microsoft.com/office/drawing/2014/main" id="{7E1FF3D6-E247-4648-9CA9-325FC5B75B38}"/>
              </a:ext>
            </a:extLst>
          </p:cNvPr>
          <p:cNvSpPr>
            <a:spLocks/>
          </p:cNvSpPr>
          <p:nvPr/>
        </p:nvSpPr>
        <p:spPr bwMode="auto">
          <a:xfrm>
            <a:off x="2946400" y="3810000"/>
            <a:ext cx="419100" cy="660400"/>
          </a:xfrm>
          <a:custGeom>
            <a:avLst/>
            <a:gdLst>
              <a:gd name="T0" fmla="*/ 0 w 264"/>
              <a:gd name="T1" fmla="*/ 2147483646 h 416"/>
              <a:gd name="T2" fmla="*/ 2147483646 w 264"/>
              <a:gd name="T3" fmla="*/ 2147483646 h 416"/>
              <a:gd name="T4" fmla="*/ 2147483646 w 264"/>
              <a:gd name="T5" fmla="*/ 2147483646 h 416"/>
              <a:gd name="T6" fmla="*/ 2147483646 w 264"/>
              <a:gd name="T7" fmla="*/ 0 h 4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" h="416">
                <a:moveTo>
                  <a:pt x="0" y="144"/>
                </a:moveTo>
                <a:cubicBezTo>
                  <a:pt x="28" y="248"/>
                  <a:pt x="56" y="352"/>
                  <a:pt x="96" y="384"/>
                </a:cubicBezTo>
                <a:cubicBezTo>
                  <a:pt x="136" y="416"/>
                  <a:pt x="216" y="400"/>
                  <a:pt x="240" y="336"/>
                </a:cubicBezTo>
                <a:cubicBezTo>
                  <a:pt x="264" y="272"/>
                  <a:pt x="240" y="56"/>
                  <a:pt x="240" y="0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3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3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59D7B3-236C-F444-771D-14AD0415F70B}"/>
              </a:ext>
            </a:extLst>
          </p:cNvPr>
          <p:cNvSpPr/>
          <p:nvPr/>
        </p:nvSpPr>
        <p:spPr bwMode="auto">
          <a:xfrm>
            <a:off x="419100" y="4038600"/>
            <a:ext cx="8305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D59F635-ED98-490B-A221-B196FD673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Delete</a:t>
            </a:r>
          </a:p>
        </p:txBody>
      </p:sp>
      <p:sp>
        <p:nvSpPr>
          <p:cNvPr id="836611" name="Rectangle 3">
            <a:extLst>
              <a:ext uri="{FF2B5EF4-FFF2-40B4-BE49-F238E27FC236}">
                <a16:creationId xmlns:a16="http://schemas.microsoft.com/office/drawing/2014/main" id="{60A39187-75A7-4F00-8019-F5E942356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Let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 p</a:t>
            </a:r>
            <a:r>
              <a:rPr lang="en-US" altLang="zh-TW" dirty="0">
                <a:ea typeface="新細明體" panose="02020500000000000000" pitchFamily="18" charset="-120"/>
              </a:rPr>
              <a:t> be the node that contains the dictionary pair that is to be deleted.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Case 1: 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has one self pointer. 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p</a:t>
            </a:r>
            <a:r>
              <a:rPr lang="zh-TW" altLang="en-US" sz="2400" dirty="0">
                <a:ea typeface="新細明體" panose="02020500000000000000" pitchFamily="18" charset="-120"/>
              </a:rPr>
              <a:t>搶到了</a:t>
            </a:r>
            <a:r>
              <a:rPr lang="en-US" altLang="zh-TW" sz="2400" dirty="0">
                <a:ea typeface="新細明體" panose="02020500000000000000" pitchFamily="18" charset="-120"/>
              </a:rPr>
              <a:t>parent</a:t>
            </a:r>
            <a:r>
              <a:rPr lang="zh-TW" altLang="en-US" sz="2400" dirty="0">
                <a:ea typeface="新細明體" panose="02020500000000000000" pitchFamily="18" charset="-120"/>
              </a:rPr>
              <a:t>的位置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Case 2: 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has no self pointer.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p</a:t>
            </a:r>
            <a:r>
              <a:rPr lang="zh-TW" altLang="en-US" sz="2400" dirty="0">
                <a:ea typeface="新細明體" panose="02020500000000000000" pitchFamily="18" charset="-120"/>
              </a:rPr>
              <a:t>沒搶到</a:t>
            </a:r>
            <a:r>
              <a:rPr lang="en-US" altLang="zh-TW" sz="2400" dirty="0">
                <a:ea typeface="新細明體" panose="02020500000000000000" pitchFamily="18" charset="-120"/>
              </a:rPr>
              <a:t>parent</a:t>
            </a:r>
            <a:r>
              <a:rPr lang="zh-TW" altLang="en-US" sz="2400" dirty="0">
                <a:ea typeface="新細明體" panose="02020500000000000000" pitchFamily="18" charset="-120"/>
              </a:rPr>
              <a:t>的位置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zh-TW" altLang="en-US" sz="2400" dirty="0">
                <a:ea typeface="新細明體" panose="02020500000000000000" pitchFamily="18" charset="-120"/>
              </a:rPr>
              <a:t>而被安排在</a:t>
            </a:r>
            <a:r>
              <a:rPr lang="en-US" altLang="zh-TW" sz="2400" dirty="0">
                <a:ea typeface="新細明體" panose="02020500000000000000" pitchFamily="18" charset="-120"/>
              </a:rPr>
              <a:t>ancestor</a:t>
            </a:r>
            <a:r>
              <a:rPr lang="zh-TW" altLang="en-US" sz="2400" dirty="0">
                <a:ea typeface="新細明體" panose="02020500000000000000" pitchFamily="18" charset="-120"/>
              </a:rPr>
              <a:t>的位置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746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C53F5E1-455A-4C6B-ADA5-57F472E00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67" y="228600"/>
            <a:ext cx="2921000" cy="685800"/>
          </a:xfrm>
        </p:spPr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Example</a:t>
            </a:r>
            <a:br>
              <a:rPr lang="en-US" altLang="zh-TW" sz="2800" dirty="0">
                <a:ea typeface="新細明體" panose="02020500000000000000" pitchFamily="18" charset="-120"/>
              </a:rPr>
            </a:br>
            <a:r>
              <a:rPr lang="en-US" altLang="zh-TW" sz="2800" dirty="0">
                <a:ea typeface="新細明體" panose="02020500000000000000" pitchFamily="18" charset="-120"/>
              </a:rPr>
              <a:t>(Delete 000</a:t>
            </a:r>
            <a:r>
              <a:rPr lang="en-US" altLang="zh-TW" sz="2800" dirty="0">
                <a:solidFill>
                  <a:srgbClr val="FF0000"/>
                </a:solidFill>
                <a:ea typeface="新細明體" panose="02020500000000000000" pitchFamily="18" charset="-120"/>
              </a:rPr>
              <a:t>000</a:t>
            </a:r>
            <a:r>
              <a:rPr lang="en-US" altLang="zh-TW" sz="2800" dirty="0">
                <a:ea typeface="新細明體" panose="02020500000000000000" pitchFamily="18" charset="-120"/>
              </a:rPr>
              <a:t>0)</a:t>
            </a:r>
          </a:p>
        </p:txBody>
      </p:sp>
      <p:grpSp>
        <p:nvGrpSpPr>
          <p:cNvPr id="34819" name="Group 4">
            <a:extLst>
              <a:ext uri="{FF2B5EF4-FFF2-40B4-BE49-F238E27FC236}">
                <a16:creationId xmlns:a16="http://schemas.microsoft.com/office/drawing/2014/main" id="{E02FBC65-4502-4E12-B2E1-3E7B769ECA6A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1066800"/>
            <a:ext cx="5854700" cy="4762500"/>
            <a:chOff x="200" y="672"/>
            <a:chExt cx="3688" cy="3000"/>
          </a:xfrm>
        </p:grpSpPr>
        <p:sp>
          <p:nvSpPr>
            <p:cNvPr id="34823" name="Line 5">
              <a:extLst>
                <a:ext uri="{FF2B5EF4-FFF2-40B4-BE49-F238E27FC236}">
                  <a16:creationId xmlns:a16="http://schemas.microsoft.com/office/drawing/2014/main" id="{C3A04739-99F5-4756-8D11-E001C4046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016"/>
              <a:ext cx="24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24" name="Group 6">
              <a:extLst>
                <a:ext uri="{FF2B5EF4-FFF2-40B4-BE49-F238E27FC236}">
                  <a16:creationId xmlns:a16="http://schemas.microsoft.com/office/drawing/2014/main" id="{F6AFE594-3AB1-4638-A46C-107F223EBD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" y="1632"/>
              <a:ext cx="1200" cy="384"/>
              <a:chOff x="3792" y="1104"/>
              <a:chExt cx="1200" cy="384"/>
            </a:xfrm>
          </p:grpSpPr>
          <p:sp>
            <p:nvSpPr>
              <p:cNvPr id="34844" name="Rectangle 7">
                <a:extLst>
                  <a:ext uri="{FF2B5EF4-FFF2-40B4-BE49-F238E27FC236}">
                    <a16:creationId xmlns:a16="http://schemas.microsoft.com/office/drawing/2014/main" id="{90814FD9-5645-462F-B59C-DED402B78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4845" name="Text Box 8">
                <a:extLst>
                  <a:ext uri="{FF2B5EF4-FFF2-40B4-BE49-F238E27FC236}">
                    <a16:creationId xmlns:a16="http://schemas.microsoft.com/office/drawing/2014/main" id="{CAE5FAB6-CF44-4C6C-BA2C-4501744C8A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0001000</a:t>
                </a:r>
              </a:p>
            </p:txBody>
          </p:sp>
        </p:grpSp>
        <p:sp>
          <p:nvSpPr>
            <p:cNvPr id="34825" name="Text Box 9">
              <a:extLst>
                <a:ext uri="{FF2B5EF4-FFF2-40B4-BE49-F238E27FC236}">
                  <a16:creationId xmlns:a16="http://schemas.microsoft.com/office/drawing/2014/main" id="{9978D449-AC0A-4E02-A0FD-BF666F685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1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grpSp>
          <p:nvGrpSpPr>
            <p:cNvPr id="34826" name="Group 10">
              <a:extLst>
                <a:ext uri="{FF2B5EF4-FFF2-40B4-BE49-F238E27FC236}">
                  <a16:creationId xmlns:a16="http://schemas.microsoft.com/office/drawing/2014/main" id="{BD4FFA3E-B6B8-4C60-B663-2C26820A9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352"/>
              <a:ext cx="1200" cy="384"/>
              <a:chOff x="3792" y="1104"/>
              <a:chExt cx="1200" cy="384"/>
            </a:xfrm>
          </p:grpSpPr>
          <p:sp>
            <p:nvSpPr>
              <p:cNvPr id="34842" name="Rectangle 11">
                <a:extLst>
                  <a:ext uri="{FF2B5EF4-FFF2-40B4-BE49-F238E27FC236}">
                    <a16:creationId xmlns:a16="http://schemas.microsoft.com/office/drawing/2014/main" id="{F1CFE675-9D56-483F-96CD-A3D3EF702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4843" name="Text Box 12">
                <a:extLst>
                  <a:ext uri="{FF2B5EF4-FFF2-40B4-BE49-F238E27FC236}">
                    <a16:creationId xmlns:a16="http://schemas.microsoft.com/office/drawing/2014/main" id="{D1DC9390-FC08-49E8-84B0-A93B2ABD11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0000000</a:t>
                </a:r>
              </a:p>
            </p:txBody>
          </p:sp>
        </p:grpSp>
        <p:sp>
          <p:nvSpPr>
            <p:cNvPr id="34827" name="Text Box 13">
              <a:extLst>
                <a:ext uri="{FF2B5EF4-FFF2-40B4-BE49-F238E27FC236}">
                  <a16:creationId xmlns:a16="http://schemas.microsoft.com/office/drawing/2014/main" id="{82DC20F6-B2E5-4704-B556-BF442448A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16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grpSp>
          <p:nvGrpSpPr>
            <p:cNvPr id="34828" name="Group 14">
              <a:extLst>
                <a:ext uri="{FF2B5EF4-FFF2-40B4-BE49-F238E27FC236}">
                  <a16:creationId xmlns:a16="http://schemas.microsoft.com/office/drawing/2014/main" id="{DDFCE80A-AB36-416D-A418-8FE00F836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" y="3024"/>
              <a:ext cx="1200" cy="384"/>
              <a:chOff x="3792" y="1104"/>
              <a:chExt cx="1200" cy="384"/>
            </a:xfrm>
          </p:grpSpPr>
          <p:sp>
            <p:nvSpPr>
              <p:cNvPr id="34840" name="Rectangle 15">
                <a:extLst>
                  <a:ext uri="{FF2B5EF4-FFF2-40B4-BE49-F238E27FC236}">
                    <a16:creationId xmlns:a16="http://schemas.microsoft.com/office/drawing/2014/main" id="{E1637FEE-2D0D-4479-B28F-75652D3AC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4841" name="Text Box 16">
                <a:extLst>
                  <a:ext uri="{FF2B5EF4-FFF2-40B4-BE49-F238E27FC236}">
                    <a16:creationId xmlns:a16="http://schemas.microsoft.com/office/drawing/2014/main" id="{BFC38181-3D5D-4DED-A18D-B2DE5659EA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0000010</a:t>
                </a:r>
              </a:p>
            </p:txBody>
          </p:sp>
        </p:grpSp>
        <p:sp>
          <p:nvSpPr>
            <p:cNvPr id="34829" name="Text Box 17">
              <a:extLst>
                <a:ext uri="{FF2B5EF4-FFF2-40B4-BE49-F238E27FC236}">
                  <a16:creationId xmlns:a16="http://schemas.microsoft.com/office/drawing/2014/main" id="{F8A62AF5-9BD1-40E4-91CF-DB1DA208D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283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4830" name="Line 18">
              <a:extLst>
                <a:ext uri="{FF2B5EF4-FFF2-40B4-BE49-F238E27FC236}">
                  <a16:creationId xmlns:a16="http://schemas.microsoft.com/office/drawing/2014/main" id="{A344A678-B69C-4906-AD63-F34674E341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4" y="2736"/>
              <a:ext cx="28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Freeform 19">
              <a:extLst>
                <a:ext uri="{FF2B5EF4-FFF2-40B4-BE49-F238E27FC236}">
                  <a16:creationId xmlns:a16="http://schemas.microsoft.com/office/drawing/2014/main" id="{8120503C-AD26-4540-8D3F-74F234BE0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312"/>
              <a:ext cx="456" cy="272"/>
            </a:xfrm>
            <a:custGeom>
              <a:avLst/>
              <a:gdLst>
                <a:gd name="T0" fmla="*/ 56 w 456"/>
                <a:gd name="T1" fmla="*/ 96 h 272"/>
                <a:gd name="T2" fmla="*/ 56 w 456"/>
                <a:gd name="T3" fmla="*/ 240 h 272"/>
                <a:gd name="T4" fmla="*/ 392 w 456"/>
                <a:gd name="T5" fmla="*/ 240 h 272"/>
                <a:gd name="T6" fmla="*/ 440 w 456"/>
                <a:gd name="T7" fmla="*/ 48 h 272"/>
                <a:gd name="T8" fmla="*/ 296 w 456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272">
                  <a:moveTo>
                    <a:pt x="56" y="96"/>
                  </a:moveTo>
                  <a:cubicBezTo>
                    <a:pt x="28" y="156"/>
                    <a:pt x="0" y="216"/>
                    <a:pt x="56" y="240"/>
                  </a:cubicBezTo>
                  <a:cubicBezTo>
                    <a:pt x="112" y="264"/>
                    <a:pt x="328" y="272"/>
                    <a:pt x="392" y="240"/>
                  </a:cubicBezTo>
                  <a:cubicBezTo>
                    <a:pt x="456" y="208"/>
                    <a:pt x="456" y="88"/>
                    <a:pt x="440" y="48"/>
                  </a:cubicBezTo>
                  <a:cubicBezTo>
                    <a:pt x="424" y="8"/>
                    <a:pt x="320" y="8"/>
                    <a:pt x="296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Freeform 20">
              <a:extLst>
                <a:ext uri="{FF2B5EF4-FFF2-40B4-BE49-F238E27FC236}">
                  <a16:creationId xmlns:a16="http://schemas.microsoft.com/office/drawing/2014/main" id="{3D4B042C-E86E-4AC1-822E-5709AC46F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" y="2552"/>
              <a:ext cx="1144" cy="1120"/>
            </a:xfrm>
            <a:custGeom>
              <a:avLst/>
              <a:gdLst>
                <a:gd name="T0" fmla="*/ 568 w 1144"/>
                <a:gd name="T1" fmla="*/ 856 h 1120"/>
                <a:gd name="T2" fmla="*/ 568 w 1144"/>
                <a:gd name="T3" fmla="*/ 1000 h 1120"/>
                <a:gd name="T4" fmla="*/ 232 w 1144"/>
                <a:gd name="T5" fmla="*/ 1096 h 1120"/>
                <a:gd name="T6" fmla="*/ 88 w 1144"/>
                <a:gd name="T7" fmla="*/ 856 h 1120"/>
                <a:gd name="T8" fmla="*/ 40 w 1144"/>
                <a:gd name="T9" fmla="*/ 280 h 1120"/>
                <a:gd name="T10" fmla="*/ 328 w 1144"/>
                <a:gd name="T11" fmla="*/ 40 h 1120"/>
                <a:gd name="T12" fmla="*/ 1144 w 1144"/>
                <a:gd name="T13" fmla="*/ 40 h 1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44" h="1120">
                  <a:moveTo>
                    <a:pt x="568" y="856"/>
                  </a:moveTo>
                  <a:cubicBezTo>
                    <a:pt x="596" y="908"/>
                    <a:pt x="624" y="960"/>
                    <a:pt x="568" y="1000"/>
                  </a:cubicBezTo>
                  <a:cubicBezTo>
                    <a:pt x="512" y="1040"/>
                    <a:pt x="312" y="1120"/>
                    <a:pt x="232" y="1096"/>
                  </a:cubicBezTo>
                  <a:cubicBezTo>
                    <a:pt x="152" y="1072"/>
                    <a:pt x="120" y="992"/>
                    <a:pt x="88" y="856"/>
                  </a:cubicBezTo>
                  <a:cubicBezTo>
                    <a:pt x="56" y="720"/>
                    <a:pt x="0" y="416"/>
                    <a:pt x="40" y="280"/>
                  </a:cubicBezTo>
                  <a:cubicBezTo>
                    <a:pt x="80" y="144"/>
                    <a:pt x="144" y="80"/>
                    <a:pt x="328" y="40"/>
                  </a:cubicBezTo>
                  <a:cubicBezTo>
                    <a:pt x="512" y="0"/>
                    <a:pt x="1008" y="40"/>
                    <a:pt x="1144" y="4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33" name="Group 21">
              <a:extLst>
                <a:ext uri="{FF2B5EF4-FFF2-40B4-BE49-F238E27FC236}">
                  <a16:creationId xmlns:a16="http://schemas.microsoft.com/office/drawing/2014/main" id="{6487AFF1-7FB4-4101-BE29-A4ED26F3D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864"/>
              <a:ext cx="1200" cy="384"/>
              <a:chOff x="3792" y="1104"/>
              <a:chExt cx="1200" cy="384"/>
            </a:xfrm>
          </p:grpSpPr>
          <p:sp>
            <p:nvSpPr>
              <p:cNvPr id="34838" name="Rectangle 22">
                <a:extLst>
                  <a:ext uri="{FF2B5EF4-FFF2-40B4-BE49-F238E27FC236}">
                    <a16:creationId xmlns:a16="http://schemas.microsoft.com/office/drawing/2014/main" id="{8BA8BC0F-D923-48A3-8DE4-805185FD7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4839" name="Text Box 23">
                <a:extLst>
                  <a:ext uri="{FF2B5EF4-FFF2-40B4-BE49-F238E27FC236}">
                    <a16:creationId xmlns:a16="http://schemas.microsoft.com/office/drawing/2014/main" id="{1777E4BA-46F4-4BC2-8075-AAAE593535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0000101</a:t>
                </a:r>
              </a:p>
            </p:txBody>
          </p:sp>
        </p:grpSp>
        <p:sp>
          <p:nvSpPr>
            <p:cNvPr id="34834" name="Text Box 24">
              <a:extLst>
                <a:ext uri="{FF2B5EF4-FFF2-40B4-BE49-F238E27FC236}">
                  <a16:creationId xmlns:a16="http://schemas.microsoft.com/office/drawing/2014/main" id="{E7AFCA16-2295-440B-80D7-0342BC3B5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67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4835" name="Line 25">
              <a:extLst>
                <a:ext uri="{FF2B5EF4-FFF2-40B4-BE49-F238E27FC236}">
                  <a16:creationId xmlns:a16="http://schemas.microsoft.com/office/drawing/2014/main" id="{3B69373D-EC70-455B-9F1C-076AAC1427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1248"/>
              <a:ext cx="288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Freeform 26">
              <a:extLst>
                <a:ext uri="{FF2B5EF4-FFF2-40B4-BE49-F238E27FC236}">
                  <a16:creationId xmlns:a16="http://schemas.microsoft.com/office/drawing/2014/main" id="{F26BF2E4-D295-4D1C-BBFD-ACE61CBA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" y="1248"/>
              <a:ext cx="1568" cy="1872"/>
            </a:xfrm>
            <a:custGeom>
              <a:avLst/>
              <a:gdLst>
                <a:gd name="T0" fmla="*/ 184 w 1568"/>
                <a:gd name="T1" fmla="*/ 1488 h 1872"/>
                <a:gd name="T2" fmla="*/ 184 w 1568"/>
                <a:gd name="T3" fmla="*/ 1680 h 1872"/>
                <a:gd name="T4" fmla="*/ 1288 w 1568"/>
                <a:gd name="T5" fmla="*/ 1776 h 1872"/>
                <a:gd name="T6" fmla="*/ 1528 w 1568"/>
                <a:gd name="T7" fmla="*/ 1104 h 1872"/>
                <a:gd name="T8" fmla="*/ 1528 w 1568"/>
                <a:gd name="T9" fmla="*/ 0 h 1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8" h="1872">
                  <a:moveTo>
                    <a:pt x="184" y="1488"/>
                  </a:moveTo>
                  <a:cubicBezTo>
                    <a:pt x="92" y="1560"/>
                    <a:pt x="0" y="1632"/>
                    <a:pt x="184" y="1680"/>
                  </a:cubicBezTo>
                  <a:cubicBezTo>
                    <a:pt x="368" y="1728"/>
                    <a:pt x="1064" y="1872"/>
                    <a:pt x="1288" y="1776"/>
                  </a:cubicBezTo>
                  <a:cubicBezTo>
                    <a:pt x="1512" y="1680"/>
                    <a:pt x="1488" y="1400"/>
                    <a:pt x="1528" y="1104"/>
                  </a:cubicBezTo>
                  <a:cubicBezTo>
                    <a:pt x="1568" y="808"/>
                    <a:pt x="1528" y="184"/>
                    <a:pt x="1528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Freeform 27">
              <a:extLst>
                <a:ext uri="{FF2B5EF4-FFF2-40B4-BE49-F238E27FC236}">
                  <a16:creationId xmlns:a16="http://schemas.microsoft.com/office/drawing/2014/main" id="{0AE80FB6-7044-4A82-893E-EB3EF4631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1760"/>
              <a:ext cx="512" cy="520"/>
            </a:xfrm>
            <a:custGeom>
              <a:avLst/>
              <a:gdLst>
                <a:gd name="T0" fmla="*/ 64 w 512"/>
                <a:gd name="T1" fmla="*/ 256 h 520"/>
                <a:gd name="T2" fmla="*/ 64 w 512"/>
                <a:gd name="T3" fmla="*/ 496 h 520"/>
                <a:gd name="T4" fmla="*/ 448 w 512"/>
                <a:gd name="T5" fmla="*/ 400 h 520"/>
                <a:gd name="T6" fmla="*/ 448 w 512"/>
                <a:gd name="T7" fmla="*/ 64 h 520"/>
                <a:gd name="T8" fmla="*/ 304 w 512"/>
                <a:gd name="T9" fmla="*/ 16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520">
                  <a:moveTo>
                    <a:pt x="64" y="256"/>
                  </a:moveTo>
                  <a:cubicBezTo>
                    <a:pt x="32" y="364"/>
                    <a:pt x="0" y="472"/>
                    <a:pt x="64" y="496"/>
                  </a:cubicBezTo>
                  <a:cubicBezTo>
                    <a:pt x="128" y="520"/>
                    <a:pt x="384" y="472"/>
                    <a:pt x="448" y="400"/>
                  </a:cubicBezTo>
                  <a:cubicBezTo>
                    <a:pt x="512" y="328"/>
                    <a:pt x="472" y="128"/>
                    <a:pt x="448" y="64"/>
                  </a:cubicBezTo>
                  <a:cubicBezTo>
                    <a:pt x="424" y="0"/>
                    <a:pt x="328" y="24"/>
                    <a:pt x="304" y="16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1FB96AB8-BD98-476F-9491-9FD5EEB11B12}"/>
                  </a:ext>
                </a:extLst>
              </p14:cNvPr>
              <p14:cNvContentPartPr/>
              <p14:nvPr/>
            </p14:nvContentPartPr>
            <p14:xfrm>
              <a:off x="4887360" y="2244600"/>
              <a:ext cx="3769200" cy="387000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1FB96AB8-BD98-476F-9491-9FD5EEB11B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4400" y="2231640"/>
                <a:ext cx="3795120" cy="38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CAE738C5-6684-4EB9-85C2-7D0B24F5BF24}"/>
                  </a:ext>
                </a:extLst>
              </p14:cNvPr>
              <p14:cNvContentPartPr/>
              <p14:nvPr/>
            </p14:nvContentPartPr>
            <p14:xfrm>
              <a:off x="1632240" y="3486600"/>
              <a:ext cx="5157720" cy="16009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CAE738C5-6684-4EB9-85C2-7D0B24F5BF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2880" y="3477240"/>
                <a:ext cx="5176440" cy="16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2C1CF4F7-00AE-4CCB-A4D0-72316DAFBF46}"/>
                  </a:ext>
                </a:extLst>
              </p14:cNvPr>
              <p14:cNvContentPartPr/>
              <p14:nvPr/>
            </p14:nvContentPartPr>
            <p14:xfrm>
              <a:off x="1354680" y="3078000"/>
              <a:ext cx="868320" cy="3632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2C1CF4F7-00AE-4CCB-A4D0-72316DAFBF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45320" y="3068640"/>
                <a:ext cx="887040" cy="3819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字方塊 4"/>
          <p:cNvSpPr txBox="1"/>
          <p:nvPr/>
        </p:nvSpPr>
        <p:spPr>
          <a:xfrm>
            <a:off x="3213100" y="58949"/>
            <a:ext cx="586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Step 1: 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找到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(i.e., 0000000)</a:t>
            </a:r>
          </a:p>
          <a:p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Step 2: 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找到與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相像的資料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，且當時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贏了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而佔住了一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branch node (in terms of common prefix)</a:t>
            </a:r>
          </a:p>
          <a:p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Step 3: 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刪除一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branch node (i.e., 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綠色的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b) (in corresponding compressed tries),  representing a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與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的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maximum common prefix</a:t>
            </a:r>
          </a:p>
          <a:p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Step 4: b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取代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a (a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所在的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branch node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改為儲存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的資料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3772" y="1080650"/>
            <a:ext cx="28018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6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  <a:p>
            <a:endParaRPr lang="en-US" altLang="zh-TW" sz="16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  <a:p>
            <a:endParaRPr lang="en-US" altLang="zh-TW" sz="16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  <a:p>
            <a:endParaRPr lang="en-US" altLang="zh-TW" sz="16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  <a:p>
            <a:endParaRPr lang="en-US" altLang="zh-TW" sz="16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1600" b="1" u="sng" dirty="0">
                <a:solidFill>
                  <a:srgbClr val="FF0000"/>
                </a:solidFill>
              </a:rPr>
              <a:t>Steps 1 &amp; 2</a:t>
            </a:r>
            <a:r>
              <a:rPr lang="zh-TW" altLang="en-US" sz="1600" b="1" u="sng" dirty="0">
                <a:solidFill>
                  <a:srgbClr val="FF0000"/>
                </a:solidFill>
              </a:rPr>
              <a:t>在探索</a:t>
            </a:r>
            <a:r>
              <a:rPr lang="en-US" altLang="zh-TW" sz="1600" b="1" u="sng" dirty="0">
                <a:solidFill>
                  <a:srgbClr val="FF0000"/>
                </a:solidFill>
              </a:rPr>
              <a:t>tries</a:t>
            </a:r>
            <a:r>
              <a:rPr lang="zh-TW" altLang="en-US" sz="1600" b="1" u="sng" dirty="0">
                <a:solidFill>
                  <a:srgbClr val="FF0000"/>
                </a:solidFill>
              </a:rPr>
              <a:t>的結構</a:t>
            </a:r>
            <a:r>
              <a:rPr lang="en-US" altLang="zh-TW" sz="1600" b="1" u="sng" dirty="0">
                <a:solidFill>
                  <a:srgbClr val="FF0000"/>
                </a:solidFill>
              </a:rPr>
              <a:t>!!!</a:t>
            </a:r>
            <a:endParaRPr lang="zh-TW" altLang="en-US" sz="1600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筆跡 7"/>
              <p14:cNvContentPartPr/>
              <p14:nvPr/>
            </p14:nvContentPartPr>
            <p14:xfrm>
              <a:off x="66960" y="90720"/>
              <a:ext cx="3202200" cy="2918520"/>
            </p14:xfrm>
          </p:contentPart>
        </mc:Choice>
        <mc:Fallback xmlns="">
          <p:pic>
            <p:nvPicPr>
              <p:cNvPr id="8" name="筆跡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600" y="81360"/>
                <a:ext cx="3220920" cy="29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筆跡 6"/>
              <p14:cNvContentPartPr/>
              <p14:nvPr/>
            </p14:nvContentPartPr>
            <p14:xfrm>
              <a:off x="4435920" y="5659200"/>
              <a:ext cx="631440" cy="343440"/>
            </p14:xfrm>
          </p:contentPart>
        </mc:Choice>
        <mc:Fallback xmlns="">
          <p:pic>
            <p:nvPicPr>
              <p:cNvPr id="7" name="筆跡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26560" y="5649840"/>
                <a:ext cx="650160" cy="36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5" name="Group 4">
            <a:extLst>
              <a:ext uri="{FF2B5EF4-FFF2-40B4-BE49-F238E27FC236}">
                <a16:creationId xmlns:a16="http://schemas.microsoft.com/office/drawing/2014/main" id="{8B9606F5-142E-4EEB-B6E3-2EF1CB38845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33400"/>
            <a:ext cx="5854700" cy="4762500"/>
            <a:chOff x="200" y="672"/>
            <a:chExt cx="3688" cy="3000"/>
          </a:xfrm>
        </p:grpSpPr>
        <p:sp>
          <p:nvSpPr>
            <p:cNvPr id="33799" name="Line 5">
              <a:extLst>
                <a:ext uri="{FF2B5EF4-FFF2-40B4-BE49-F238E27FC236}">
                  <a16:creationId xmlns:a16="http://schemas.microsoft.com/office/drawing/2014/main" id="{BD48EECF-E285-40DF-BE2C-98FB53350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016"/>
              <a:ext cx="24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00" name="Group 6">
              <a:extLst>
                <a:ext uri="{FF2B5EF4-FFF2-40B4-BE49-F238E27FC236}">
                  <a16:creationId xmlns:a16="http://schemas.microsoft.com/office/drawing/2014/main" id="{8F6A9836-2668-4700-A1B8-BB33F6DF3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" y="1632"/>
              <a:ext cx="1200" cy="384"/>
              <a:chOff x="3792" y="1104"/>
              <a:chExt cx="1200" cy="384"/>
            </a:xfrm>
          </p:grpSpPr>
          <p:sp>
            <p:nvSpPr>
              <p:cNvPr id="33820" name="Rectangle 7">
                <a:extLst>
                  <a:ext uri="{FF2B5EF4-FFF2-40B4-BE49-F238E27FC236}">
                    <a16:creationId xmlns:a16="http://schemas.microsoft.com/office/drawing/2014/main" id="{1A59977F-5291-4171-B3EB-606B4C6C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3821" name="Text Box 8">
                <a:extLst>
                  <a:ext uri="{FF2B5EF4-FFF2-40B4-BE49-F238E27FC236}">
                    <a16:creationId xmlns:a16="http://schemas.microsoft.com/office/drawing/2014/main" id="{20DA6F6B-2446-4738-9543-9BDDC0868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 dirty="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0001000</a:t>
                </a:r>
              </a:p>
            </p:txBody>
          </p:sp>
        </p:grpSp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94789B03-F5AD-42E5-8C5D-B813E77AD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1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grpSp>
          <p:nvGrpSpPr>
            <p:cNvPr id="33802" name="Group 10">
              <a:extLst>
                <a:ext uri="{FF2B5EF4-FFF2-40B4-BE49-F238E27FC236}">
                  <a16:creationId xmlns:a16="http://schemas.microsoft.com/office/drawing/2014/main" id="{0DCE2EA4-D198-48A3-9627-E593CB8834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352"/>
              <a:ext cx="1200" cy="384"/>
              <a:chOff x="3792" y="1104"/>
              <a:chExt cx="1200" cy="384"/>
            </a:xfrm>
          </p:grpSpPr>
          <p:sp>
            <p:nvSpPr>
              <p:cNvPr id="33818" name="Rectangle 11">
                <a:extLst>
                  <a:ext uri="{FF2B5EF4-FFF2-40B4-BE49-F238E27FC236}">
                    <a16:creationId xmlns:a16="http://schemas.microsoft.com/office/drawing/2014/main" id="{8329E105-5218-46C2-B094-04A3A400C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3819" name="Text Box 12">
                <a:extLst>
                  <a:ext uri="{FF2B5EF4-FFF2-40B4-BE49-F238E27FC236}">
                    <a16:creationId xmlns:a16="http://schemas.microsoft.com/office/drawing/2014/main" id="{C93442FA-5C78-4B48-A793-193550AB5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0000000</a:t>
                </a:r>
              </a:p>
            </p:txBody>
          </p:sp>
        </p:grpSp>
        <p:sp>
          <p:nvSpPr>
            <p:cNvPr id="33803" name="Text Box 13">
              <a:extLst>
                <a:ext uri="{FF2B5EF4-FFF2-40B4-BE49-F238E27FC236}">
                  <a16:creationId xmlns:a16="http://schemas.microsoft.com/office/drawing/2014/main" id="{ED61364D-16DF-46B7-B394-EC4E99597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16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grpSp>
          <p:nvGrpSpPr>
            <p:cNvPr id="33804" name="Group 14">
              <a:extLst>
                <a:ext uri="{FF2B5EF4-FFF2-40B4-BE49-F238E27FC236}">
                  <a16:creationId xmlns:a16="http://schemas.microsoft.com/office/drawing/2014/main" id="{D2EC3E2D-BDBF-49FF-B54C-AD78D259B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" y="3024"/>
              <a:ext cx="1200" cy="384"/>
              <a:chOff x="3792" y="1104"/>
              <a:chExt cx="1200" cy="384"/>
            </a:xfrm>
          </p:grpSpPr>
          <p:sp>
            <p:nvSpPr>
              <p:cNvPr id="33816" name="Rectangle 15">
                <a:extLst>
                  <a:ext uri="{FF2B5EF4-FFF2-40B4-BE49-F238E27FC236}">
                    <a16:creationId xmlns:a16="http://schemas.microsoft.com/office/drawing/2014/main" id="{DF3F9474-6A15-4739-B8B8-7D6BD3619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3817" name="Text Box 16">
                <a:extLst>
                  <a:ext uri="{FF2B5EF4-FFF2-40B4-BE49-F238E27FC236}">
                    <a16:creationId xmlns:a16="http://schemas.microsoft.com/office/drawing/2014/main" id="{9F1CE145-744C-4BA6-85BC-4C6D4633E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0000010</a:t>
                </a:r>
              </a:p>
            </p:txBody>
          </p:sp>
        </p:grpSp>
        <p:sp>
          <p:nvSpPr>
            <p:cNvPr id="33805" name="Text Box 17">
              <a:extLst>
                <a:ext uri="{FF2B5EF4-FFF2-40B4-BE49-F238E27FC236}">
                  <a16:creationId xmlns:a16="http://schemas.microsoft.com/office/drawing/2014/main" id="{86B13F5C-E33D-471A-89FE-9A46DE423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283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3806" name="Line 18">
              <a:extLst>
                <a:ext uri="{FF2B5EF4-FFF2-40B4-BE49-F238E27FC236}">
                  <a16:creationId xmlns:a16="http://schemas.microsoft.com/office/drawing/2014/main" id="{4B038048-AED8-4B73-9E56-DDEFEA9BC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4" y="2736"/>
              <a:ext cx="28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Freeform 19">
              <a:extLst>
                <a:ext uri="{FF2B5EF4-FFF2-40B4-BE49-F238E27FC236}">
                  <a16:creationId xmlns:a16="http://schemas.microsoft.com/office/drawing/2014/main" id="{B4EB9FDB-86FD-4CD8-81CE-FEB87EF1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312"/>
              <a:ext cx="456" cy="272"/>
            </a:xfrm>
            <a:custGeom>
              <a:avLst/>
              <a:gdLst>
                <a:gd name="T0" fmla="*/ 56 w 456"/>
                <a:gd name="T1" fmla="*/ 96 h 272"/>
                <a:gd name="T2" fmla="*/ 56 w 456"/>
                <a:gd name="T3" fmla="*/ 240 h 272"/>
                <a:gd name="T4" fmla="*/ 392 w 456"/>
                <a:gd name="T5" fmla="*/ 240 h 272"/>
                <a:gd name="T6" fmla="*/ 440 w 456"/>
                <a:gd name="T7" fmla="*/ 48 h 272"/>
                <a:gd name="T8" fmla="*/ 296 w 456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272">
                  <a:moveTo>
                    <a:pt x="56" y="96"/>
                  </a:moveTo>
                  <a:cubicBezTo>
                    <a:pt x="28" y="156"/>
                    <a:pt x="0" y="216"/>
                    <a:pt x="56" y="240"/>
                  </a:cubicBezTo>
                  <a:cubicBezTo>
                    <a:pt x="112" y="264"/>
                    <a:pt x="328" y="272"/>
                    <a:pt x="392" y="240"/>
                  </a:cubicBezTo>
                  <a:cubicBezTo>
                    <a:pt x="456" y="208"/>
                    <a:pt x="456" y="88"/>
                    <a:pt x="440" y="48"/>
                  </a:cubicBezTo>
                  <a:cubicBezTo>
                    <a:pt x="424" y="8"/>
                    <a:pt x="320" y="8"/>
                    <a:pt x="296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Freeform 20">
              <a:extLst>
                <a:ext uri="{FF2B5EF4-FFF2-40B4-BE49-F238E27FC236}">
                  <a16:creationId xmlns:a16="http://schemas.microsoft.com/office/drawing/2014/main" id="{D6DD0AFF-8AF8-40F3-9F1C-5AF9117E9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" y="2552"/>
              <a:ext cx="1144" cy="1120"/>
            </a:xfrm>
            <a:custGeom>
              <a:avLst/>
              <a:gdLst>
                <a:gd name="T0" fmla="*/ 568 w 1144"/>
                <a:gd name="T1" fmla="*/ 856 h 1120"/>
                <a:gd name="T2" fmla="*/ 568 w 1144"/>
                <a:gd name="T3" fmla="*/ 1000 h 1120"/>
                <a:gd name="T4" fmla="*/ 232 w 1144"/>
                <a:gd name="T5" fmla="*/ 1096 h 1120"/>
                <a:gd name="T6" fmla="*/ 88 w 1144"/>
                <a:gd name="T7" fmla="*/ 856 h 1120"/>
                <a:gd name="T8" fmla="*/ 40 w 1144"/>
                <a:gd name="T9" fmla="*/ 280 h 1120"/>
                <a:gd name="T10" fmla="*/ 328 w 1144"/>
                <a:gd name="T11" fmla="*/ 40 h 1120"/>
                <a:gd name="T12" fmla="*/ 1144 w 1144"/>
                <a:gd name="T13" fmla="*/ 40 h 1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44" h="1120">
                  <a:moveTo>
                    <a:pt x="568" y="856"/>
                  </a:moveTo>
                  <a:cubicBezTo>
                    <a:pt x="596" y="908"/>
                    <a:pt x="624" y="960"/>
                    <a:pt x="568" y="1000"/>
                  </a:cubicBezTo>
                  <a:cubicBezTo>
                    <a:pt x="512" y="1040"/>
                    <a:pt x="312" y="1120"/>
                    <a:pt x="232" y="1096"/>
                  </a:cubicBezTo>
                  <a:cubicBezTo>
                    <a:pt x="152" y="1072"/>
                    <a:pt x="120" y="992"/>
                    <a:pt x="88" y="856"/>
                  </a:cubicBezTo>
                  <a:cubicBezTo>
                    <a:pt x="56" y="720"/>
                    <a:pt x="0" y="416"/>
                    <a:pt x="40" y="280"/>
                  </a:cubicBezTo>
                  <a:cubicBezTo>
                    <a:pt x="80" y="144"/>
                    <a:pt x="144" y="80"/>
                    <a:pt x="328" y="40"/>
                  </a:cubicBezTo>
                  <a:cubicBezTo>
                    <a:pt x="512" y="0"/>
                    <a:pt x="1008" y="40"/>
                    <a:pt x="1144" y="4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09" name="Group 21">
              <a:extLst>
                <a:ext uri="{FF2B5EF4-FFF2-40B4-BE49-F238E27FC236}">
                  <a16:creationId xmlns:a16="http://schemas.microsoft.com/office/drawing/2014/main" id="{B08F487C-277C-47E0-A4C0-986782C4A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864"/>
              <a:ext cx="1200" cy="384"/>
              <a:chOff x="3792" y="1104"/>
              <a:chExt cx="1200" cy="384"/>
            </a:xfrm>
          </p:grpSpPr>
          <p:sp>
            <p:nvSpPr>
              <p:cNvPr id="33814" name="Rectangle 22">
                <a:extLst>
                  <a:ext uri="{FF2B5EF4-FFF2-40B4-BE49-F238E27FC236}">
                    <a16:creationId xmlns:a16="http://schemas.microsoft.com/office/drawing/2014/main" id="{76DC9C0B-0CC6-47F9-B835-82B2A818A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3815" name="Text Box 23">
                <a:extLst>
                  <a:ext uri="{FF2B5EF4-FFF2-40B4-BE49-F238E27FC236}">
                    <a16:creationId xmlns:a16="http://schemas.microsoft.com/office/drawing/2014/main" id="{1065B25F-DF45-4E8F-8FD9-AB46068C2A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 dirty="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0000101</a:t>
                </a:r>
              </a:p>
            </p:txBody>
          </p:sp>
        </p:grpSp>
        <p:sp>
          <p:nvSpPr>
            <p:cNvPr id="33810" name="Text Box 24">
              <a:extLst>
                <a:ext uri="{FF2B5EF4-FFF2-40B4-BE49-F238E27FC236}">
                  <a16:creationId xmlns:a16="http://schemas.microsoft.com/office/drawing/2014/main" id="{13FE143D-2A40-4EBC-B11E-092A71C18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67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3811" name="Line 25">
              <a:extLst>
                <a:ext uri="{FF2B5EF4-FFF2-40B4-BE49-F238E27FC236}">
                  <a16:creationId xmlns:a16="http://schemas.microsoft.com/office/drawing/2014/main" id="{151F10EA-AAAD-47D6-8A8A-A9F5C86DE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1248"/>
              <a:ext cx="288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Freeform 26">
              <a:extLst>
                <a:ext uri="{FF2B5EF4-FFF2-40B4-BE49-F238E27FC236}">
                  <a16:creationId xmlns:a16="http://schemas.microsoft.com/office/drawing/2014/main" id="{2E1FDCBC-BA6B-4B6D-8770-D8237A1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" y="1248"/>
              <a:ext cx="1568" cy="1872"/>
            </a:xfrm>
            <a:custGeom>
              <a:avLst/>
              <a:gdLst>
                <a:gd name="T0" fmla="*/ 184 w 1568"/>
                <a:gd name="T1" fmla="*/ 1488 h 1872"/>
                <a:gd name="T2" fmla="*/ 184 w 1568"/>
                <a:gd name="T3" fmla="*/ 1680 h 1872"/>
                <a:gd name="T4" fmla="*/ 1288 w 1568"/>
                <a:gd name="T5" fmla="*/ 1776 h 1872"/>
                <a:gd name="T6" fmla="*/ 1528 w 1568"/>
                <a:gd name="T7" fmla="*/ 1104 h 1872"/>
                <a:gd name="T8" fmla="*/ 1528 w 1568"/>
                <a:gd name="T9" fmla="*/ 0 h 1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8" h="1872">
                  <a:moveTo>
                    <a:pt x="184" y="1488"/>
                  </a:moveTo>
                  <a:cubicBezTo>
                    <a:pt x="92" y="1560"/>
                    <a:pt x="0" y="1632"/>
                    <a:pt x="184" y="1680"/>
                  </a:cubicBezTo>
                  <a:cubicBezTo>
                    <a:pt x="368" y="1728"/>
                    <a:pt x="1064" y="1872"/>
                    <a:pt x="1288" y="1776"/>
                  </a:cubicBezTo>
                  <a:cubicBezTo>
                    <a:pt x="1512" y="1680"/>
                    <a:pt x="1488" y="1400"/>
                    <a:pt x="1528" y="1104"/>
                  </a:cubicBezTo>
                  <a:cubicBezTo>
                    <a:pt x="1568" y="808"/>
                    <a:pt x="1528" y="184"/>
                    <a:pt x="1528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Freeform 27">
              <a:extLst>
                <a:ext uri="{FF2B5EF4-FFF2-40B4-BE49-F238E27FC236}">
                  <a16:creationId xmlns:a16="http://schemas.microsoft.com/office/drawing/2014/main" id="{DFF9CDF5-449A-4DC9-A701-0DEFE1F28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1760"/>
              <a:ext cx="512" cy="520"/>
            </a:xfrm>
            <a:custGeom>
              <a:avLst/>
              <a:gdLst>
                <a:gd name="T0" fmla="*/ 64 w 512"/>
                <a:gd name="T1" fmla="*/ 256 h 520"/>
                <a:gd name="T2" fmla="*/ 64 w 512"/>
                <a:gd name="T3" fmla="*/ 496 h 520"/>
                <a:gd name="T4" fmla="*/ 448 w 512"/>
                <a:gd name="T5" fmla="*/ 400 h 520"/>
                <a:gd name="T6" fmla="*/ 448 w 512"/>
                <a:gd name="T7" fmla="*/ 64 h 520"/>
                <a:gd name="T8" fmla="*/ 304 w 512"/>
                <a:gd name="T9" fmla="*/ 16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520">
                  <a:moveTo>
                    <a:pt x="64" y="256"/>
                  </a:moveTo>
                  <a:cubicBezTo>
                    <a:pt x="32" y="364"/>
                    <a:pt x="0" y="472"/>
                    <a:pt x="64" y="496"/>
                  </a:cubicBezTo>
                  <a:cubicBezTo>
                    <a:pt x="128" y="520"/>
                    <a:pt x="384" y="472"/>
                    <a:pt x="448" y="400"/>
                  </a:cubicBezTo>
                  <a:cubicBezTo>
                    <a:pt x="512" y="328"/>
                    <a:pt x="472" y="128"/>
                    <a:pt x="448" y="64"/>
                  </a:cubicBezTo>
                  <a:cubicBezTo>
                    <a:pt x="424" y="0"/>
                    <a:pt x="328" y="24"/>
                    <a:pt x="304" y="16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8804F311-33DC-4D06-AF50-3951081F9520}"/>
                  </a:ext>
                </a:extLst>
              </p14:cNvPr>
              <p14:cNvContentPartPr/>
              <p14:nvPr/>
            </p14:nvContentPartPr>
            <p14:xfrm>
              <a:off x="5103260" y="1711200"/>
              <a:ext cx="3769200" cy="387000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8804F311-33DC-4D06-AF50-3951081F95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0300" y="1698240"/>
                <a:ext cx="3795120" cy="38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20FC70FB-5007-4377-9817-EC155888A3AB}"/>
                  </a:ext>
                </a:extLst>
              </p14:cNvPr>
              <p14:cNvContentPartPr/>
              <p14:nvPr/>
            </p14:nvContentPartPr>
            <p14:xfrm>
              <a:off x="3159940" y="304800"/>
              <a:ext cx="868320" cy="3632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20FC70FB-5007-4377-9817-EC155888A3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6980" y="291840"/>
                <a:ext cx="8942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6DBA3FDA-547F-42BA-874D-8E4794D197B7}"/>
                  </a:ext>
                </a:extLst>
              </p14:cNvPr>
              <p14:cNvContentPartPr/>
              <p14:nvPr/>
            </p14:nvContentPartPr>
            <p14:xfrm>
              <a:off x="4156100" y="351840"/>
              <a:ext cx="4793400" cy="45828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6DBA3FDA-547F-42BA-874D-8E4794D197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6740" y="342480"/>
                <a:ext cx="4812120" cy="46015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文字方塊 30"/>
          <p:cNvSpPr txBox="1"/>
          <p:nvPr/>
        </p:nvSpPr>
        <p:spPr>
          <a:xfrm>
            <a:off x="215900" y="5336467"/>
            <a:ext cx="5866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Step 1: 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找到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(i.e., 0000101)</a:t>
            </a:r>
          </a:p>
          <a:p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Step 2: 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找到與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相像的資料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a (or b)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，且當時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a (not b) 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贏了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而佔住了一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branch node (in terms of common prefix)</a:t>
            </a:r>
          </a:p>
          <a:p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Step 3: 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刪除一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branch node (i.e., 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綠色的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a) (in corresponding compressed tries)</a:t>
            </a:r>
          </a:p>
          <a:p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Step 4: a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取代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c (c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所在的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branch node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改為儲存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</a:rPr>
              <a:t>的資料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A57E4B9-E302-5D15-E199-DC6F776CF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000" y="152400"/>
            <a:ext cx="2959100" cy="685800"/>
          </a:xfrm>
        </p:spPr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Example</a:t>
            </a:r>
            <a:br>
              <a:rPr lang="en-US" altLang="zh-TW" sz="2800" dirty="0">
                <a:ea typeface="新細明體" panose="02020500000000000000" pitchFamily="18" charset="-120"/>
              </a:rPr>
            </a:br>
            <a:r>
              <a:rPr lang="en-US" altLang="zh-TW" sz="2800" dirty="0">
                <a:ea typeface="新細明體" panose="02020500000000000000" pitchFamily="18" charset="-120"/>
              </a:rPr>
              <a:t>(Delete 000</a:t>
            </a:r>
            <a:r>
              <a:rPr lang="en-US" altLang="zh-TW" sz="2800" dirty="0">
                <a:solidFill>
                  <a:srgbClr val="FF0000"/>
                </a:solidFill>
                <a:ea typeface="新細明體" panose="02020500000000000000" pitchFamily="18" charset="-120"/>
              </a:rPr>
              <a:t>01</a:t>
            </a:r>
            <a:r>
              <a:rPr lang="en-US" altLang="zh-TW" sz="2800" dirty="0">
                <a:ea typeface="新細明體" panose="02020500000000000000" pitchFamily="18" charset="-120"/>
              </a:rPr>
              <a:t>01)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筆跡 2"/>
              <p14:cNvContentPartPr/>
              <p14:nvPr/>
            </p14:nvContentPartPr>
            <p14:xfrm>
              <a:off x="7104500" y="2120880"/>
              <a:ext cx="1861560" cy="280404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95140" y="2111520"/>
                <a:ext cx="1880280" cy="28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筆跡 6"/>
              <p14:cNvContentPartPr/>
              <p14:nvPr/>
            </p14:nvContentPartPr>
            <p14:xfrm>
              <a:off x="6244820" y="3134280"/>
              <a:ext cx="923040" cy="934920"/>
            </p14:xfrm>
          </p:contentPart>
        </mc:Choice>
        <mc:Fallback xmlns="">
          <p:pic>
            <p:nvPicPr>
              <p:cNvPr id="7" name="筆跡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35460" y="3124920"/>
                <a:ext cx="941760" cy="95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D7C0984-DF2E-43CE-9DD9-E28383388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 Has No Self Pointer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(Delete 0001000)</a:t>
            </a:r>
          </a:p>
        </p:txBody>
      </p:sp>
      <p:sp>
        <p:nvSpPr>
          <p:cNvPr id="838659" name="Rectangle 3">
            <a:extLst>
              <a:ext uri="{FF2B5EF4-FFF2-40B4-BE49-F238E27FC236}">
                <a16:creationId xmlns:a16="http://schemas.microsoft.com/office/drawing/2014/main" id="{0AB86940-7291-4582-A766-343AB9073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17526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Let 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q</a:t>
            </a:r>
            <a:r>
              <a:rPr lang="en-US" altLang="zh-TW" dirty="0">
                <a:ea typeface="新細明體" panose="02020500000000000000" pitchFamily="18" charset="-120"/>
              </a:rPr>
              <a:t> be the node that has a back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(red) </a:t>
            </a:r>
            <a:r>
              <a:rPr lang="en-US" altLang="zh-TW" dirty="0">
                <a:ea typeface="新細明體" panose="02020500000000000000" pitchFamily="18" charset="-120"/>
              </a:rPr>
              <a:t>pointer to 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Node 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q</a:t>
            </a:r>
            <a:r>
              <a:rPr lang="en-US" altLang="zh-TW" dirty="0">
                <a:ea typeface="新細明體" panose="02020500000000000000" pitchFamily="18" charset="-120"/>
              </a:rPr>
              <a:t> was determined during the search for the pair with the deleted key 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grpSp>
        <p:nvGrpSpPr>
          <p:cNvPr id="838660" name="Group 4">
            <a:extLst>
              <a:ext uri="{FF2B5EF4-FFF2-40B4-BE49-F238E27FC236}">
                <a16:creationId xmlns:a16="http://schemas.microsoft.com/office/drawing/2014/main" id="{0C369C45-56A2-4EC0-A0CD-DB0F5D41519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200400"/>
            <a:ext cx="8153400" cy="3213100"/>
            <a:chOff x="480" y="2016"/>
            <a:chExt cx="5136" cy="2024"/>
          </a:xfrm>
        </p:grpSpPr>
        <p:grpSp>
          <p:nvGrpSpPr>
            <p:cNvPr id="26629" name="Group 5">
              <a:extLst>
                <a:ext uri="{FF2B5EF4-FFF2-40B4-BE49-F238E27FC236}">
                  <a16:creationId xmlns:a16="http://schemas.microsoft.com/office/drawing/2014/main" id="{6D0CA830-9B35-409A-9357-6DF9C21E1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016"/>
              <a:ext cx="5136" cy="2024"/>
              <a:chOff x="480" y="2016"/>
              <a:chExt cx="5136" cy="2024"/>
            </a:xfrm>
          </p:grpSpPr>
          <p:sp>
            <p:nvSpPr>
              <p:cNvPr id="26631" name="Line 6">
                <a:extLst>
                  <a:ext uri="{FF2B5EF4-FFF2-40B4-BE49-F238E27FC236}">
                    <a16:creationId xmlns:a16="http://schemas.microsoft.com/office/drawing/2014/main" id="{CCE9366D-170F-4179-92F2-D1CFBD51C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6" y="2784"/>
                <a:ext cx="240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632" name="Group 7">
                <a:extLst>
                  <a:ext uri="{FF2B5EF4-FFF2-40B4-BE49-F238E27FC236}">
                    <a16:creationId xmlns:a16="http://schemas.microsoft.com/office/drawing/2014/main" id="{7C4D5BFC-8391-4185-8A86-E309761121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0" y="2400"/>
                <a:ext cx="1200" cy="384"/>
                <a:chOff x="3792" y="1104"/>
                <a:chExt cx="1200" cy="384"/>
              </a:xfrm>
            </p:grpSpPr>
            <p:sp>
              <p:nvSpPr>
                <p:cNvPr id="26641" name="Rectangle 8">
                  <a:extLst>
                    <a:ext uri="{FF2B5EF4-FFF2-40B4-BE49-F238E27FC236}">
                      <a16:creationId xmlns:a16="http://schemas.microsoft.com/office/drawing/2014/main" id="{2273EB4A-B382-4DD4-B972-0649AD56D1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1104"/>
                  <a:ext cx="1104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TW" altLang="en-US">
                    <a:solidFill>
                      <a:srgbClr val="FFFF00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6642" name="Text Box 9">
                  <a:extLst>
                    <a:ext uri="{FF2B5EF4-FFF2-40B4-BE49-F238E27FC236}">
                      <a16:creationId xmlns:a16="http://schemas.microsoft.com/office/drawing/2014/main" id="{B09BFD62-5247-4A28-8161-E9C26CB377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1104"/>
                  <a:ext cx="110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TW" sz="2800">
                      <a:solidFill>
                        <a:schemeClr val="bg2"/>
                      </a:solidFill>
                      <a:ea typeface="新細明體" panose="02020500000000000000" pitchFamily="18" charset="-120"/>
                    </a:rPr>
                    <a:t>0001000</a:t>
                  </a:r>
                </a:p>
              </p:txBody>
            </p:sp>
          </p:grpSp>
          <p:sp>
            <p:nvSpPr>
              <p:cNvPr id="26633" name="Text Box 10">
                <a:extLst>
                  <a:ext uri="{FF2B5EF4-FFF2-40B4-BE49-F238E27FC236}">
                    <a16:creationId xmlns:a16="http://schemas.microsoft.com/office/drawing/2014/main" id="{03055B65-CAD5-4731-93FA-2FCC518ADC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208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rgbClr val="010000"/>
                    </a:solidFill>
                    <a:latin typeface="Arial Black" panose="020B0A04020102020204" pitchFamily="34" charset="0"/>
                    <a:ea typeface="新細明體" panose="02020500000000000000" pitchFamily="18" charset="-120"/>
                  </a:rPr>
                  <a:t>p</a:t>
                </a:r>
              </a:p>
            </p:txBody>
          </p:sp>
          <p:sp>
            <p:nvSpPr>
              <p:cNvPr id="26634" name="Line 11">
                <a:extLst>
                  <a:ext uri="{FF2B5EF4-FFF2-40B4-BE49-F238E27FC236}">
                    <a16:creationId xmlns:a16="http://schemas.microsoft.com/office/drawing/2014/main" id="{0F7513BA-CB04-4A48-8628-4ECE069B4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32" y="2016"/>
                <a:ext cx="288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5" name="Rectangle 12">
                <a:extLst>
                  <a:ext uri="{FF2B5EF4-FFF2-40B4-BE49-F238E27FC236}">
                    <a16:creationId xmlns:a16="http://schemas.microsoft.com/office/drawing/2014/main" id="{ABE144BC-A7A2-4EA5-BAD0-C4A4F6639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6636" name="Text Box 13">
                <a:extLst>
                  <a:ext uri="{FF2B5EF4-FFF2-40B4-BE49-F238E27FC236}">
                    <a16:creationId xmlns:a16="http://schemas.microsoft.com/office/drawing/2014/main" id="{403C62DA-5F8E-4A9D-A091-F39DEC6DE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456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y</a:t>
                </a:r>
              </a:p>
            </p:txBody>
          </p:sp>
          <p:sp>
            <p:nvSpPr>
              <p:cNvPr id="26637" name="Text Box 14">
                <a:extLst>
                  <a:ext uri="{FF2B5EF4-FFF2-40B4-BE49-F238E27FC236}">
                    <a16:creationId xmlns:a16="http://schemas.microsoft.com/office/drawing/2014/main" id="{B416E898-9F80-48A0-B6DE-82E3688D7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3264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rgbClr val="010000"/>
                    </a:solidFill>
                    <a:latin typeface="Arial Black" panose="020B0A04020102020204" pitchFamily="34" charset="0"/>
                    <a:ea typeface="新細明體" panose="02020500000000000000" pitchFamily="18" charset="-120"/>
                  </a:rPr>
                  <a:t>q</a:t>
                </a:r>
              </a:p>
            </p:txBody>
          </p:sp>
          <p:sp>
            <p:nvSpPr>
              <p:cNvPr id="26638" name="Freeform 15">
                <a:extLst>
                  <a:ext uri="{FF2B5EF4-FFF2-40B4-BE49-F238E27FC236}">
                    <a16:creationId xmlns:a16="http://schemas.microsoft.com/office/drawing/2014/main" id="{657DD9EC-48E8-43ED-AE08-1F244B968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2784"/>
                <a:ext cx="1104" cy="1256"/>
              </a:xfrm>
              <a:custGeom>
                <a:avLst/>
                <a:gdLst>
                  <a:gd name="T0" fmla="*/ 0 w 1104"/>
                  <a:gd name="T1" fmla="*/ 1056 h 1256"/>
                  <a:gd name="T2" fmla="*/ 144 w 1104"/>
                  <a:gd name="T3" fmla="*/ 1248 h 1256"/>
                  <a:gd name="T4" fmla="*/ 576 w 1104"/>
                  <a:gd name="T5" fmla="*/ 1008 h 1256"/>
                  <a:gd name="T6" fmla="*/ 1008 w 1104"/>
                  <a:gd name="T7" fmla="*/ 288 h 1256"/>
                  <a:gd name="T8" fmla="*/ 1104 w 1104"/>
                  <a:gd name="T9" fmla="*/ 0 h 1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04" h="1256">
                    <a:moveTo>
                      <a:pt x="0" y="1056"/>
                    </a:moveTo>
                    <a:cubicBezTo>
                      <a:pt x="24" y="1156"/>
                      <a:pt x="48" y="1256"/>
                      <a:pt x="144" y="1248"/>
                    </a:cubicBezTo>
                    <a:cubicBezTo>
                      <a:pt x="240" y="1240"/>
                      <a:pt x="432" y="1168"/>
                      <a:pt x="576" y="1008"/>
                    </a:cubicBezTo>
                    <a:cubicBezTo>
                      <a:pt x="720" y="848"/>
                      <a:pt x="920" y="456"/>
                      <a:pt x="1008" y="288"/>
                    </a:cubicBezTo>
                    <a:cubicBezTo>
                      <a:pt x="1096" y="120"/>
                      <a:pt x="1088" y="48"/>
                      <a:pt x="1104" y="0"/>
                    </a:cubicBez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9" name="Line 16">
                <a:extLst>
                  <a:ext uri="{FF2B5EF4-FFF2-40B4-BE49-F238E27FC236}">
                    <a16:creationId xmlns:a16="http://schemas.microsoft.com/office/drawing/2014/main" id="{E9EB670D-0F0D-48A4-ACDE-DA3FDA722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784"/>
                <a:ext cx="192" cy="33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0" name="Text Box 17">
                <a:extLst>
                  <a:ext uri="{FF2B5EF4-FFF2-40B4-BE49-F238E27FC236}">
                    <a16:creationId xmlns:a16="http://schemas.microsoft.com/office/drawing/2014/main" id="{834727DD-0640-406C-9391-3BFF4A4E3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2544"/>
                <a:ext cx="2160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>
                    <a:solidFill>
                      <a:schemeClr val="bg1"/>
                    </a:solidFill>
                    <a:ea typeface="新細明體" panose="02020500000000000000" pitchFamily="18" charset="-120"/>
                  </a:rPr>
                  <a:t>Blue pointer could be red or black.</a:t>
                </a:r>
              </a:p>
            </p:txBody>
          </p:sp>
        </p:grpSp>
        <p:sp>
          <p:nvSpPr>
            <p:cNvPr id="26630" name="Line 18">
              <a:extLst>
                <a:ext uri="{FF2B5EF4-FFF2-40B4-BE49-F238E27FC236}">
                  <a16:creationId xmlns:a16="http://schemas.microsoft.com/office/drawing/2014/main" id="{B93CF64E-5AA5-42E8-8689-C976D89512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168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5638800" y="5713125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我們說的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Step 1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筆跡 1"/>
              <p14:cNvContentPartPr/>
              <p14:nvPr/>
            </p14:nvContentPartPr>
            <p14:xfrm>
              <a:off x="5705640" y="5580360"/>
              <a:ext cx="2811960" cy="91512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6280" y="5571000"/>
                <a:ext cx="2830680" cy="93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3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022E421-2898-4336-9613-BD5A53F47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 Has No Self Pointer</a:t>
            </a:r>
          </a:p>
        </p:txBody>
      </p:sp>
      <p:sp>
        <p:nvSpPr>
          <p:cNvPr id="840707" name="Rectangle 3">
            <a:extLst>
              <a:ext uri="{FF2B5EF4-FFF2-40B4-BE49-F238E27FC236}">
                <a16:creationId xmlns:a16="http://schemas.microsoft.com/office/drawing/2014/main" id="{F6D489F0-74E6-405C-87D0-825CFF0F8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715000"/>
            <a:ext cx="82296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Use the key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y</a:t>
            </a:r>
            <a:r>
              <a:rPr lang="en-US" altLang="zh-TW">
                <a:ea typeface="新細明體" panose="02020500000000000000" pitchFamily="18" charset="-120"/>
              </a:rPr>
              <a:t> in node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 to find the unique node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>
                <a:ea typeface="新細明體" panose="02020500000000000000" pitchFamily="18" charset="-120"/>
              </a:rPr>
              <a:t> that has a back pointer to node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73CFE6B2-49D7-4A54-81E6-FD9FF69ADE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6600" y="2057400"/>
            <a:ext cx="381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86CB7930-B613-4F86-81AA-4CBC7F79839E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447800"/>
            <a:ext cx="1905000" cy="609600"/>
            <a:chOff x="3792" y="1104"/>
            <a:chExt cx="1200" cy="384"/>
          </a:xfrm>
        </p:grpSpPr>
        <p:sp>
          <p:nvSpPr>
            <p:cNvPr id="28693" name="Rectangle 6">
              <a:extLst>
                <a:ext uri="{FF2B5EF4-FFF2-40B4-BE49-F238E27FC236}">
                  <a16:creationId xmlns:a16="http://schemas.microsoft.com/office/drawing/2014/main" id="{2402FA5A-511F-4A94-999A-3A4A708C3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104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8694" name="Text Box 7">
              <a:extLst>
                <a:ext uri="{FF2B5EF4-FFF2-40B4-BE49-F238E27FC236}">
                  <a16:creationId xmlns:a16="http://schemas.microsoft.com/office/drawing/2014/main" id="{86BDC470-C6E7-49DE-B5C7-3448BED2B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104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bg2"/>
                  </a:solidFill>
                  <a:ea typeface="新細明體" panose="02020500000000000000" pitchFamily="18" charset="-120"/>
                </a:rPr>
                <a:t>0001000</a:t>
              </a:r>
            </a:p>
          </p:txBody>
        </p:sp>
      </p:grpSp>
      <p:sp>
        <p:nvSpPr>
          <p:cNvPr id="28678" name="Text Box 8">
            <a:extLst>
              <a:ext uri="{FF2B5EF4-FFF2-40B4-BE49-F238E27FC236}">
                <a16:creationId xmlns:a16="http://schemas.microsoft.com/office/drawing/2014/main" id="{E05CB4E7-8F0A-4FFB-87AE-3BAED6B94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rgbClr val="010000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28679" name="Line 9">
            <a:extLst>
              <a:ext uri="{FF2B5EF4-FFF2-40B4-BE49-F238E27FC236}">
                <a16:creationId xmlns:a16="http://schemas.microsoft.com/office/drawing/2014/main" id="{A2E8E73C-AD43-469F-8E67-BA05E2EF7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1000" y="838200"/>
            <a:ext cx="4572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Rectangle 10">
            <a:extLst>
              <a:ext uri="{FF2B5EF4-FFF2-40B4-BE49-F238E27FC236}">
                <a16:creationId xmlns:a16="http://schemas.microsoft.com/office/drawing/2014/main" id="{38CFDADA-AEBF-46AB-9105-916480E57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752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TW" altLang="en-US">
              <a:solidFill>
                <a:srgbClr val="FFFF00"/>
              </a:solidFill>
              <a:ea typeface="新細明體" panose="02020500000000000000" pitchFamily="18" charset="-120"/>
            </a:endParaRPr>
          </a:p>
        </p:txBody>
      </p:sp>
      <p:sp>
        <p:nvSpPr>
          <p:cNvPr id="28681" name="Text Box 11">
            <a:extLst>
              <a:ext uri="{FF2B5EF4-FFF2-40B4-BE49-F238E27FC236}">
                <a16:creationId xmlns:a16="http://schemas.microsoft.com/office/drawing/2014/main" id="{99EA9833-3111-4C57-AD65-984D9DA32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bg2"/>
                </a:solidFill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28682" name="Text Box 12">
            <a:extLst>
              <a:ext uri="{FF2B5EF4-FFF2-40B4-BE49-F238E27FC236}">
                <a16:creationId xmlns:a16="http://schemas.microsoft.com/office/drawing/2014/main" id="{06E2AB2E-C353-4033-A197-EE7EF4815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rgbClr val="010000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q</a:t>
            </a:r>
          </a:p>
        </p:txBody>
      </p:sp>
      <p:sp>
        <p:nvSpPr>
          <p:cNvPr id="28683" name="Freeform 13">
            <a:extLst>
              <a:ext uri="{FF2B5EF4-FFF2-40B4-BE49-F238E27FC236}">
                <a16:creationId xmlns:a16="http://schemas.microsoft.com/office/drawing/2014/main" id="{574D6A9C-4FD3-42F2-91A1-87F143210F59}"/>
              </a:ext>
            </a:extLst>
          </p:cNvPr>
          <p:cNvSpPr>
            <a:spLocks/>
          </p:cNvSpPr>
          <p:nvPr/>
        </p:nvSpPr>
        <p:spPr bwMode="auto">
          <a:xfrm>
            <a:off x="4191000" y="2057400"/>
            <a:ext cx="1752600" cy="1993900"/>
          </a:xfrm>
          <a:custGeom>
            <a:avLst/>
            <a:gdLst>
              <a:gd name="T0" fmla="*/ 0 w 1104"/>
              <a:gd name="T1" fmla="*/ 2147483646 h 1256"/>
              <a:gd name="T2" fmla="*/ 2147483646 w 1104"/>
              <a:gd name="T3" fmla="*/ 2147483646 h 1256"/>
              <a:gd name="T4" fmla="*/ 2147483646 w 1104"/>
              <a:gd name="T5" fmla="*/ 2147483646 h 1256"/>
              <a:gd name="T6" fmla="*/ 2147483646 w 1104"/>
              <a:gd name="T7" fmla="*/ 2147483646 h 1256"/>
              <a:gd name="T8" fmla="*/ 2147483646 w 1104"/>
              <a:gd name="T9" fmla="*/ 0 h 1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4" h="1256">
                <a:moveTo>
                  <a:pt x="0" y="1056"/>
                </a:moveTo>
                <a:cubicBezTo>
                  <a:pt x="24" y="1156"/>
                  <a:pt x="48" y="1256"/>
                  <a:pt x="144" y="1248"/>
                </a:cubicBezTo>
                <a:cubicBezTo>
                  <a:pt x="240" y="1240"/>
                  <a:pt x="432" y="1168"/>
                  <a:pt x="576" y="1008"/>
                </a:cubicBezTo>
                <a:cubicBezTo>
                  <a:pt x="720" y="848"/>
                  <a:pt x="920" y="456"/>
                  <a:pt x="1008" y="288"/>
                </a:cubicBezTo>
                <a:cubicBezTo>
                  <a:pt x="1096" y="120"/>
                  <a:pt x="1088" y="48"/>
                  <a:pt x="1104" y="0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4">
            <a:extLst>
              <a:ext uri="{FF2B5EF4-FFF2-40B4-BE49-F238E27FC236}">
                <a16:creationId xmlns:a16="http://schemas.microsoft.com/office/drawing/2014/main" id="{7293080E-559E-47AC-821C-7DC228551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057400"/>
            <a:ext cx="304800" cy="5334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40719" name="Group 15">
            <a:extLst>
              <a:ext uri="{FF2B5EF4-FFF2-40B4-BE49-F238E27FC236}">
                <a16:creationId xmlns:a16="http://schemas.microsoft.com/office/drawing/2014/main" id="{8339FACD-7619-4B41-817C-A41990253BD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505200"/>
            <a:ext cx="2971800" cy="2197100"/>
            <a:chOff x="48" y="2208"/>
            <a:chExt cx="1872" cy="1384"/>
          </a:xfrm>
        </p:grpSpPr>
        <p:sp>
          <p:nvSpPr>
            <p:cNvPr id="28688" name="Rectangle 16">
              <a:extLst>
                <a:ext uri="{FF2B5EF4-FFF2-40B4-BE49-F238E27FC236}">
                  <a16:creationId xmlns:a16="http://schemas.microsoft.com/office/drawing/2014/main" id="{DAB4D4B7-5D2B-4659-A257-C2463C7FF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32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8689" name="Text Box 17">
              <a:extLst>
                <a:ext uri="{FF2B5EF4-FFF2-40B4-BE49-F238E27FC236}">
                  <a16:creationId xmlns:a16="http://schemas.microsoft.com/office/drawing/2014/main" id="{585321FB-041C-413F-B0EB-6C54E8A88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3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bg2"/>
                  </a:solidFill>
                  <a:ea typeface="新細明體" panose="02020500000000000000" pitchFamily="18" charset="-120"/>
                </a:rPr>
                <a:t>z</a:t>
              </a:r>
            </a:p>
          </p:txBody>
        </p:sp>
        <p:sp>
          <p:nvSpPr>
            <p:cNvPr id="28690" name="Text Box 18">
              <a:extLst>
                <a:ext uri="{FF2B5EF4-FFF2-40B4-BE49-F238E27FC236}">
                  <a16:creationId xmlns:a16="http://schemas.microsoft.com/office/drawing/2014/main" id="{30270DDA-F824-4926-B934-4666E322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6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r</a:t>
              </a:r>
            </a:p>
          </p:txBody>
        </p:sp>
        <p:sp>
          <p:nvSpPr>
            <p:cNvPr id="28691" name="Freeform 19">
              <a:extLst>
                <a:ext uri="{FF2B5EF4-FFF2-40B4-BE49-F238E27FC236}">
                  <a16:creationId xmlns:a16="http://schemas.microsoft.com/office/drawing/2014/main" id="{39EBE993-B9B3-4ED6-B964-664A8171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" y="2208"/>
              <a:ext cx="1680" cy="1384"/>
            </a:xfrm>
            <a:custGeom>
              <a:avLst/>
              <a:gdLst>
                <a:gd name="T0" fmla="*/ 672 w 1680"/>
                <a:gd name="T1" fmla="*/ 1008 h 1384"/>
                <a:gd name="T2" fmla="*/ 720 w 1680"/>
                <a:gd name="T3" fmla="*/ 1248 h 1384"/>
                <a:gd name="T4" fmla="*/ 192 w 1680"/>
                <a:gd name="T5" fmla="*/ 1248 h 1384"/>
                <a:gd name="T6" fmla="*/ 96 w 1680"/>
                <a:gd name="T7" fmla="*/ 432 h 1384"/>
                <a:gd name="T8" fmla="*/ 768 w 1680"/>
                <a:gd name="T9" fmla="*/ 192 h 1384"/>
                <a:gd name="T10" fmla="*/ 1680 w 1680"/>
                <a:gd name="T11" fmla="*/ 0 h 1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80" h="1384">
                  <a:moveTo>
                    <a:pt x="672" y="1008"/>
                  </a:moveTo>
                  <a:cubicBezTo>
                    <a:pt x="736" y="1108"/>
                    <a:pt x="800" y="1208"/>
                    <a:pt x="720" y="1248"/>
                  </a:cubicBezTo>
                  <a:cubicBezTo>
                    <a:pt x="640" y="1288"/>
                    <a:pt x="296" y="1384"/>
                    <a:pt x="192" y="1248"/>
                  </a:cubicBezTo>
                  <a:cubicBezTo>
                    <a:pt x="88" y="1112"/>
                    <a:pt x="0" y="608"/>
                    <a:pt x="96" y="432"/>
                  </a:cubicBezTo>
                  <a:cubicBezTo>
                    <a:pt x="192" y="256"/>
                    <a:pt x="504" y="264"/>
                    <a:pt x="768" y="192"/>
                  </a:cubicBezTo>
                  <a:cubicBezTo>
                    <a:pt x="1032" y="120"/>
                    <a:pt x="1528" y="24"/>
                    <a:pt x="1680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20">
              <a:extLst>
                <a:ext uri="{FF2B5EF4-FFF2-40B4-BE49-F238E27FC236}">
                  <a16:creationId xmlns:a16="http://schemas.microsoft.com/office/drawing/2014/main" id="{91450B62-8C55-4E73-80FD-0518803D43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352"/>
              <a:ext cx="24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6" name="Line 21">
            <a:extLst>
              <a:ext uri="{FF2B5EF4-FFF2-40B4-BE49-F238E27FC236}">
                <a16:creationId xmlns:a16="http://schemas.microsoft.com/office/drawing/2014/main" id="{C394686B-3D35-47D9-9DBE-9E01BC2FF0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6670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文字方塊 1">
            <a:extLst>
              <a:ext uri="{FF2B5EF4-FFF2-40B4-BE49-F238E27FC236}">
                <a16:creationId xmlns:a16="http://schemas.microsoft.com/office/drawing/2014/main" id="{6AEDEABC-AA88-41F5-A7FE-E05F471E3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5048250"/>
            <a:ext cx="4197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//</a:t>
            </a:r>
            <a:r>
              <a:rPr lang="zh-TW" altLang="en-US">
                <a:solidFill>
                  <a:srgbClr val="FF0000"/>
                </a:solidFill>
                <a:ea typeface="新細明體" panose="02020500000000000000" pitchFamily="18" charset="-120"/>
              </a:rPr>
              <a:t>參考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insert</a:t>
            </a:r>
            <a:r>
              <a:rPr lang="zh-TW" altLang="en-US">
                <a:solidFill>
                  <a:srgbClr val="FF0000"/>
                </a:solidFill>
                <a:ea typeface="新細明體" panose="02020500000000000000" pitchFamily="18" charset="-120"/>
              </a:rPr>
              <a:t>搜尋的方式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959758" y="3536662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我們說的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Step 2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筆跡 2"/>
              <p14:cNvContentPartPr/>
              <p14:nvPr/>
            </p14:nvContentPartPr>
            <p14:xfrm>
              <a:off x="5934240" y="3498120"/>
              <a:ext cx="2886840" cy="70236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4880" y="3488760"/>
                <a:ext cx="2905560" cy="72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4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4C44BF3-845F-4FF2-A623-3D877823B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 Has No Self Pointer</a:t>
            </a:r>
          </a:p>
        </p:txBody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79A3E179-6A38-4C9E-B76E-AD5739417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715000"/>
            <a:ext cx="8229600" cy="990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Copy the pair whose key is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y</a:t>
            </a:r>
            <a:r>
              <a:rPr lang="en-US" altLang="zh-TW">
                <a:ea typeface="新細明體" panose="02020500000000000000" pitchFamily="18" charset="-120"/>
              </a:rPr>
              <a:t> to node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F219135C-049E-42C7-92F6-AA6E1EC4FE7C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838200"/>
            <a:ext cx="6477000" cy="4864100"/>
            <a:chOff x="48" y="528"/>
            <a:chExt cx="4080" cy="3064"/>
          </a:xfrm>
        </p:grpSpPr>
        <p:sp>
          <p:nvSpPr>
            <p:cNvPr id="30730" name="Line 5">
              <a:extLst>
                <a:ext uri="{FF2B5EF4-FFF2-40B4-BE49-F238E27FC236}">
                  <a16:creationId xmlns:a16="http://schemas.microsoft.com/office/drawing/2014/main" id="{469BF31B-C8FB-44C7-9452-44726AA3B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4" y="1296"/>
              <a:ext cx="24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31" name="Group 6">
              <a:extLst>
                <a:ext uri="{FF2B5EF4-FFF2-40B4-BE49-F238E27FC236}">
                  <a16:creationId xmlns:a16="http://schemas.microsoft.com/office/drawing/2014/main" id="{C222C6B6-89EF-4D9C-B3C4-E663CAEEFF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912"/>
              <a:ext cx="1200" cy="384"/>
              <a:chOff x="3792" y="1104"/>
              <a:chExt cx="1200" cy="384"/>
            </a:xfrm>
          </p:grpSpPr>
          <p:sp>
            <p:nvSpPr>
              <p:cNvPr id="30744" name="Rectangle 7">
                <a:extLst>
                  <a:ext uri="{FF2B5EF4-FFF2-40B4-BE49-F238E27FC236}">
                    <a16:creationId xmlns:a16="http://schemas.microsoft.com/office/drawing/2014/main" id="{DB9FC49A-027A-4FC9-9ED1-2E64DDBBF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0745" name="Text Box 8">
                <a:extLst>
                  <a:ext uri="{FF2B5EF4-FFF2-40B4-BE49-F238E27FC236}">
                    <a16:creationId xmlns:a16="http://schemas.microsoft.com/office/drawing/2014/main" id="{81DFCC87-0F86-4BBA-B84D-45EB5D2E94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0001000</a:t>
                </a:r>
              </a:p>
            </p:txBody>
          </p:sp>
        </p:grpSp>
        <p:sp>
          <p:nvSpPr>
            <p:cNvPr id="30732" name="Text Box 9">
              <a:extLst>
                <a:ext uri="{FF2B5EF4-FFF2-40B4-BE49-F238E27FC236}">
                  <a16:creationId xmlns:a16="http://schemas.microsoft.com/office/drawing/2014/main" id="{958B8005-B5AA-4953-AA6E-4D2513D1C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72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p</a:t>
              </a:r>
            </a:p>
          </p:txBody>
        </p:sp>
        <p:sp>
          <p:nvSpPr>
            <p:cNvPr id="30733" name="Line 10">
              <a:extLst>
                <a:ext uri="{FF2B5EF4-FFF2-40B4-BE49-F238E27FC236}">
                  <a16:creationId xmlns:a16="http://schemas.microsoft.com/office/drawing/2014/main" id="{FC440416-41B6-4F67-90E2-B70088FD8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0" y="528"/>
              <a:ext cx="288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1">
              <a:extLst>
                <a:ext uri="{FF2B5EF4-FFF2-40B4-BE49-F238E27FC236}">
                  <a16:creationId xmlns:a16="http://schemas.microsoft.com/office/drawing/2014/main" id="{32539B44-CA29-4235-B427-FB946AA79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68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0735" name="Text Box 12">
              <a:extLst>
                <a:ext uri="{FF2B5EF4-FFF2-40B4-BE49-F238E27FC236}">
                  <a16:creationId xmlns:a16="http://schemas.microsoft.com/office/drawing/2014/main" id="{9CAA38FE-2B7F-4E33-96E7-24D557619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6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bg2"/>
                  </a:solidFill>
                  <a:ea typeface="新細明體" panose="02020500000000000000" pitchFamily="18" charset="-120"/>
                </a:rPr>
                <a:t>y</a:t>
              </a:r>
            </a:p>
          </p:txBody>
        </p:sp>
        <p:sp>
          <p:nvSpPr>
            <p:cNvPr id="30736" name="Text Box 13">
              <a:extLst>
                <a:ext uri="{FF2B5EF4-FFF2-40B4-BE49-F238E27FC236}">
                  <a16:creationId xmlns:a16="http://schemas.microsoft.com/office/drawing/2014/main" id="{B7D18959-4EEC-49D9-A38E-8B29709C6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77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q</a:t>
              </a:r>
            </a:p>
          </p:txBody>
        </p:sp>
        <p:sp>
          <p:nvSpPr>
            <p:cNvPr id="30737" name="Freeform 14">
              <a:extLst>
                <a:ext uri="{FF2B5EF4-FFF2-40B4-BE49-F238E27FC236}">
                  <a16:creationId xmlns:a16="http://schemas.microsoft.com/office/drawing/2014/main" id="{E8624E0A-9F74-4C7B-8581-CB470F17C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1296"/>
              <a:ext cx="1104" cy="1256"/>
            </a:xfrm>
            <a:custGeom>
              <a:avLst/>
              <a:gdLst>
                <a:gd name="T0" fmla="*/ 0 w 1104"/>
                <a:gd name="T1" fmla="*/ 1056 h 1256"/>
                <a:gd name="T2" fmla="*/ 144 w 1104"/>
                <a:gd name="T3" fmla="*/ 1248 h 1256"/>
                <a:gd name="T4" fmla="*/ 576 w 1104"/>
                <a:gd name="T5" fmla="*/ 1008 h 1256"/>
                <a:gd name="T6" fmla="*/ 1008 w 1104"/>
                <a:gd name="T7" fmla="*/ 288 h 1256"/>
                <a:gd name="T8" fmla="*/ 1104 w 1104"/>
                <a:gd name="T9" fmla="*/ 0 h 1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4" h="1256">
                  <a:moveTo>
                    <a:pt x="0" y="1056"/>
                  </a:moveTo>
                  <a:cubicBezTo>
                    <a:pt x="24" y="1156"/>
                    <a:pt x="48" y="1256"/>
                    <a:pt x="144" y="1248"/>
                  </a:cubicBezTo>
                  <a:cubicBezTo>
                    <a:pt x="240" y="1240"/>
                    <a:pt x="432" y="1168"/>
                    <a:pt x="576" y="1008"/>
                  </a:cubicBezTo>
                  <a:cubicBezTo>
                    <a:pt x="720" y="848"/>
                    <a:pt x="920" y="456"/>
                    <a:pt x="1008" y="288"/>
                  </a:cubicBezTo>
                  <a:cubicBezTo>
                    <a:pt x="1096" y="120"/>
                    <a:pt x="1088" y="48"/>
                    <a:pt x="1104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Line 15">
              <a:extLst>
                <a:ext uri="{FF2B5EF4-FFF2-40B4-BE49-F238E27FC236}">
                  <a16:creationId xmlns:a16="http://schemas.microsoft.com/office/drawing/2014/main" id="{46EE62C8-8CC6-4FEF-8138-D1F385321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296"/>
              <a:ext cx="192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39" name="Group 16">
              <a:extLst>
                <a:ext uri="{FF2B5EF4-FFF2-40B4-BE49-F238E27FC236}">
                  <a16:creationId xmlns:a16="http://schemas.microsoft.com/office/drawing/2014/main" id="{784E7D58-1C1B-4368-8B4A-B3ED15217A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2208"/>
              <a:ext cx="1680" cy="1384"/>
              <a:chOff x="48" y="2208"/>
              <a:chExt cx="1680" cy="1384"/>
            </a:xfrm>
          </p:grpSpPr>
          <p:sp>
            <p:nvSpPr>
              <p:cNvPr id="30740" name="Rectangle 17">
                <a:extLst>
                  <a:ext uri="{FF2B5EF4-FFF2-40B4-BE49-F238E27FC236}">
                    <a16:creationId xmlns:a16="http://schemas.microsoft.com/office/drawing/2014/main" id="{7781B6EB-01CB-4E56-8789-535B11990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832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0741" name="Text Box 18">
                <a:extLst>
                  <a:ext uri="{FF2B5EF4-FFF2-40B4-BE49-F238E27FC236}">
                    <a16:creationId xmlns:a16="http://schemas.microsoft.com/office/drawing/2014/main" id="{A155DD22-F152-428E-920E-8662833B5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832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z</a:t>
                </a:r>
              </a:p>
            </p:txBody>
          </p:sp>
          <p:sp>
            <p:nvSpPr>
              <p:cNvPr id="30742" name="Text Box 19">
                <a:extLst>
                  <a:ext uri="{FF2B5EF4-FFF2-40B4-BE49-F238E27FC236}">
                    <a16:creationId xmlns:a16="http://schemas.microsoft.com/office/drawing/2014/main" id="{08AFD4EE-257F-4469-91F7-C4A789CD27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264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rgbClr val="010000"/>
                    </a:solidFill>
                    <a:latin typeface="Arial Black" panose="020B0A04020102020204" pitchFamily="34" charset="0"/>
                    <a:ea typeface="新細明體" panose="02020500000000000000" pitchFamily="18" charset="-120"/>
                  </a:rPr>
                  <a:t>r</a:t>
                </a:r>
              </a:p>
            </p:txBody>
          </p:sp>
          <p:sp>
            <p:nvSpPr>
              <p:cNvPr id="30743" name="Freeform 20">
                <a:extLst>
                  <a:ext uri="{FF2B5EF4-FFF2-40B4-BE49-F238E27FC236}">
                    <a16:creationId xmlns:a16="http://schemas.microsoft.com/office/drawing/2014/main" id="{F62ACAFF-E4BD-47A8-A8BF-708C4C285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" y="2208"/>
                <a:ext cx="1680" cy="1384"/>
              </a:xfrm>
              <a:custGeom>
                <a:avLst/>
                <a:gdLst>
                  <a:gd name="T0" fmla="*/ 672 w 1680"/>
                  <a:gd name="T1" fmla="*/ 1008 h 1384"/>
                  <a:gd name="T2" fmla="*/ 720 w 1680"/>
                  <a:gd name="T3" fmla="*/ 1248 h 1384"/>
                  <a:gd name="T4" fmla="*/ 192 w 1680"/>
                  <a:gd name="T5" fmla="*/ 1248 h 1384"/>
                  <a:gd name="T6" fmla="*/ 96 w 1680"/>
                  <a:gd name="T7" fmla="*/ 432 h 1384"/>
                  <a:gd name="T8" fmla="*/ 768 w 1680"/>
                  <a:gd name="T9" fmla="*/ 192 h 1384"/>
                  <a:gd name="T10" fmla="*/ 1680 w 1680"/>
                  <a:gd name="T11" fmla="*/ 0 h 1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80" h="1384">
                    <a:moveTo>
                      <a:pt x="672" y="1008"/>
                    </a:moveTo>
                    <a:cubicBezTo>
                      <a:pt x="736" y="1108"/>
                      <a:pt x="800" y="1208"/>
                      <a:pt x="720" y="1248"/>
                    </a:cubicBezTo>
                    <a:cubicBezTo>
                      <a:pt x="640" y="1288"/>
                      <a:pt x="296" y="1384"/>
                      <a:pt x="192" y="1248"/>
                    </a:cubicBezTo>
                    <a:cubicBezTo>
                      <a:pt x="88" y="1112"/>
                      <a:pt x="0" y="608"/>
                      <a:pt x="96" y="432"/>
                    </a:cubicBezTo>
                    <a:cubicBezTo>
                      <a:pt x="192" y="256"/>
                      <a:pt x="504" y="264"/>
                      <a:pt x="768" y="192"/>
                    </a:cubicBezTo>
                    <a:cubicBezTo>
                      <a:pt x="1032" y="120"/>
                      <a:pt x="1528" y="24"/>
                      <a:pt x="1680" y="0"/>
                    </a:cubicBez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42773" name="Group 21">
            <a:extLst>
              <a:ext uri="{FF2B5EF4-FFF2-40B4-BE49-F238E27FC236}">
                <a16:creationId xmlns:a16="http://schemas.microsoft.com/office/drawing/2014/main" id="{E8F027A1-FCD4-4CD9-8FE3-62DD6DDC45C2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447800"/>
            <a:ext cx="1752600" cy="609600"/>
            <a:chOff x="4704" y="3648"/>
            <a:chExt cx="1104" cy="384"/>
          </a:xfrm>
        </p:grpSpPr>
        <p:sp>
          <p:nvSpPr>
            <p:cNvPr id="30728" name="Rectangle 22">
              <a:extLst>
                <a:ext uri="{FF2B5EF4-FFF2-40B4-BE49-F238E27FC236}">
                  <a16:creationId xmlns:a16="http://schemas.microsoft.com/office/drawing/2014/main" id="{6DADB4DB-4E07-464D-B2C9-BC9E6BD6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648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0729" name="Text Box 23">
              <a:extLst>
                <a:ext uri="{FF2B5EF4-FFF2-40B4-BE49-F238E27FC236}">
                  <a16:creationId xmlns:a16="http://schemas.microsoft.com/office/drawing/2014/main" id="{7358C121-140D-432A-B029-0F03435C3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64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bg2"/>
                  </a:solidFill>
                  <a:ea typeface="新細明體" panose="02020500000000000000" pitchFamily="18" charset="-120"/>
                </a:rPr>
                <a:t>y</a:t>
              </a:r>
            </a:p>
          </p:txBody>
        </p:sp>
      </p:grpSp>
      <p:sp>
        <p:nvSpPr>
          <p:cNvPr id="30726" name="Line 24">
            <a:extLst>
              <a:ext uri="{FF2B5EF4-FFF2-40B4-BE49-F238E27FC236}">
                <a16:creationId xmlns:a16="http://schemas.microsoft.com/office/drawing/2014/main" id="{01C63049-33F2-4E13-88AC-64ACB6F891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733800"/>
            <a:ext cx="381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Line 25">
            <a:extLst>
              <a:ext uri="{FF2B5EF4-FFF2-40B4-BE49-F238E27FC236}">
                <a16:creationId xmlns:a16="http://schemas.microsoft.com/office/drawing/2014/main" id="{4611E154-A35A-4AD9-B708-A1DCB13C5C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6670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CDC3302-151F-4C7B-AE4B-AC0F20348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 Has No Self Pointer</a:t>
            </a:r>
          </a:p>
        </p:txBody>
      </p:sp>
      <p:sp>
        <p:nvSpPr>
          <p:cNvPr id="843779" name="Rectangle 3">
            <a:extLst>
              <a:ext uri="{FF2B5EF4-FFF2-40B4-BE49-F238E27FC236}">
                <a16:creationId xmlns:a16="http://schemas.microsoft.com/office/drawing/2014/main" id="{32359427-D5C8-457F-AF7D-886C95724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715000"/>
            <a:ext cx="82296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Change back pointer to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 in node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>
                <a:ea typeface="新細明體" panose="02020500000000000000" pitchFamily="18" charset="-120"/>
              </a:rPr>
              <a:t> to point to node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40C8ABBE-8A87-495B-A25F-E6E3B90E92E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762000"/>
            <a:ext cx="6477000" cy="4864100"/>
            <a:chOff x="48" y="528"/>
            <a:chExt cx="4080" cy="3064"/>
          </a:xfrm>
        </p:grpSpPr>
        <p:sp>
          <p:nvSpPr>
            <p:cNvPr id="31756" name="Line 5">
              <a:extLst>
                <a:ext uri="{FF2B5EF4-FFF2-40B4-BE49-F238E27FC236}">
                  <a16:creationId xmlns:a16="http://schemas.microsoft.com/office/drawing/2014/main" id="{42301A6F-07C3-40E6-B03D-1B721A3FC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4" y="1296"/>
              <a:ext cx="24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57" name="Group 6">
              <a:extLst>
                <a:ext uri="{FF2B5EF4-FFF2-40B4-BE49-F238E27FC236}">
                  <a16:creationId xmlns:a16="http://schemas.microsoft.com/office/drawing/2014/main" id="{F2E00670-4EB2-4EA1-B1BF-1D01C8FEE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912"/>
              <a:ext cx="1200" cy="384"/>
              <a:chOff x="3792" y="1104"/>
              <a:chExt cx="1200" cy="384"/>
            </a:xfrm>
          </p:grpSpPr>
          <p:sp>
            <p:nvSpPr>
              <p:cNvPr id="31770" name="Rectangle 7">
                <a:extLst>
                  <a:ext uri="{FF2B5EF4-FFF2-40B4-BE49-F238E27FC236}">
                    <a16:creationId xmlns:a16="http://schemas.microsoft.com/office/drawing/2014/main" id="{43F9B261-A756-4C4B-A218-67F13D88A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1771" name="Text Box 8">
                <a:extLst>
                  <a:ext uri="{FF2B5EF4-FFF2-40B4-BE49-F238E27FC236}">
                    <a16:creationId xmlns:a16="http://schemas.microsoft.com/office/drawing/2014/main" id="{9EADDC2D-0D12-497B-BEA9-162D22E573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0001000</a:t>
                </a:r>
              </a:p>
            </p:txBody>
          </p:sp>
        </p:grpSp>
        <p:sp>
          <p:nvSpPr>
            <p:cNvPr id="31758" name="Text Box 9">
              <a:extLst>
                <a:ext uri="{FF2B5EF4-FFF2-40B4-BE49-F238E27FC236}">
                  <a16:creationId xmlns:a16="http://schemas.microsoft.com/office/drawing/2014/main" id="{899E19DB-D7F2-4ADC-A1FD-DA8EB5EB0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72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p</a:t>
              </a:r>
            </a:p>
          </p:txBody>
        </p:sp>
        <p:sp>
          <p:nvSpPr>
            <p:cNvPr id="31759" name="Line 10">
              <a:extLst>
                <a:ext uri="{FF2B5EF4-FFF2-40B4-BE49-F238E27FC236}">
                  <a16:creationId xmlns:a16="http://schemas.microsoft.com/office/drawing/2014/main" id="{8DA2DF33-1EC3-4433-8F68-B84BD623CD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0" y="528"/>
              <a:ext cx="288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Rectangle 11">
              <a:extLst>
                <a:ext uri="{FF2B5EF4-FFF2-40B4-BE49-F238E27FC236}">
                  <a16:creationId xmlns:a16="http://schemas.microsoft.com/office/drawing/2014/main" id="{F0711CC8-C167-4C8A-A09F-5DB1E1E1D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68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1761" name="Text Box 12">
              <a:extLst>
                <a:ext uri="{FF2B5EF4-FFF2-40B4-BE49-F238E27FC236}">
                  <a16:creationId xmlns:a16="http://schemas.microsoft.com/office/drawing/2014/main" id="{22CF5DDC-2581-4E98-A765-D07E110F0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6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bg2"/>
                  </a:solidFill>
                  <a:ea typeface="新細明體" panose="02020500000000000000" pitchFamily="18" charset="-120"/>
                </a:rPr>
                <a:t>y</a:t>
              </a:r>
            </a:p>
          </p:txBody>
        </p:sp>
        <p:sp>
          <p:nvSpPr>
            <p:cNvPr id="31762" name="Text Box 13">
              <a:extLst>
                <a:ext uri="{FF2B5EF4-FFF2-40B4-BE49-F238E27FC236}">
                  <a16:creationId xmlns:a16="http://schemas.microsoft.com/office/drawing/2014/main" id="{4224A15E-5009-4344-9068-4630F6F43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77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q</a:t>
              </a:r>
            </a:p>
          </p:txBody>
        </p:sp>
        <p:sp>
          <p:nvSpPr>
            <p:cNvPr id="31763" name="Freeform 14">
              <a:extLst>
                <a:ext uri="{FF2B5EF4-FFF2-40B4-BE49-F238E27FC236}">
                  <a16:creationId xmlns:a16="http://schemas.microsoft.com/office/drawing/2014/main" id="{671EB5ED-452C-435D-A0CA-124628B58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1296"/>
              <a:ext cx="1104" cy="1256"/>
            </a:xfrm>
            <a:custGeom>
              <a:avLst/>
              <a:gdLst>
                <a:gd name="T0" fmla="*/ 0 w 1104"/>
                <a:gd name="T1" fmla="*/ 1056 h 1256"/>
                <a:gd name="T2" fmla="*/ 144 w 1104"/>
                <a:gd name="T3" fmla="*/ 1248 h 1256"/>
                <a:gd name="T4" fmla="*/ 576 w 1104"/>
                <a:gd name="T5" fmla="*/ 1008 h 1256"/>
                <a:gd name="T6" fmla="*/ 1008 w 1104"/>
                <a:gd name="T7" fmla="*/ 288 h 1256"/>
                <a:gd name="T8" fmla="*/ 1104 w 1104"/>
                <a:gd name="T9" fmla="*/ 0 h 1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4" h="1256">
                  <a:moveTo>
                    <a:pt x="0" y="1056"/>
                  </a:moveTo>
                  <a:cubicBezTo>
                    <a:pt x="24" y="1156"/>
                    <a:pt x="48" y="1256"/>
                    <a:pt x="144" y="1248"/>
                  </a:cubicBezTo>
                  <a:cubicBezTo>
                    <a:pt x="240" y="1240"/>
                    <a:pt x="432" y="1168"/>
                    <a:pt x="576" y="1008"/>
                  </a:cubicBezTo>
                  <a:cubicBezTo>
                    <a:pt x="720" y="848"/>
                    <a:pt x="920" y="456"/>
                    <a:pt x="1008" y="288"/>
                  </a:cubicBezTo>
                  <a:cubicBezTo>
                    <a:pt x="1096" y="120"/>
                    <a:pt x="1088" y="48"/>
                    <a:pt x="1104" y="0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15">
              <a:extLst>
                <a:ext uri="{FF2B5EF4-FFF2-40B4-BE49-F238E27FC236}">
                  <a16:creationId xmlns:a16="http://schemas.microsoft.com/office/drawing/2014/main" id="{C37C84B1-8925-4545-AE9A-CC1C23577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296"/>
              <a:ext cx="192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65" name="Group 16">
              <a:extLst>
                <a:ext uri="{FF2B5EF4-FFF2-40B4-BE49-F238E27FC236}">
                  <a16:creationId xmlns:a16="http://schemas.microsoft.com/office/drawing/2014/main" id="{76207AB6-EDEC-435A-A156-5A1F89BA6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2208"/>
              <a:ext cx="1680" cy="1384"/>
              <a:chOff x="48" y="2208"/>
              <a:chExt cx="1680" cy="1384"/>
            </a:xfrm>
          </p:grpSpPr>
          <p:sp>
            <p:nvSpPr>
              <p:cNvPr id="31766" name="Rectangle 17">
                <a:extLst>
                  <a:ext uri="{FF2B5EF4-FFF2-40B4-BE49-F238E27FC236}">
                    <a16:creationId xmlns:a16="http://schemas.microsoft.com/office/drawing/2014/main" id="{AC4CBE99-81C5-43A7-99DD-32FFBFC08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832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1767" name="Text Box 18">
                <a:extLst>
                  <a:ext uri="{FF2B5EF4-FFF2-40B4-BE49-F238E27FC236}">
                    <a16:creationId xmlns:a16="http://schemas.microsoft.com/office/drawing/2014/main" id="{5F354BCE-D6A9-4366-A744-B1B2E17671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832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z</a:t>
                </a:r>
              </a:p>
            </p:txBody>
          </p:sp>
          <p:sp>
            <p:nvSpPr>
              <p:cNvPr id="31768" name="Text Box 19">
                <a:extLst>
                  <a:ext uri="{FF2B5EF4-FFF2-40B4-BE49-F238E27FC236}">
                    <a16:creationId xmlns:a16="http://schemas.microsoft.com/office/drawing/2014/main" id="{847BA7FC-E615-4C18-84A2-1B1BD3B03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264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rgbClr val="010000"/>
                    </a:solidFill>
                    <a:latin typeface="Arial Black" panose="020B0A04020102020204" pitchFamily="34" charset="0"/>
                    <a:ea typeface="新細明體" panose="02020500000000000000" pitchFamily="18" charset="-120"/>
                  </a:rPr>
                  <a:t>r</a:t>
                </a:r>
              </a:p>
            </p:txBody>
          </p:sp>
          <p:sp>
            <p:nvSpPr>
              <p:cNvPr id="31769" name="Freeform 20">
                <a:extLst>
                  <a:ext uri="{FF2B5EF4-FFF2-40B4-BE49-F238E27FC236}">
                    <a16:creationId xmlns:a16="http://schemas.microsoft.com/office/drawing/2014/main" id="{C57226C8-82F3-4B60-9ED3-F7ED584C1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" y="2208"/>
                <a:ext cx="1680" cy="1384"/>
              </a:xfrm>
              <a:custGeom>
                <a:avLst/>
                <a:gdLst>
                  <a:gd name="T0" fmla="*/ 672 w 1680"/>
                  <a:gd name="T1" fmla="*/ 1008 h 1384"/>
                  <a:gd name="T2" fmla="*/ 720 w 1680"/>
                  <a:gd name="T3" fmla="*/ 1248 h 1384"/>
                  <a:gd name="T4" fmla="*/ 192 w 1680"/>
                  <a:gd name="T5" fmla="*/ 1248 h 1384"/>
                  <a:gd name="T6" fmla="*/ 96 w 1680"/>
                  <a:gd name="T7" fmla="*/ 432 h 1384"/>
                  <a:gd name="T8" fmla="*/ 768 w 1680"/>
                  <a:gd name="T9" fmla="*/ 192 h 1384"/>
                  <a:gd name="T10" fmla="*/ 1680 w 1680"/>
                  <a:gd name="T11" fmla="*/ 0 h 1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80" h="1384">
                    <a:moveTo>
                      <a:pt x="672" y="1008"/>
                    </a:moveTo>
                    <a:cubicBezTo>
                      <a:pt x="736" y="1108"/>
                      <a:pt x="800" y="1208"/>
                      <a:pt x="720" y="1248"/>
                    </a:cubicBezTo>
                    <a:cubicBezTo>
                      <a:pt x="640" y="1288"/>
                      <a:pt x="296" y="1384"/>
                      <a:pt x="192" y="1248"/>
                    </a:cubicBezTo>
                    <a:cubicBezTo>
                      <a:pt x="88" y="1112"/>
                      <a:pt x="0" y="608"/>
                      <a:pt x="96" y="432"/>
                    </a:cubicBezTo>
                    <a:cubicBezTo>
                      <a:pt x="192" y="256"/>
                      <a:pt x="504" y="264"/>
                      <a:pt x="768" y="192"/>
                    </a:cubicBezTo>
                    <a:cubicBezTo>
                      <a:pt x="1032" y="120"/>
                      <a:pt x="1528" y="24"/>
                      <a:pt x="1680" y="0"/>
                    </a:cubicBez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749" name="Group 21">
            <a:extLst>
              <a:ext uri="{FF2B5EF4-FFF2-40B4-BE49-F238E27FC236}">
                <a16:creationId xmlns:a16="http://schemas.microsoft.com/office/drawing/2014/main" id="{AAC83E9B-4783-43B1-9234-D1E6A123196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371600"/>
            <a:ext cx="1752600" cy="609600"/>
            <a:chOff x="4704" y="3648"/>
            <a:chExt cx="1104" cy="384"/>
          </a:xfrm>
        </p:grpSpPr>
        <p:sp>
          <p:nvSpPr>
            <p:cNvPr id="31754" name="Rectangle 22">
              <a:extLst>
                <a:ext uri="{FF2B5EF4-FFF2-40B4-BE49-F238E27FC236}">
                  <a16:creationId xmlns:a16="http://schemas.microsoft.com/office/drawing/2014/main" id="{FC5338F9-F9E5-4072-AFAC-2ADA7809B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648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1755" name="Text Box 23">
              <a:extLst>
                <a:ext uri="{FF2B5EF4-FFF2-40B4-BE49-F238E27FC236}">
                  <a16:creationId xmlns:a16="http://schemas.microsoft.com/office/drawing/2014/main" id="{6A923648-9E82-421C-B7EB-CAA01627A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64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bg2"/>
                  </a:solidFill>
                  <a:ea typeface="新細明體" panose="02020500000000000000" pitchFamily="18" charset="-120"/>
                </a:rPr>
                <a:t>y</a:t>
              </a:r>
            </a:p>
          </p:txBody>
        </p:sp>
      </p:grpSp>
      <p:sp>
        <p:nvSpPr>
          <p:cNvPr id="843800" name="Line 24">
            <a:extLst>
              <a:ext uri="{FF2B5EF4-FFF2-40B4-BE49-F238E27FC236}">
                <a16:creationId xmlns:a16="http://schemas.microsoft.com/office/drawing/2014/main" id="{E56EA70E-B7CA-4F34-A420-B233C3E70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76600"/>
            <a:ext cx="8382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801" name="Freeform 25">
            <a:extLst>
              <a:ext uri="{FF2B5EF4-FFF2-40B4-BE49-F238E27FC236}">
                <a16:creationId xmlns:a16="http://schemas.microsoft.com/office/drawing/2014/main" id="{BE7C7CFE-9710-42B0-B864-A56A2AC74688}"/>
              </a:ext>
            </a:extLst>
          </p:cNvPr>
          <p:cNvSpPr>
            <a:spLocks/>
          </p:cNvSpPr>
          <p:nvPr/>
        </p:nvSpPr>
        <p:spPr bwMode="auto">
          <a:xfrm>
            <a:off x="762000" y="1358900"/>
            <a:ext cx="4724400" cy="4457700"/>
          </a:xfrm>
          <a:custGeom>
            <a:avLst/>
            <a:gdLst>
              <a:gd name="T0" fmla="*/ 2147483646 w 2976"/>
              <a:gd name="T1" fmla="*/ 2147483646 h 2808"/>
              <a:gd name="T2" fmla="*/ 2147483646 w 2976"/>
              <a:gd name="T3" fmla="*/ 2147483646 h 2808"/>
              <a:gd name="T4" fmla="*/ 2147483646 w 2976"/>
              <a:gd name="T5" fmla="*/ 2147483646 h 2808"/>
              <a:gd name="T6" fmla="*/ 2147483646 w 2976"/>
              <a:gd name="T7" fmla="*/ 2147483646 h 2808"/>
              <a:gd name="T8" fmla="*/ 2147483646 w 2976"/>
              <a:gd name="T9" fmla="*/ 2147483646 h 2808"/>
              <a:gd name="T10" fmla="*/ 2147483646 w 2976"/>
              <a:gd name="T11" fmla="*/ 2147483646 h 2808"/>
              <a:gd name="T12" fmla="*/ 2147483646 w 2976"/>
              <a:gd name="T13" fmla="*/ 2147483646 h 2808"/>
              <a:gd name="T14" fmla="*/ 2147483646 w 2976"/>
              <a:gd name="T15" fmla="*/ 2147483646 h 28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76" h="2808">
                <a:moveTo>
                  <a:pt x="768" y="2312"/>
                </a:moveTo>
                <a:cubicBezTo>
                  <a:pt x="688" y="2496"/>
                  <a:pt x="608" y="2680"/>
                  <a:pt x="528" y="2744"/>
                </a:cubicBezTo>
                <a:cubicBezTo>
                  <a:pt x="448" y="2808"/>
                  <a:pt x="360" y="2736"/>
                  <a:pt x="288" y="2696"/>
                </a:cubicBezTo>
                <a:cubicBezTo>
                  <a:pt x="216" y="2656"/>
                  <a:pt x="128" y="2712"/>
                  <a:pt x="96" y="2504"/>
                </a:cubicBezTo>
                <a:cubicBezTo>
                  <a:pt x="64" y="2296"/>
                  <a:pt x="0" y="1728"/>
                  <a:pt x="96" y="1448"/>
                </a:cubicBezTo>
                <a:cubicBezTo>
                  <a:pt x="192" y="1168"/>
                  <a:pt x="376" y="1048"/>
                  <a:pt x="672" y="824"/>
                </a:cubicBezTo>
                <a:cubicBezTo>
                  <a:pt x="968" y="600"/>
                  <a:pt x="1488" y="208"/>
                  <a:pt x="1872" y="104"/>
                </a:cubicBezTo>
                <a:cubicBezTo>
                  <a:pt x="2256" y="0"/>
                  <a:pt x="2616" y="100"/>
                  <a:pt x="2976" y="200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26">
            <a:extLst>
              <a:ext uri="{FF2B5EF4-FFF2-40B4-BE49-F238E27FC236}">
                <a16:creationId xmlns:a16="http://schemas.microsoft.com/office/drawing/2014/main" id="{E6DB02B3-275C-4CBB-9F68-9FF81E3ECF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657600"/>
            <a:ext cx="381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27">
            <a:extLst>
              <a:ext uri="{FF2B5EF4-FFF2-40B4-BE49-F238E27FC236}">
                <a16:creationId xmlns:a16="http://schemas.microsoft.com/office/drawing/2014/main" id="{6418442F-D920-49B2-AC5B-BF5683FB35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5908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7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CA1A1AC-27A5-48CB-B821-198BD760E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 Has No Self Pointer</a:t>
            </a:r>
          </a:p>
        </p:txBody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id="{6CAA4120-EF8F-4264-89F0-913E9CE96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715000"/>
            <a:ext cx="82296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Change forward pointer to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 from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parent(q)</a:t>
            </a:r>
            <a:r>
              <a:rPr lang="en-US" altLang="zh-TW">
                <a:ea typeface="新細明體" panose="02020500000000000000" pitchFamily="18" charset="-120"/>
              </a:rPr>
              <a:t> to child of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88E2016A-8434-4189-8C8F-9804ED2C4F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4800" y="1981200"/>
            <a:ext cx="381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773" name="Group 5">
            <a:extLst>
              <a:ext uri="{FF2B5EF4-FFF2-40B4-BE49-F238E27FC236}">
                <a16:creationId xmlns:a16="http://schemas.microsoft.com/office/drawing/2014/main" id="{70364496-C2AC-4D34-9790-75CAF280B92A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371600"/>
            <a:ext cx="1905000" cy="609600"/>
            <a:chOff x="3792" y="1104"/>
            <a:chExt cx="1200" cy="384"/>
          </a:xfrm>
        </p:grpSpPr>
        <p:sp>
          <p:nvSpPr>
            <p:cNvPr id="32793" name="Rectangle 6">
              <a:extLst>
                <a:ext uri="{FF2B5EF4-FFF2-40B4-BE49-F238E27FC236}">
                  <a16:creationId xmlns:a16="http://schemas.microsoft.com/office/drawing/2014/main" id="{44730B13-3243-4B65-9ABD-5C3B6CC48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104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2794" name="Text Box 7">
              <a:extLst>
                <a:ext uri="{FF2B5EF4-FFF2-40B4-BE49-F238E27FC236}">
                  <a16:creationId xmlns:a16="http://schemas.microsoft.com/office/drawing/2014/main" id="{9E6EA6D2-331C-4E9C-8538-6F262BA9C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104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bg2"/>
                  </a:solidFill>
                  <a:ea typeface="新細明體" panose="02020500000000000000" pitchFamily="18" charset="-120"/>
                </a:rPr>
                <a:t>0001000</a:t>
              </a:r>
            </a:p>
          </p:txBody>
        </p:sp>
      </p:grpSp>
      <p:sp>
        <p:nvSpPr>
          <p:cNvPr id="32774" name="Text Box 8">
            <a:extLst>
              <a:ext uri="{FF2B5EF4-FFF2-40B4-BE49-F238E27FC236}">
                <a16:creationId xmlns:a16="http://schemas.microsoft.com/office/drawing/2014/main" id="{33A2FF4A-FF98-44C7-BDF5-5C973683A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0668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rgbClr val="010000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32775" name="Line 9">
            <a:extLst>
              <a:ext uri="{FF2B5EF4-FFF2-40B4-BE49-F238E27FC236}">
                <a16:creationId xmlns:a16="http://schemas.microsoft.com/office/drawing/2014/main" id="{B4A093DB-FF7E-41CD-B3E9-C9E3684EB6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9200" y="762000"/>
            <a:ext cx="4572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Rectangle 10">
            <a:extLst>
              <a:ext uri="{FF2B5EF4-FFF2-40B4-BE49-F238E27FC236}">
                <a16:creationId xmlns:a16="http://schemas.microsoft.com/office/drawing/2014/main" id="{3C3308DE-702E-4064-96A6-2A909EB2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048000"/>
            <a:ext cx="1752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TW" altLang="en-US">
              <a:solidFill>
                <a:srgbClr val="FFFF00"/>
              </a:solidFill>
              <a:ea typeface="新細明體" panose="02020500000000000000" pitchFamily="18" charset="-120"/>
            </a:endParaRPr>
          </a:p>
        </p:txBody>
      </p:sp>
      <p:sp>
        <p:nvSpPr>
          <p:cNvPr id="32777" name="Text Box 11">
            <a:extLst>
              <a:ext uri="{FF2B5EF4-FFF2-40B4-BE49-F238E27FC236}">
                <a16:creationId xmlns:a16="http://schemas.microsoft.com/office/drawing/2014/main" id="{9E5F4FEF-DB9C-4509-B6EF-25A6872F6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bg2"/>
                </a:solidFill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32778" name="Text Box 12">
            <a:extLst>
              <a:ext uri="{FF2B5EF4-FFF2-40B4-BE49-F238E27FC236}">
                <a16:creationId xmlns:a16="http://schemas.microsoft.com/office/drawing/2014/main" id="{581D5132-6467-40C8-A0A4-7EAA1190A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7432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rgbClr val="010000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q</a:t>
            </a:r>
          </a:p>
        </p:txBody>
      </p:sp>
      <p:sp>
        <p:nvSpPr>
          <p:cNvPr id="32779" name="Freeform 13">
            <a:extLst>
              <a:ext uri="{FF2B5EF4-FFF2-40B4-BE49-F238E27FC236}">
                <a16:creationId xmlns:a16="http://schemas.microsoft.com/office/drawing/2014/main" id="{669704E6-ABFD-4C92-AEB2-6C07FB3DD0AC}"/>
              </a:ext>
            </a:extLst>
          </p:cNvPr>
          <p:cNvSpPr>
            <a:spLocks/>
          </p:cNvSpPr>
          <p:nvPr/>
        </p:nvSpPr>
        <p:spPr bwMode="auto">
          <a:xfrm>
            <a:off x="5029200" y="1981200"/>
            <a:ext cx="1752600" cy="1993900"/>
          </a:xfrm>
          <a:custGeom>
            <a:avLst/>
            <a:gdLst>
              <a:gd name="T0" fmla="*/ 0 w 1104"/>
              <a:gd name="T1" fmla="*/ 2147483646 h 1256"/>
              <a:gd name="T2" fmla="*/ 2147483646 w 1104"/>
              <a:gd name="T3" fmla="*/ 2147483646 h 1256"/>
              <a:gd name="T4" fmla="*/ 2147483646 w 1104"/>
              <a:gd name="T5" fmla="*/ 2147483646 h 1256"/>
              <a:gd name="T6" fmla="*/ 2147483646 w 1104"/>
              <a:gd name="T7" fmla="*/ 2147483646 h 1256"/>
              <a:gd name="T8" fmla="*/ 2147483646 w 1104"/>
              <a:gd name="T9" fmla="*/ 0 h 1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4" h="1256">
                <a:moveTo>
                  <a:pt x="0" y="1056"/>
                </a:moveTo>
                <a:cubicBezTo>
                  <a:pt x="24" y="1156"/>
                  <a:pt x="48" y="1256"/>
                  <a:pt x="144" y="1248"/>
                </a:cubicBezTo>
                <a:cubicBezTo>
                  <a:pt x="240" y="1240"/>
                  <a:pt x="432" y="1168"/>
                  <a:pt x="576" y="1008"/>
                </a:cubicBezTo>
                <a:cubicBezTo>
                  <a:pt x="720" y="848"/>
                  <a:pt x="920" y="456"/>
                  <a:pt x="1008" y="288"/>
                </a:cubicBezTo>
                <a:cubicBezTo>
                  <a:pt x="1096" y="120"/>
                  <a:pt x="1088" y="48"/>
                  <a:pt x="1104" y="0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14">
            <a:extLst>
              <a:ext uri="{FF2B5EF4-FFF2-40B4-BE49-F238E27FC236}">
                <a16:creationId xmlns:a16="http://schemas.microsoft.com/office/drawing/2014/main" id="{BBBB6013-26F3-43DC-A2CB-19770D764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981200"/>
            <a:ext cx="304800" cy="5334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Rectangle 15">
            <a:extLst>
              <a:ext uri="{FF2B5EF4-FFF2-40B4-BE49-F238E27FC236}">
                <a16:creationId xmlns:a16="http://schemas.microsoft.com/office/drawing/2014/main" id="{B40C1E3C-10A3-4060-95CB-93E57EA5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419600"/>
            <a:ext cx="1752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TW" altLang="en-US">
              <a:solidFill>
                <a:srgbClr val="FFFF00"/>
              </a:solidFill>
              <a:ea typeface="新細明體" panose="02020500000000000000" pitchFamily="18" charset="-120"/>
            </a:endParaRPr>
          </a:p>
        </p:txBody>
      </p:sp>
      <p:sp>
        <p:nvSpPr>
          <p:cNvPr id="32782" name="Text Box 16">
            <a:extLst>
              <a:ext uri="{FF2B5EF4-FFF2-40B4-BE49-F238E27FC236}">
                <a16:creationId xmlns:a16="http://schemas.microsoft.com/office/drawing/2014/main" id="{5052C04D-DF03-41F9-81FA-2DD4218C8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196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bg2"/>
                </a:solidFill>
                <a:ea typeface="新細明體" panose="02020500000000000000" pitchFamily="18" charset="-120"/>
              </a:rPr>
              <a:t>z</a:t>
            </a:r>
          </a:p>
        </p:txBody>
      </p:sp>
      <p:sp>
        <p:nvSpPr>
          <p:cNvPr id="32783" name="Text Box 17">
            <a:extLst>
              <a:ext uri="{FF2B5EF4-FFF2-40B4-BE49-F238E27FC236}">
                <a16:creationId xmlns:a16="http://schemas.microsoft.com/office/drawing/2014/main" id="{277BFB99-1A5E-4A56-9598-559D6B2B1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148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rgbClr val="010000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r</a:t>
            </a:r>
          </a:p>
        </p:txBody>
      </p:sp>
      <p:grpSp>
        <p:nvGrpSpPr>
          <p:cNvPr id="32784" name="Group 18">
            <a:extLst>
              <a:ext uri="{FF2B5EF4-FFF2-40B4-BE49-F238E27FC236}">
                <a16:creationId xmlns:a16="http://schemas.microsoft.com/office/drawing/2014/main" id="{5A38AE4B-1B04-41B0-9F08-CFED0EF8DC0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371600"/>
            <a:ext cx="1752600" cy="609600"/>
            <a:chOff x="4704" y="3648"/>
            <a:chExt cx="1104" cy="384"/>
          </a:xfrm>
        </p:grpSpPr>
        <p:sp>
          <p:nvSpPr>
            <p:cNvPr id="32791" name="Rectangle 19">
              <a:extLst>
                <a:ext uri="{FF2B5EF4-FFF2-40B4-BE49-F238E27FC236}">
                  <a16:creationId xmlns:a16="http://schemas.microsoft.com/office/drawing/2014/main" id="{067F4136-5A26-4F30-A48B-053CE3B3D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648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2792" name="Text Box 20">
              <a:extLst>
                <a:ext uri="{FF2B5EF4-FFF2-40B4-BE49-F238E27FC236}">
                  <a16:creationId xmlns:a16="http://schemas.microsoft.com/office/drawing/2014/main" id="{8267FC01-27A1-403F-B80A-C9994D27A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64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bg2"/>
                  </a:solidFill>
                  <a:ea typeface="新細明體" panose="02020500000000000000" pitchFamily="18" charset="-120"/>
                </a:rPr>
                <a:t>y</a:t>
              </a:r>
            </a:p>
          </p:txBody>
        </p:sp>
      </p:grpSp>
      <p:sp>
        <p:nvSpPr>
          <p:cNvPr id="32785" name="Freeform 21">
            <a:extLst>
              <a:ext uri="{FF2B5EF4-FFF2-40B4-BE49-F238E27FC236}">
                <a16:creationId xmlns:a16="http://schemas.microsoft.com/office/drawing/2014/main" id="{071DDE02-A3CB-4A73-8B17-628E8FFF1E8F}"/>
              </a:ext>
            </a:extLst>
          </p:cNvPr>
          <p:cNvSpPr>
            <a:spLocks/>
          </p:cNvSpPr>
          <p:nvPr/>
        </p:nvSpPr>
        <p:spPr bwMode="auto">
          <a:xfrm>
            <a:off x="762000" y="1358900"/>
            <a:ext cx="4724400" cy="4457700"/>
          </a:xfrm>
          <a:custGeom>
            <a:avLst/>
            <a:gdLst>
              <a:gd name="T0" fmla="*/ 2147483646 w 2976"/>
              <a:gd name="T1" fmla="*/ 2147483646 h 2808"/>
              <a:gd name="T2" fmla="*/ 2147483646 w 2976"/>
              <a:gd name="T3" fmla="*/ 2147483646 h 2808"/>
              <a:gd name="T4" fmla="*/ 2147483646 w 2976"/>
              <a:gd name="T5" fmla="*/ 2147483646 h 2808"/>
              <a:gd name="T6" fmla="*/ 2147483646 w 2976"/>
              <a:gd name="T7" fmla="*/ 2147483646 h 2808"/>
              <a:gd name="T8" fmla="*/ 2147483646 w 2976"/>
              <a:gd name="T9" fmla="*/ 2147483646 h 2808"/>
              <a:gd name="T10" fmla="*/ 2147483646 w 2976"/>
              <a:gd name="T11" fmla="*/ 2147483646 h 2808"/>
              <a:gd name="T12" fmla="*/ 2147483646 w 2976"/>
              <a:gd name="T13" fmla="*/ 2147483646 h 2808"/>
              <a:gd name="T14" fmla="*/ 2147483646 w 2976"/>
              <a:gd name="T15" fmla="*/ 2147483646 h 28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76" h="2808">
                <a:moveTo>
                  <a:pt x="768" y="2312"/>
                </a:moveTo>
                <a:cubicBezTo>
                  <a:pt x="688" y="2496"/>
                  <a:pt x="608" y="2680"/>
                  <a:pt x="528" y="2744"/>
                </a:cubicBezTo>
                <a:cubicBezTo>
                  <a:pt x="448" y="2808"/>
                  <a:pt x="360" y="2736"/>
                  <a:pt x="288" y="2696"/>
                </a:cubicBezTo>
                <a:cubicBezTo>
                  <a:pt x="216" y="2656"/>
                  <a:pt x="128" y="2712"/>
                  <a:pt x="96" y="2504"/>
                </a:cubicBezTo>
                <a:cubicBezTo>
                  <a:pt x="64" y="2296"/>
                  <a:pt x="0" y="1728"/>
                  <a:pt x="96" y="1448"/>
                </a:cubicBezTo>
                <a:cubicBezTo>
                  <a:pt x="192" y="1168"/>
                  <a:pt x="376" y="1048"/>
                  <a:pt x="672" y="824"/>
                </a:cubicBezTo>
                <a:cubicBezTo>
                  <a:pt x="968" y="600"/>
                  <a:pt x="1488" y="208"/>
                  <a:pt x="1872" y="104"/>
                </a:cubicBezTo>
                <a:cubicBezTo>
                  <a:pt x="2256" y="0"/>
                  <a:pt x="2616" y="100"/>
                  <a:pt x="2976" y="200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22">
            <a:extLst>
              <a:ext uri="{FF2B5EF4-FFF2-40B4-BE49-F238E27FC236}">
                <a16:creationId xmlns:a16="http://schemas.microsoft.com/office/drawing/2014/main" id="{F93B402A-416E-47A3-9CBF-067D341C4F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657600"/>
            <a:ext cx="381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823" name="Freeform 23">
            <a:extLst>
              <a:ext uri="{FF2B5EF4-FFF2-40B4-BE49-F238E27FC236}">
                <a16:creationId xmlns:a16="http://schemas.microsoft.com/office/drawing/2014/main" id="{A1C313E3-64A5-469F-AF67-3CEC5213CAC6}"/>
              </a:ext>
            </a:extLst>
          </p:cNvPr>
          <p:cNvSpPr>
            <a:spLocks/>
          </p:cNvSpPr>
          <p:nvPr/>
        </p:nvSpPr>
        <p:spPr bwMode="auto">
          <a:xfrm>
            <a:off x="2628900" y="2286000"/>
            <a:ext cx="1866900" cy="1828800"/>
          </a:xfrm>
          <a:custGeom>
            <a:avLst/>
            <a:gdLst>
              <a:gd name="T0" fmla="*/ 2147483646 w 1272"/>
              <a:gd name="T1" fmla="*/ 2147483646 h 1048"/>
              <a:gd name="T2" fmla="*/ 2147483646 w 1272"/>
              <a:gd name="T3" fmla="*/ 2147483646 h 1048"/>
              <a:gd name="T4" fmla="*/ 2147483646 w 1272"/>
              <a:gd name="T5" fmla="*/ 2147483646 h 1048"/>
              <a:gd name="T6" fmla="*/ 2147483646 w 1272"/>
              <a:gd name="T7" fmla="*/ 2147483646 h 1048"/>
              <a:gd name="T8" fmla="*/ 2147483646 w 1272"/>
              <a:gd name="T9" fmla="*/ 2147483646 h 10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2" h="1048">
                <a:moveTo>
                  <a:pt x="1272" y="40"/>
                </a:moveTo>
                <a:cubicBezTo>
                  <a:pt x="1084" y="20"/>
                  <a:pt x="896" y="0"/>
                  <a:pt x="696" y="40"/>
                </a:cubicBezTo>
                <a:cubicBezTo>
                  <a:pt x="496" y="80"/>
                  <a:pt x="144" y="168"/>
                  <a:pt x="72" y="280"/>
                </a:cubicBezTo>
                <a:cubicBezTo>
                  <a:pt x="0" y="392"/>
                  <a:pt x="176" y="584"/>
                  <a:pt x="264" y="712"/>
                </a:cubicBezTo>
                <a:cubicBezTo>
                  <a:pt x="352" y="840"/>
                  <a:pt x="476" y="944"/>
                  <a:pt x="600" y="104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824" name="Text Box 24">
            <a:extLst>
              <a:ext uri="{FF2B5EF4-FFF2-40B4-BE49-F238E27FC236}">
                <a16:creationId xmlns:a16="http://schemas.microsoft.com/office/drawing/2014/main" id="{1918EED8-6B2E-4665-87E1-B2063484B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343400"/>
            <a:ext cx="3886200" cy="1066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>
                <a:solidFill>
                  <a:schemeClr val="bg1"/>
                </a:solidFill>
                <a:ea typeface="新細明體" panose="02020500000000000000" pitchFamily="18" charset="-120"/>
              </a:rPr>
              <a:t>Node q now has been removed from trie.</a:t>
            </a:r>
          </a:p>
        </p:txBody>
      </p:sp>
      <p:sp>
        <p:nvSpPr>
          <p:cNvPr id="32789" name="Line 25">
            <a:extLst>
              <a:ext uri="{FF2B5EF4-FFF2-40B4-BE49-F238E27FC236}">
                <a16:creationId xmlns:a16="http://schemas.microsoft.com/office/drawing/2014/main" id="{281BD3C0-D587-4AC6-8C75-CE15649A5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286000"/>
            <a:ext cx="533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826" name="Line 26">
            <a:extLst>
              <a:ext uri="{FF2B5EF4-FFF2-40B4-BE49-F238E27FC236}">
                <a16:creationId xmlns:a16="http://schemas.microsoft.com/office/drawing/2014/main" id="{13BEF1E8-0B8C-4DE0-BDBF-16863E4F9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514600"/>
            <a:ext cx="838200" cy="152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3" grpId="0" build="p" autoUpdateAnimBg="0"/>
      <p:bldP spid="84482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8EDC43F-F8AE-4F64-A3D4-94E10BBA3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1143000"/>
          </a:xfrm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Patricia (cont’d)</a:t>
            </a:r>
          </a:p>
        </p:txBody>
      </p:sp>
      <p:sp>
        <p:nvSpPr>
          <p:cNvPr id="824323" name="Rectangle 3">
            <a:extLst>
              <a:ext uri="{FF2B5EF4-FFF2-40B4-BE49-F238E27FC236}">
                <a16:creationId xmlns:a16="http://schemas.microsoft.com/office/drawing/2014/main" id="{4B9B34B7-3DC9-4C2F-BBAF-359DD83E9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49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Uses a header node.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Remaining nodes define a trie structure that is the left subtree of the header node.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Trie structure is the same as that for the compressed binary trie of previous lecture.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3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>
            <a:extLst>
              <a:ext uri="{FF2B5EF4-FFF2-40B4-BE49-F238E27FC236}">
                <a16:creationId xmlns:a16="http://schemas.microsoft.com/office/drawing/2014/main" id="{B931BD25-6450-4D78-BEFE-F6335F784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Another Example (Delete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10</a:t>
            </a:r>
            <a:r>
              <a:rPr lang="en-US" altLang="zh-TW" dirty="0">
                <a:ea typeface="新細明體" panose="02020500000000000000" pitchFamily="18" charset="-120"/>
              </a:rPr>
              <a:t>0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5843" name="內容版面配置區 2">
            <a:extLst>
              <a:ext uri="{FF2B5EF4-FFF2-40B4-BE49-F238E27FC236}">
                <a16:creationId xmlns:a16="http://schemas.microsoft.com/office/drawing/2014/main" id="{77A12A36-0717-4AD3-82A6-794F256507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35844" name="圖片 3">
            <a:extLst>
              <a:ext uri="{FF2B5EF4-FFF2-40B4-BE49-F238E27FC236}">
                <a16:creationId xmlns:a16="http://schemas.microsoft.com/office/drawing/2014/main" id="{0B1376CD-6C81-4479-8270-8B19130BEC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0"/>
            <a:ext cx="449580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圖片 4">
            <a:extLst>
              <a:ext uri="{FF2B5EF4-FFF2-40B4-BE49-F238E27FC236}">
                <a16:creationId xmlns:a16="http://schemas.microsoft.com/office/drawing/2014/main" id="{2674271A-334A-43C8-A126-E243A1847C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54300"/>
            <a:ext cx="42830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7ECB8706-F914-4813-8697-140AFEB33C5F}"/>
                  </a:ext>
                </a:extLst>
              </p14:cNvPr>
              <p14:cNvContentPartPr/>
              <p14:nvPr/>
            </p14:nvContentPartPr>
            <p14:xfrm>
              <a:off x="1857240" y="3387600"/>
              <a:ext cx="6644520" cy="206280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7ECB8706-F914-4813-8697-140AFEB33C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7880" y="3378240"/>
                <a:ext cx="6663240" cy="20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EA844954-6910-4F9B-A6C6-B659B1CA6785}"/>
                  </a:ext>
                </a:extLst>
              </p14:cNvPr>
              <p14:cNvContentPartPr/>
              <p14:nvPr/>
            </p14:nvContentPartPr>
            <p14:xfrm>
              <a:off x="1427400" y="4212000"/>
              <a:ext cx="1155600" cy="158940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EA844954-6910-4F9B-A6C6-B659B1CA67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8040" y="4202640"/>
                <a:ext cx="1174320" cy="1608120"/>
              </a:xfrm>
              <a:prstGeom prst="rect">
                <a:avLst/>
              </a:prstGeom>
            </p:spPr>
          </p:pic>
        </mc:Fallback>
      </mc:AlternateContent>
      <p:sp>
        <p:nvSpPr>
          <p:cNvPr id="35848" name="文字方塊 8">
            <a:extLst>
              <a:ext uri="{FF2B5EF4-FFF2-40B4-BE49-F238E27FC236}">
                <a16:creationId xmlns:a16="http://schemas.microsoft.com/office/drawing/2014/main" id="{57D48D3B-8CF3-43BF-9E76-1D71CAFB7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83263"/>
            <a:ext cx="236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TW" altLang="en-US" sz="2000">
                <a:solidFill>
                  <a:srgbClr val="0070C0"/>
                </a:solidFill>
                <a:ea typeface="新細明體" panose="02020500000000000000" pitchFamily="18" charset="-120"/>
              </a:rPr>
              <a:t>這裡</a:t>
            </a:r>
            <a:r>
              <a:rPr lang="en-US" altLang="zh-TW" sz="2000">
                <a:solidFill>
                  <a:srgbClr val="0070C0"/>
                </a:solidFill>
                <a:ea typeface="新細明體" panose="02020500000000000000" pitchFamily="18" charset="-120"/>
              </a:rPr>
              <a:t>y</a:t>
            </a:r>
            <a:r>
              <a:rPr lang="zh-TW" altLang="en-US" sz="2000">
                <a:solidFill>
                  <a:srgbClr val="0070C0"/>
                </a:solidFill>
                <a:ea typeface="新細明體" panose="02020500000000000000" pitchFamily="18" charset="-120"/>
              </a:rPr>
              <a:t>剛好就是</a:t>
            </a:r>
            <a:r>
              <a:rPr lang="en-US" altLang="zh-TW" sz="2000">
                <a:solidFill>
                  <a:srgbClr val="0070C0"/>
                </a:solidFill>
                <a:ea typeface="新細明體" panose="02020500000000000000" pitchFamily="18" charset="-120"/>
              </a:rPr>
              <a:t>1000</a:t>
            </a:r>
            <a:endParaRPr lang="zh-TW" altLang="en-US" sz="2000">
              <a:solidFill>
                <a:srgbClr val="0070C0"/>
              </a:solidFill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筆跡 1"/>
              <p14:cNvContentPartPr/>
              <p14:nvPr/>
            </p14:nvContentPartPr>
            <p14:xfrm>
              <a:off x="1652400" y="5177880"/>
              <a:ext cx="422280" cy="10692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43040" y="5168520"/>
                <a:ext cx="4410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筆跡 2"/>
              <p14:cNvContentPartPr/>
              <p14:nvPr/>
            </p14:nvContentPartPr>
            <p14:xfrm>
              <a:off x="2026800" y="2839320"/>
              <a:ext cx="5623200" cy="186588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7440" y="2829960"/>
                <a:ext cx="5641920" cy="1884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>
            <a:extLst>
              <a:ext uri="{FF2B5EF4-FFF2-40B4-BE49-F238E27FC236}">
                <a16:creationId xmlns:a16="http://schemas.microsoft.com/office/drawing/2014/main" id="{D4F01F6D-3724-41E7-BEC0-12A47C7FC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(Delete 1101)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6867" name="內容版面配置區 2">
            <a:extLst>
              <a:ext uri="{FF2B5EF4-FFF2-40B4-BE49-F238E27FC236}">
                <a16:creationId xmlns:a16="http://schemas.microsoft.com/office/drawing/2014/main" id="{E746F17A-801B-4590-BCF0-235DBAE8FF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36868" name="圖片 3">
            <a:extLst>
              <a:ext uri="{FF2B5EF4-FFF2-40B4-BE49-F238E27FC236}">
                <a16:creationId xmlns:a16="http://schemas.microsoft.com/office/drawing/2014/main" id="{9F836D51-98BB-475F-9A37-C8A6D7ECAC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0"/>
            <a:ext cx="449580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圖片 4">
            <a:extLst>
              <a:ext uri="{FF2B5EF4-FFF2-40B4-BE49-F238E27FC236}">
                <a16:creationId xmlns:a16="http://schemas.microsoft.com/office/drawing/2014/main" id="{829B51F5-0F92-47EA-A6F1-0E446C56A14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54300"/>
            <a:ext cx="42830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805ECE1C-DE2C-42BD-B96C-D5400FBAA70C}"/>
                  </a:ext>
                </a:extLst>
              </p14:cNvPr>
              <p14:cNvContentPartPr/>
              <p14:nvPr/>
            </p14:nvContentPartPr>
            <p14:xfrm>
              <a:off x="3773520" y="2594880"/>
              <a:ext cx="5343480" cy="378648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805ECE1C-DE2C-42BD-B96C-D5400FBAA7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4160" y="2585520"/>
                <a:ext cx="5362200" cy="38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筆跡 1"/>
              <p14:cNvContentPartPr/>
              <p14:nvPr/>
            </p14:nvContentPartPr>
            <p14:xfrm>
              <a:off x="213120" y="1206720"/>
              <a:ext cx="4081320" cy="353772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760" y="1197360"/>
                <a:ext cx="4100040" cy="355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64B7BCC-1308-4876-81A5-00B5B1C57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Node Structure</a:t>
            </a:r>
          </a:p>
        </p:txBody>
      </p:sp>
      <p:sp>
        <p:nvSpPr>
          <p:cNvPr id="825347" name="Rectangle 3">
            <a:extLst>
              <a:ext uri="{FF2B5EF4-FFF2-40B4-BE49-F238E27FC236}">
                <a16:creationId xmlns:a16="http://schemas.microsoft.com/office/drawing/2014/main" id="{D331B459-5B70-4A54-8DB8-D547642CF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7772400" cy="2362200"/>
          </a:xfrm>
        </p:spPr>
        <p:txBody>
          <a:bodyPr/>
          <a:lstStyle/>
          <a:p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bit# =</a:t>
            </a:r>
            <a:r>
              <a:rPr lang="en-US" altLang="zh-TW" dirty="0">
                <a:ea typeface="新細明體" panose="02020500000000000000" pitchFamily="18" charset="-120"/>
              </a:rPr>
              <a:t> bit used for branching // key</a:t>
            </a:r>
          </a:p>
          <a:p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LC =</a:t>
            </a:r>
            <a:r>
              <a:rPr lang="en-US" altLang="zh-TW" dirty="0">
                <a:ea typeface="新細明體" panose="02020500000000000000" pitchFamily="18" charset="-120"/>
              </a:rPr>
              <a:t> left child pointer</a:t>
            </a:r>
          </a:p>
          <a:p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Pair =</a:t>
            </a:r>
            <a:r>
              <a:rPr lang="en-US" altLang="zh-TW" dirty="0">
                <a:ea typeface="新細明體" panose="02020500000000000000" pitchFamily="18" charset="-120"/>
              </a:rPr>
              <a:t> dictionary pair // value</a:t>
            </a:r>
          </a:p>
          <a:p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RC =</a:t>
            </a:r>
            <a:r>
              <a:rPr lang="en-US" altLang="zh-TW" dirty="0">
                <a:ea typeface="新細明體" panose="02020500000000000000" pitchFamily="18" charset="-120"/>
              </a:rPr>
              <a:t> right child pointer</a:t>
            </a:r>
          </a:p>
        </p:txBody>
      </p:sp>
      <p:grpSp>
        <p:nvGrpSpPr>
          <p:cNvPr id="825348" name="Group 4">
            <a:extLst>
              <a:ext uri="{FF2B5EF4-FFF2-40B4-BE49-F238E27FC236}">
                <a16:creationId xmlns:a16="http://schemas.microsoft.com/office/drawing/2014/main" id="{5D09B477-FEC6-4ACB-B228-554C7A12DD9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209800"/>
            <a:ext cx="3886200" cy="579438"/>
            <a:chOff x="1680" y="1392"/>
            <a:chExt cx="2448" cy="365"/>
          </a:xfrm>
        </p:grpSpPr>
        <p:sp>
          <p:nvSpPr>
            <p:cNvPr id="5125" name="Rectangle 5">
              <a:extLst>
                <a:ext uri="{FF2B5EF4-FFF2-40B4-BE49-F238E27FC236}">
                  <a16:creationId xmlns:a16="http://schemas.microsoft.com/office/drawing/2014/main" id="{38395053-6EF4-4F95-859F-9FC29F273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440"/>
              <a:ext cx="576" cy="288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5126" name="Text Box 6">
              <a:extLst>
                <a:ext uri="{FF2B5EF4-FFF2-40B4-BE49-F238E27FC236}">
                  <a16:creationId xmlns:a16="http://schemas.microsoft.com/office/drawing/2014/main" id="{CB3FB5EB-9025-4E89-9D8A-636E5255F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Pair</a:t>
              </a:r>
            </a:p>
          </p:txBody>
        </p:sp>
        <p:sp>
          <p:nvSpPr>
            <p:cNvPr id="5127" name="Rectangle 7">
              <a:extLst>
                <a:ext uri="{FF2B5EF4-FFF2-40B4-BE49-F238E27FC236}">
                  <a16:creationId xmlns:a16="http://schemas.microsoft.com/office/drawing/2014/main" id="{8672C4B8-22F6-494E-9315-4A7C013FC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440"/>
              <a:ext cx="576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5128" name="Text Box 8">
              <a:extLst>
                <a:ext uri="{FF2B5EF4-FFF2-40B4-BE49-F238E27FC236}">
                  <a16:creationId xmlns:a16="http://schemas.microsoft.com/office/drawing/2014/main" id="{DA34E209-4D92-44E2-8A33-7A3820D6B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92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bit#</a:t>
              </a:r>
            </a:p>
          </p:txBody>
        </p:sp>
        <p:sp>
          <p:nvSpPr>
            <p:cNvPr id="5129" name="Rectangle 9">
              <a:extLst>
                <a:ext uri="{FF2B5EF4-FFF2-40B4-BE49-F238E27FC236}">
                  <a16:creationId xmlns:a16="http://schemas.microsoft.com/office/drawing/2014/main" id="{CA74701C-8D64-4A84-81B6-0A87D802D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0"/>
              <a:ext cx="57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5130" name="Text Box 10">
              <a:extLst>
                <a:ext uri="{FF2B5EF4-FFF2-40B4-BE49-F238E27FC236}">
                  <a16:creationId xmlns:a16="http://schemas.microsoft.com/office/drawing/2014/main" id="{BE8B0E82-1C19-41C2-8D37-9F1630546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392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LC</a:t>
              </a:r>
            </a:p>
          </p:txBody>
        </p:sp>
        <p:sp>
          <p:nvSpPr>
            <p:cNvPr id="5131" name="Rectangle 11">
              <a:extLst>
                <a:ext uri="{FF2B5EF4-FFF2-40B4-BE49-F238E27FC236}">
                  <a16:creationId xmlns:a16="http://schemas.microsoft.com/office/drawing/2014/main" id="{EEB705BA-EDD7-47BA-8772-31CE2D6F6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57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5132" name="Text Box 12">
              <a:extLst>
                <a:ext uri="{FF2B5EF4-FFF2-40B4-BE49-F238E27FC236}">
                  <a16:creationId xmlns:a16="http://schemas.microsoft.com/office/drawing/2014/main" id="{62847EC1-1AC9-47AE-97D9-213D549F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392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RC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019FA6E-43D0-430A-B7D0-4135DCACC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Compressed Binary </a:t>
            </a:r>
            <a:r>
              <a:rPr lang="en-US" altLang="zh-TW" dirty="0" err="1">
                <a:ea typeface="新細明體" panose="02020500000000000000" pitchFamily="18" charset="-120"/>
              </a:rPr>
              <a:t>Trie</a:t>
            </a:r>
            <a:r>
              <a:rPr lang="en-US" altLang="zh-TW" dirty="0">
                <a:ea typeface="新細明體" panose="02020500000000000000" pitchFamily="18" charset="-120"/>
              </a:rPr>
              <a:t> to Patricia</a:t>
            </a:r>
          </a:p>
        </p:txBody>
      </p:sp>
      <p:grpSp>
        <p:nvGrpSpPr>
          <p:cNvPr id="826371" name="Group 3">
            <a:extLst>
              <a:ext uri="{FF2B5EF4-FFF2-40B4-BE49-F238E27FC236}">
                <a16:creationId xmlns:a16="http://schemas.microsoft.com/office/drawing/2014/main" id="{9C738974-294E-4D02-8464-D1132373BC8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24000"/>
            <a:ext cx="8610600" cy="4806950"/>
            <a:chOff x="336" y="720"/>
            <a:chExt cx="5424" cy="3028"/>
          </a:xfrm>
        </p:grpSpPr>
        <p:sp>
          <p:nvSpPr>
            <p:cNvPr id="6149" name="Oval 4">
              <a:extLst>
                <a:ext uri="{FF2B5EF4-FFF2-40B4-BE49-F238E27FC236}">
                  <a16:creationId xmlns:a16="http://schemas.microsoft.com/office/drawing/2014/main" id="{4F25DF32-97E5-4DE5-9496-2FA65F4E7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8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6150" name="Line 5">
              <a:extLst>
                <a:ext uri="{FF2B5EF4-FFF2-40B4-BE49-F238E27FC236}">
                  <a16:creationId xmlns:a16="http://schemas.microsoft.com/office/drawing/2014/main" id="{DDC463E8-98BC-4AEF-BC28-65DE6135A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152"/>
              <a:ext cx="124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Line 6">
              <a:extLst>
                <a:ext uri="{FF2B5EF4-FFF2-40B4-BE49-F238E27FC236}">
                  <a16:creationId xmlns:a16="http://schemas.microsoft.com/office/drawing/2014/main" id="{BE7199A7-96D5-49E0-B5EE-D2710DFEC0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064"/>
              <a:ext cx="105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Line 7">
              <a:extLst>
                <a:ext uri="{FF2B5EF4-FFF2-40B4-BE49-F238E27FC236}">
                  <a16:creationId xmlns:a16="http://schemas.microsoft.com/office/drawing/2014/main" id="{C91030E5-83D2-4ECE-861B-434DF684A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064"/>
              <a:ext cx="624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Text Box 8">
              <a:extLst>
                <a:ext uri="{FF2B5EF4-FFF2-40B4-BE49-F238E27FC236}">
                  <a16:creationId xmlns:a16="http://schemas.microsoft.com/office/drawing/2014/main" id="{F3B47F37-BC34-4A43-94F3-A3837654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19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 dirty="0">
                  <a:solidFill>
                    <a:schemeClr val="hlink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154" name="Text Box 9">
              <a:extLst>
                <a:ext uri="{FF2B5EF4-FFF2-40B4-BE49-F238E27FC236}">
                  <a16:creationId xmlns:a16="http://schemas.microsoft.com/office/drawing/2014/main" id="{6D2484EF-D08A-4B56-98E5-248E531AE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hlink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155" name="Oval 10">
              <a:extLst>
                <a:ext uri="{FF2B5EF4-FFF2-40B4-BE49-F238E27FC236}">
                  <a16:creationId xmlns:a16="http://schemas.microsoft.com/office/drawing/2014/main" id="{A8FC5D9F-4D01-46CF-96EF-76C7CF45C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9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6156" name="Oval 11">
              <a:extLst>
                <a:ext uri="{FF2B5EF4-FFF2-40B4-BE49-F238E27FC236}">
                  <a16:creationId xmlns:a16="http://schemas.microsoft.com/office/drawing/2014/main" id="{2C9A92AF-491B-4CC6-B956-E61C9A5AD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6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6157" name="Line 12">
              <a:extLst>
                <a:ext uri="{FF2B5EF4-FFF2-40B4-BE49-F238E27FC236}">
                  <a16:creationId xmlns:a16="http://schemas.microsoft.com/office/drawing/2014/main" id="{EF07FBB1-0D18-48F9-8065-A0FE1819B8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152"/>
              <a:ext cx="15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Line 13">
              <a:extLst>
                <a:ext uri="{FF2B5EF4-FFF2-40B4-BE49-F238E27FC236}">
                  <a16:creationId xmlns:a16="http://schemas.microsoft.com/office/drawing/2014/main" id="{83272FA8-9AD3-47DE-BA17-84CF57126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0" y="1868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14">
              <a:extLst>
                <a:ext uri="{FF2B5EF4-FFF2-40B4-BE49-F238E27FC236}">
                  <a16:creationId xmlns:a16="http://schemas.microsoft.com/office/drawing/2014/main" id="{E024044F-8625-4D51-9281-4837DF023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868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Oval 15">
              <a:extLst>
                <a:ext uri="{FF2B5EF4-FFF2-40B4-BE49-F238E27FC236}">
                  <a16:creationId xmlns:a16="http://schemas.microsoft.com/office/drawing/2014/main" id="{D0280169-1729-49EF-BA13-9501180BB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6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grpSp>
          <p:nvGrpSpPr>
            <p:cNvPr id="6161" name="Group 16">
              <a:extLst>
                <a:ext uri="{FF2B5EF4-FFF2-40B4-BE49-F238E27FC236}">
                  <a16:creationId xmlns:a16="http://schemas.microsoft.com/office/drawing/2014/main" id="{97353087-424A-4254-B0DE-97B42B66E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256"/>
              <a:ext cx="816" cy="336"/>
              <a:chOff x="528" y="3216"/>
              <a:chExt cx="816" cy="336"/>
            </a:xfrm>
          </p:grpSpPr>
          <p:sp>
            <p:nvSpPr>
              <p:cNvPr id="6197" name="Oval 17">
                <a:extLst>
                  <a:ext uri="{FF2B5EF4-FFF2-40B4-BE49-F238E27FC236}">
                    <a16:creationId xmlns:a16="http://schemas.microsoft.com/office/drawing/2014/main" id="{845BBC68-A47E-41C8-848C-CC60EEFC5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264"/>
                <a:ext cx="76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6198" name="Text Box 18">
                <a:extLst>
                  <a:ext uri="{FF2B5EF4-FFF2-40B4-BE49-F238E27FC236}">
                    <a16:creationId xmlns:a16="http://schemas.microsoft.com/office/drawing/2014/main" id="{91D37F81-0F2D-4A61-8F0A-25B071543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0001</a:t>
                </a:r>
              </a:p>
            </p:txBody>
          </p:sp>
        </p:grpSp>
        <p:grpSp>
          <p:nvGrpSpPr>
            <p:cNvPr id="6162" name="Group 19">
              <a:extLst>
                <a:ext uri="{FF2B5EF4-FFF2-40B4-BE49-F238E27FC236}">
                  <a16:creationId xmlns:a16="http://schemas.microsoft.com/office/drawing/2014/main" id="{C1059757-8D56-4107-ABD2-D06410A679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304"/>
              <a:ext cx="816" cy="336"/>
              <a:chOff x="528" y="3216"/>
              <a:chExt cx="816" cy="336"/>
            </a:xfrm>
          </p:grpSpPr>
          <p:sp>
            <p:nvSpPr>
              <p:cNvPr id="6195" name="Oval 20">
                <a:extLst>
                  <a:ext uri="{FF2B5EF4-FFF2-40B4-BE49-F238E27FC236}">
                    <a16:creationId xmlns:a16="http://schemas.microsoft.com/office/drawing/2014/main" id="{C5C70098-619A-4F7E-93D6-1FB72610F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264"/>
                <a:ext cx="76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6196" name="Text Box 21">
                <a:extLst>
                  <a:ext uri="{FF2B5EF4-FFF2-40B4-BE49-F238E27FC236}">
                    <a16:creationId xmlns:a16="http://schemas.microsoft.com/office/drawing/2014/main" id="{7AF04255-6A31-440B-A116-19EB94F24C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0011</a:t>
                </a:r>
              </a:p>
            </p:txBody>
          </p:sp>
        </p:grpSp>
        <p:sp>
          <p:nvSpPr>
            <p:cNvPr id="6163" name="Line 22">
              <a:extLst>
                <a:ext uri="{FF2B5EF4-FFF2-40B4-BE49-F238E27FC236}">
                  <a16:creationId xmlns:a16="http://schemas.microsoft.com/office/drawing/2014/main" id="{D4BA1754-5A4E-4D1A-AAE5-FE181A2C3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4" y="292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23">
              <a:extLst>
                <a:ext uri="{FF2B5EF4-FFF2-40B4-BE49-F238E27FC236}">
                  <a16:creationId xmlns:a16="http://schemas.microsoft.com/office/drawing/2014/main" id="{DD6CD7E9-DF7B-4DC6-B757-EBA002762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" y="292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65" name="Group 24">
              <a:extLst>
                <a:ext uri="{FF2B5EF4-FFF2-40B4-BE49-F238E27FC236}">
                  <a16:creationId xmlns:a16="http://schemas.microsoft.com/office/drawing/2014/main" id="{9080707F-1A4D-4F3F-B3E8-1F699F8DB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312"/>
              <a:ext cx="816" cy="336"/>
              <a:chOff x="528" y="3216"/>
              <a:chExt cx="816" cy="336"/>
            </a:xfrm>
          </p:grpSpPr>
          <p:sp>
            <p:nvSpPr>
              <p:cNvPr id="6193" name="Oval 25">
                <a:extLst>
                  <a:ext uri="{FF2B5EF4-FFF2-40B4-BE49-F238E27FC236}">
                    <a16:creationId xmlns:a16="http://schemas.microsoft.com/office/drawing/2014/main" id="{6311710B-53F5-4EA0-AD0C-5EB88C9F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264"/>
                <a:ext cx="76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6194" name="Text Box 26">
                <a:extLst>
                  <a:ext uri="{FF2B5EF4-FFF2-40B4-BE49-F238E27FC236}">
                    <a16:creationId xmlns:a16="http://schemas.microsoft.com/office/drawing/2014/main" id="{7F329087-77CE-4DF2-976A-33F5E156C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1000</a:t>
                </a:r>
              </a:p>
            </p:txBody>
          </p:sp>
        </p:grpSp>
        <p:grpSp>
          <p:nvGrpSpPr>
            <p:cNvPr id="6166" name="Group 27">
              <a:extLst>
                <a:ext uri="{FF2B5EF4-FFF2-40B4-BE49-F238E27FC236}">
                  <a16:creationId xmlns:a16="http://schemas.microsoft.com/office/drawing/2014/main" id="{7482B9B2-F286-448D-819D-003597F5DC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3360"/>
              <a:ext cx="816" cy="336"/>
              <a:chOff x="528" y="3216"/>
              <a:chExt cx="816" cy="336"/>
            </a:xfrm>
          </p:grpSpPr>
          <p:sp>
            <p:nvSpPr>
              <p:cNvPr id="6191" name="Oval 28">
                <a:extLst>
                  <a:ext uri="{FF2B5EF4-FFF2-40B4-BE49-F238E27FC236}">
                    <a16:creationId xmlns:a16="http://schemas.microsoft.com/office/drawing/2014/main" id="{51AAC587-41AD-4819-A411-AAC3D0AE2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264"/>
                <a:ext cx="76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6192" name="Text Box 29">
                <a:extLst>
                  <a:ext uri="{FF2B5EF4-FFF2-40B4-BE49-F238E27FC236}">
                    <a16:creationId xmlns:a16="http://schemas.microsoft.com/office/drawing/2014/main" id="{88A69BEE-B6A7-4620-AD90-11CB3FB3C3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1001</a:t>
                </a:r>
              </a:p>
            </p:txBody>
          </p:sp>
        </p:grpSp>
        <p:sp>
          <p:nvSpPr>
            <p:cNvPr id="6167" name="Text Box 30">
              <a:extLst>
                <a:ext uri="{FF2B5EF4-FFF2-40B4-BE49-F238E27FC236}">
                  <a16:creationId xmlns:a16="http://schemas.microsoft.com/office/drawing/2014/main" id="{0BA30139-F169-4683-898B-BF36B0BEF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81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hlink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168" name="Text Box 31">
              <a:extLst>
                <a:ext uri="{FF2B5EF4-FFF2-40B4-BE49-F238E27FC236}">
                  <a16:creationId xmlns:a16="http://schemas.microsoft.com/office/drawing/2014/main" id="{C59847E4-58FD-41A5-A67E-589C52FBF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87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hlink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169" name="Text Box 32">
              <a:extLst>
                <a:ext uri="{FF2B5EF4-FFF2-40B4-BE49-F238E27FC236}">
                  <a16:creationId xmlns:a16="http://schemas.microsoft.com/office/drawing/2014/main" id="{C48F5C28-A386-4E58-B759-70B7A404B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97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hlink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170" name="Text Box 33">
              <a:extLst>
                <a:ext uri="{FF2B5EF4-FFF2-40B4-BE49-F238E27FC236}">
                  <a16:creationId xmlns:a16="http://schemas.microsoft.com/office/drawing/2014/main" id="{456F3A31-6BEA-4E3F-B3D2-382532AD0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05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hlink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171" name="Text Box 34">
              <a:extLst>
                <a:ext uri="{FF2B5EF4-FFF2-40B4-BE49-F238E27FC236}">
                  <a16:creationId xmlns:a16="http://schemas.microsoft.com/office/drawing/2014/main" id="{BF9FB8C3-D274-469A-A623-D6BA2D58A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97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hlink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172" name="Text Box 35">
              <a:extLst>
                <a:ext uri="{FF2B5EF4-FFF2-40B4-BE49-F238E27FC236}">
                  <a16:creationId xmlns:a16="http://schemas.microsoft.com/office/drawing/2014/main" id="{42C46685-E6F8-453F-B432-EF237F5E9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87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hlink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173" name="Oval 36">
              <a:extLst>
                <a:ext uri="{FF2B5EF4-FFF2-40B4-BE49-F238E27FC236}">
                  <a16:creationId xmlns:a16="http://schemas.microsoft.com/office/drawing/2014/main" id="{D9844CEE-933C-47DE-9347-20E6AC296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grpSp>
          <p:nvGrpSpPr>
            <p:cNvPr id="6174" name="Group 37">
              <a:extLst>
                <a:ext uri="{FF2B5EF4-FFF2-40B4-BE49-F238E27FC236}">
                  <a16:creationId xmlns:a16="http://schemas.microsoft.com/office/drawing/2014/main" id="{D283EE4B-5866-402E-A50B-39CD6FC60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364"/>
              <a:ext cx="816" cy="336"/>
              <a:chOff x="528" y="3216"/>
              <a:chExt cx="816" cy="336"/>
            </a:xfrm>
          </p:grpSpPr>
          <p:sp>
            <p:nvSpPr>
              <p:cNvPr id="6189" name="Oval 38">
                <a:extLst>
                  <a:ext uri="{FF2B5EF4-FFF2-40B4-BE49-F238E27FC236}">
                    <a16:creationId xmlns:a16="http://schemas.microsoft.com/office/drawing/2014/main" id="{BBFC20AA-87AB-41BF-B4B3-5ACD08A7F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264"/>
                <a:ext cx="76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6190" name="Text Box 39">
                <a:extLst>
                  <a:ext uri="{FF2B5EF4-FFF2-40B4-BE49-F238E27FC236}">
                    <a16:creationId xmlns:a16="http://schemas.microsoft.com/office/drawing/2014/main" id="{C08D407C-4CC2-414D-B8B4-DF7277DB5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1100</a:t>
                </a:r>
              </a:p>
            </p:txBody>
          </p:sp>
        </p:grpSp>
        <p:grpSp>
          <p:nvGrpSpPr>
            <p:cNvPr id="6175" name="Group 40">
              <a:extLst>
                <a:ext uri="{FF2B5EF4-FFF2-40B4-BE49-F238E27FC236}">
                  <a16:creationId xmlns:a16="http://schemas.microsoft.com/office/drawing/2014/main" id="{D66EF547-8D5D-4C6B-B315-94F65E154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3412"/>
              <a:ext cx="816" cy="336"/>
              <a:chOff x="528" y="3216"/>
              <a:chExt cx="816" cy="336"/>
            </a:xfrm>
          </p:grpSpPr>
          <p:sp>
            <p:nvSpPr>
              <p:cNvPr id="6187" name="Oval 41">
                <a:extLst>
                  <a:ext uri="{FF2B5EF4-FFF2-40B4-BE49-F238E27FC236}">
                    <a16:creationId xmlns:a16="http://schemas.microsoft.com/office/drawing/2014/main" id="{018CE647-FE29-44EC-94CD-F16B2F670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264"/>
                <a:ext cx="76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TW" altLang="en-US">
                  <a:solidFill>
                    <a:srgbClr val="FFFF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6188" name="Text Box 42">
                <a:extLst>
                  <a:ext uri="{FF2B5EF4-FFF2-40B4-BE49-F238E27FC236}">
                    <a16:creationId xmlns:a16="http://schemas.microsoft.com/office/drawing/2014/main" id="{6584819C-5662-4BF3-B23F-BD50AB8C3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1101</a:t>
                </a:r>
              </a:p>
            </p:txBody>
          </p:sp>
        </p:grpSp>
        <p:grpSp>
          <p:nvGrpSpPr>
            <p:cNvPr id="6176" name="Group 43">
              <a:extLst>
                <a:ext uri="{FF2B5EF4-FFF2-40B4-BE49-F238E27FC236}">
                  <a16:creationId xmlns:a16="http://schemas.microsoft.com/office/drawing/2014/main" id="{520AEA19-9C7B-403B-851D-26DC30044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2976"/>
              <a:ext cx="332" cy="432"/>
              <a:chOff x="4560" y="2976"/>
              <a:chExt cx="332" cy="432"/>
            </a:xfrm>
          </p:grpSpPr>
          <p:sp>
            <p:nvSpPr>
              <p:cNvPr id="6185" name="Line 44">
                <a:extLst>
                  <a:ext uri="{FF2B5EF4-FFF2-40B4-BE49-F238E27FC236}">
                    <a16:creationId xmlns:a16="http://schemas.microsoft.com/office/drawing/2014/main" id="{99F93351-2F3C-41C7-9A55-BAF95A232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2" y="2976"/>
                <a:ext cx="24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6" name="Text Box 45">
                <a:extLst>
                  <a:ext uri="{FF2B5EF4-FFF2-40B4-BE49-F238E27FC236}">
                    <a16:creationId xmlns:a16="http://schemas.microsoft.com/office/drawing/2014/main" id="{F76EFB31-77BE-4585-9FE7-FC689E6735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02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hlink"/>
                    </a:solidFill>
                    <a:ea typeface="新細明體" panose="02020500000000000000" pitchFamily="18" charset="-120"/>
                  </a:rPr>
                  <a:t>0</a:t>
                </a:r>
              </a:p>
            </p:txBody>
          </p:sp>
        </p:grpSp>
        <p:grpSp>
          <p:nvGrpSpPr>
            <p:cNvPr id="6177" name="Group 46">
              <a:extLst>
                <a:ext uri="{FF2B5EF4-FFF2-40B4-BE49-F238E27FC236}">
                  <a16:creationId xmlns:a16="http://schemas.microsoft.com/office/drawing/2014/main" id="{36065C50-FC6B-41D0-A7D1-5F1D21B135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4" y="2976"/>
              <a:ext cx="388" cy="480"/>
              <a:chOff x="5084" y="2976"/>
              <a:chExt cx="388" cy="480"/>
            </a:xfrm>
          </p:grpSpPr>
          <p:sp>
            <p:nvSpPr>
              <p:cNvPr id="6183" name="Line 47">
                <a:extLst>
                  <a:ext uri="{FF2B5EF4-FFF2-40B4-BE49-F238E27FC236}">
                    <a16:creationId xmlns:a16="http://schemas.microsoft.com/office/drawing/2014/main" id="{314D1A9D-215B-422D-8023-F07A21383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976"/>
                <a:ext cx="19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4" name="Text Box 48">
                <a:extLst>
                  <a:ext uri="{FF2B5EF4-FFF2-40B4-BE49-F238E27FC236}">
                    <a16:creationId xmlns:a16="http://schemas.microsoft.com/office/drawing/2014/main" id="{034A20EA-7A72-416E-AEC8-90A56C3FE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302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800">
                    <a:solidFill>
                      <a:schemeClr val="hlink"/>
                    </a:solidFill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6178" name="Text Box 49">
              <a:extLst>
                <a:ext uri="{FF2B5EF4-FFF2-40B4-BE49-F238E27FC236}">
                  <a16:creationId xmlns:a16="http://schemas.microsoft.com/office/drawing/2014/main" id="{AA31CBF5-934E-43DB-BC0D-F195B4353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72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179" name="Text Box 50">
              <a:extLst>
                <a:ext uri="{FF2B5EF4-FFF2-40B4-BE49-F238E27FC236}">
                  <a16:creationId xmlns:a16="http://schemas.microsoft.com/office/drawing/2014/main" id="{2D791DC2-9D98-4734-B742-759ED78EC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53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180" name="Text Box 51">
              <a:extLst>
                <a:ext uri="{FF2B5EF4-FFF2-40B4-BE49-F238E27FC236}">
                  <a16:creationId xmlns:a16="http://schemas.microsoft.com/office/drawing/2014/main" id="{A518E884-A64D-4B9F-81D8-BE6EB3F72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6181" name="Text Box 52">
              <a:extLst>
                <a:ext uri="{FF2B5EF4-FFF2-40B4-BE49-F238E27FC236}">
                  <a16:creationId xmlns:a16="http://schemas.microsoft.com/office/drawing/2014/main" id="{FA35B483-ED84-4A28-A2BB-F20F91CAE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6182" name="Text Box 53">
              <a:extLst>
                <a:ext uri="{FF2B5EF4-FFF2-40B4-BE49-F238E27FC236}">
                  <a16:creationId xmlns:a16="http://schemas.microsoft.com/office/drawing/2014/main" id="{60BDA16C-B1F2-410C-AF70-C676B4847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6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rgbClr val="01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筆跡 1"/>
              <p14:cNvContentPartPr/>
              <p14:nvPr/>
            </p14:nvContentPartPr>
            <p14:xfrm>
              <a:off x="3581400" y="3616308"/>
              <a:ext cx="1944360" cy="93888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2040" y="3606948"/>
                <a:ext cx="1963080" cy="957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字方塊 2"/>
          <p:cNvSpPr txBox="1"/>
          <p:nvPr/>
        </p:nvSpPr>
        <p:spPr>
          <a:xfrm>
            <a:off x="100055" y="4828799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</a:rPr>
              <a:t>答</a:t>
            </a:r>
            <a:r>
              <a:rPr lang="en-US" altLang="zh-TW" sz="1800" b="1" dirty="0">
                <a:solidFill>
                  <a:srgbClr val="FF0000"/>
                </a:solidFill>
              </a:rPr>
              <a:t>:</a:t>
            </a:r>
            <a:r>
              <a:rPr lang="zh-TW" altLang="en-US" sz="1800" b="1" dirty="0">
                <a:solidFill>
                  <a:srgbClr val="FF0000"/>
                </a:solidFill>
              </a:rPr>
              <a:t> 資料必需存在搜尋路徑能找到的地方</a:t>
            </a:r>
            <a:r>
              <a:rPr lang="en-US" altLang="zh-TW" sz="1800" b="1" dirty="0">
                <a:solidFill>
                  <a:srgbClr val="FF0000"/>
                </a:solidFill>
              </a:rPr>
              <a:t>!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0936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TW" sz="2800" b="1" u="sng" dirty="0">
                <a:solidFill>
                  <a:schemeClr val="bg1"/>
                </a:solidFill>
                <a:ea typeface="新細明體" panose="02020500000000000000" pitchFamily="18" charset="-120"/>
              </a:rPr>
              <a:t>Move each element into an ancestor or header node.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0055" y="5511968"/>
            <a:ext cx="3571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// </a:t>
            </a:r>
            <a:r>
              <a:rPr lang="zh-TW" altLang="en-US" sz="2000" dirty="0">
                <a:solidFill>
                  <a:schemeClr val="bg1"/>
                </a:solidFill>
              </a:rPr>
              <a:t>將黃色節點視為</a:t>
            </a:r>
            <a:r>
              <a:rPr lang="en-US" altLang="zh-TW" sz="2000" dirty="0">
                <a:solidFill>
                  <a:schemeClr val="bg1"/>
                </a:solidFill>
              </a:rPr>
              <a:t>external node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// #(</a:t>
            </a:r>
            <a:r>
              <a:rPr lang="zh-TW" altLang="en-US" sz="2000" dirty="0">
                <a:solidFill>
                  <a:schemeClr val="bg1"/>
                </a:solidFill>
              </a:rPr>
              <a:t>黃色</a:t>
            </a:r>
            <a:r>
              <a:rPr lang="en-US" altLang="zh-TW" sz="2000" dirty="0">
                <a:solidFill>
                  <a:schemeClr val="bg1"/>
                </a:solidFill>
              </a:rPr>
              <a:t>)=#(</a:t>
            </a:r>
            <a:r>
              <a:rPr lang="zh-TW" altLang="en-US" sz="2000" dirty="0">
                <a:solidFill>
                  <a:schemeClr val="bg1"/>
                </a:solidFill>
              </a:rPr>
              <a:t>橘色</a:t>
            </a:r>
            <a:r>
              <a:rPr lang="en-US" altLang="zh-TW" sz="2000" dirty="0">
                <a:solidFill>
                  <a:schemeClr val="bg1"/>
                </a:solidFill>
              </a:rPr>
              <a:t>)+</a:t>
            </a:r>
            <a:r>
              <a:rPr lang="en-US" altLang="zh-TW" sz="2000" dirty="0" smtClean="0">
                <a:solidFill>
                  <a:schemeClr val="bg1"/>
                </a:solidFill>
              </a:rPr>
              <a:t>1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B619917-29B3-4ECD-BFE6-C510CD556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Compressed Binary Trie To Patricia</a:t>
            </a:r>
          </a:p>
        </p:txBody>
      </p:sp>
      <p:sp>
        <p:nvSpPr>
          <p:cNvPr id="8195" name="Line 3">
            <a:extLst>
              <a:ext uri="{FF2B5EF4-FFF2-40B4-BE49-F238E27FC236}">
                <a16:creationId xmlns:a16="http://schemas.microsoft.com/office/drawing/2014/main" id="{45A0CE5C-9385-4458-A064-219F9E05A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048000"/>
            <a:ext cx="14478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9EFA21E9-151E-47AA-90BF-1818E2F147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4572000"/>
            <a:ext cx="838200" cy="685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5">
            <a:extLst>
              <a:ext uri="{FF2B5EF4-FFF2-40B4-BE49-F238E27FC236}">
                <a16:creationId xmlns:a16="http://schemas.microsoft.com/office/drawing/2014/main" id="{F83A416F-70E2-4BF5-A485-7D6F351F0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572000"/>
            <a:ext cx="3810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F757EB9A-7CCE-47BC-98EC-866246F3C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419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AD551FBF-6DBB-499E-8867-25C6498E4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495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1508F6D5-FCF1-4D41-B6FD-EF04BF7D1A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048000"/>
            <a:ext cx="1828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2CB741F4-7091-461F-A360-4B4F30C1A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76F86F00-0187-4046-BEE0-0B880639D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114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3C03DA60-A907-4478-9319-0E5D7B671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019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2802BB08-9685-4C76-A303-4C0C81E98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FE869E66-F680-49CA-94BD-6DAC17BBC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150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43CCB275-DD85-4837-B2D7-830E7D6E6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67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207" name="Text Box 15">
            <a:extLst>
              <a:ext uri="{FF2B5EF4-FFF2-40B4-BE49-F238E27FC236}">
                <a16:creationId xmlns:a16="http://schemas.microsoft.com/office/drawing/2014/main" id="{630D59E9-EAC0-4C3E-82C6-A47879239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943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208" name="Text Box 16">
            <a:extLst>
              <a:ext uri="{FF2B5EF4-FFF2-40B4-BE49-F238E27FC236}">
                <a16:creationId xmlns:a16="http://schemas.microsoft.com/office/drawing/2014/main" id="{0638BD84-AF03-4D6A-A3A8-2618B56F5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8288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rgbClr val="010000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209" name="Text Box 17">
            <a:extLst>
              <a:ext uri="{FF2B5EF4-FFF2-40B4-BE49-F238E27FC236}">
                <a16:creationId xmlns:a16="http://schemas.microsoft.com/office/drawing/2014/main" id="{81B42416-93DC-4740-B1E7-F05E89CE8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5052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rgbClr val="010000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210" name="Text Box 18">
            <a:extLst>
              <a:ext uri="{FF2B5EF4-FFF2-40B4-BE49-F238E27FC236}">
                <a16:creationId xmlns:a16="http://schemas.microsoft.com/office/drawing/2014/main" id="{4F33F533-4A90-4878-B824-86B5EAD0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9718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rgbClr val="010000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211" name="Text Box 19">
            <a:extLst>
              <a:ext uri="{FF2B5EF4-FFF2-40B4-BE49-F238E27FC236}">
                <a16:creationId xmlns:a16="http://schemas.microsoft.com/office/drawing/2014/main" id="{747D8864-0D5F-4C42-8D60-E5077EB4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rgbClr val="010000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212" name="Text Box 20">
            <a:extLst>
              <a:ext uri="{FF2B5EF4-FFF2-40B4-BE49-F238E27FC236}">
                <a16:creationId xmlns:a16="http://schemas.microsoft.com/office/drawing/2014/main" id="{2FFA2B8E-B54A-4C00-9F19-64911234B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7244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rgbClr val="010000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grpSp>
        <p:nvGrpSpPr>
          <p:cNvPr id="8213" name="Group 21">
            <a:extLst>
              <a:ext uri="{FF2B5EF4-FFF2-40B4-BE49-F238E27FC236}">
                <a16:creationId xmlns:a16="http://schemas.microsoft.com/office/drawing/2014/main" id="{E7ACFCA0-2D5D-4A20-8A7F-B6F793F4EC91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990600"/>
            <a:ext cx="1752600" cy="609600"/>
            <a:chOff x="4032" y="624"/>
            <a:chExt cx="1104" cy="384"/>
          </a:xfrm>
        </p:grpSpPr>
        <p:sp>
          <p:nvSpPr>
            <p:cNvPr id="8238" name="Rectangle 22">
              <a:extLst>
                <a:ext uri="{FF2B5EF4-FFF2-40B4-BE49-F238E27FC236}">
                  <a16:creationId xmlns:a16="http://schemas.microsoft.com/office/drawing/2014/main" id="{D9EC122D-B7D5-4832-9FEC-0C518B8E4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624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239" name="Text Box 23">
              <a:extLst>
                <a:ext uri="{FF2B5EF4-FFF2-40B4-BE49-F238E27FC236}">
                  <a16:creationId xmlns:a16="http://schemas.microsoft.com/office/drawing/2014/main" id="{BD8E9C7A-3BBF-4118-A508-373CCAECC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624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bg2"/>
                  </a:solidFill>
                  <a:ea typeface="新細明體" panose="02020500000000000000" pitchFamily="18" charset="-120"/>
                </a:rPr>
                <a:t>0001</a:t>
              </a:r>
            </a:p>
          </p:txBody>
        </p:sp>
      </p:grpSp>
      <p:grpSp>
        <p:nvGrpSpPr>
          <p:cNvPr id="8214" name="Group 24">
            <a:extLst>
              <a:ext uri="{FF2B5EF4-FFF2-40B4-BE49-F238E27FC236}">
                <a16:creationId xmlns:a16="http://schemas.microsoft.com/office/drawing/2014/main" id="{41036C76-0244-4519-B68A-B36F7733975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438400"/>
            <a:ext cx="1752600" cy="609600"/>
            <a:chOff x="4032" y="624"/>
            <a:chExt cx="1104" cy="384"/>
          </a:xfrm>
        </p:grpSpPr>
        <p:sp>
          <p:nvSpPr>
            <p:cNvPr id="8236" name="Rectangle 25">
              <a:extLst>
                <a:ext uri="{FF2B5EF4-FFF2-40B4-BE49-F238E27FC236}">
                  <a16:creationId xmlns:a16="http://schemas.microsoft.com/office/drawing/2014/main" id="{313CD310-4BFB-4380-815B-D44098B71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624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237" name="Text Box 26">
              <a:extLst>
                <a:ext uri="{FF2B5EF4-FFF2-40B4-BE49-F238E27FC236}">
                  <a16:creationId xmlns:a16="http://schemas.microsoft.com/office/drawing/2014/main" id="{5D8F5848-4839-4F25-A02F-E4D7A3B1D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624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bg2"/>
                  </a:solidFill>
                  <a:ea typeface="新細明體" panose="02020500000000000000" pitchFamily="18" charset="-120"/>
                </a:rPr>
                <a:t>1101</a:t>
              </a:r>
            </a:p>
          </p:txBody>
        </p:sp>
      </p:grpSp>
      <p:sp>
        <p:nvSpPr>
          <p:cNvPr id="8215" name="Line 27">
            <a:extLst>
              <a:ext uri="{FF2B5EF4-FFF2-40B4-BE49-F238E27FC236}">
                <a16:creationId xmlns:a16="http://schemas.microsoft.com/office/drawing/2014/main" id="{708B041E-195B-4BEB-8CBD-788C838C21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600200"/>
            <a:ext cx="152400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Text Box 28">
            <a:extLst>
              <a:ext uri="{FF2B5EF4-FFF2-40B4-BE49-F238E27FC236}">
                <a16:creationId xmlns:a16="http://schemas.microsoft.com/office/drawing/2014/main" id="{7D3E22A8-88B7-43B7-82F5-BDB374C71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8382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rgbClr val="010000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8217" name="Freeform 29">
            <a:extLst>
              <a:ext uri="{FF2B5EF4-FFF2-40B4-BE49-F238E27FC236}">
                <a16:creationId xmlns:a16="http://schemas.microsoft.com/office/drawing/2014/main" id="{72153529-F31C-4C11-B040-AB65DA11F28B}"/>
              </a:ext>
            </a:extLst>
          </p:cNvPr>
          <p:cNvSpPr>
            <a:spLocks/>
          </p:cNvSpPr>
          <p:nvPr/>
        </p:nvSpPr>
        <p:spPr bwMode="auto">
          <a:xfrm>
            <a:off x="711200" y="1168400"/>
            <a:ext cx="5689600" cy="3924300"/>
          </a:xfrm>
          <a:custGeom>
            <a:avLst/>
            <a:gdLst>
              <a:gd name="T0" fmla="*/ 2147483646 w 3584"/>
              <a:gd name="T1" fmla="*/ 2147483646 h 2472"/>
              <a:gd name="T2" fmla="*/ 2147483646 w 3584"/>
              <a:gd name="T3" fmla="*/ 2147483646 h 2472"/>
              <a:gd name="T4" fmla="*/ 2147483646 w 3584"/>
              <a:gd name="T5" fmla="*/ 2147483646 h 2472"/>
              <a:gd name="T6" fmla="*/ 2147483646 w 3584"/>
              <a:gd name="T7" fmla="*/ 2147483646 h 2472"/>
              <a:gd name="T8" fmla="*/ 2147483646 w 3584"/>
              <a:gd name="T9" fmla="*/ 2147483646 h 2472"/>
              <a:gd name="T10" fmla="*/ 2147483646 w 3584"/>
              <a:gd name="T11" fmla="*/ 2147483646 h 24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84" h="2472">
                <a:moveTo>
                  <a:pt x="752" y="1760"/>
                </a:moveTo>
                <a:cubicBezTo>
                  <a:pt x="728" y="1980"/>
                  <a:pt x="704" y="2200"/>
                  <a:pt x="608" y="2288"/>
                </a:cubicBezTo>
                <a:cubicBezTo>
                  <a:pt x="512" y="2376"/>
                  <a:pt x="240" y="2472"/>
                  <a:pt x="176" y="2288"/>
                </a:cubicBezTo>
                <a:cubicBezTo>
                  <a:pt x="112" y="2104"/>
                  <a:pt x="0" y="1536"/>
                  <a:pt x="224" y="1184"/>
                </a:cubicBezTo>
                <a:cubicBezTo>
                  <a:pt x="448" y="832"/>
                  <a:pt x="960" y="352"/>
                  <a:pt x="1520" y="176"/>
                </a:cubicBezTo>
                <a:cubicBezTo>
                  <a:pt x="2080" y="0"/>
                  <a:pt x="2832" y="64"/>
                  <a:pt x="3584" y="128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Freeform 30">
            <a:extLst>
              <a:ext uri="{FF2B5EF4-FFF2-40B4-BE49-F238E27FC236}">
                <a16:creationId xmlns:a16="http://schemas.microsoft.com/office/drawing/2014/main" id="{0687AE1C-756F-44E0-B26E-25E199CD25EA}"/>
              </a:ext>
            </a:extLst>
          </p:cNvPr>
          <p:cNvSpPr>
            <a:spLocks/>
          </p:cNvSpPr>
          <p:nvPr/>
        </p:nvSpPr>
        <p:spPr bwMode="auto">
          <a:xfrm>
            <a:off x="5715000" y="2184400"/>
            <a:ext cx="3429000" cy="4152900"/>
          </a:xfrm>
          <a:custGeom>
            <a:avLst/>
            <a:gdLst>
              <a:gd name="T0" fmla="*/ 2147483646 w 2048"/>
              <a:gd name="T1" fmla="*/ 2147483646 h 2616"/>
              <a:gd name="T2" fmla="*/ 2147483646 w 2048"/>
              <a:gd name="T3" fmla="*/ 2147483646 h 2616"/>
              <a:gd name="T4" fmla="*/ 2147483646 w 2048"/>
              <a:gd name="T5" fmla="*/ 2147483646 h 2616"/>
              <a:gd name="T6" fmla="*/ 2147483646 w 2048"/>
              <a:gd name="T7" fmla="*/ 2147483646 h 2616"/>
              <a:gd name="T8" fmla="*/ 0 w 2048"/>
              <a:gd name="T9" fmla="*/ 2147483646 h 26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48" h="2616">
                <a:moveTo>
                  <a:pt x="1584" y="2224"/>
                </a:moveTo>
                <a:cubicBezTo>
                  <a:pt x="1676" y="2420"/>
                  <a:pt x="1768" y="2616"/>
                  <a:pt x="1824" y="2560"/>
                </a:cubicBezTo>
                <a:cubicBezTo>
                  <a:pt x="1880" y="2504"/>
                  <a:pt x="1936" y="2272"/>
                  <a:pt x="1920" y="1888"/>
                </a:cubicBezTo>
                <a:cubicBezTo>
                  <a:pt x="1904" y="1504"/>
                  <a:pt x="2048" y="512"/>
                  <a:pt x="1728" y="256"/>
                </a:cubicBezTo>
                <a:cubicBezTo>
                  <a:pt x="1408" y="0"/>
                  <a:pt x="704" y="176"/>
                  <a:pt x="0" y="352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9" name="Group 31">
            <a:extLst>
              <a:ext uri="{FF2B5EF4-FFF2-40B4-BE49-F238E27FC236}">
                <a16:creationId xmlns:a16="http://schemas.microsoft.com/office/drawing/2014/main" id="{8E930F96-3240-4858-AF91-A06D68382C7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505200"/>
            <a:ext cx="1752600" cy="609600"/>
            <a:chOff x="4032" y="624"/>
            <a:chExt cx="1104" cy="384"/>
          </a:xfrm>
        </p:grpSpPr>
        <p:sp>
          <p:nvSpPr>
            <p:cNvPr id="8234" name="Rectangle 32">
              <a:extLst>
                <a:ext uri="{FF2B5EF4-FFF2-40B4-BE49-F238E27FC236}">
                  <a16:creationId xmlns:a16="http://schemas.microsoft.com/office/drawing/2014/main" id="{02BBCD40-8AB2-40E3-9856-1A374C108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624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235" name="Text Box 33">
              <a:extLst>
                <a:ext uri="{FF2B5EF4-FFF2-40B4-BE49-F238E27FC236}">
                  <a16:creationId xmlns:a16="http://schemas.microsoft.com/office/drawing/2014/main" id="{BA00C0FF-19BD-4EE3-86F5-6B9E84609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624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bg2"/>
                  </a:solidFill>
                  <a:ea typeface="新細明體" panose="02020500000000000000" pitchFamily="18" charset="-120"/>
                </a:rPr>
                <a:t>0011</a:t>
              </a:r>
            </a:p>
          </p:txBody>
        </p:sp>
      </p:grpSp>
      <p:sp>
        <p:nvSpPr>
          <p:cNvPr id="8220" name="Freeform 34">
            <a:extLst>
              <a:ext uri="{FF2B5EF4-FFF2-40B4-BE49-F238E27FC236}">
                <a16:creationId xmlns:a16="http://schemas.microsoft.com/office/drawing/2014/main" id="{DABAEB9F-7DE1-4B22-B97F-074203F31D4E}"/>
              </a:ext>
            </a:extLst>
          </p:cNvPr>
          <p:cNvSpPr>
            <a:spLocks/>
          </p:cNvSpPr>
          <p:nvPr/>
        </p:nvSpPr>
        <p:spPr bwMode="auto">
          <a:xfrm>
            <a:off x="2311400" y="3848100"/>
            <a:ext cx="1536700" cy="1028700"/>
          </a:xfrm>
          <a:custGeom>
            <a:avLst/>
            <a:gdLst>
              <a:gd name="T0" fmla="*/ 2147483646 w 968"/>
              <a:gd name="T1" fmla="*/ 2147483646 h 648"/>
              <a:gd name="T2" fmla="*/ 2147483646 w 968"/>
              <a:gd name="T3" fmla="*/ 2147483646 h 648"/>
              <a:gd name="T4" fmla="*/ 2147483646 w 968"/>
              <a:gd name="T5" fmla="*/ 2147483646 h 648"/>
              <a:gd name="T6" fmla="*/ 2147483646 w 968"/>
              <a:gd name="T7" fmla="*/ 2147483646 h 648"/>
              <a:gd name="T8" fmla="*/ 2147483646 w 968"/>
              <a:gd name="T9" fmla="*/ 2147483646 h 6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8" h="648">
                <a:moveTo>
                  <a:pt x="80" y="168"/>
                </a:moveTo>
                <a:cubicBezTo>
                  <a:pt x="40" y="360"/>
                  <a:pt x="0" y="552"/>
                  <a:pt x="128" y="600"/>
                </a:cubicBezTo>
                <a:cubicBezTo>
                  <a:pt x="256" y="648"/>
                  <a:pt x="728" y="544"/>
                  <a:pt x="848" y="456"/>
                </a:cubicBezTo>
                <a:cubicBezTo>
                  <a:pt x="968" y="368"/>
                  <a:pt x="920" y="144"/>
                  <a:pt x="848" y="72"/>
                </a:cubicBezTo>
                <a:cubicBezTo>
                  <a:pt x="776" y="0"/>
                  <a:pt x="596" y="12"/>
                  <a:pt x="416" y="24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21" name="Group 35">
            <a:extLst>
              <a:ext uri="{FF2B5EF4-FFF2-40B4-BE49-F238E27FC236}">
                <a16:creationId xmlns:a16="http://schemas.microsoft.com/office/drawing/2014/main" id="{2DB1F122-B09E-4F68-BF9F-64E231A1EB68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5181600"/>
            <a:ext cx="1752600" cy="609600"/>
            <a:chOff x="4032" y="624"/>
            <a:chExt cx="1104" cy="384"/>
          </a:xfrm>
        </p:grpSpPr>
        <p:sp>
          <p:nvSpPr>
            <p:cNvPr id="8232" name="Rectangle 36">
              <a:extLst>
                <a:ext uri="{FF2B5EF4-FFF2-40B4-BE49-F238E27FC236}">
                  <a16:creationId xmlns:a16="http://schemas.microsoft.com/office/drawing/2014/main" id="{82FF8D13-FB11-4C39-A567-209798E0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624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233" name="Text Box 37">
              <a:extLst>
                <a:ext uri="{FF2B5EF4-FFF2-40B4-BE49-F238E27FC236}">
                  <a16:creationId xmlns:a16="http://schemas.microsoft.com/office/drawing/2014/main" id="{12DA771E-44F4-45FA-9BA1-53BB1B827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624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bg2"/>
                  </a:solidFill>
                  <a:ea typeface="新細明體" panose="02020500000000000000" pitchFamily="18" charset="-120"/>
                </a:rPr>
                <a:t>1100</a:t>
              </a:r>
            </a:p>
          </p:txBody>
        </p:sp>
      </p:grpSp>
      <p:sp>
        <p:nvSpPr>
          <p:cNvPr id="8222" name="Freeform 38">
            <a:extLst>
              <a:ext uri="{FF2B5EF4-FFF2-40B4-BE49-F238E27FC236}">
                <a16:creationId xmlns:a16="http://schemas.microsoft.com/office/drawing/2014/main" id="{54041D33-3945-4881-966F-9EEAF7D9A060}"/>
              </a:ext>
            </a:extLst>
          </p:cNvPr>
          <p:cNvSpPr>
            <a:spLocks/>
          </p:cNvSpPr>
          <p:nvPr/>
        </p:nvSpPr>
        <p:spPr bwMode="auto">
          <a:xfrm>
            <a:off x="6667500" y="5486400"/>
            <a:ext cx="825500" cy="749300"/>
          </a:xfrm>
          <a:custGeom>
            <a:avLst/>
            <a:gdLst>
              <a:gd name="T0" fmla="*/ 2147483646 w 520"/>
              <a:gd name="T1" fmla="*/ 2147483646 h 472"/>
              <a:gd name="T2" fmla="*/ 2147483646 w 520"/>
              <a:gd name="T3" fmla="*/ 2147483646 h 472"/>
              <a:gd name="T4" fmla="*/ 2147483646 w 520"/>
              <a:gd name="T5" fmla="*/ 2147483646 h 472"/>
              <a:gd name="T6" fmla="*/ 2147483646 w 520"/>
              <a:gd name="T7" fmla="*/ 2147483646 h 472"/>
              <a:gd name="T8" fmla="*/ 2147483646 w 520"/>
              <a:gd name="T9" fmla="*/ 2147483646 h 472"/>
              <a:gd name="T10" fmla="*/ 2147483646 w 520"/>
              <a:gd name="T11" fmla="*/ 0 h 4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0" h="472">
                <a:moveTo>
                  <a:pt x="456" y="192"/>
                </a:moveTo>
                <a:cubicBezTo>
                  <a:pt x="488" y="292"/>
                  <a:pt x="520" y="392"/>
                  <a:pt x="456" y="432"/>
                </a:cubicBezTo>
                <a:cubicBezTo>
                  <a:pt x="392" y="472"/>
                  <a:pt x="136" y="472"/>
                  <a:pt x="72" y="432"/>
                </a:cubicBezTo>
                <a:cubicBezTo>
                  <a:pt x="8" y="392"/>
                  <a:pt x="80" y="256"/>
                  <a:pt x="72" y="192"/>
                </a:cubicBezTo>
                <a:cubicBezTo>
                  <a:pt x="64" y="128"/>
                  <a:pt x="0" y="80"/>
                  <a:pt x="24" y="48"/>
                </a:cubicBezTo>
                <a:cubicBezTo>
                  <a:pt x="48" y="16"/>
                  <a:pt x="184" y="8"/>
                  <a:pt x="216" y="0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Text Box 39">
            <a:extLst>
              <a:ext uri="{FF2B5EF4-FFF2-40B4-BE49-F238E27FC236}">
                <a16:creationId xmlns:a16="http://schemas.microsoft.com/office/drawing/2014/main" id="{1DE6E5ED-3EF5-483B-A7B5-F69D050E3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172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0</a:t>
            </a:r>
          </a:p>
        </p:txBody>
      </p:sp>
      <p:grpSp>
        <p:nvGrpSpPr>
          <p:cNvPr id="8224" name="Group 40">
            <a:extLst>
              <a:ext uri="{FF2B5EF4-FFF2-40B4-BE49-F238E27FC236}">
                <a16:creationId xmlns:a16="http://schemas.microsoft.com/office/drawing/2014/main" id="{4A13A38A-B076-47E3-81C0-92E4EEF83375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962400"/>
            <a:ext cx="1752600" cy="609600"/>
            <a:chOff x="4032" y="624"/>
            <a:chExt cx="1104" cy="384"/>
          </a:xfrm>
        </p:grpSpPr>
        <p:sp>
          <p:nvSpPr>
            <p:cNvPr id="8230" name="Rectangle 41">
              <a:extLst>
                <a:ext uri="{FF2B5EF4-FFF2-40B4-BE49-F238E27FC236}">
                  <a16:creationId xmlns:a16="http://schemas.microsoft.com/office/drawing/2014/main" id="{11F3E423-35DD-4A49-AB6A-937459372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624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231" name="Text Box 42">
              <a:extLst>
                <a:ext uri="{FF2B5EF4-FFF2-40B4-BE49-F238E27FC236}">
                  <a16:creationId xmlns:a16="http://schemas.microsoft.com/office/drawing/2014/main" id="{34BD28DB-DB52-450B-A84A-AD1984407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624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bg2"/>
                  </a:solidFill>
                  <a:ea typeface="新細明體" panose="02020500000000000000" pitchFamily="18" charset="-120"/>
                </a:rPr>
                <a:t>1001</a:t>
              </a:r>
            </a:p>
          </p:txBody>
        </p:sp>
      </p:grpSp>
      <p:grpSp>
        <p:nvGrpSpPr>
          <p:cNvPr id="8225" name="Group 43">
            <a:extLst>
              <a:ext uri="{FF2B5EF4-FFF2-40B4-BE49-F238E27FC236}">
                <a16:creationId xmlns:a16="http://schemas.microsoft.com/office/drawing/2014/main" id="{0AEF6464-C480-420D-8FA8-70C76E9232E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181600"/>
            <a:ext cx="1752600" cy="609600"/>
            <a:chOff x="4032" y="624"/>
            <a:chExt cx="1104" cy="384"/>
          </a:xfrm>
        </p:grpSpPr>
        <p:sp>
          <p:nvSpPr>
            <p:cNvPr id="8228" name="Rectangle 44">
              <a:extLst>
                <a:ext uri="{FF2B5EF4-FFF2-40B4-BE49-F238E27FC236}">
                  <a16:creationId xmlns:a16="http://schemas.microsoft.com/office/drawing/2014/main" id="{DA22008A-997D-4768-BBCF-6C525A204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624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TW" altLang="en-US">
                <a:solidFill>
                  <a:srgbClr val="FFFF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229" name="Text Box 45">
              <a:extLst>
                <a:ext uri="{FF2B5EF4-FFF2-40B4-BE49-F238E27FC236}">
                  <a16:creationId xmlns:a16="http://schemas.microsoft.com/office/drawing/2014/main" id="{9D2437E7-5357-4635-8BDE-0C2B9BFD4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624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800">
                  <a:solidFill>
                    <a:schemeClr val="bg2"/>
                  </a:solidFill>
                  <a:ea typeface="新細明體" panose="02020500000000000000" pitchFamily="18" charset="-120"/>
                </a:rPr>
                <a:t>1000</a:t>
              </a:r>
            </a:p>
          </p:txBody>
        </p:sp>
      </p:grpSp>
      <p:sp>
        <p:nvSpPr>
          <p:cNvPr id="8226" name="Freeform 46">
            <a:extLst>
              <a:ext uri="{FF2B5EF4-FFF2-40B4-BE49-F238E27FC236}">
                <a16:creationId xmlns:a16="http://schemas.microsoft.com/office/drawing/2014/main" id="{2278CFA0-A5C6-4D83-A214-7E056B7C5716}"/>
              </a:ext>
            </a:extLst>
          </p:cNvPr>
          <p:cNvSpPr>
            <a:spLocks/>
          </p:cNvSpPr>
          <p:nvPr/>
        </p:nvSpPr>
        <p:spPr bwMode="auto">
          <a:xfrm>
            <a:off x="5842000" y="4572000"/>
            <a:ext cx="787400" cy="1727200"/>
          </a:xfrm>
          <a:custGeom>
            <a:avLst/>
            <a:gdLst>
              <a:gd name="T0" fmla="*/ 2147483646 w 496"/>
              <a:gd name="T1" fmla="*/ 2147483646 h 1088"/>
              <a:gd name="T2" fmla="*/ 2147483646 w 496"/>
              <a:gd name="T3" fmla="*/ 2147483646 h 1088"/>
              <a:gd name="T4" fmla="*/ 2147483646 w 496"/>
              <a:gd name="T5" fmla="*/ 2147483646 h 1088"/>
              <a:gd name="T6" fmla="*/ 2147483646 w 496"/>
              <a:gd name="T7" fmla="*/ 0 h 10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6" h="1088">
                <a:moveTo>
                  <a:pt x="16" y="768"/>
                </a:moveTo>
                <a:cubicBezTo>
                  <a:pt x="8" y="900"/>
                  <a:pt x="0" y="1032"/>
                  <a:pt x="64" y="1056"/>
                </a:cubicBezTo>
                <a:cubicBezTo>
                  <a:pt x="128" y="1080"/>
                  <a:pt x="328" y="1088"/>
                  <a:pt x="400" y="912"/>
                </a:cubicBezTo>
                <a:cubicBezTo>
                  <a:pt x="472" y="736"/>
                  <a:pt x="480" y="152"/>
                  <a:pt x="496" y="0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7" name="Freeform 47">
            <a:extLst>
              <a:ext uri="{FF2B5EF4-FFF2-40B4-BE49-F238E27FC236}">
                <a16:creationId xmlns:a16="http://schemas.microsoft.com/office/drawing/2014/main" id="{55194536-E8D8-4443-9B6B-1D7C4217C7D7}"/>
              </a:ext>
            </a:extLst>
          </p:cNvPr>
          <p:cNvSpPr>
            <a:spLocks/>
          </p:cNvSpPr>
          <p:nvPr/>
        </p:nvSpPr>
        <p:spPr bwMode="auto">
          <a:xfrm>
            <a:off x="4140200" y="5397500"/>
            <a:ext cx="927100" cy="736600"/>
          </a:xfrm>
          <a:custGeom>
            <a:avLst/>
            <a:gdLst>
              <a:gd name="T0" fmla="*/ 2147483646 w 584"/>
              <a:gd name="T1" fmla="*/ 2147483646 h 464"/>
              <a:gd name="T2" fmla="*/ 2147483646 w 584"/>
              <a:gd name="T3" fmla="*/ 2147483646 h 464"/>
              <a:gd name="T4" fmla="*/ 2147483646 w 584"/>
              <a:gd name="T5" fmla="*/ 2147483646 h 464"/>
              <a:gd name="T6" fmla="*/ 2147483646 w 584"/>
              <a:gd name="T7" fmla="*/ 2147483646 h 464"/>
              <a:gd name="T8" fmla="*/ 2147483646 w 584"/>
              <a:gd name="T9" fmla="*/ 2147483646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" h="464">
                <a:moveTo>
                  <a:pt x="512" y="248"/>
                </a:moveTo>
                <a:cubicBezTo>
                  <a:pt x="548" y="332"/>
                  <a:pt x="584" y="416"/>
                  <a:pt x="512" y="440"/>
                </a:cubicBezTo>
                <a:cubicBezTo>
                  <a:pt x="440" y="464"/>
                  <a:pt x="160" y="456"/>
                  <a:pt x="80" y="392"/>
                </a:cubicBezTo>
                <a:cubicBezTo>
                  <a:pt x="0" y="328"/>
                  <a:pt x="0" y="112"/>
                  <a:pt x="32" y="56"/>
                </a:cubicBezTo>
                <a:cubicBezTo>
                  <a:pt x="64" y="0"/>
                  <a:pt x="232" y="56"/>
                  <a:pt x="272" y="56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429000"/>
            <a:ext cx="4572000" cy="1143000"/>
          </a:xfrm>
        </p:spPr>
        <p:txBody>
          <a:bodyPr/>
          <a:lstStyle/>
          <a:p>
            <a:r>
              <a:rPr lang="en-US" altLang="zh-TW" sz="2800" dirty="0"/>
              <a:t>Compressed </a:t>
            </a:r>
            <a:r>
              <a:rPr lang="en-US" altLang="zh-TW" sz="2800" dirty="0" err="1"/>
              <a:t>trie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09600"/>
            <a:ext cx="4572000" cy="26643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498" y="609600"/>
            <a:ext cx="3581400" cy="2663366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 bwMode="auto">
          <a:xfrm>
            <a:off x="5213498" y="3423684"/>
            <a:ext cx="358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dirty="0"/>
              <a:t>Patricia</a:t>
            </a:r>
            <a:endParaRPr lang="zh-TW" altLang="en-US" sz="2800" dirty="0"/>
          </a:p>
        </p:txBody>
      </p:sp>
      <p:pic>
        <p:nvPicPr>
          <p:cNvPr id="8" name="圖片 7" descr="File:Checkbox.svg - Wikimedia Commons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00200"/>
            <a:ext cx="228600" cy="152341"/>
          </a:xfrm>
          <a:prstGeom prst="rect">
            <a:avLst/>
          </a:prstGeom>
        </p:spPr>
      </p:pic>
      <p:pic>
        <p:nvPicPr>
          <p:cNvPr id="9" name="圖片 8" descr="File:Checkbox.svg - Wikimedia Commons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149" y="1676370"/>
            <a:ext cx="228600" cy="152341"/>
          </a:xfrm>
          <a:prstGeom prst="rect">
            <a:avLst/>
          </a:prstGeom>
        </p:spPr>
      </p:pic>
      <p:pic>
        <p:nvPicPr>
          <p:cNvPr id="10" name="圖片 9" descr="File:Checkbox.svg - Wikimedia Commons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11" y="2133570"/>
            <a:ext cx="228600" cy="152341"/>
          </a:xfrm>
          <a:prstGeom prst="rect">
            <a:avLst/>
          </a:prstGeom>
        </p:spPr>
      </p:pic>
      <p:pic>
        <p:nvPicPr>
          <p:cNvPr id="11" name="圖片 10" descr="File:Checkbox.svg - Wikimedia Commons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285911"/>
            <a:ext cx="228600" cy="152341"/>
          </a:xfrm>
          <a:prstGeom prst="rect">
            <a:avLst/>
          </a:prstGeom>
        </p:spPr>
      </p:pic>
      <p:pic>
        <p:nvPicPr>
          <p:cNvPr id="12" name="圖片 11" descr="File:Checkbox.svg - Wikimedia Commons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6800"/>
            <a:ext cx="228600" cy="152341"/>
          </a:xfrm>
          <a:prstGeom prst="rect">
            <a:avLst/>
          </a:prstGeom>
        </p:spPr>
      </p:pic>
      <p:pic>
        <p:nvPicPr>
          <p:cNvPr id="13" name="圖片 12" descr="File:Checkbox.svg - Wikimedia Commons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36305"/>
            <a:ext cx="228600" cy="152341"/>
          </a:xfrm>
          <a:prstGeom prst="rect">
            <a:avLst/>
          </a:prstGeom>
        </p:spPr>
      </p:pic>
      <p:pic>
        <p:nvPicPr>
          <p:cNvPr id="14" name="圖片 13" descr="File:Checkbox.svg - Wikimedia Commons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015646"/>
            <a:ext cx="228600" cy="152341"/>
          </a:xfrm>
          <a:prstGeom prst="rect">
            <a:avLst/>
          </a:prstGeom>
        </p:spPr>
      </p:pic>
      <p:pic>
        <p:nvPicPr>
          <p:cNvPr id="15" name="圖片 14" descr="File:Checkbox.svg - Wikimedia Commons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428" y="2015646"/>
            <a:ext cx="228600" cy="152341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1371600" y="5029200"/>
            <a:ext cx="6367449" cy="1111470"/>
            <a:chOff x="1981200" y="4994948"/>
            <a:chExt cx="6367449" cy="1111470"/>
          </a:xfrm>
        </p:grpSpPr>
        <p:sp>
          <p:nvSpPr>
            <p:cNvPr id="7" name="文字方塊 6"/>
            <p:cNvSpPr txBox="1"/>
            <p:nvPr/>
          </p:nvSpPr>
          <p:spPr>
            <a:xfrm>
              <a:off x="1981200" y="5029200"/>
              <a:ext cx="636744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chemeClr val="bg2"/>
                  </a:solidFill>
                </a:rPr>
                <a:t>請檢視一下黑邊         </a:t>
              </a:r>
              <a:r>
                <a:rPr lang="en-US" altLang="zh-TW" dirty="0">
                  <a:solidFill>
                    <a:schemeClr val="bg2"/>
                  </a:solidFill>
                </a:rPr>
                <a:t>(in </a:t>
              </a:r>
              <a:r>
                <a:rPr lang="en-US" altLang="zh-TW" dirty="0" err="1">
                  <a:solidFill>
                    <a:schemeClr val="bg2"/>
                  </a:solidFill>
                </a:rPr>
                <a:t>patricia</a:t>
              </a:r>
              <a:r>
                <a:rPr lang="en-US" altLang="zh-TW" dirty="0">
                  <a:solidFill>
                    <a:schemeClr val="bg2"/>
                  </a:solidFill>
                </a:rPr>
                <a:t>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chemeClr val="bg2"/>
                  </a:solidFill>
                </a:rPr>
                <a:t>請檢視一下紅邊 </a:t>
              </a:r>
              <a:r>
                <a:rPr lang="en-US" altLang="zh-TW" dirty="0">
                  <a:solidFill>
                    <a:schemeClr val="bg2"/>
                  </a:solidFill>
                </a:rPr>
                <a:t>(in </a:t>
              </a:r>
              <a:r>
                <a:rPr lang="en-US" altLang="zh-TW" dirty="0" err="1">
                  <a:solidFill>
                    <a:schemeClr val="bg2"/>
                  </a:solidFill>
                </a:rPr>
                <a:t>patricia</a:t>
              </a:r>
              <a:r>
                <a:rPr lang="en-US" altLang="zh-TW" dirty="0">
                  <a:solidFill>
                    <a:schemeClr val="bg2"/>
                  </a:solidFill>
                </a:rPr>
                <a:t>)</a:t>
              </a:r>
            </a:p>
          </p:txBody>
        </p:sp>
        <p:pic>
          <p:nvPicPr>
            <p:cNvPr id="16" name="圖片 15" descr="File:Checkbox.svg - Wikimedia Commons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200" y="4994948"/>
              <a:ext cx="792433" cy="5280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14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810DB-EC12-49DB-9D10-49CC1F5F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Pointers in Patricia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F284B-D350-412B-BC24-55AB8D9A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48200"/>
          </a:xfrm>
        </p:spPr>
        <p:txBody>
          <a:bodyPr/>
          <a:lstStyle/>
          <a:p>
            <a:r>
              <a:rPr lang="zh-TW" altLang="en-US" sz="2400" dirty="0"/>
              <a:t>所有</a:t>
            </a:r>
            <a:r>
              <a:rPr lang="en-US" altLang="zh-TW" sz="2400" dirty="0"/>
              <a:t>external</a:t>
            </a:r>
            <a:r>
              <a:rPr lang="zh-TW" altLang="en-US" sz="2400" dirty="0"/>
              <a:t> </a:t>
            </a:r>
            <a:r>
              <a:rPr lang="en-US" altLang="zh-TW" sz="2400" dirty="0"/>
              <a:t>nodes (data items) </a:t>
            </a:r>
            <a:r>
              <a:rPr lang="zh-TW" altLang="en-US" sz="2400" dirty="0"/>
              <a:t>的個數為</a:t>
            </a:r>
            <a:r>
              <a:rPr lang="en-US" altLang="zh-TW" sz="2400" dirty="0"/>
              <a:t>branch nodes</a:t>
            </a:r>
            <a:r>
              <a:rPr lang="zh-TW" altLang="en-US" sz="2400" dirty="0"/>
              <a:t>的個數 </a:t>
            </a:r>
            <a:r>
              <a:rPr lang="en-US" altLang="zh-TW" sz="2400" dirty="0"/>
              <a:t>“</a:t>
            </a:r>
            <a:r>
              <a:rPr lang="zh-TW" altLang="en-US" sz="2400" dirty="0"/>
              <a:t>加一</a:t>
            </a:r>
            <a:r>
              <a:rPr lang="en-US" altLang="zh-TW" sz="2400" dirty="0"/>
              <a:t>”</a:t>
            </a:r>
            <a:r>
              <a:rPr lang="zh-TW" altLang="en-US" sz="2400" dirty="0"/>
              <a:t>，因此需要一個額外的</a:t>
            </a:r>
            <a:r>
              <a:rPr lang="en-US" altLang="zh-TW" sz="2400" dirty="0"/>
              <a:t>header</a:t>
            </a:r>
            <a:r>
              <a:rPr lang="zh-TW" altLang="en-US" sz="2400" dirty="0"/>
              <a:t>來儲存某一個</a:t>
            </a:r>
            <a:r>
              <a:rPr lang="en-US" altLang="zh-TW" sz="2400" dirty="0"/>
              <a:t>leaf</a:t>
            </a:r>
            <a:r>
              <a:rPr lang="zh-TW" altLang="en-US" sz="2400" dirty="0"/>
              <a:t>的</a:t>
            </a:r>
            <a:r>
              <a:rPr lang="en-US" altLang="zh-TW" sz="2400" dirty="0"/>
              <a:t>data item</a:t>
            </a:r>
          </a:p>
          <a:p>
            <a:r>
              <a:rPr lang="en-US" altLang="zh-TW" sz="2400" b="1" dirty="0"/>
              <a:t>Black pointer: </a:t>
            </a:r>
            <a:r>
              <a:rPr lang="zh-TW" altLang="en-US" sz="2400" dirty="0"/>
              <a:t>原來在</a:t>
            </a:r>
            <a:r>
              <a:rPr lang="en-US" altLang="zh-TW" sz="2400" dirty="0"/>
              <a:t>compressed tries</a:t>
            </a:r>
            <a:r>
              <a:rPr lang="zh-TW" altLang="en-US" sz="2400" dirty="0"/>
              <a:t>裡的邊 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zh-TW" altLang="en-US" b="1" dirty="0">
                <a:solidFill>
                  <a:schemeClr val="bg1"/>
                </a:solidFill>
              </a:rPr>
              <a:t>搜尋用的</a:t>
            </a:r>
            <a:r>
              <a:rPr lang="en-US" altLang="zh-TW" sz="2400" dirty="0">
                <a:solidFill>
                  <a:schemeClr val="bg1"/>
                </a:solidFill>
              </a:rPr>
              <a:t>)</a:t>
            </a:r>
            <a:r>
              <a:rPr lang="zh-TW" altLang="en-US" sz="2400" dirty="0">
                <a:solidFill>
                  <a:schemeClr val="bg2"/>
                </a:solidFill>
              </a:rPr>
              <a:t>，除了</a:t>
            </a:r>
            <a:r>
              <a:rPr lang="en-US" altLang="zh-TW" sz="2400" dirty="0">
                <a:solidFill>
                  <a:schemeClr val="bg2"/>
                </a:solidFill>
              </a:rPr>
              <a:t>root</a:t>
            </a:r>
            <a:r>
              <a:rPr lang="zh-TW" altLang="en-US" sz="2400" dirty="0">
                <a:solidFill>
                  <a:schemeClr val="bg2"/>
                </a:solidFill>
              </a:rPr>
              <a:t>出來那個黑邊</a:t>
            </a:r>
            <a:endParaRPr lang="en-US" altLang="zh-TW" sz="2400" dirty="0">
              <a:solidFill>
                <a:schemeClr val="bg2"/>
              </a:solidFill>
            </a:endParaRPr>
          </a:p>
          <a:p>
            <a:r>
              <a:rPr lang="en-US" altLang="zh-TW" sz="2400" b="1" dirty="0">
                <a:solidFill>
                  <a:srgbClr val="FF0000"/>
                </a:solidFill>
              </a:rPr>
              <a:t>Red pointer: </a:t>
            </a:r>
            <a:r>
              <a:rPr lang="zh-TW" altLang="en-US" sz="2400" dirty="0">
                <a:solidFill>
                  <a:schemeClr val="bg2"/>
                </a:solidFill>
              </a:rPr>
              <a:t>儲存</a:t>
            </a:r>
            <a:r>
              <a:rPr lang="zh-TW" altLang="en-US" sz="2400" dirty="0"/>
              <a:t>在</a:t>
            </a:r>
            <a:r>
              <a:rPr lang="en-US" altLang="zh-TW" sz="2400" dirty="0"/>
              <a:t>external node</a:t>
            </a:r>
            <a:r>
              <a:rPr lang="zh-TW" altLang="en-US" sz="2400" dirty="0"/>
              <a:t>裡的</a:t>
            </a:r>
            <a:r>
              <a:rPr lang="en-US" altLang="zh-TW" sz="2400" dirty="0"/>
              <a:t>data</a:t>
            </a:r>
            <a:r>
              <a:rPr lang="zh-TW" altLang="en-US" sz="2400" dirty="0"/>
              <a:t>將被安排在其 </a:t>
            </a:r>
            <a:r>
              <a:rPr lang="en-US" altLang="zh-TW" sz="2400" dirty="0"/>
              <a:t>“</a:t>
            </a:r>
            <a:r>
              <a:rPr lang="zh-TW" altLang="en-US" sz="2400" dirty="0"/>
              <a:t>至</a:t>
            </a:r>
            <a:r>
              <a:rPr lang="en-US" altLang="zh-TW" sz="2400" dirty="0"/>
              <a:t>”</a:t>
            </a:r>
            <a:r>
              <a:rPr lang="zh-TW" altLang="en-US" sz="2400" dirty="0"/>
              <a:t> </a:t>
            </a:r>
            <a:r>
              <a:rPr lang="en-US" altLang="zh-TW" sz="2400" dirty="0"/>
              <a:t>root</a:t>
            </a:r>
            <a:r>
              <a:rPr lang="zh-TW" altLang="en-US" sz="2400" dirty="0"/>
              <a:t>的路徑上當中的 </a:t>
            </a:r>
            <a:r>
              <a:rPr lang="en-US" altLang="zh-TW" sz="2400" dirty="0"/>
              <a:t>“</a:t>
            </a:r>
            <a:r>
              <a:rPr lang="zh-TW" altLang="en-US" sz="2400" dirty="0"/>
              <a:t>某一</a:t>
            </a:r>
            <a:r>
              <a:rPr lang="en-US" altLang="zh-TW" sz="2400" dirty="0"/>
              <a:t>” </a:t>
            </a:r>
            <a:r>
              <a:rPr lang="zh-TW" altLang="en-US" sz="2400" dirty="0"/>
              <a:t>節點儲存 </a:t>
            </a:r>
            <a:r>
              <a:rPr lang="en-US" altLang="zh-TW" sz="2400" dirty="0"/>
              <a:t>(say, </a:t>
            </a:r>
            <a:r>
              <a:rPr lang="en-US" altLang="zh-TW" sz="2400" dirty="0">
                <a:solidFill>
                  <a:srgbClr val="FF0000"/>
                </a:solidFill>
              </a:rPr>
              <a:t>p</a:t>
            </a:r>
            <a:r>
              <a:rPr lang="en-US" altLang="zh-TW" sz="2400" dirty="0"/>
              <a:t>)</a:t>
            </a:r>
            <a:r>
              <a:rPr lang="zh-TW" altLang="en-US" sz="2400" dirty="0"/>
              <a:t>，</a:t>
            </a:r>
            <a:r>
              <a:rPr lang="en-US" altLang="zh-TW" sz="2400" dirty="0">
                <a:solidFill>
                  <a:srgbClr val="FF0000"/>
                </a:solidFill>
              </a:rPr>
              <a:t>red pointer</a:t>
            </a:r>
            <a:r>
              <a:rPr lang="zh-TW" altLang="en-US" sz="2400" dirty="0">
                <a:solidFill>
                  <a:srgbClr val="FF0000"/>
                </a:solidFill>
              </a:rPr>
              <a:t>指標則指向</a:t>
            </a:r>
            <a:r>
              <a:rPr lang="en-US" altLang="zh-TW" sz="2400" dirty="0">
                <a:solidFill>
                  <a:srgbClr val="FF0000"/>
                </a:solidFill>
              </a:rPr>
              <a:t>p</a:t>
            </a:r>
            <a:endParaRPr lang="en-US" altLang="zh-TW" sz="2000" dirty="0">
              <a:solidFill>
                <a:srgbClr val="7030A0"/>
              </a:solidFill>
            </a:endParaRPr>
          </a:p>
          <a:p>
            <a:pPr lvl="1"/>
            <a:r>
              <a:rPr lang="en-US" altLang="zh-TW" sz="2000" b="1" dirty="0">
                <a:solidFill>
                  <a:srgbClr val="FF0000"/>
                </a:solidFill>
              </a:rPr>
              <a:t>Red pointer</a:t>
            </a:r>
            <a:r>
              <a:rPr lang="zh-TW" altLang="en-US" sz="2000" dirty="0">
                <a:solidFill>
                  <a:srgbClr val="FF0000"/>
                </a:solidFill>
              </a:rPr>
              <a:t>為搜尋過程中的最後一哩路</a:t>
            </a:r>
            <a:r>
              <a:rPr lang="en-US" altLang="zh-TW" sz="2000" dirty="0">
                <a:solidFill>
                  <a:srgbClr val="FF0000"/>
                </a:solidFill>
              </a:rPr>
              <a:t> (last mile)</a:t>
            </a:r>
          </a:p>
          <a:p>
            <a:r>
              <a:rPr lang="zh-TW" altLang="en-US" sz="2400" dirty="0">
                <a:solidFill>
                  <a:srgbClr val="7030A0"/>
                </a:solidFill>
              </a:rPr>
              <a:t>一資料會安排在哪個</a:t>
            </a:r>
            <a:r>
              <a:rPr lang="en-US" altLang="zh-TW" sz="2400" dirty="0">
                <a:solidFill>
                  <a:srgbClr val="7030A0"/>
                </a:solidFill>
              </a:rPr>
              <a:t>branch node</a:t>
            </a:r>
            <a:r>
              <a:rPr lang="zh-TW" altLang="en-US" sz="2400" dirty="0">
                <a:solidFill>
                  <a:srgbClr val="7030A0"/>
                </a:solidFill>
              </a:rPr>
              <a:t>需視資料插入</a:t>
            </a:r>
            <a:r>
              <a:rPr lang="en-US" altLang="zh-TW" sz="2400" dirty="0">
                <a:solidFill>
                  <a:srgbClr val="7030A0"/>
                </a:solidFill>
              </a:rPr>
              <a:t>Patricia</a:t>
            </a:r>
            <a:r>
              <a:rPr lang="zh-TW" altLang="en-US" sz="2400" dirty="0">
                <a:solidFill>
                  <a:srgbClr val="7030A0"/>
                </a:solidFill>
              </a:rPr>
              <a:t>的 </a:t>
            </a:r>
            <a:r>
              <a:rPr lang="en-US" altLang="zh-TW" sz="2400" dirty="0">
                <a:solidFill>
                  <a:srgbClr val="7030A0"/>
                </a:solidFill>
              </a:rPr>
              <a:t>“</a:t>
            </a:r>
            <a:r>
              <a:rPr lang="zh-TW" altLang="en-US" sz="2400" dirty="0">
                <a:solidFill>
                  <a:srgbClr val="7030A0"/>
                </a:solidFill>
              </a:rPr>
              <a:t>次序</a:t>
            </a:r>
            <a:r>
              <a:rPr lang="en-US" altLang="zh-TW" sz="2400" dirty="0">
                <a:solidFill>
                  <a:srgbClr val="7030A0"/>
                </a:solidFill>
              </a:rPr>
              <a:t>” </a:t>
            </a:r>
            <a:r>
              <a:rPr lang="zh-TW" altLang="en-US" sz="2400" dirty="0">
                <a:solidFill>
                  <a:srgbClr val="7030A0"/>
                </a:solidFill>
              </a:rPr>
              <a:t>而定 </a:t>
            </a:r>
            <a:r>
              <a:rPr lang="en-US" altLang="zh-TW" sz="2400" dirty="0">
                <a:solidFill>
                  <a:srgbClr val="7030A0"/>
                </a:solidFill>
              </a:rPr>
              <a:t>(</a:t>
            </a:r>
            <a:r>
              <a:rPr lang="zh-TW" altLang="en-US" sz="2400" dirty="0">
                <a:solidFill>
                  <a:srgbClr val="7030A0"/>
                </a:solidFill>
              </a:rPr>
              <a:t>即使同一組資料，其插入順序不同，則所得的</a:t>
            </a:r>
            <a:r>
              <a:rPr lang="en-US" altLang="zh-TW" sz="2400" dirty="0">
                <a:solidFill>
                  <a:srgbClr val="7030A0"/>
                </a:solidFill>
              </a:rPr>
              <a:t>Patricia</a:t>
            </a:r>
            <a:r>
              <a:rPr lang="zh-TW" altLang="en-US" sz="2400" dirty="0">
                <a:solidFill>
                  <a:srgbClr val="7030A0"/>
                </a:solidFill>
              </a:rPr>
              <a:t>也可能會不同</a:t>
            </a:r>
            <a:r>
              <a:rPr lang="en-US" altLang="zh-TW" sz="2400" dirty="0">
                <a:solidFill>
                  <a:srgbClr val="7030A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7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BCA9FCA1-707C-413F-A64D-1EA8C5290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Search(key)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0CFB1DB9-D828-4C2D-AD65-32F9DB2BF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r>
              <a:rPr lang="zh-TW" altLang="en-US" sz="2800" dirty="0">
                <a:solidFill>
                  <a:srgbClr val="FF0000"/>
                </a:solidFill>
                <a:ea typeface="新細明體" panose="02020500000000000000" pitchFamily="18" charset="-120"/>
              </a:rPr>
              <a:t>只</a:t>
            </a:r>
            <a:r>
              <a:rPr lang="zh-TW" altLang="en-US" sz="2800" dirty="0">
                <a:ea typeface="新細明體" panose="02020500000000000000" pitchFamily="18" charset="-120"/>
              </a:rPr>
              <a:t>看</a:t>
            </a:r>
            <a:r>
              <a:rPr lang="en-US" altLang="zh-TW" sz="2800" dirty="0">
                <a:ea typeface="新細明體" panose="02020500000000000000" pitchFamily="18" charset="-120"/>
              </a:rPr>
              <a:t>key</a:t>
            </a:r>
            <a:r>
              <a:rPr lang="zh-TW" altLang="en-US" sz="2800" dirty="0">
                <a:ea typeface="新細明體" panose="02020500000000000000" pitchFamily="18" charset="-120"/>
              </a:rPr>
              <a:t>的第</a:t>
            </a:r>
            <a:r>
              <a:rPr lang="en-US" altLang="zh-TW" sz="2800" dirty="0">
                <a:ea typeface="新細明體" panose="02020500000000000000" pitchFamily="18" charset="-120"/>
              </a:rPr>
              <a:t>bit#</a:t>
            </a:r>
            <a:r>
              <a:rPr lang="zh-TW" altLang="en-US" sz="2800" dirty="0">
                <a:ea typeface="新細明體" panose="02020500000000000000" pitchFamily="18" charset="-120"/>
              </a:rPr>
              <a:t>，直到走到了</a:t>
            </a:r>
            <a:r>
              <a:rPr lang="en-US" altLang="zh-TW" sz="2800" dirty="0">
                <a:ea typeface="新細明體" panose="02020500000000000000" pitchFamily="18" charset="-120"/>
              </a:rPr>
              <a:t>red pointer</a:t>
            </a:r>
            <a:r>
              <a:rPr lang="zh-TW" altLang="en-US" sz="2800" dirty="0">
                <a:ea typeface="新細明體" panose="02020500000000000000" pitchFamily="18" charset="-120"/>
              </a:rPr>
              <a:t>所指向的</a:t>
            </a:r>
            <a:r>
              <a:rPr lang="en-US" altLang="zh-TW" sz="2800" dirty="0">
                <a:ea typeface="新細明體" panose="02020500000000000000" pitchFamily="18" charset="-120"/>
              </a:rPr>
              <a:t>branch node (</a:t>
            </a:r>
            <a:r>
              <a:rPr lang="zh-TW" altLang="en-US" sz="2800" dirty="0">
                <a:ea typeface="新細明體" panose="02020500000000000000" pitchFamily="18" charset="-120"/>
              </a:rPr>
              <a:t>亦即抵達了對應</a:t>
            </a:r>
            <a:r>
              <a:rPr lang="en-US" altLang="zh-TW" sz="2800" dirty="0">
                <a:ea typeface="新細明體" panose="02020500000000000000" pitchFamily="18" charset="-120"/>
              </a:rPr>
              <a:t>compressed </a:t>
            </a:r>
            <a:r>
              <a:rPr lang="en-US" altLang="zh-TW" sz="2800" dirty="0" err="1">
                <a:ea typeface="新細明體" panose="02020500000000000000" pitchFamily="18" charset="-120"/>
              </a:rPr>
              <a:t>trie</a:t>
            </a:r>
            <a:r>
              <a:rPr lang="zh-TW" altLang="en-US" sz="2800" dirty="0">
                <a:ea typeface="新細明體" panose="02020500000000000000" pitchFamily="18" charset="-120"/>
              </a:rPr>
              <a:t>的</a:t>
            </a:r>
            <a:r>
              <a:rPr lang="en-US" altLang="zh-TW" sz="2800" dirty="0">
                <a:ea typeface="新細明體" panose="02020500000000000000" pitchFamily="18" charset="-120"/>
              </a:rPr>
              <a:t>leaf data node)</a:t>
            </a:r>
          </a:p>
          <a:p>
            <a:r>
              <a:rPr lang="zh-TW" altLang="en-US" sz="2800" dirty="0">
                <a:ea typeface="新細明體" panose="02020500000000000000" pitchFamily="18" charset="-120"/>
              </a:rPr>
              <a:t>往</a:t>
            </a:r>
            <a:r>
              <a:rPr lang="en-US" altLang="zh-TW" sz="2800" dirty="0">
                <a:ea typeface="新細明體" panose="02020500000000000000" pitchFamily="18" charset="-120"/>
              </a:rPr>
              <a:t> “</a:t>
            </a:r>
            <a:r>
              <a:rPr lang="zh-TW" altLang="en-US" sz="2800" dirty="0">
                <a:ea typeface="新細明體" panose="02020500000000000000" pitchFamily="18" charset="-120"/>
              </a:rPr>
              <a:t>遞增</a:t>
            </a:r>
            <a:r>
              <a:rPr lang="en-US" altLang="zh-TW" sz="2800" dirty="0">
                <a:ea typeface="新細明體" panose="02020500000000000000" pitchFamily="18" charset="-120"/>
              </a:rPr>
              <a:t>bit#” </a:t>
            </a:r>
            <a:r>
              <a:rPr lang="zh-TW" altLang="en-US" sz="2800" dirty="0">
                <a:ea typeface="新細明體" panose="02020500000000000000" pitchFamily="18" charset="-120"/>
              </a:rPr>
              <a:t>的方向搜尋 </a:t>
            </a:r>
            <a:r>
              <a:rPr lang="en-US" altLang="zh-TW" sz="2800" dirty="0">
                <a:ea typeface="新細明體" panose="02020500000000000000" pitchFamily="18" charset="-120"/>
              </a:rPr>
              <a:t>(</a:t>
            </a:r>
            <a:r>
              <a:rPr lang="zh-TW" altLang="en-US" sz="2800" dirty="0">
                <a:solidFill>
                  <a:srgbClr val="FF0000"/>
                </a:solidFill>
                <a:ea typeface="新細明體" panose="02020500000000000000" pitchFamily="18" charset="-120"/>
              </a:rPr>
              <a:t>可能數次的</a:t>
            </a:r>
            <a:r>
              <a:rPr lang="en-US" altLang="zh-TW" sz="2800" dirty="0">
                <a:solidFill>
                  <a:srgbClr val="FF0000"/>
                </a:solidFill>
                <a:ea typeface="新細明體" panose="02020500000000000000" pitchFamily="18" charset="-120"/>
              </a:rPr>
              <a:t>black pointers</a:t>
            </a:r>
            <a:r>
              <a:rPr lang="en-US" altLang="zh-TW" sz="2800" dirty="0">
                <a:ea typeface="新細明體" panose="02020500000000000000" pitchFamily="18" charset="-120"/>
              </a:rPr>
              <a:t>)</a:t>
            </a:r>
            <a:r>
              <a:rPr lang="zh-TW" altLang="en-US" sz="2800" dirty="0">
                <a:ea typeface="新細明體" panose="02020500000000000000" pitchFamily="18" charset="-120"/>
              </a:rPr>
              <a:t>，最終使用了</a:t>
            </a:r>
            <a:r>
              <a:rPr lang="zh-TW" altLang="en-US" sz="2800" dirty="0">
                <a:solidFill>
                  <a:srgbClr val="FF0000"/>
                </a:solidFill>
                <a:ea typeface="新細明體" panose="02020500000000000000" pitchFamily="18" charset="-120"/>
              </a:rPr>
              <a:t>一次</a:t>
            </a:r>
            <a:r>
              <a:rPr lang="en-US" altLang="zh-TW" sz="2800" dirty="0">
                <a:solidFill>
                  <a:srgbClr val="FF0000"/>
                </a:solidFill>
                <a:ea typeface="新細明體" panose="02020500000000000000" pitchFamily="18" charset="-120"/>
              </a:rPr>
              <a:t>red pointer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lvl="1"/>
            <a:r>
              <a:rPr lang="zh-TW" altLang="en-US" sz="2400" dirty="0">
                <a:solidFill>
                  <a:schemeClr val="bg1"/>
                </a:solidFill>
                <a:ea typeface="新細明體" panose="02020500000000000000" pitchFamily="18" charset="-120"/>
              </a:rPr>
              <a:t>最後那一個</a:t>
            </a:r>
            <a:r>
              <a:rPr lang="en-US" altLang="zh-TW" sz="2400" dirty="0">
                <a:solidFill>
                  <a:schemeClr val="bg1"/>
                </a:solidFill>
                <a:ea typeface="新細明體" panose="02020500000000000000" pitchFamily="18" charset="-120"/>
              </a:rPr>
              <a:t>red pointer</a:t>
            </a:r>
            <a:r>
              <a:rPr lang="zh-TW" altLang="en-US" sz="2400" dirty="0">
                <a:solidFill>
                  <a:schemeClr val="bg1"/>
                </a:solidFill>
                <a:ea typeface="新細明體" panose="02020500000000000000" pitchFamily="18" charset="-120"/>
              </a:rPr>
              <a:t>到達的節點其</a:t>
            </a:r>
            <a:r>
              <a:rPr lang="en-US" altLang="zh-TW" sz="2400" dirty="0">
                <a:solidFill>
                  <a:schemeClr val="bg1"/>
                </a:solidFill>
                <a:ea typeface="新細明體" panose="02020500000000000000" pitchFamily="18" charset="-120"/>
              </a:rPr>
              <a:t>bit#</a:t>
            </a:r>
            <a:r>
              <a:rPr lang="zh-TW" altLang="en-US" sz="2400" dirty="0">
                <a:solidFill>
                  <a:schemeClr val="bg1"/>
                </a:solidFill>
                <a:ea typeface="新細明體" panose="02020500000000000000" pitchFamily="18" charset="-120"/>
              </a:rPr>
              <a:t>將</a:t>
            </a:r>
            <a:r>
              <a:rPr lang="zh-TW" altLang="en-US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小於等於</a:t>
            </a:r>
            <a:r>
              <a:rPr lang="zh-TW" altLang="en-US" sz="2400" dirty="0">
                <a:solidFill>
                  <a:schemeClr val="bg1"/>
                </a:solidFill>
                <a:ea typeface="新細明體" panose="02020500000000000000" pitchFamily="18" charset="-120"/>
              </a:rPr>
              <a:t>倒數第二個路徑節點的 </a:t>
            </a:r>
            <a:r>
              <a:rPr lang="en-US" altLang="zh-TW" sz="2400" dirty="0">
                <a:solidFill>
                  <a:schemeClr val="bg1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ea typeface="新細明體" panose="02020500000000000000" pitchFamily="18" charset="-120"/>
              </a:rPr>
              <a:t>因該</a:t>
            </a:r>
            <a:r>
              <a:rPr lang="en-US" altLang="zh-TW" sz="2400" dirty="0">
                <a:solidFill>
                  <a:schemeClr val="bg1"/>
                </a:solidFill>
                <a:ea typeface="新細明體" panose="02020500000000000000" pitchFamily="18" charset="-120"/>
              </a:rPr>
              <a:t>red pointer</a:t>
            </a:r>
            <a:r>
              <a:rPr lang="zh-TW" altLang="en-US" sz="2400" dirty="0">
                <a:solidFill>
                  <a:schemeClr val="bg1"/>
                </a:solidFill>
                <a:ea typeface="新細明體" panose="02020500000000000000" pitchFamily="18" charset="-120"/>
              </a:rPr>
              <a:t>指向了往</a:t>
            </a:r>
            <a:r>
              <a:rPr lang="en-US" altLang="zh-TW" sz="2400" dirty="0">
                <a:solidFill>
                  <a:schemeClr val="bg1"/>
                </a:solidFill>
                <a:ea typeface="新細明體" panose="02020500000000000000" pitchFamily="18" charset="-120"/>
              </a:rPr>
              <a:t>root</a:t>
            </a:r>
            <a:r>
              <a:rPr lang="zh-TW" altLang="en-US" sz="2400" dirty="0">
                <a:solidFill>
                  <a:schemeClr val="bg1"/>
                </a:solidFill>
                <a:ea typeface="新細明體" panose="02020500000000000000" pitchFamily="18" charset="-120"/>
              </a:rPr>
              <a:t>方向路徑上的</a:t>
            </a:r>
            <a:r>
              <a:rPr lang="en-US" altLang="zh-TW" sz="2400" dirty="0">
                <a:solidFill>
                  <a:schemeClr val="bg1"/>
                </a:solidFill>
                <a:ea typeface="新細明體" panose="02020500000000000000" pitchFamily="18" charset="-120"/>
              </a:rPr>
              <a:t>branch node) // </a:t>
            </a:r>
            <a:r>
              <a:rPr lang="zh-TW" altLang="en-US" sz="2400" dirty="0">
                <a:solidFill>
                  <a:schemeClr val="bg1"/>
                </a:solidFill>
                <a:ea typeface="新細明體" panose="02020500000000000000" pitchFamily="18" charset="-120"/>
              </a:rPr>
              <a:t>判斷是否走到了</a:t>
            </a:r>
            <a:r>
              <a:rPr lang="en-US" altLang="zh-TW" sz="2400" dirty="0">
                <a:solidFill>
                  <a:schemeClr val="bg1"/>
                </a:solidFill>
                <a:ea typeface="新細明體" panose="02020500000000000000" pitchFamily="18" charset="-120"/>
              </a:rPr>
              <a:t>red pointer</a:t>
            </a:r>
          </a:p>
          <a:p>
            <a:pPr lvl="1"/>
            <a:r>
              <a:rPr lang="en-US" altLang="zh-TW" sz="2400" dirty="0">
                <a:solidFill>
                  <a:schemeClr val="bg1"/>
                </a:solidFill>
                <a:ea typeface="新細明體" panose="02020500000000000000" pitchFamily="18" charset="-120"/>
              </a:rPr>
              <a:t>Red point</a:t>
            </a:r>
            <a:r>
              <a:rPr lang="zh-TW" altLang="en-US" sz="2400" dirty="0">
                <a:solidFill>
                  <a:schemeClr val="bg1"/>
                </a:solidFill>
                <a:ea typeface="新細明體" panose="02020500000000000000" pitchFamily="18" charset="-120"/>
              </a:rPr>
              <a:t>是方便我們講解用，其實不需要定義邊的顏色</a:t>
            </a:r>
            <a:endParaRPr lang="en-US" altLang="zh-TW" sz="2400" dirty="0">
              <a:solidFill>
                <a:schemeClr val="bg1"/>
              </a:solidFill>
              <a:ea typeface="新細明體" panose="02020500000000000000" pitchFamily="18" charset="-120"/>
            </a:endParaRPr>
          </a:p>
          <a:p>
            <a:r>
              <a:rPr lang="en-US" altLang="zh-TW" sz="2800" dirty="0">
                <a:ea typeface="新細明體" panose="02020500000000000000" pitchFamily="18" charset="-120"/>
              </a:rPr>
              <a:t>Root</a:t>
            </a:r>
            <a:r>
              <a:rPr lang="zh-TW" altLang="en-US" sz="2800" dirty="0">
                <a:ea typeface="新細明體" panose="02020500000000000000" pitchFamily="18" charset="-120"/>
              </a:rPr>
              <a:t>沒有選擇，必定往其</a:t>
            </a:r>
            <a:r>
              <a:rPr lang="en-US" altLang="zh-TW" sz="2800" dirty="0">
                <a:ea typeface="新細明體" panose="02020500000000000000" pitchFamily="18" charset="-120"/>
              </a:rPr>
              <a:t>left child (bit#</a:t>
            </a:r>
            <a:r>
              <a:rPr lang="zh-TW" altLang="en-US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</a:rPr>
              <a:t>= 0)</a:t>
            </a:r>
            <a:r>
              <a:rPr lang="zh-TW" altLang="en-US" sz="2800" dirty="0">
                <a:ea typeface="新細明體" panose="02020500000000000000" pitchFamily="18" charset="-120"/>
              </a:rPr>
              <a:t>搜尋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421174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9311</TotalTime>
  <Words>1511</Words>
  <Application>Microsoft Office PowerPoint</Application>
  <PresentationFormat>如螢幕大小 (4:3)</PresentationFormat>
  <Paragraphs>316</Paragraphs>
  <Slides>31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新細明體</vt:lpstr>
      <vt:lpstr>Arial</vt:lpstr>
      <vt:lpstr>Arial Black</vt:lpstr>
      <vt:lpstr>Times New Roman</vt:lpstr>
      <vt:lpstr>Wingdings</vt:lpstr>
      <vt:lpstr>Blank Presentation</vt:lpstr>
      <vt:lpstr>Ch. 12: Patricia</vt:lpstr>
      <vt:lpstr>Patricia</vt:lpstr>
      <vt:lpstr>Patricia (cont’d)</vt:lpstr>
      <vt:lpstr>Node Structure</vt:lpstr>
      <vt:lpstr>Compressed Binary Trie to Patricia</vt:lpstr>
      <vt:lpstr>Compressed Binary Trie To Patricia</vt:lpstr>
      <vt:lpstr>Compressed trie</vt:lpstr>
      <vt:lpstr>Pointers in Patricia</vt:lpstr>
      <vt:lpstr>Search(key)</vt:lpstr>
      <vt:lpstr>How to Insert 0000100?</vt:lpstr>
      <vt:lpstr>How to Insert 0100100?</vt:lpstr>
      <vt:lpstr>Insert的概念 (請轉換成Compressed Tries來理解這些步驟)</vt:lpstr>
      <vt:lpstr>Insert</vt:lpstr>
      <vt:lpstr>Insert</vt:lpstr>
      <vt:lpstr>Insert</vt:lpstr>
      <vt:lpstr>Insert</vt:lpstr>
      <vt:lpstr>Insert</vt:lpstr>
      <vt:lpstr>Insert</vt:lpstr>
      <vt:lpstr>Delete</vt:lpstr>
      <vt:lpstr>Examples</vt:lpstr>
      <vt:lpstr>p Has One Self Pointer  (p is to deleted)</vt:lpstr>
      <vt:lpstr>Delete</vt:lpstr>
      <vt:lpstr>Example (Delete 0000000)</vt:lpstr>
      <vt:lpstr>Example (Delete 0000101)</vt:lpstr>
      <vt:lpstr>p Has No Self Pointer (Delete 0001000)</vt:lpstr>
      <vt:lpstr>p Has No Self Pointer</vt:lpstr>
      <vt:lpstr>p Has No Self Pointer</vt:lpstr>
      <vt:lpstr>p Has No Self Pointer</vt:lpstr>
      <vt:lpstr>p Has No Self Pointer</vt:lpstr>
      <vt:lpstr>Another Example (Delete 1001)</vt:lpstr>
      <vt:lpstr>Example (Delete 1101)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Hung-Chang Hsiao</cp:lastModifiedBy>
  <cp:revision>466</cp:revision>
  <cp:lastPrinted>2000-03-30T20:56:41Z</cp:lastPrinted>
  <dcterms:created xsi:type="dcterms:W3CDTF">1995-06-17T23:31:02Z</dcterms:created>
  <dcterms:modified xsi:type="dcterms:W3CDTF">2023-12-14T06:56:36Z</dcterms:modified>
</cp:coreProperties>
</file>