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306" r:id="rId3"/>
    <p:sldId id="257" r:id="rId4"/>
    <p:sldId id="259" r:id="rId5"/>
    <p:sldId id="260" r:id="rId6"/>
    <p:sldId id="261" r:id="rId7"/>
    <p:sldId id="307" r:id="rId8"/>
    <p:sldId id="262" r:id="rId9"/>
    <p:sldId id="309" r:id="rId10"/>
    <p:sldId id="263" r:id="rId11"/>
    <p:sldId id="264" r:id="rId12"/>
    <p:sldId id="265" r:id="rId13"/>
    <p:sldId id="310" r:id="rId14"/>
    <p:sldId id="266" r:id="rId15"/>
    <p:sldId id="311" r:id="rId16"/>
    <p:sldId id="312" r:id="rId17"/>
    <p:sldId id="267" r:id="rId18"/>
    <p:sldId id="268" r:id="rId19"/>
    <p:sldId id="269" r:id="rId20"/>
    <p:sldId id="313" r:id="rId21"/>
    <p:sldId id="270" r:id="rId22"/>
    <p:sldId id="271" r:id="rId23"/>
    <p:sldId id="272" r:id="rId24"/>
    <p:sldId id="273" r:id="rId25"/>
    <p:sldId id="314" r:id="rId26"/>
    <p:sldId id="274" r:id="rId27"/>
    <p:sldId id="275" r:id="rId28"/>
    <p:sldId id="276" r:id="rId29"/>
    <p:sldId id="277" r:id="rId30"/>
    <p:sldId id="322" r:id="rId31"/>
    <p:sldId id="278" r:id="rId32"/>
    <p:sldId id="315" r:id="rId33"/>
    <p:sldId id="328" r:id="rId34"/>
    <p:sldId id="279" r:id="rId35"/>
    <p:sldId id="280" r:id="rId36"/>
    <p:sldId id="327" r:id="rId37"/>
    <p:sldId id="316" r:id="rId38"/>
    <p:sldId id="329" r:id="rId39"/>
    <p:sldId id="317" r:id="rId40"/>
    <p:sldId id="281" r:id="rId41"/>
    <p:sldId id="330" r:id="rId42"/>
    <p:sldId id="282" r:id="rId43"/>
    <p:sldId id="283" r:id="rId44"/>
    <p:sldId id="331" r:id="rId45"/>
    <p:sldId id="318" r:id="rId46"/>
    <p:sldId id="284" r:id="rId47"/>
    <p:sldId id="319" r:id="rId48"/>
    <p:sldId id="285" r:id="rId49"/>
    <p:sldId id="286" r:id="rId50"/>
    <p:sldId id="332" r:id="rId51"/>
    <p:sldId id="320" r:id="rId52"/>
    <p:sldId id="287" r:id="rId53"/>
    <p:sldId id="288" r:id="rId54"/>
    <p:sldId id="289" r:id="rId55"/>
    <p:sldId id="321" r:id="rId56"/>
    <p:sldId id="290" r:id="rId57"/>
    <p:sldId id="291" r:id="rId58"/>
    <p:sldId id="323" r:id="rId59"/>
    <p:sldId id="292" r:id="rId60"/>
    <p:sldId id="293" r:id="rId61"/>
    <p:sldId id="333" r:id="rId62"/>
    <p:sldId id="324" r:id="rId63"/>
    <p:sldId id="294" r:id="rId64"/>
    <p:sldId id="295" r:id="rId65"/>
    <p:sldId id="296" r:id="rId66"/>
    <p:sldId id="325" r:id="rId67"/>
    <p:sldId id="334" r:id="rId68"/>
    <p:sldId id="297" r:id="rId69"/>
    <p:sldId id="298" r:id="rId70"/>
    <p:sldId id="299" r:id="rId71"/>
    <p:sldId id="300" r:id="rId72"/>
    <p:sldId id="301" r:id="rId73"/>
    <p:sldId id="302" r:id="rId74"/>
    <p:sldId id="326" r:id="rId75"/>
    <p:sldId id="304" r:id="rId76"/>
    <p:sldId id="305"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1264"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柏丞 廖" userId="d49c236eb33114a4" providerId="LiveId" clId="{1F349E29-4E0C-4C7F-94B4-3FCAAB96EC68}"/>
    <pc:docChg chg="undo custSel addSld delSld modSld">
      <pc:chgData name="柏丞 廖" userId="d49c236eb33114a4" providerId="LiveId" clId="{1F349E29-4E0C-4C7F-94B4-3FCAAB96EC68}" dt="2023-11-30T01:39:17.012" v="209" actId="1076"/>
      <pc:docMkLst>
        <pc:docMk/>
      </pc:docMkLst>
      <pc:sldChg chg="addSp delSp modSp mod delAnim modAnim">
        <pc:chgData name="柏丞 廖" userId="d49c236eb33114a4" providerId="LiveId" clId="{1F349E29-4E0C-4C7F-94B4-3FCAAB96EC68}" dt="2023-11-30T01:39:17.012" v="209" actId="1076"/>
        <pc:sldMkLst>
          <pc:docMk/>
          <pc:sldMk cId="2313074332" sldId="287"/>
        </pc:sldMkLst>
        <pc:spChg chg="add mod">
          <ac:chgData name="柏丞 廖" userId="d49c236eb33114a4" providerId="LiveId" clId="{1F349E29-4E0C-4C7F-94B4-3FCAAB96EC68}" dt="2023-11-30T01:34:00.182" v="170" actId="1076"/>
          <ac:spMkLst>
            <pc:docMk/>
            <pc:sldMk cId="2313074332" sldId="287"/>
            <ac:spMk id="3" creationId="{FA489C83-C91F-4D16-BA8B-3B42346078B4}"/>
          </ac:spMkLst>
        </pc:spChg>
        <pc:spChg chg="add mod">
          <ac:chgData name="柏丞 廖" userId="d49c236eb33114a4" providerId="LiveId" clId="{1F349E29-4E0C-4C7F-94B4-3FCAAB96EC68}" dt="2023-11-30T01:21:55.498" v="39" actId="1076"/>
          <ac:spMkLst>
            <pc:docMk/>
            <pc:sldMk cId="2313074332" sldId="287"/>
            <ac:spMk id="4" creationId="{20B198FA-A695-42FD-B9AE-0D75C3618BDD}"/>
          </ac:spMkLst>
        </pc:spChg>
        <pc:spChg chg="add mod">
          <ac:chgData name="柏丞 廖" userId="d49c236eb33114a4" providerId="LiveId" clId="{1F349E29-4E0C-4C7F-94B4-3FCAAB96EC68}" dt="2023-11-30T01:21:26.909" v="34" actId="1076"/>
          <ac:spMkLst>
            <pc:docMk/>
            <pc:sldMk cId="2313074332" sldId="287"/>
            <ac:spMk id="8" creationId="{5254EACD-F400-455A-9410-C064411CD60A}"/>
          </ac:spMkLst>
        </pc:spChg>
        <pc:spChg chg="add mod">
          <ac:chgData name="柏丞 廖" userId="d49c236eb33114a4" providerId="LiveId" clId="{1F349E29-4E0C-4C7F-94B4-3FCAAB96EC68}" dt="2023-11-30T01:21:34.460" v="35" actId="1076"/>
          <ac:spMkLst>
            <pc:docMk/>
            <pc:sldMk cId="2313074332" sldId="287"/>
            <ac:spMk id="10" creationId="{15333541-5567-4F06-9A63-216E4AA1B7C4}"/>
          </ac:spMkLst>
        </pc:spChg>
        <pc:spChg chg="add mod">
          <ac:chgData name="柏丞 廖" userId="d49c236eb33114a4" providerId="LiveId" clId="{1F349E29-4E0C-4C7F-94B4-3FCAAB96EC68}" dt="2023-11-30T01:21:52.272" v="38" actId="1076"/>
          <ac:spMkLst>
            <pc:docMk/>
            <pc:sldMk cId="2313074332" sldId="287"/>
            <ac:spMk id="11" creationId="{2097F077-D3D8-40BD-8EE1-65343525404C}"/>
          </ac:spMkLst>
        </pc:spChg>
        <pc:spChg chg="add mod">
          <ac:chgData name="柏丞 廖" userId="d49c236eb33114a4" providerId="LiveId" clId="{1F349E29-4E0C-4C7F-94B4-3FCAAB96EC68}" dt="2023-11-30T01:21:52.272" v="38" actId="1076"/>
          <ac:spMkLst>
            <pc:docMk/>
            <pc:sldMk cId="2313074332" sldId="287"/>
            <ac:spMk id="12" creationId="{A4B4615D-1A60-43E8-B0E3-58F2E72AB636}"/>
          </ac:spMkLst>
        </pc:spChg>
        <pc:spChg chg="add del">
          <ac:chgData name="柏丞 廖" userId="d49c236eb33114a4" providerId="LiveId" clId="{1F349E29-4E0C-4C7F-94B4-3FCAAB96EC68}" dt="2023-11-30T01:20:31.959" v="27" actId="478"/>
          <ac:spMkLst>
            <pc:docMk/>
            <pc:sldMk cId="2313074332" sldId="287"/>
            <ac:spMk id="15" creationId="{31B38659-A208-4CD1-AFEC-ACC32654E6BE}"/>
          </ac:spMkLst>
        </pc:spChg>
        <pc:spChg chg="add del mod">
          <ac:chgData name="柏丞 廖" userId="d49c236eb33114a4" providerId="LiveId" clId="{1F349E29-4E0C-4C7F-94B4-3FCAAB96EC68}" dt="2023-11-30T01:22:50.195" v="45" actId="478"/>
          <ac:spMkLst>
            <pc:docMk/>
            <pc:sldMk cId="2313074332" sldId="287"/>
            <ac:spMk id="16" creationId="{33B86CB1-2A92-4544-9B2E-63B9E3848B3B}"/>
          </ac:spMkLst>
        </pc:spChg>
        <pc:spChg chg="add del mod">
          <ac:chgData name="柏丞 廖" userId="d49c236eb33114a4" providerId="LiveId" clId="{1F349E29-4E0C-4C7F-94B4-3FCAAB96EC68}" dt="2023-11-30T01:22:51.385" v="46" actId="478"/>
          <ac:spMkLst>
            <pc:docMk/>
            <pc:sldMk cId="2313074332" sldId="287"/>
            <ac:spMk id="17" creationId="{11EE9426-B582-4D40-9F15-23DC64335910}"/>
          </ac:spMkLst>
        </pc:spChg>
        <pc:spChg chg="add mod">
          <ac:chgData name="柏丞 廖" userId="d49c236eb33114a4" providerId="LiveId" clId="{1F349E29-4E0C-4C7F-94B4-3FCAAB96EC68}" dt="2023-11-30T01:25:08.898" v="72" actId="14100"/>
          <ac:spMkLst>
            <pc:docMk/>
            <pc:sldMk cId="2313074332" sldId="287"/>
            <ac:spMk id="18" creationId="{99BE0B1B-C142-4417-A8CE-C2AC4B1E51E3}"/>
          </ac:spMkLst>
        </pc:spChg>
        <pc:spChg chg="add del">
          <ac:chgData name="柏丞 廖" userId="d49c236eb33114a4" providerId="LiveId" clId="{1F349E29-4E0C-4C7F-94B4-3FCAAB96EC68}" dt="2023-11-30T01:23:19.456" v="48" actId="478"/>
          <ac:spMkLst>
            <pc:docMk/>
            <pc:sldMk cId="2313074332" sldId="287"/>
            <ac:spMk id="19" creationId="{048C9729-4FDD-4033-AE8A-C586688500E4}"/>
          </ac:spMkLst>
        </pc:spChg>
        <pc:spChg chg="add del">
          <ac:chgData name="柏丞 廖" userId="d49c236eb33114a4" providerId="LiveId" clId="{1F349E29-4E0C-4C7F-94B4-3FCAAB96EC68}" dt="2023-11-30T01:23:33.822" v="50" actId="478"/>
          <ac:spMkLst>
            <pc:docMk/>
            <pc:sldMk cId="2313074332" sldId="287"/>
            <ac:spMk id="20" creationId="{8F3311E8-7294-45CE-8477-97562BD817CB}"/>
          </ac:spMkLst>
        </pc:spChg>
        <pc:spChg chg="add del">
          <ac:chgData name="柏丞 廖" userId="d49c236eb33114a4" providerId="LiveId" clId="{1F349E29-4E0C-4C7F-94B4-3FCAAB96EC68}" dt="2023-11-30T01:23:43.331" v="52" actId="11529"/>
          <ac:spMkLst>
            <pc:docMk/>
            <pc:sldMk cId="2313074332" sldId="287"/>
            <ac:spMk id="21" creationId="{A0B32D29-795A-4642-BDFC-D7A9DF5E43DF}"/>
          </ac:spMkLst>
        </pc:spChg>
        <pc:spChg chg="add del">
          <ac:chgData name="柏丞 廖" userId="d49c236eb33114a4" providerId="LiveId" clId="{1F349E29-4E0C-4C7F-94B4-3FCAAB96EC68}" dt="2023-11-30T01:23:48.680" v="54" actId="11529"/>
          <ac:spMkLst>
            <pc:docMk/>
            <pc:sldMk cId="2313074332" sldId="287"/>
            <ac:spMk id="22" creationId="{F1E91F81-2F5A-4280-AA3C-7B6D61192A8D}"/>
          </ac:spMkLst>
        </pc:spChg>
        <pc:spChg chg="add mod">
          <ac:chgData name="柏丞 廖" userId="d49c236eb33114a4" providerId="LiveId" clId="{1F349E29-4E0C-4C7F-94B4-3FCAAB96EC68}" dt="2023-11-30T01:24:29.825" v="62"/>
          <ac:spMkLst>
            <pc:docMk/>
            <pc:sldMk cId="2313074332" sldId="287"/>
            <ac:spMk id="23" creationId="{99B94114-B30E-43CF-A400-EF3B5AB6A6F8}"/>
          </ac:spMkLst>
        </pc:spChg>
        <pc:spChg chg="add mod">
          <ac:chgData name="柏丞 廖" userId="d49c236eb33114a4" providerId="LiveId" clId="{1F349E29-4E0C-4C7F-94B4-3FCAAB96EC68}" dt="2023-11-30T01:24:41.521" v="64" actId="1076"/>
          <ac:spMkLst>
            <pc:docMk/>
            <pc:sldMk cId="2313074332" sldId="287"/>
            <ac:spMk id="24" creationId="{A3863353-4DC7-4BE0-B382-77E740B6E2AF}"/>
          </ac:spMkLst>
        </pc:spChg>
        <pc:spChg chg="add mod">
          <ac:chgData name="柏丞 廖" userId="d49c236eb33114a4" providerId="LiveId" clId="{1F349E29-4E0C-4C7F-94B4-3FCAAB96EC68}" dt="2023-11-30T01:25:00.936" v="70" actId="1076"/>
          <ac:spMkLst>
            <pc:docMk/>
            <pc:sldMk cId="2313074332" sldId="287"/>
            <ac:spMk id="25" creationId="{272C84B2-CE31-4949-BD44-C0783C0A5C0B}"/>
          </ac:spMkLst>
        </pc:spChg>
        <pc:spChg chg="add del mod">
          <ac:chgData name="柏丞 廖" userId="d49c236eb33114a4" providerId="LiveId" clId="{1F349E29-4E0C-4C7F-94B4-3FCAAB96EC68}" dt="2023-11-30T01:25:36.399" v="77" actId="478"/>
          <ac:spMkLst>
            <pc:docMk/>
            <pc:sldMk cId="2313074332" sldId="287"/>
            <ac:spMk id="26" creationId="{5CED4049-615D-4714-A840-A43120EAE3FC}"/>
          </ac:spMkLst>
        </pc:spChg>
        <pc:spChg chg="add mod">
          <ac:chgData name="柏丞 廖" userId="d49c236eb33114a4" providerId="LiveId" clId="{1F349E29-4E0C-4C7F-94B4-3FCAAB96EC68}" dt="2023-11-30T01:36:38.821" v="196" actId="1076"/>
          <ac:spMkLst>
            <pc:docMk/>
            <pc:sldMk cId="2313074332" sldId="287"/>
            <ac:spMk id="27" creationId="{DBCE913D-D66F-4E33-BD8D-44066844568D}"/>
          </ac:spMkLst>
        </pc:spChg>
        <pc:spChg chg="add mod">
          <ac:chgData name="柏丞 廖" userId="d49c236eb33114a4" providerId="LiveId" clId="{1F349E29-4E0C-4C7F-94B4-3FCAAB96EC68}" dt="2023-11-30T01:26:20.447" v="86" actId="1076"/>
          <ac:spMkLst>
            <pc:docMk/>
            <pc:sldMk cId="2313074332" sldId="287"/>
            <ac:spMk id="28" creationId="{50B3706F-0414-4936-ADA5-2B2D45FBA4CE}"/>
          </ac:spMkLst>
        </pc:spChg>
        <pc:spChg chg="add mod">
          <ac:chgData name="柏丞 廖" userId="d49c236eb33114a4" providerId="LiveId" clId="{1F349E29-4E0C-4C7F-94B4-3FCAAB96EC68}" dt="2023-11-30T01:26:41.873" v="105" actId="1076"/>
          <ac:spMkLst>
            <pc:docMk/>
            <pc:sldMk cId="2313074332" sldId="287"/>
            <ac:spMk id="29" creationId="{3B1C1C50-1384-4191-823D-259027000719}"/>
          </ac:spMkLst>
        </pc:spChg>
        <pc:spChg chg="add mod">
          <ac:chgData name="柏丞 廖" userId="d49c236eb33114a4" providerId="LiveId" clId="{1F349E29-4E0C-4C7F-94B4-3FCAAB96EC68}" dt="2023-11-30T01:36:38.821" v="196" actId="1076"/>
          <ac:spMkLst>
            <pc:docMk/>
            <pc:sldMk cId="2313074332" sldId="287"/>
            <ac:spMk id="30" creationId="{7087DF47-BA8C-4600-B720-E30EC50AD5E3}"/>
          </ac:spMkLst>
        </pc:spChg>
        <pc:spChg chg="add mod">
          <ac:chgData name="柏丞 廖" userId="d49c236eb33114a4" providerId="LiveId" clId="{1F349E29-4E0C-4C7F-94B4-3FCAAB96EC68}" dt="2023-11-30T01:27:07.944" v="120" actId="1076"/>
          <ac:spMkLst>
            <pc:docMk/>
            <pc:sldMk cId="2313074332" sldId="287"/>
            <ac:spMk id="31" creationId="{857359AD-0C9C-4766-B694-EB681FCC09D7}"/>
          </ac:spMkLst>
        </pc:spChg>
        <pc:spChg chg="add mod">
          <ac:chgData name="柏丞 廖" userId="d49c236eb33114a4" providerId="LiveId" clId="{1F349E29-4E0C-4C7F-94B4-3FCAAB96EC68}" dt="2023-11-30T01:27:19.693" v="125" actId="1076"/>
          <ac:spMkLst>
            <pc:docMk/>
            <pc:sldMk cId="2313074332" sldId="287"/>
            <ac:spMk id="32" creationId="{4F88CAA7-D437-43C1-9BF1-D86DBC54D223}"/>
          </ac:spMkLst>
        </pc:spChg>
        <pc:spChg chg="add mod">
          <ac:chgData name="柏丞 廖" userId="d49c236eb33114a4" providerId="LiveId" clId="{1F349E29-4E0C-4C7F-94B4-3FCAAB96EC68}" dt="2023-11-30T01:27:25.043" v="128" actId="1076"/>
          <ac:spMkLst>
            <pc:docMk/>
            <pc:sldMk cId="2313074332" sldId="287"/>
            <ac:spMk id="33" creationId="{804E8EBF-7A8B-4217-8822-88C2015FD429}"/>
          </ac:spMkLst>
        </pc:spChg>
        <pc:spChg chg="add mod">
          <ac:chgData name="柏丞 廖" userId="d49c236eb33114a4" providerId="LiveId" clId="{1F349E29-4E0C-4C7F-94B4-3FCAAB96EC68}" dt="2023-11-30T01:29:15.411" v="148" actId="14100"/>
          <ac:spMkLst>
            <pc:docMk/>
            <pc:sldMk cId="2313074332" sldId="287"/>
            <ac:spMk id="34" creationId="{A78FC3DF-8B69-4266-B07B-460D3395906D}"/>
          </ac:spMkLst>
        </pc:spChg>
        <pc:spChg chg="add mod">
          <ac:chgData name="柏丞 廖" userId="d49c236eb33114a4" providerId="LiveId" clId="{1F349E29-4E0C-4C7F-94B4-3FCAAB96EC68}" dt="2023-11-30T01:27:46.098" v="139" actId="20577"/>
          <ac:spMkLst>
            <pc:docMk/>
            <pc:sldMk cId="2313074332" sldId="287"/>
            <ac:spMk id="35" creationId="{C8175939-7DB8-453D-9467-9293FBBEB9D8}"/>
          </ac:spMkLst>
        </pc:spChg>
        <pc:spChg chg="add del mod">
          <ac:chgData name="柏丞 廖" userId="d49c236eb33114a4" providerId="LiveId" clId="{1F349E29-4E0C-4C7F-94B4-3FCAAB96EC68}" dt="2023-11-30T01:33:57.122" v="168" actId="478"/>
          <ac:spMkLst>
            <pc:docMk/>
            <pc:sldMk cId="2313074332" sldId="287"/>
            <ac:spMk id="36" creationId="{E0C83C74-1FA8-42E9-B852-8389D229FAA5}"/>
          </ac:spMkLst>
        </pc:spChg>
        <pc:spChg chg="add del mod">
          <ac:chgData name="柏丞 廖" userId="d49c236eb33114a4" providerId="LiveId" clId="{1F349E29-4E0C-4C7F-94B4-3FCAAB96EC68}" dt="2023-11-30T01:34:03.618" v="172" actId="478"/>
          <ac:spMkLst>
            <pc:docMk/>
            <pc:sldMk cId="2313074332" sldId="287"/>
            <ac:spMk id="37" creationId="{97121595-A1A4-432E-BACA-90955BFBB76E}"/>
          </ac:spMkLst>
        </pc:spChg>
        <pc:spChg chg="add del mod">
          <ac:chgData name="柏丞 廖" userId="d49c236eb33114a4" providerId="LiveId" clId="{1F349E29-4E0C-4C7F-94B4-3FCAAB96EC68}" dt="2023-11-30T01:33:53.445" v="166" actId="478"/>
          <ac:spMkLst>
            <pc:docMk/>
            <pc:sldMk cId="2313074332" sldId="287"/>
            <ac:spMk id="39" creationId="{F2EEF37D-5FD5-4357-88FF-23FE50C961F0}"/>
          </ac:spMkLst>
        </pc:spChg>
        <pc:spChg chg="add del mod">
          <ac:chgData name="柏丞 廖" userId="d49c236eb33114a4" providerId="LiveId" clId="{1F349E29-4E0C-4C7F-94B4-3FCAAB96EC68}" dt="2023-11-30T01:34:08.318" v="174" actId="478"/>
          <ac:spMkLst>
            <pc:docMk/>
            <pc:sldMk cId="2313074332" sldId="287"/>
            <ac:spMk id="40" creationId="{1BB31BDE-E95A-407F-ABD7-6A71A96E6156}"/>
          </ac:spMkLst>
        </pc:spChg>
        <pc:spChg chg="add del mod">
          <ac:chgData name="柏丞 廖" userId="d49c236eb33114a4" providerId="LiveId" clId="{1F349E29-4E0C-4C7F-94B4-3FCAAB96EC68}" dt="2023-11-30T01:36:11.274" v="187" actId="478"/>
          <ac:spMkLst>
            <pc:docMk/>
            <pc:sldMk cId="2313074332" sldId="287"/>
            <ac:spMk id="41" creationId="{621FC7F3-A3D2-4FCD-BCF9-6D7A393D9627}"/>
          </ac:spMkLst>
        </pc:spChg>
        <pc:spChg chg="add del mod">
          <ac:chgData name="柏丞 廖" userId="d49c236eb33114a4" providerId="LiveId" clId="{1F349E29-4E0C-4C7F-94B4-3FCAAB96EC68}" dt="2023-11-30T01:36:31.350" v="194" actId="478"/>
          <ac:spMkLst>
            <pc:docMk/>
            <pc:sldMk cId="2313074332" sldId="287"/>
            <ac:spMk id="42" creationId="{1BD56095-A690-4FA8-90DB-8D9F9D9FE182}"/>
          </ac:spMkLst>
        </pc:spChg>
        <pc:spChg chg="add del mod">
          <ac:chgData name="柏丞 廖" userId="d49c236eb33114a4" providerId="LiveId" clId="{1F349E29-4E0C-4C7F-94B4-3FCAAB96EC68}" dt="2023-11-30T01:36:28.770" v="192" actId="478"/>
          <ac:spMkLst>
            <pc:docMk/>
            <pc:sldMk cId="2313074332" sldId="287"/>
            <ac:spMk id="43" creationId="{400FED76-0B76-4471-9B34-32FF6563E366}"/>
          </ac:spMkLst>
        </pc:spChg>
        <pc:picChg chg="del mod">
          <ac:chgData name="柏丞 廖" userId="d49c236eb33114a4" providerId="LiveId" clId="{1F349E29-4E0C-4C7F-94B4-3FCAAB96EC68}" dt="2023-11-30T01:30:40.089" v="153" actId="21"/>
          <ac:picMkLst>
            <pc:docMk/>
            <pc:sldMk cId="2313074332" sldId="287"/>
            <ac:picMk id="9" creationId="{0DBC386B-E444-4E3E-8EE7-7ACD3ABE5D3B}"/>
          </ac:picMkLst>
        </pc:picChg>
        <pc:picChg chg="add mod">
          <ac:chgData name="柏丞 廖" userId="d49c236eb33114a4" providerId="LiveId" clId="{1F349E29-4E0C-4C7F-94B4-3FCAAB96EC68}" dt="2023-11-30T01:39:17.012" v="209" actId="1076"/>
          <ac:picMkLst>
            <pc:docMk/>
            <pc:sldMk cId="2313074332" sldId="287"/>
            <ac:picMk id="44" creationId="{F803C9E3-E9D1-4C52-9D3B-444BB9B5D7E1}"/>
          </ac:picMkLst>
        </pc:picChg>
        <pc:cxnChg chg="add mod">
          <ac:chgData name="柏丞 廖" userId="d49c236eb33114a4" providerId="LiveId" clId="{1F349E29-4E0C-4C7F-94B4-3FCAAB96EC68}" dt="2023-11-30T01:34:00.182" v="170" actId="1076"/>
          <ac:cxnSpMkLst>
            <pc:docMk/>
            <pc:sldMk cId="2313074332" sldId="287"/>
            <ac:cxnSpMk id="13" creationId="{82B002A6-00F4-4B6D-84D6-1418C9E15DE8}"/>
          </ac:cxnSpMkLst>
        </pc:cxnChg>
        <pc:cxnChg chg="add del mod">
          <ac:chgData name="柏丞 廖" userId="d49c236eb33114a4" providerId="LiveId" clId="{1F349E29-4E0C-4C7F-94B4-3FCAAB96EC68}" dt="2023-11-30T01:33:50.310" v="164" actId="478"/>
          <ac:cxnSpMkLst>
            <pc:docMk/>
            <pc:sldMk cId="2313074332" sldId="287"/>
            <ac:cxnSpMk id="38" creationId="{DEB8560D-D3F6-4E83-86B5-5A3C4A9E8726}"/>
          </ac:cxnSpMkLst>
        </pc:cxnChg>
      </pc:sldChg>
      <pc:sldChg chg="addSp delSp modSp new del mod modShow">
        <pc:chgData name="柏丞 廖" userId="d49c236eb33114a4" providerId="LiveId" clId="{1F349E29-4E0C-4C7F-94B4-3FCAAB96EC68}" dt="2023-11-30T01:38:34.750" v="200" actId="2696"/>
        <pc:sldMkLst>
          <pc:docMk/>
          <pc:sldMk cId="81704340" sldId="335"/>
        </pc:sldMkLst>
        <pc:spChg chg="del">
          <ac:chgData name="柏丞 廖" userId="d49c236eb33114a4" providerId="LiveId" clId="{1F349E29-4E0C-4C7F-94B4-3FCAAB96EC68}" dt="2023-11-30T01:30:46.532" v="155"/>
          <ac:spMkLst>
            <pc:docMk/>
            <pc:sldMk cId="81704340" sldId="335"/>
            <ac:spMk id="3" creationId="{BCC9860F-B3E7-4340-8BB1-BA6D849635DF}"/>
          </ac:spMkLst>
        </pc:spChg>
        <pc:spChg chg="add mod">
          <ac:chgData name="柏丞 廖" userId="d49c236eb33114a4" providerId="LiveId" clId="{1F349E29-4E0C-4C7F-94B4-3FCAAB96EC68}" dt="2023-11-30T01:38:31.004" v="199" actId="21"/>
          <ac:spMkLst>
            <pc:docMk/>
            <pc:sldMk cId="81704340" sldId="335"/>
            <ac:spMk id="7" creationId="{D80A114F-6C59-48B8-934A-B17F25DA749E}"/>
          </ac:spMkLst>
        </pc:spChg>
        <pc:picChg chg="add del mod">
          <ac:chgData name="柏丞 廖" userId="d49c236eb33114a4" providerId="LiveId" clId="{1F349E29-4E0C-4C7F-94B4-3FCAAB96EC68}" dt="2023-11-30T01:38:31.004" v="199" actId="21"/>
          <ac:picMkLst>
            <pc:docMk/>
            <pc:sldMk cId="81704340" sldId="335"/>
            <ac:picMk id="5" creationId="{C3759DA3-A3B6-45C8-B170-F8A2DC680949}"/>
          </ac:picMkLst>
        </pc:picChg>
      </pc:sldChg>
    </pc:docChg>
  </pc:docChgLst>
  <pc:docChgLst>
    <pc:chgData name="chen yi liu" userId="a3cd0a02b8da6efc" providerId="LiveId" clId="{894B9522-CE87-4AF2-B583-6734AF7B0B70}"/>
    <pc:docChg chg="undo redo custSel addSld delSld modSld">
      <pc:chgData name="chen yi liu" userId="a3cd0a02b8da6efc" providerId="LiveId" clId="{894B9522-CE87-4AF2-B583-6734AF7B0B70}" dt="2021-05-31T10:42:44.993" v="18313" actId="20577"/>
      <pc:docMkLst>
        <pc:docMk/>
      </pc:docMkLst>
      <pc:sldChg chg="modSp mod">
        <pc:chgData name="chen yi liu" userId="a3cd0a02b8da6efc" providerId="LiveId" clId="{894B9522-CE87-4AF2-B583-6734AF7B0B70}" dt="2021-05-30T20:42:09.252" v="10313" actId="20577"/>
        <pc:sldMkLst>
          <pc:docMk/>
          <pc:sldMk cId="2821915129" sldId="256"/>
        </pc:sldMkLst>
        <pc:spChg chg="mod">
          <ac:chgData name="chen yi liu" userId="a3cd0a02b8da6efc" providerId="LiveId" clId="{894B9522-CE87-4AF2-B583-6734AF7B0B70}" dt="2021-05-30T20:42:09.252" v="10313" actId="20577"/>
          <ac:spMkLst>
            <pc:docMk/>
            <pc:sldMk cId="2821915129" sldId="256"/>
            <ac:spMk id="2" creationId="{6C8D383F-F163-4EBD-BE2F-1A60FB2E7897}"/>
          </ac:spMkLst>
        </pc:spChg>
        <pc:spChg chg="mod">
          <ac:chgData name="chen yi liu" userId="a3cd0a02b8da6efc" providerId="LiveId" clId="{894B9522-CE87-4AF2-B583-6734AF7B0B70}" dt="2021-05-30T20:40:25.820" v="10263" actId="255"/>
          <ac:spMkLst>
            <pc:docMk/>
            <pc:sldMk cId="2821915129" sldId="256"/>
            <ac:spMk id="3" creationId="{2EBD1D6C-D9B3-41D4-9BA4-F4D9FCFC1F29}"/>
          </ac:spMkLst>
        </pc:spChg>
      </pc:sldChg>
      <pc:sldChg chg="addSp delSp modSp mod">
        <pc:chgData name="chen yi liu" userId="a3cd0a02b8da6efc" providerId="LiveId" clId="{894B9522-CE87-4AF2-B583-6734AF7B0B70}" dt="2021-05-31T09:20:24.083" v="17796" actId="20577"/>
        <pc:sldMkLst>
          <pc:docMk/>
          <pc:sldMk cId="3776677824" sldId="257"/>
        </pc:sldMkLst>
        <pc:spChg chg="del">
          <ac:chgData name="chen yi liu" userId="a3cd0a02b8da6efc" providerId="LiveId" clId="{894B9522-CE87-4AF2-B583-6734AF7B0B70}" dt="2021-05-30T20:42:19.751" v="10314" actId="478"/>
          <ac:spMkLst>
            <pc:docMk/>
            <pc:sldMk cId="3776677824" sldId="257"/>
            <ac:spMk id="2" creationId="{FD6789A9-00B2-4C5A-A751-34D21DED0E9A}"/>
          </ac:spMkLst>
        </pc:spChg>
        <pc:spChg chg="mod">
          <ac:chgData name="chen yi liu" userId="a3cd0a02b8da6efc" providerId="LiveId" clId="{894B9522-CE87-4AF2-B583-6734AF7B0B70}" dt="2021-05-31T09:20:24.083" v="17796" actId="20577"/>
          <ac:spMkLst>
            <pc:docMk/>
            <pc:sldMk cId="3776677824" sldId="257"/>
            <ac:spMk id="5" creationId="{C4056A00-9003-4EE6-B444-F9DED572A725}"/>
          </ac:spMkLst>
        </pc:spChg>
        <pc:spChg chg="add mod">
          <ac:chgData name="chen yi liu" userId="a3cd0a02b8da6efc" providerId="LiveId" clId="{894B9522-CE87-4AF2-B583-6734AF7B0B70}" dt="2021-05-30T22:16:25.551" v="13629" actId="20577"/>
          <ac:spMkLst>
            <pc:docMk/>
            <pc:sldMk cId="3776677824" sldId="257"/>
            <ac:spMk id="7" creationId="{4B235382-C916-4376-8088-69E257B46B6A}"/>
          </ac:spMkLst>
        </pc:spChg>
        <pc:spChg chg="add del mod">
          <ac:chgData name="chen yi liu" userId="a3cd0a02b8da6efc" providerId="LiveId" clId="{894B9522-CE87-4AF2-B583-6734AF7B0B70}" dt="2021-05-30T20:47:58.037" v="10452"/>
          <ac:spMkLst>
            <pc:docMk/>
            <pc:sldMk cId="3776677824" sldId="257"/>
            <ac:spMk id="8" creationId="{54F9BCE8-F36F-4715-92ED-3C0F355F990F}"/>
          </ac:spMkLst>
        </pc:spChg>
      </pc:sldChg>
      <pc:sldChg chg="addSp delSp modSp mod">
        <pc:chgData name="chen yi liu" userId="a3cd0a02b8da6efc" providerId="LiveId" clId="{894B9522-CE87-4AF2-B583-6734AF7B0B70}" dt="2021-05-30T22:16:27.815" v="13633" actId="20577"/>
        <pc:sldMkLst>
          <pc:docMk/>
          <pc:sldMk cId="2602069964" sldId="258"/>
        </pc:sldMkLst>
        <pc:spChg chg="del">
          <ac:chgData name="chen yi liu" userId="a3cd0a02b8da6efc" providerId="LiveId" clId="{894B9522-CE87-4AF2-B583-6734AF7B0B70}" dt="2021-05-30T20:42:31.709" v="10315" actId="478"/>
          <ac:spMkLst>
            <pc:docMk/>
            <pc:sldMk cId="2602069964" sldId="258"/>
            <ac:spMk id="2" creationId="{C6119BC4-E4F1-4A44-A70A-257F80F5627E}"/>
          </ac:spMkLst>
        </pc:spChg>
        <pc:spChg chg="del mod">
          <ac:chgData name="chen yi liu" userId="a3cd0a02b8da6efc" providerId="LiveId" clId="{894B9522-CE87-4AF2-B583-6734AF7B0B70}" dt="2021-05-30T13:04:49.222" v="1" actId="478"/>
          <ac:spMkLst>
            <pc:docMk/>
            <pc:sldMk cId="2602069964" sldId="258"/>
            <ac:spMk id="3" creationId="{57D742A9-D28D-417B-98E0-7E314745CD69}"/>
          </ac:spMkLst>
        </pc:spChg>
        <pc:spChg chg="add del mod">
          <ac:chgData name="chen yi liu" userId="a3cd0a02b8da6efc" providerId="LiveId" clId="{894B9522-CE87-4AF2-B583-6734AF7B0B70}" dt="2021-05-30T21:06:17.275" v="11098" actId="478"/>
          <ac:spMkLst>
            <pc:docMk/>
            <pc:sldMk cId="2602069964" sldId="258"/>
            <ac:spMk id="4" creationId="{0D22A235-9666-4377-A370-BFB1C4AE7038}"/>
          </ac:spMkLst>
        </pc:spChg>
        <pc:spChg chg="add del mod">
          <ac:chgData name="chen yi liu" userId="a3cd0a02b8da6efc" providerId="LiveId" clId="{894B9522-CE87-4AF2-B583-6734AF7B0B70}" dt="2021-05-30T21:08:32.138" v="11676"/>
          <ac:spMkLst>
            <pc:docMk/>
            <pc:sldMk cId="2602069964" sldId="258"/>
            <ac:spMk id="5" creationId="{F6A00F5B-ADCC-4F96-920A-946603908C48}"/>
          </ac:spMkLst>
        </pc:spChg>
        <pc:spChg chg="add mod">
          <ac:chgData name="chen yi liu" userId="a3cd0a02b8da6efc" providerId="LiveId" clId="{894B9522-CE87-4AF2-B583-6734AF7B0B70}" dt="2021-05-30T22:16:27.815" v="13633" actId="20577"/>
          <ac:spMkLst>
            <pc:docMk/>
            <pc:sldMk cId="2602069964" sldId="258"/>
            <ac:spMk id="6" creationId="{4F55762B-D8EB-4C66-A7CB-C4B82F10B3BF}"/>
          </ac:spMkLst>
        </pc:spChg>
        <pc:spChg chg="add del mod">
          <ac:chgData name="chen yi liu" userId="a3cd0a02b8da6efc" providerId="LiveId" clId="{894B9522-CE87-4AF2-B583-6734AF7B0B70}" dt="2021-05-30T21:07:42.600" v="11528" actId="478"/>
          <ac:spMkLst>
            <pc:docMk/>
            <pc:sldMk cId="2602069964" sldId="258"/>
            <ac:spMk id="7" creationId="{C42BCC09-830C-46C0-97C4-5BDEC3732821}"/>
          </ac:spMkLst>
        </pc:spChg>
      </pc:sldChg>
      <pc:sldChg chg="addSp delSp modSp mod">
        <pc:chgData name="chen yi liu" userId="a3cd0a02b8da6efc" providerId="LiveId" clId="{894B9522-CE87-4AF2-B583-6734AF7B0B70}" dt="2021-05-31T09:22:15.735" v="17812" actId="20577"/>
        <pc:sldMkLst>
          <pc:docMk/>
          <pc:sldMk cId="508819453" sldId="259"/>
        </pc:sldMkLst>
        <pc:spChg chg="del">
          <ac:chgData name="chen yi liu" userId="a3cd0a02b8da6efc" providerId="LiveId" clId="{894B9522-CE87-4AF2-B583-6734AF7B0B70}" dt="2021-05-30T20:52:38.799" v="10648" actId="478"/>
          <ac:spMkLst>
            <pc:docMk/>
            <pc:sldMk cId="508819453" sldId="259"/>
            <ac:spMk id="2" creationId="{5A4CBADF-16D4-4732-9D32-E3067825148A}"/>
          </ac:spMkLst>
        </pc:spChg>
        <pc:spChg chg="del mod">
          <ac:chgData name="chen yi liu" userId="a3cd0a02b8da6efc" providerId="LiveId" clId="{894B9522-CE87-4AF2-B583-6734AF7B0B70}" dt="2021-05-30T13:12:54.534" v="458" actId="478"/>
          <ac:spMkLst>
            <pc:docMk/>
            <pc:sldMk cId="508819453" sldId="259"/>
            <ac:spMk id="3" creationId="{A9BD614E-C210-4F3C-8932-F6928165E41B}"/>
          </ac:spMkLst>
        </pc:spChg>
        <pc:spChg chg="add del mod">
          <ac:chgData name="chen yi liu" userId="a3cd0a02b8da6efc" providerId="LiveId" clId="{894B9522-CE87-4AF2-B583-6734AF7B0B70}" dt="2021-05-30T20:53:51.461" v="10677" actId="478"/>
          <ac:spMkLst>
            <pc:docMk/>
            <pc:sldMk cId="508819453" sldId="259"/>
            <ac:spMk id="5" creationId="{3EC39C6B-92F2-44E2-B841-004B765E960D}"/>
          </ac:spMkLst>
        </pc:spChg>
        <pc:spChg chg="add mod">
          <ac:chgData name="chen yi liu" userId="a3cd0a02b8da6efc" providerId="LiveId" clId="{894B9522-CE87-4AF2-B583-6734AF7B0B70}" dt="2021-05-30T22:16:29.787" v="13637" actId="20577"/>
          <ac:spMkLst>
            <pc:docMk/>
            <pc:sldMk cId="508819453" sldId="259"/>
            <ac:spMk id="6" creationId="{9F2E0C3B-EA7A-4C0C-950A-D2C23C2934E5}"/>
          </ac:spMkLst>
        </pc:spChg>
        <pc:spChg chg="add mod">
          <ac:chgData name="chen yi liu" userId="a3cd0a02b8da6efc" providerId="LiveId" clId="{894B9522-CE87-4AF2-B583-6734AF7B0B70}" dt="2021-05-31T09:22:15.735" v="17812" actId="20577"/>
          <ac:spMkLst>
            <pc:docMk/>
            <pc:sldMk cId="508819453" sldId="259"/>
            <ac:spMk id="7" creationId="{2F1F6F9E-4FA3-4B88-80A9-0AE23542781A}"/>
          </ac:spMkLst>
        </pc:spChg>
      </pc:sldChg>
      <pc:sldChg chg="addSp delSp modSp mod">
        <pc:chgData name="chen yi liu" userId="a3cd0a02b8da6efc" providerId="LiveId" clId="{894B9522-CE87-4AF2-B583-6734AF7B0B70}" dt="2021-05-31T09:23:23.746" v="17814" actId="20577"/>
        <pc:sldMkLst>
          <pc:docMk/>
          <pc:sldMk cId="2988327450" sldId="260"/>
        </pc:sldMkLst>
        <pc:spChg chg="del">
          <ac:chgData name="chen yi liu" userId="a3cd0a02b8da6efc" providerId="LiveId" clId="{894B9522-CE87-4AF2-B583-6734AF7B0B70}" dt="2021-05-30T20:55:28.930" v="10717" actId="478"/>
          <ac:spMkLst>
            <pc:docMk/>
            <pc:sldMk cId="2988327450" sldId="260"/>
            <ac:spMk id="2" creationId="{57B2B706-4094-48CC-B2F4-11437D9F4294}"/>
          </ac:spMkLst>
        </pc:spChg>
        <pc:spChg chg="del">
          <ac:chgData name="chen yi liu" userId="a3cd0a02b8da6efc" providerId="LiveId" clId="{894B9522-CE87-4AF2-B583-6734AF7B0B70}" dt="2021-05-30T13:17:03.138" v="563" actId="478"/>
          <ac:spMkLst>
            <pc:docMk/>
            <pc:sldMk cId="2988327450" sldId="260"/>
            <ac:spMk id="3" creationId="{B35EA733-BB22-4AB8-A661-3B6D5512F1D3}"/>
          </ac:spMkLst>
        </pc:spChg>
        <pc:spChg chg="add mod">
          <ac:chgData name="chen yi liu" userId="a3cd0a02b8da6efc" providerId="LiveId" clId="{894B9522-CE87-4AF2-B583-6734AF7B0B70}" dt="2021-05-31T09:23:23.746" v="17814" actId="20577"/>
          <ac:spMkLst>
            <pc:docMk/>
            <pc:sldMk cId="2988327450" sldId="260"/>
            <ac:spMk id="5" creationId="{2D3BBE11-C248-44BA-8DB2-50B6958F3241}"/>
          </ac:spMkLst>
        </pc:spChg>
        <pc:spChg chg="add mod">
          <ac:chgData name="chen yi liu" userId="a3cd0a02b8da6efc" providerId="LiveId" clId="{894B9522-CE87-4AF2-B583-6734AF7B0B70}" dt="2021-05-30T22:16:31.862" v="13641" actId="20577"/>
          <ac:spMkLst>
            <pc:docMk/>
            <pc:sldMk cId="2988327450" sldId="260"/>
            <ac:spMk id="6" creationId="{53586FC1-E641-475B-9447-6F421F984357}"/>
          </ac:spMkLst>
        </pc:spChg>
      </pc:sldChg>
      <pc:sldChg chg="addSp delSp modSp mod">
        <pc:chgData name="chen yi liu" userId="a3cd0a02b8da6efc" providerId="LiveId" clId="{894B9522-CE87-4AF2-B583-6734AF7B0B70}" dt="2021-05-31T10:26:29.756" v="18061" actId="20577"/>
        <pc:sldMkLst>
          <pc:docMk/>
          <pc:sldMk cId="4269034775" sldId="261"/>
        </pc:sldMkLst>
        <pc:spChg chg="del">
          <ac:chgData name="chen yi liu" userId="a3cd0a02b8da6efc" providerId="LiveId" clId="{894B9522-CE87-4AF2-B583-6734AF7B0B70}" dt="2021-05-30T13:29:43.096" v="830" actId="478"/>
          <ac:spMkLst>
            <pc:docMk/>
            <pc:sldMk cId="4269034775" sldId="261"/>
            <ac:spMk id="2" creationId="{9AC4EBCF-3BA2-45F9-9033-F94893C99EF8}"/>
          </ac:spMkLst>
        </pc:spChg>
        <pc:spChg chg="del">
          <ac:chgData name="chen yi liu" userId="a3cd0a02b8da6efc" providerId="LiveId" clId="{894B9522-CE87-4AF2-B583-6734AF7B0B70}" dt="2021-05-30T13:29:25.798" v="827" actId="478"/>
          <ac:spMkLst>
            <pc:docMk/>
            <pc:sldMk cId="4269034775" sldId="261"/>
            <ac:spMk id="3" creationId="{3687F5D9-6603-4E0E-AF97-EC60253B4FA5}"/>
          </ac:spMkLst>
        </pc:spChg>
        <pc:spChg chg="add del mod">
          <ac:chgData name="chen yi liu" userId="a3cd0a02b8da6efc" providerId="LiveId" clId="{894B9522-CE87-4AF2-B583-6734AF7B0B70}" dt="2021-05-31T10:26:21.210" v="18053" actId="478"/>
          <ac:spMkLst>
            <pc:docMk/>
            <pc:sldMk cId="4269034775" sldId="261"/>
            <ac:spMk id="5" creationId="{C6C61FAF-0E02-44E1-B8F0-12C5C631266C}"/>
          </ac:spMkLst>
        </pc:spChg>
        <pc:spChg chg="add mod">
          <ac:chgData name="chen yi liu" userId="a3cd0a02b8da6efc" providerId="LiveId" clId="{894B9522-CE87-4AF2-B583-6734AF7B0B70}" dt="2021-05-31T10:26:29.756" v="18061" actId="20577"/>
          <ac:spMkLst>
            <pc:docMk/>
            <pc:sldMk cId="4269034775" sldId="261"/>
            <ac:spMk id="6" creationId="{7AA83F1D-15CE-49A8-AC66-8932199F3AA2}"/>
          </ac:spMkLst>
        </pc:spChg>
        <pc:spChg chg="add del mod">
          <ac:chgData name="chen yi liu" userId="a3cd0a02b8da6efc" providerId="LiveId" clId="{894B9522-CE87-4AF2-B583-6734AF7B0B70}" dt="2021-05-30T21:09:40.537" v="11691" actId="478"/>
          <ac:spMkLst>
            <pc:docMk/>
            <pc:sldMk cId="4269034775" sldId="261"/>
            <ac:spMk id="7" creationId="{6F2EEB9F-835C-4719-B3B8-60512B8180FB}"/>
          </ac:spMkLst>
        </pc:spChg>
        <pc:spChg chg="add mod">
          <ac:chgData name="chen yi liu" userId="a3cd0a02b8da6efc" providerId="LiveId" clId="{894B9522-CE87-4AF2-B583-6734AF7B0B70}" dt="2021-05-30T22:16:34.673" v="13645" actId="20577"/>
          <ac:spMkLst>
            <pc:docMk/>
            <pc:sldMk cId="4269034775" sldId="261"/>
            <ac:spMk id="8" creationId="{3BE90BBF-B4DF-417F-8DF7-E6941C9FD7AD}"/>
          </ac:spMkLst>
        </pc:spChg>
      </pc:sldChg>
      <pc:sldChg chg="addSp delSp modSp mod">
        <pc:chgData name="chen yi liu" userId="a3cd0a02b8da6efc" providerId="LiveId" clId="{894B9522-CE87-4AF2-B583-6734AF7B0B70}" dt="2021-05-31T10:27:45.337" v="18099" actId="5793"/>
        <pc:sldMkLst>
          <pc:docMk/>
          <pc:sldMk cId="949664801" sldId="262"/>
        </pc:sldMkLst>
        <pc:spChg chg="del">
          <ac:chgData name="chen yi liu" userId="a3cd0a02b8da6efc" providerId="LiveId" clId="{894B9522-CE87-4AF2-B583-6734AF7B0B70}" dt="2021-05-30T13:49:10.358" v="1140" actId="478"/>
          <ac:spMkLst>
            <pc:docMk/>
            <pc:sldMk cId="949664801" sldId="262"/>
            <ac:spMk id="2" creationId="{F1FC3F97-E1DC-456A-AED2-9DA11348CAF2}"/>
          </ac:spMkLst>
        </pc:spChg>
        <pc:spChg chg="del">
          <ac:chgData name="chen yi liu" userId="a3cd0a02b8da6efc" providerId="LiveId" clId="{894B9522-CE87-4AF2-B583-6734AF7B0B70}" dt="2021-05-30T13:38:11.575" v="985" actId="478"/>
          <ac:spMkLst>
            <pc:docMk/>
            <pc:sldMk cId="949664801" sldId="262"/>
            <ac:spMk id="3" creationId="{19ECD0E3-D01A-4E84-ACE9-9EED6F440586}"/>
          </ac:spMkLst>
        </pc:spChg>
        <pc:spChg chg="add mod">
          <ac:chgData name="chen yi liu" userId="a3cd0a02b8da6efc" providerId="LiveId" clId="{894B9522-CE87-4AF2-B583-6734AF7B0B70}" dt="2021-05-31T10:27:45.337" v="18099" actId="5793"/>
          <ac:spMkLst>
            <pc:docMk/>
            <pc:sldMk cId="949664801" sldId="262"/>
            <ac:spMk id="4" creationId="{B2D66BB4-204A-4161-8BAE-C9984FB789AC}"/>
          </ac:spMkLst>
        </pc:spChg>
        <pc:spChg chg="add del mod">
          <ac:chgData name="chen yi liu" userId="a3cd0a02b8da6efc" providerId="LiveId" clId="{894B9522-CE87-4AF2-B583-6734AF7B0B70}" dt="2021-05-31T10:26:50.090" v="18069" actId="478"/>
          <ac:spMkLst>
            <pc:docMk/>
            <pc:sldMk cId="949664801" sldId="262"/>
            <ac:spMk id="5" creationId="{C756CB63-8A0D-418F-A9F2-F8DD831D59B7}"/>
          </ac:spMkLst>
        </pc:spChg>
        <pc:spChg chg="add del mod">
          <ac:chgData name="chen yi liu" userId="a3cd0a02b8da6efc" providerId="LiveId" clId="{894B9522-CE87-4AF2-B583-6734AF7B0B70}" dt="2021-05-30T21:21:06.227" v="11964" actId="478"/>
          <ac:spMkLst>
            <pc:docMk/>
            <pc:sldMk cId="949664801" sldId="262"/>
            <ac:spMk id="6" creationId="{BD203B9E-B19D-48C5-A919-78C4ECB1AE19}"/>
          </ac:spMkLst>
        </pc:spChg>
        <pc:spChg chg="add mod">
          <ac:chgData name="chen yi liu" userId="a3cd0a02b8da6efc" providerId="LiveId" clId="{894B9522-CE87-4AF2-B583-6734AF7B0B70}" dt="2021-05-30T22:16:40.899" v="13657" actId="20577"/>
          <ac:spMkLst>
            <pc:docMk/>
            <pc:sldMk cId="949664801" sldId="262"/>
            <ac:spMk id="7" creationId="{F395CC48-819A-444E-9FBF-583AD7816386}"/>
          </ac:spMkLst>
        </pc:spChg>
      </pc:sldChg>
      <pc:sldChg chg="addSp delSp modSp mod">
        <pc:chgData name="chen yi liu" userId="a3cd0a02b8da6efc" providerId="LiveId" clId="{894B9522-CE87-4AF2-B583-6734AF7B0B70}" dt="2021-05-31T09:30:32.293" v="17894" actId="20577"/>
        <pc:sldMkLst>
          <pc:docMk/>
          <pc:sldMk cId="941821040" sldId="263"/>
        </pc:sldMkLst>
        <pc:spChg chg="del">
          <ac:chgData name="chen yi liu" userId="a3cd0a02b8da6efc" providerId="LiveId" clId="{894B9522-CE87-4AF2-B583-6734AF7B0B70}" dt="2021-05-30T13:54:31.691" v="1277" actId="478"/>
          <ac:spMkLst>
            <pc:docMk/>
            <pc:sldMk cId="941821040" sldId="263"/>
            <ac:spMk id="2" creationId="{7D59D353-D5FF-4A6C-A7F4-738EE19DED68}"/>
          </ac:spMkLst>
        </pc:spChg>
        <pc:spChg chg="del">
          <ac:chgData name="chen yi liu" userId="a3cd0a02b8da6efc" providerId="LiveId" clId="{894B9522-CE87-4AF2-B583-6734AF7B0B70}" dt="2021-05-30T13:54:31.355" v="1276" actId="478"/>
          <ac:spMkLst>
            <pc:docMk/>
            <pc:sldMk cId="941821040" sldId="263"/>
            <ac:spMk id="3" creationId="{C68E93D7-ACA1-413D-AB66-808D30417543}"/>
          </ac:spMkLst>
        </pc:spChg>
        <pc:spChg chg="add mod">
          <ac:chgData name="chen yi liu" userId="a3cd0a02b8da6efc" providerId="LiveId" clId="{894B9522-CE87-4AF2-B583-6734AF7B0B70}" dt="2021-05-31T09:30:32.293" v="17894" actId="20577"/>
          <ac:spMkLst>
            <pc:docMk/>
            <pc:sldMk cId="941821040" sldId="263"/>
            <ac:spMk id="5" creationId="{F2ABC9C8-CF85-42D0-A2BD-892DCC8847CE}"/>
          </ac:spMkLst>
        </pc:spChg>
        <pc:spChg chg="add mod">
          <ac:chgData name="chen yi liu" userId="a3cd0a02b8da6efc" providerId="LiveId" clId="{894B9522-CE87-4AF2-B583-6734AF7B0B70}" dt="2021-05-30T22:17:24.860" v="13672" actId="20577"/>
          <ac:spMkLst>
            <pc:docMk/>
            <pc:sldMk cId="941821040" sldId="263"/>
            <ac:spMk id="6" creationId="{261A1C5A-25CA-472D-A907-10AA9C2EC238}"/>
          </ac:spMkLst>
        </pc:spChg>
      </pc:sldChg>
      <pc:sldChg chg="addSp delSp modSp mod">
        <pc:chgData name="chen yi liu" userId="a3cd0a02b8da6efc" providerId="LiveId" clId="{894B9522-CE87-4AF2-B583-6734AF7B0B70}" dt="2021-05-31T10:29:20.045" v="18109" actId="20577"/>
        <pc:sldMkLst>
          <pc:docMk/>
          <pc:sldMk cId="3889331223" sldId="264"/>
        </pc:sldMkLst>
        <pc:spChg chg="del">
          <ac:chgData name="chen yi liu" userId="a3cd0a02b8da6efc" providerId="LiveId" clId="{894B9522-CE87-4AF2-B583-6734AF7B0B70}" dt="2021-05-30T13:59:49.904" v="1384" actId="478"/>
          <ac:spMkLst>
            <pc:docMk/>
            <pc:sldMk cId="3889331223" sldId="264"/>
            <ac:spMk id="2" creationId="{5B7D8D50-85C7-4A08-9DF6-46AF07D03A60}"/>
          </ac:spMkLst>
        </pc:spChg>
        <pc:spChg chg="del">
          <ac:chgData name="chen yi liu" userId="a3cd0a02b8da6efc" providerId="LiveId" clId="{894B9522-CE87-4AF2-B583-6734AF7B0B70}" dt="2021-05-30T13:59:49.674" v="1383" actId="478"/>
          <ac:spMkLst>
            <pc:docMk/>
            <pc:sldMk cId="3889331223" sldId="264"/>
            <ac:spMk id="3" creationId="{A701D0BD-AA3E-41CF-B860-40F1AAEB4C17}"/>
          </ac:spMkLst>
        </pc:spChg>
        <pc:spChg chg="add del mod">
          <ac:chgData name="chen yi liu" userId="a3cd0a02b8da6efc" providerId="LiveId" clId="{894B9522-CE87-4AF2-B583-6734AF7B0B70}" dt="2021-05-30T14:01:03.407" v="1397" actId="478"/>
          <ac:spMkLst>
            <pc:docMk/>
            <pc:sldMk cId="3889331223" sldId="264"/>
            <ac:spMk id="5" creationId="{3CA7567D-D0F7-41BA-88E4-5EC44B3FD76E}"/>
          </ac:spMkLst>
        </pc:spChg>
        <pc:spChg chg="add mod">
          <ac:chgData name="chen yi liu" userId="a3cd0a02b8da6efc" providerId="LiveId" clId="{894B9522-CE87-4AF2-B583-6734AF7B0B70}" dt="2021-05-31T10:29:20.045" v="18109" actId="20577"/>
          <ac:spMkLst>
            <pc:docMk/>
            <pc:sldMk cId="3889331223" sldId="264"/>
            <ac:spMk id="6" creationId="{127EFC81-A7BA-4263-BFCB-F7C41B66CAD8}"/>
          </ac:spMkLst>
        </pc:spChg>
        <pc:spChg chg="add del mod">
          <ac:chgData name="chen yi liu" userId="a3cd0a02b8da6efc" providerId="LiveId" clId="{894B9522-CE87-4AF2-B583-6734AF7B0B70}" dt="2021-05-31T10:29:06.628" v="18102" actId="478"/>
          <ac:spMkLst>
            <pc:docMk/>
            <pc:sldMk cId="3889331223" sldId="264"/>
            <ac:spMk id="8" creationId="{82BE1F00-BC38-4E6E-9CC2-F503EF8E108D}"/>
          </ac:spMkLst>
        </pc:spChg>
        <pc:spChg chg="add mod">
          <ac:chgData name="chen yi liu" userId="a3cd0a02b8da6efc" providerId="LiveId" clId="{894B9522-CE87-4AF2-B583-6734AF7B0B70}" dt="2021-05-30T22:17:28.609" v="13679" actId="20577"/>
          <ac:spMkLst>
            <pc:docMk/>
            <pc:sldMk cId="3889331223" sldId="264"/>
            <ac:spMk id="9" creationId="{057427D9-208A-4AF6-899B-37E4903AC0FA}"/>
          </ac:spMkLst>
        </pc:spChg>
      </pc:sldChg>
      <pc:sldChg chg="addSp delSp modSp new mod">
        <pc:chgData name="chen yi liu" userId="a3cd0a02b8da6efc" providerId="LiveId" clId="{894B9522-CE87-4AF2-B583-6734AF7B0B70}" dt="2021-05-31T09:34:03.285" v="17899" actId="20577"/>
        <pc:sldMkLst>
          <pc:docMk/>
          <pc:sldMk cId="2213942215" sldId="265"/>
        </pc:sldMkLst>
        <pc:spChg chg="del">
          <ac:chgData name="chen yi liu" userId="a3cd0a02b8da6efc" providerId="LiveId" clId="{894B9522-CE87-4AF2-B583-6734AF7B0B70}" dt="2021-05-30T14:19:14.734" v="1718" actId="478"/>
          <ac:spMkLst>
            <pc:docMk/>
            <pc:sldMk cId="2213942215" sldId="265"/>
            <ac:spMk id="2" creationId="{3F9BCF14-F8A3-4249-A706-5F876702C59F}"/>
          </ac:spMkLst>
        </pc:spChg>
        <pc:spChg chg="del">
          <ac:chgData name="chen yi liu" userId="a3cd0a02b8da6efc" providerId="LiveId" clId="{894B9522-CE87-4AF2-B583-6734AF7B0B70}" dt="2021-05-30T14:19:14.107" v="1717" actId="478"/>
          <ac:spMkLst>
            <pc:docMk/>
            <pc:sldMk cId="2213942215" sldId="265"/>
            <ac:spMk id="3" creationId="{DCDF1647-366A-4BDC-A9D7-09DFD71D0B02}"/>
          </ac:spMkLst>
        </pc:spChg>
        <pc:spChg chg="add mod">
          <ac:chgData name="chen yi liu" userId="a3cd0a02b8da6efc" providerId="LiveId" clId="{894B9522-CE87-4AF2-B583-6734AF7B0B70}" dt="2021-05-30T22:17:39.100" v="13686" actId="20577"/>
          <ac:spMkLst>
            <pc:docMk/>
            <pc:sldMk cId="2213942215" sldId="265"/>
            <ac:spMk id="4" creationId="{0A33A55B-ED39-4335-AF7B-B933AA086AFB}"/>
          </ac:spMkLst>
        </pc:spChg>
        <pc:spChg chg="add mod">
          <ac:chgData name="chen yi liu" userId="a3cd0a02b8da6efc" providerId="LiveId" clId="{894B9522-CE87-4AF2-B583-6734AF7B0B70}" dt="2021-05-30T21:37:01.784" v="12397" actId="20577"/>
          <ac:spMkLst>
            <pc:docMk/>
            <pc:sldMk cId="2213942215" sldId="265"/>
            <ac:spMk id="5" creationId="{81CC2D1A-D463-4CF7-B372-D80D431396FA}"/>
          </ac:spMkLst>
        </pc:spChg>
        <pc:spChg chg="add mod">
          <ac:chgData name="chen yi liu" userId="a3cd0a02b8da6efc" providerId="LiveId" clId="{894B9522-CE87-4AF2-B583-6734AF7B0B70}" dt="2021-05-31T09:34:03.285" v="17899" actId="20577"/>
          <ac:spMkLst>
            <pc:docMk/>
            <pc:sldMk cId="2213942215" sldId="265"/>
            <ac:spMk id="7" creationId="{0D80CB82-2E27-4443-9976-F4A36C233B77}"/>
          </ac:spMkLst>
        </pc:spChg>
      </pc:sldChg>
      <pc:sldChg chg="addSp delSp modSp new mod">
        <pc:chgData name="chen yi liu" userId="a3cd0a02b8da6efc" providerId="LiveId" clId="{894B9522-CE87-4AF2-B583-6734AF7B0B70}" dt="2021-05-31T09:36:04.823" v="17903" actId="20577"/>
        <pc:sldMkLst>
          <pc:docMk/>
          <pc:sldMk cId="2335740790" sldId="266"/>
        </pc:sldMkLst>
        <pc:spChg chg="del">
          <ac:chgData name="chen yi liu" userId="a3cd0a02b8da6efc" providerId="LiveId" clId="{894B9522-CE87-4AF2-B583-6734AF7B0B70}" dt="2021-05-30T14:29:10.968" v="2124" actId="478"/>
          <ac:spMkLst>
            <pc:docMk/>
            <pc:sldMk cId="2335740790" sldId="266"/>
            <ac:spMk id="2" creationId="{FC663BBB-F63E-4BD0-9522-611710A271EA}"/>
          </ac:spMkLst>
        </pc:spChg>
        <pc:spChg chg="del">
          <ac:chgData name="chen yi liu" userId="a3cd0a02b8da6efc" providerId="LiveId" clId="{894B9522-CE87-4AF2-B583-6734AF7B0B70}" dt="2021-05-30T14:30:12.225" v="2125" actId="478"/>
          <ac:spMkLst>
            <pc:docMk/>
            <pc:sldMk cId="2335740790" sldId="266"/>
            <ac:spMk id="3" creationId="{6EE5D99A-6536-458F-8185-A04E256E8D06}"/>
          </ac:spMkLst>
        </pc:spChg>
        <pc:spChg chg="add mod">
          <ac:chgData name="chen yi liu" userId="a3cd0a02b8da6efc" providerId="LiveId" clId="{894B9522-CE87-4AF2-B583-6734AF7B0B70}" dt="2021-05-31T09:36:04.823" v="17903" actId="20577"/>
          <ac:spMkLst>
            <pc:docMk/>
            <pc:sldMk cId="2335740790" sldId="266"/>
            <ac:spMk id="4" creationId="{2A9CC145-506C-4D2C-BE46-0055D60A7142}"/>
          </ac:spMkLst>
        </pc:spChg>
        <pc:spChg chg="add mod">
          <ac:chgData name="chen yi liu" userId="a3cd0a02b8da6efc" providerId="LiveId" clId="{894B9522-CE87-4AF2-B583-6734AF7B0B70}" dt="2021-05-30T22:17:49.946" v="13702" actId="20577"/>
          <ac:spMkLst>
            <pc:docMk/>
            <pc:sldMk cId="2335740790" sldId="266"/>
            <ac:spMk id="5" creationId="{02A63AB4-DFDD-49C2-BE46-EA26C9443628}"/>
          </ac:spMkLst>
        </pc:spChg>
        <pc:spChg chg="add del mod">
          <ac:chgData name="chen yi liu" userId="a3cd0a02b8da6efc" providerId="LiveId" clId="{894B9522-CE87-4AF2-B583-6734AF7B0B70}" dt="2021-05-30T21:40:37.929" v="12468" actId="478"/>
          <ac:spMkLst>
            <pc:docMk/>
            <pc:sldMk cId="2335740790" sldId="266"/>
            <ac:spMk id="6" creationId="{2EEA8DD0-D445-4132-97A9-6CA78FC5017C}"/>
          </ac:spMkLst>
        </pc:spChg>
      </pc:sldChg>
      <pc:sldChg chg="addSp delSp modSp new mod">
        <pc:chgData name="chen yi liu" userId="a3cd0a02b8da6efc" providerId="LiveId" clId="{894B9522-CE87-4AF2-B583-6734AF7B0B70}" dt="2021-05-31T10:29:38.451" v="18110" actId="14100"/>
        <pc:sldMkLst>
          <pc:docMk/>
          <pc:sldMk cId="81839782" sldId="267"/>
        </pc:sldMkLst>
        <pc:spChg chg="del">
          <ac:chgData name="chen yi liu" userId="a3cd0a02b8da6efc" providerId="LiveId" clId="{894B9522-CE87-4AF2-B583-6734AF7B0B70}" dt="2021-05-30T16:31:50.924" v="3194" actId="478"/>
          <ac:spMkLst>
            <pc:docMk/>
            <pc:sldMk cId="81839782" sldId="267"/>
            <ac:spMk id="2" creationId="{E83FC942-D9D4-4E88-A703-EAC8F21ACAB9}"/>
          </ac:spMkLst>
        </pc:spChg>
        <pc:spChg chg="del">
          <ac:chgData name="chen yi liu" userId="a3cd0a02b8da6efc" providerId="LiveId" clId="{894B9522-CE87-4AF2-B583-6734AF7B0B70}" dt="2021-05-30T16:31:52.239" v="3195" actId="478"/>
          <ac:spMkLst>
            <pc:docMk/>
            <pc:sldMk cId="81839782" sldId="267"/>
            <ac:spMk id="3" creationId="{71E70B90-823E-46E6-8A5E-009E260FFEA9}"/>
          </ac:spMkLst>
        </pc:spChg>
        <pc:spChg chg="add mod">
          <ac:chgData name="chen yi liu" userId="a3cd0a02b8da6efc" providerId="LiveId" clId="{894B9522-CE87-4AF2-B583-6734AF7B0B70}" dt="2021-05-31T10:29:38.451" v="18110" actId="14100"/>
          <ac:spMkLst>
            <pc:docMk/>
            <pc:sldMk cId="81839782" sldId="267"/>
            <ac:spMk id="4" creationId="{79175D59-C96B-4E3A-9973-839DCDF5956B}"/>
          </ac:spMkLst>
        </pc:spChg>
        <pc:spChg chg="add mod">
          <ac:chgData name="chen yi liu" userId="a3cd0a02b8da6efc" providerId="LiveId" clId="{894B9522-CE87-4AF2-B583-6734AF7B0B70}" dt="2021-05-30T22:18:07.501" v="13727" actId="20577"/>
          <ac:spMkLst>
            <pc:docMk/>
            <pc:sldMk cId="81839782" sldId="267"/>
            <ac:spMk id="5" creationId="{562B8EC6-6BAA-4A05-ACA8-DBD05FA4E4F4}"/>
          </ac:spMkLst>
        </pc:spChg>
        <pc:spChg chg="add mod">
          <ac:chgData name="chen yi liu" userId="a3cd0a02b8da6efc" providerId="LiveId" clId="{894B9522-CE87-4AF2-B583-6734AF7B0B70}" dt="2021-05-30T21:48:28.493" v="12681" actId="20577"/>
          <ac:spMkLst>
            <pc:docMk/>
            <pc:sldMk cId="81839782" sldId="267"/>
            <ac:spMk id="6" creationId="{FD9A8B7B-519C-47A2-9F5D-2A44C990D54F}"/>
          </ac:spMkLst>
        </pc:spChg>
      </pc:sldChg>
      <pc:sldChg chg="addSp delSp modSp new mod">
        <pc:chgData name="chen yi liu" userId="a3cd0a02b8da6efc" providerId="LiveId" clId="{894B9522-CE87-4AF2-B583-6734AF7B0B70}" dt="2021-05-30T22:18:13.396" v="13738" actId="20577"/>
        <pc:sldMkLst>
          <pc:docMk/>
          <pc:sldMk cId="3156774403" sldId="268"/>
        </pc:sldMkLst>
        <pc:spChg chg="del">
          <ac:chgData name="chen yi liu" userId="a3cd0a02b8da6efc" providerId="LiveId" clId="{894B9522-CE87-4AF2-B583-6734AF7B0B70}" dt="2021-05-30T16:51:32.434" v="3381" actId="478"/>
          <ac:spMkLst>
            <pc:docMk/>
            <pc:sldMk cId="3156774403" sldId="268"/>
            <ac:spMk id="2" creationId="{BA27AB0E-D3B5-405E-8B89-9AC3BE5AF749}"/>
          </ac:spMkLst>
        </pc:spChg>
        <pc:spChg chg="del">
          <ac:chgData name="chen yi liu" userId="a3cd0a02b8da6efc" providerId="LiveId" clId="{894B9522-CE87-4AF2-B583-6734AF7B0B70}" dt="2021-05-30T16:51:30.831" v="3380" actId="478"/>
          <ac:spMkLst>
            <pc:docMk/>
            <pc:sldMk cId="3156774403" sldId="268"/>
            <ac:spMk id="3" creationId="{748E5B72-690A-4B89-AC6D-556DFB82A3B1}"/>
          </ac:spMkLst>
        </pc:spChg>
        <pc:spChg chg="add mod">
          <ac:chgData name="chen yi liu" userId="a3cd0a02b8da6efc" providerId="LiveId" clId="{894B9522-CE87-4AF2-B583-6734AF7B0B70}" dt="2021-05-30T22:18:13.396" v="13738" actId="20577"/>
          <ac:spMkLst>
            <pc:docMk/>
            <pc:sldMk cId="3156774403" sldId="268"/>
            <ac:spMk id="4" creationId="{5021F478-41BA-4D67-9172-15200D6AA536}"/>
          </ac:spMkLst>
        </pc:spChg>
        <pc:spChg chg="add del mod">
          <ac:chgData name="chen yi liu" userId="a3cd0a02b8da6efc" providerId="LiveId" clId="{894B9522-CE87-4AF2-B583-6734AF7B0B70}" dt="2021-05-30T16:52:05.877" v="3390"/>
          <ac:spMkLst>
            <pc:docMk/>
            <pc:sldMk cId="3156774403" sldId="268"/>
            <ac:spMk id="4" creationId="{9266FD47-8A00-4311-98BB-94B919601329}"/>
          </ac:spMkLst>
        </pc:spChg>
        <pc:spChg chg="add mod">
          <ac:chgData name="chen yi liu" userId="a3cd0a02b8da6efc" providerId="LiveId" clId="{894B9522-CE87-4AF2-B583-6734AF7B0B70}" dt="2021-05-30T21:51:00.575" v="12762" actId="20577"/>
          <ac:spMkLst>
            <pc:docMk/>
            <pc:sldMk cId="3156774403" sldId="268"/>
            <ac:spMk id="6" creationId="{3989D60E-DB0A-4700-95FE-19FB48752E11}"/>
          </ac:spMkLst>
        </pc:spChg>
        <pc:spChg chg="add mod">
          <ac:chgData name="chen yi liu" userId="a3cd0a02b8da6efc" providerId="LiveId" clId="{894B9522-CE87-4AF2-B583-6734AF7B0B70}" dt="2021-05-30T21:51:52.471" v="12775" actId="20577"/>
          <ac:spMkLst>
            <pc:docMk/>
            <pc:sldMk cId="3156774403" sldId="268"/>
            <ac:spMk id="8" creationId="{6A98441F-DD4E-419C-A9AC-D59AD46885BA}"/>
          </ac:spMkLst>
        </pc:spChg>
      </pc:sldChg>
      <pc:sldChg chg="addSp delSp modSp new mod">
        <pc:chgData name="chen yi liu" userId="a3cd0a02b8da6efc" providerId="LiveId" clId="{894B9522-CE87-4AF2-B583-6734AF7B0B70}" dt="2021-05-30T22:18:18.716" v="13745" actId="20577"/>
        <pc:sldMkLst>
          <pc:docMk/>
          <pc:sldMk cId="401516195" sldId="269"/>
        </pc:sldMkLst>
        <pc:spChg chg="del">
          <ac:chgData name="chen yi liu" userId="a3cd0a02b8da6efc" providerId="LiveId" clId="{894B9522-CE87-4AF2-B583-6734AF7B0B70}" dt="2021-05-30T17:03:55.341" v="3679" actId="478"/>
          <ac:spMkLst>
            <pc:docMk/>
            <pc:sldMk cId="401516195" sldId="269"/>
            <ac:spMk id="2" creationId="{F3C8E58C-88D8-4548-9166-D07C9DECA97B}"/>
          </ac:spMkLst>
        </pc:spChg>
        <pc:spChg chg="del">
          <ac:chgData name="chen yi liu" userId="a3cd0a02b8da6efc" providerId="LiveId" clId="{894B9522-CE87-4AF2-B583-6734AF7B0B70}" dt="2021-05-30T17:03:53.992" v="3678" actId="478"/>
          <ac:spMkLst>
            <pc:docMk/>
            <pc:sldMk cId="401516195" sldId="269"/>
            <ac:spMk id="3" creationId="{25B4136A-9D53-4530-8E3B-C6E33548E4FE}"/>
          </ac:spMkLst>
        </pc:spChg>
        <pc:spChg chg="add mod">
          <ac:chgData name="chen yi liu" userId="a3cd0a02b8da6efc" providerId="LiveId" clId="{894B9522-CE87-4AF2-B583-6734AF7B0B70}" dt="2021-05-30T22:18:18.716" v="13745" actId="20577"/>
          <ac:spMkLst>
            <pc:docMk/>
            <pc:sldMk cId="401516195" sldId="269"/>
            <ac:spMk id="4" creationId="{2D93649F-0500-4CCE-80B8-4D582ABD18AC}"/>
          </ac:spMkLst>
        </pc:spChg>
        <pc:spChg chg="add del mod">
          <ac:chgData name="chen yi liu" userId="a3cd0a02b8da6efc" providerId="LiveId" clId="{894B9522-CE87-4AF2-B583-6734AF7B0B70}" dt="2021-05-30T17:18:28.031" v="4106" actId="478"/>
          <ac:spMkLst>
            <pc:docMk/>
            <pc:sldMk cId="401516195" sldId="269"/>
            <ac:spMk id="4" creationId="{B46EDC21-74E2-40FC-A832-2BAFD1A91A85}"/>
          </ac:spMkLst>
        </pc:spChg>
        <pc:spChg chg="add del mod">
          <ac:chgData name="chen yi liu" userId="a3cd0a02b8da6efc" providerId="LiveId" clId="{894B9522-CE87-4AF2-B583-6734AF7B0B70}" dt="2021-05-30T17:15:50.355" v="3998" actId="478"/>
          <ac:spMkLst>
            <pc:docMk/>
            <pc:sldMk cId="401516195" sldId="269"/>
            <ac:spMk id="5" creationId="{60177FB3-7980-41E0-975D-014E53BE3423}"/>
          </ac:spMkLst>
        </pc:spChg>
        <pc:spChg chg="add del mod">
          <ac:chgData name="chen yi liu" userId="a3cd0a02b8da6efc" providerId="LiveId" clId="{894B9522-CE87-4AF2-B583-6734AF7B0B70}" dt="2021-05-30T17:18:26.829" v="4105" actId="478"/>
          <ac:spMkLst>
            <pc:docMk/>
            <pc:sldMk cId="401516195" sldId="269"/>
            <ac:spMk id="7" creationId="{96E92B3F-420D-46F0-ACA9-A2C4F866EA34}"/>
          </ac:spMkLst>
        </pc:spChg>
        <pc:spChg chg="add mod">
          <ac:chgData name="chen yi liu" userId="a3cd0a02b8da6efc" providerId="LiveId" clId="{894B9522-CE87-4AF2-B583-6734AF7B0B70}" dt="2021-05-30T21:57:27.539" v="12994" actId="20577"/>
          <ac:spMkLst>
            <pc:docMk/>
            <pc:sldMk cId="401516195" sldId="269"/>
            <ac:spMk id="9" creationId="{B29B6C29-A58A-4ABC-BA65-48FC37EEEB43}"/>
          </ac:spMkLst>
        </pc:spChg>
        <pc:spChg chg="add del mod">
          <ac:chgData name="chen yi liu" userId="a3cd0a02b8da6efc" providerId="LiveId" clId="{894B9522-CE87-4AF2-B583-6734AF7B0B70}" dt="2021-05-30T21:54:31.710" v="12879" actId="478"/>
          <ac:spMkLst>
            <pc:docMk/>
            <pc:sldMk cId="401516195" sldId="269"/>
            <ac:spMk id="11" creationId="{72BD7181-7D91-4089-8574-A2767C29DEC6}"/>
          </ac:spMkLst>
        </pc:spChg>
      </pc:sldChg>
      <pc:sldChg chg="addSp delSp modSp new mod">
        <pc:chgData name="chen yi liu" userId="a3cd0a02b8da6efc" providerId="LiveId" clId="{894B9522-CE87-4AF2-B583-6734AF7B0B70}" dt="2021-05-31T09:45:48.398" v="17921" actId="20577"/>
        <pc:sldMkLst>
          <pc:docMk/>
          <pc:sldMk cId="601536015" sldId="270"/>
        </pc:sldMkLst>
        <pc:spChg chg="del">
          <ac:chgData name="chen yi liu" userId="a3cd0a02b8da6efc" providerId="LiveId" clId="{894B9522-CE87-4AF2-B583-6734AF7B0B70}" dt="2021-05-30T17:34:10.060" v="4581" actId="478"/>
          <ac:spMkLst>
            <pc:docMk/>
            <pc:sldMk cId="601536015" sldId="270"/>
            <ac:spMk id="2" creationId="{03DC4797-B43D-4C30-9101-9E646ED7DC8A}"/>
          </ac:spMkLst>
        </pc:spChg>
        <pc:spChg chg="add mod">
          <ac:chgData name="chen yi liu" userId="a3cd0a02b8da6efc" providerId="LiveId" clId="{894B9522-CE87-4AF2-B583-6734AF7B0B70}" dt="2021-05-30T22:18:28.368" v="13763" actId="20577"/>
          <ac:spMkLst>
            <pc:docMk/>
            <pc:sldMk cId="601536015" sldId="270"/>
            <ac:spMk id="3" creationId="{C8DE5EC2-3D9E-448B-9CC5-748FF9D53855}"/>
          </ac:spMkLst>
        </pc:spChg>
        <pc:spChg chg="del">
          <ac:chgData name="chen yi liu" userId="a3cd0a02b8da6efc" providerId="LiveId" clId="{894B9522-CE87-4AF2-B583-6734AF7B0B70}" dt="2021-05-30T17:34:11.734" v="4582" actId="478"/>
          <ac:spMkLst>
            <pc:docMk/>
            <pc:sldMk cId="601536015" sldId="270"/>
            <ac:spMk id="3" creationId="{E6E94C38-1AC9-4349-821C-51340BA3DC19}"/>
          </ac:spMkLst>
        </pc:spChg>
        <pc:spChg chg="add mod">
          <ac:chgData name="chen yi liu" userId="a3cd0a02b8da6efc" providerId="LiveId" clId="{894B9522-CE87-4AF2-B583-6734AF7B0B70}" dt="2021-05-31T09:45:48.398" v="17921" actId="20577"/>
          <ac:spMkLst>
            <pc:docMk/>
            <pc:sldMk cId="601536015" sldId="270"/>
            <ac:spMk id="5" creationId="{1401D8B3-538D-465B-8205-37CF9AD6E8CB}"/>
          </ac:spMkLst>
        </pc:spChg>
      </pc:sldChg>
      <pc:sldChg chg="addSp delSp modSp new mod">
        <pc:chgData name="chen yi liu" userId="a3cd0a02b8da6efc" providerId="LiveId" clId="{894B9522-CE87-4AF2-B583-6734AF7B0B70}" dt="2021-05-30T22:18:32.624" v="13768" actId="20577"/>
        <pc:sldMkLst>
          <pc:docMk/>
          <pc:sldMk cId="945431616" sldId="271"/>
        </pc:sldMkLst>
        <pc:spChg chg="del">
          <ac:chgData name="chen yi liu" userId="a3cd0a02b8da6efc" providerId="LiveId" clId="{894B9522-CE87-4AF2-B583-6734AF7B0B70}" dt="2021-05-30T17:36:43.233" v="4649" actId="478"/>
          <ac:spMkLst>
            <pc:docMk/>
            <pc:sldMk cId="945431616" sldId="271"/>
            <ac:spMk id="2" creationId="{DCBA859C-0D62-4CD0-8D9E-1F16E6E00675}"/>
          </ac:spMkLst>
        </pc:spChg>
        <pc:spChg chg="add mod">
          <ac:chgData name="chen yi liu" userId="a3cd0a02b8da6efc" providerId="LiveId" clId="{894B9522-CE87-4AF2-B583-6734AF7B0B70}" dt="2021-05-30T22:18:32.624" v="13768" actId="20577"/>
          <ac:spMkLst>
            <pc:docMk/>
            <pc:sldMk cId="945431616" sldId="271"/>
            <ac:spMk id="3" creationId="{8014DE46-BC6C-493E-8CDC-F1E671AABEF8}"/>
          </ac:spMkLst>
        </pc:spChg>
        <pc:spChg chg="del">
          <ac:chgData name="chen yi liu" userId="a3cd0a02b8da6efc" providerId="LiveId" clId="{894B9522-CE87-4AF2-B583-6734AF7B0B70}" dt="2021-05-30T17:37:51.598" v="4650" actId="478"/>
          <ac:spMkLst>
            <pc:docMk/>
            <pc:sldMk cId="945431616" sldId="271"/>
            <ac:spMk id="3" creationId="{82244BA6-2219-4071-81CE-A9299639DB72}"/>
          </ac:spMkLst>
        </pc:spChg>
        <pc:spChg chg="add mod">
          <ac:chgData name="chen yi liu" userId="a3cd0a02b8da6efc" providerId="LiveId" clId="{894B9522-CE87-4AF2-B583-6734AF7B0B70}" dt="2021-05-30T21:59:24.839" v="13060" actId="20577"/>
          <ac:spMkLst>
            <pc:docMk/>
            <pc:sldMk cId="945431616" sldId="271"/>
            <ac:spMk id="5" creationId="{DB386FD4-7D4D-441D-98D7-A8B0B25F41F2}"/>
          </ac:spMkLst>
        </pc:spChg>
      </pc:sldChg>
      <pc:sldChg chg="addSp delSp modSp new mod">
        <pc:chgData name="chen yi liu" userId="a3cd0a02b8da6efc" providerId="LiveId" clId="{894B9522-CE87-4AF2-B583-6734AF7B0B70}" dt="2021-05-31T09:47:53.326" v="17922"/>
        <pc:sldMkLst>
          <pc:docMk/>
          <pc:sldMk cId="868286300" sldId="272"/>
        </pc:sldMkLst>
        <pc:spChg chg="del">
          <ac:chgData name="chen yi liu" userId="a3cd0a02b8da6efc" providerId="LiveId" clId="{894B9522-CE87-4AF2-B583-6734AF7B0B70}" dt="2021-05-30T17:40:07.306" v="4748" actId="478"/>
          <ac:spMkLst>
            <pc:docMk/>
            <pc:sldMk cId="868286300" sldId="272"/>
            <ac:spMk id="2" creationId="{F6466AF2-53D3-4CCD-ADB4-71105C67BD73}"/>
          </ac:spMkLst>
        </pc:spChg>
        <pc:spChg chg="del">
          <ac:chgData name="chen yi liu" userId="a3cd0a02b8da6efc" providerId="LiveId" clId="{894B9522-CE87-4AF2-B583-6734AF7B0B70}" dt="2021-05-30T17:40:08.068" v="4749" actId="478"/>
          <ac:spMkLst>
            <pc:docMk/>
            <pc:sldMk cId="868286300" sldId="272"/>
            <ac:spMk id="3" creationId="{ECE3274E-5824-4A03-AA39-B1E2FC22B836}"/>
          </ac:spMkLst>
        </pc:spChg>
        <pc:spChg chg="add mod">
          <ac:chgData name="chen yi liu" userId="a3cd0a02b8da6efc" providerId="LiveId" clId="{894B9522-CE87-4AF2-B583-6734AF7B0B70}" dt="2021-05-30T22:18:36.976" v="13773" actId="20577"/>
          <ac:spMkLst>
            <pc:docMk/>
            <pc:sldMk cId="868286300" sldId="272"/>
            <ac:spMk id="4" creationId="{5D04E43E-130E-4B77-A323-A95F78B5EDB1}"/>
          </ac:spMkLst>
        </pc:spChg>
        <pc:spChg chg="add mod">
          <ac:chgData name="chen yi liu" userId="a3cd0a02b8da6efc" providerId="LiveId" clId="{894B9522-CE87-4AF2-B583-6734AF7B0B70}" dt="2021-05-31T09:47:53.326" v="17922"/>
          <ac:spMkLst>
            <pc:docMk/>
            <pc:sldMk cId="868286300" sldId="272"/>
            <ac:spMk id="5" creationId="{CC350336-F835-4A33-A89D-7010B3F816FE}"/>
          </ac:spMkLst>
        </pc:spChg>
        <pc:spChg chg="add del mod">
          <ac:chgData name="chen yi liu" userId="a3cd0a02b8da6efc" providerId="LiveId" clId="{894B9522-CE87-4AF2-B583-6734AF7B0B70}" dt="2021-05-30T22:02:06.830" v="13126"/>
          <ac:spMkLst>
            <pc:docMk/>
            <pc:sldMk cId="868286300" sldId="272"/>
            <ac:spMk id="6" creationId="{2F3EA3EE-2705-446A-A1CF-3CD08364FF9A}"/>
          </ac:spMkLst>
        </pc:spChg>
      </pc:sldChg>
      <pc:sldChg chg="addSp delSp modSp new mod">
        <pc:chgData name="chen yi liu" userId="a3cd0a02b8da6efc" providerId="LiveId" clId="{894B9522-CE87-4AF2-B583-6734AF7B0B70}" dt="2021-05-30T22:18:40.211" v="13778" actId="20577"/>
        <pc:sldMkLst>
          <pc:docMk/>
          <pc:sldMk cId="1832055021" sldId="273"/>
        </pc:sldMkLst>
        <pc:spChg chg="del">
          <ac:chgData name="chen yi liu" userId="a3cd0a02b8da6efc" providerId="LiveId" clId="{894B9522-CE87-4AF2-B583-6734AF7B0B70}" dt="2021-05-30T17:47:52.759" v="5361" actId="478"/>
          <ac:spMkLst>
            <pc:docMk/>
            <pc:sldMk cId="1832055021" sldId="273"/>
            <ac:spMk id="2" creationId="{E3296D5E-ED58-4112-BF0F-C25AB94390F5}"/>
          </ac:spMkLst>
        </pc:spChg>
        <pc:spChg chg="del">
          <ac:chgData name="chen yi liu" userId="a3cd0a02b8da6efc" providerId="LiveId" clId="{894B9522-CE87-4AF2-B583-6734AF7B0B70}" dt="2021-05-30T17:47:51.468" v="5360" actId="478"/>
          <ac:spMkLst>
            <pc:docMk/>
            <pc:sldMk cId="1832055021" sldId="273"/>
            <ac:spMk id="3" creationId="{D5167970-328D-4CAC-91B8-2F0409B9D7AB}"/>
          </ac:spMkLst>
        </pc:spChg>
        <pc:spChg chg="add mod">
          <ac:chgData name="chen yi liu" userId="a3cd0a02b8da6efc" providerId="LiveId" clId="{894B9522-CE87-4AF2-B583-6734AF7B0B70}" dt="2021-05-30T22:18:40.211" v="13778" actId="20577"/>
          <ac:spMkLst>
            <pc:docMk/>
            <pc:sldMk cId="1832055021" sldId="273"/>
            <ac:spMk id="4" creationId="{0D0ADB0F-BA96-44F2-B2F0-BED4351F8C48}"/>
          </ac:spMkLst>
        </pc:spChg>
        <pc:spChg chg="add del mod">
          <ac:chgData name="chen yi liu" userId="a3cd0a02b8da6efc" providerId="LiveId" clId="{894B9522-CE87-4AF2-B583-6734AF7B0B70}" dt="2021-05-30T22:03:56.642" v="13217" actId="478"/>
          <ac:spMkLst>
            <pc:docMk/>
            <pc:sldMk cId="1832055021" sldId="273"/>
            <ac:spMk id="5" creationId="{A3055185-E6EC-45B2-9720-5568F96D5CFC}"/>
          </ac:spMkLst>
        </pc:spChg>
        <pc:spChg chg="add del mod">
          <ac:chgData name="chen yi liu" userId="a3cd0a02b8da6efc" providerId="LiveId" clId="{894B9522-CE87-4AF2-B583-6734AF7B0B70}" dt="2021-05-30T22:03:58.785" v="13220" actId="478"/>
          <ac:spMkLst>
            <pc:docMk/>
            <pc:sldMk cId="1832055021" sldId="273"/>
            <ac:spMk id="6" creationId="{E205B1D9-B7D7-4F80-859D-1D820BA7CE50}"/>
          </ac:spMkLst>
        </pc:spChg>
        <pc:spChg chg="add mod">
          <ac:chgData name="chen yi liu" userId="a3cd0a02b8da6efc" providerId="LiveId" clId="{894B9522-CE87-4AF2-B583-6734AF7B0B70}" dt="2021-05-30T22:04:03.102" v="13221" actId="1076"/>
          <ac:spMkLst>
            <pc:docMk/>
            <pc:sldMk cId="1832055021" sldId="273"/>
            <ac:spMk id="7" creationId="{5F32677D-D3FD-49B7-BE46-84BEADD64B48}"/>
          </ac:spMkLst>
        </pc:spChg>
      </pc:sldChg>
      <pc:sldChg chg="addSp delSp modSp new mod">
        <pc:chgData name="chen yi liu" userId="a3cd0a02b8da6efc" providerId="LiveId" clId="{894B9522-CE87-4AF2-B583-6734AF7B0B70}" dt="2021-05-30T22:19:06.836" v="13785" actId="20577"/>
        <pc:sldMkLst>
          <pc:docMk/>
          <pc:sldMk cId="1958908786" sldId="274"/>
        </pc:sldMkLst>
        <pc:spChg chg="del">
          <ac:chgData name="chen yi liu" userId="a3cd0a02b8da6efc" providerId="LiveId" clId="{894B9522-CE87-4AF2-B583-6734AF7B0B70}" dt="2021-05-30T17:52:27.922" v="5661" actId="478"/>
          <ac:spMkLst>
            <pc:docMk/>
            <pc:sldMk cId="1958908786" sldId="274"/>
            <ac:spMk id="2" creationId="{9EBB95FC-010F-4BB1-AC0D-94A482893978}"/>
          </ac:spMkLst>
        </pc:spChg>
        <pc:spChg chg="del">
          <ac:chgData name="chen yi liu" userId="a3cd0a02b8da6efc" providerId="LiveId" clId="{894B9522-CE87-4AF2-B583-6734AF7B0B70}" dt="2021-05-30T17:52:28.455" v="5662" actId="478"/>
          <ac:spMkLst>
            <pc:docMk/>
            <pc:sldMk cId="1958908786" sldId="274"/>
            <ac:spMk id="3" creationId="{C13E5453-BA70-4DCB-9DC3-C66523D037E7}"/>
          </ac:spMkLst>
        </pc:spChg>
        <pc:spChg chg="add mod">
          <ac:chgData name="chen yi liu" userId="a3cd0a02b8da6efc" providerId="LiveId" clId="{894B9522-CE87-4AF2-B583-6734AF7B0B70}" dt="2021-05-30T22:07:10.532" v="13358" actId="20577"/>
          <ac:spMkLst>
            <pc:docMk/>
            <pc:sldMk cId="1958908786" sldId="274"/>
            <ac:spMk id="4" creationId="{12183A63-8DF1-4C82-853B-A08ECDAAF0ED}"/>
          </ac:spMkLst>
        </pc:spChg>
        <pc:spChg chg="add del mod">
          <ac:chgData name="chen yi liu" userId="a3cd0a02b8da6efc" providerId="LiveId" clId="{894B9522-CE87-4AF2-B583-6734AF7B0B70}" dt="2021-05-30T22:16:17.863" v="13622" actId="478"/>
          <ac:spMkLst>
            <pc:docMk/>
            <pc:sldMk cId="1958908786" sldId="274"/>
            <ac:spMk id="5" creationId="{934B18C2-82D7-44F1-8EEF-8A8DA13EFA5E}"/>
          </ac:spMkLst>
        </pc:spChg>
        <pc:spChg chg="add mod">
          <ac:chgData name="chen yi liu" userId="a3cd0a02b8da6efc" providerId="LiveId" clId="{894B9522-CE87-4AF2-B583-6734AF7B0B70}" dt="2021-05-30T22:07:32.705" v="13366" actId="20577"/>
          <ac:spMkLst>
            <pc:docMk/>
            <pc:sldMk cId="1958908786" sldId="274"/>
            <ac:spMk id="6" creationId="{99D0722C-A8B3-4563-BD9E-C94135C2A401}"/>
          </ac:spMkLst>
        </pc:spChg>
        <pc:spChg chg="add del mod">
          <ac:chgData name="chen yi liu" userId="a3cd0a02b8da6efc" providerId="LiveId" clId="{894B9522-CE87-4AF2-B583-6734AF7B0B70}" dt="2021-05-30T22:00:14.253" v="13066" actId="478"/>
          <ac:spMkLst>
            <pc:docMk/>
            <pc:sldMk cId="1958908786" sldId="274"/>
            <ac:spMk id="7" creationId="{5DAA73C0-0D08-4564-8346-05EEAFD4E1A6}"/>
          </ac:spMkLst>
        </pc:spChg>
        <pc:spChg chg="add del mod">
          <ac:chgData name="chen yi liu" userId="a3cd0a02b8da6efc" providerId="LiveId" clId="{894B9522-CE87-4AF2-B583-6734AF7B0B70}" dt="2021-05-30T22:16:16.639" v="13621"/>
          <ac:spMkLst>
            <pc:docMk/>
            <pc:sldMk cId="1958908786" sldId="274"/>
            <ac:spMk id="8" creationId="{183EEC0F-3780-42F9-AFD1-C436489320A8}"/>
          </ac:spMkLst>
        </pc:spChg>
        <pc:spChg chg="add mod">
          <ac:chgData name="chen yi liu" userId="a3cd0a02b8da6efc" providerId="LiveId" clId="{894B9522-CE87-4AF2-B583-6734AF7B0B70}" dt="2021-05-30T22:19:06.836" v="13785" actId="20577"/>
          <ac:spMkLst>
            <pc:docMk/>
            <pc:sldMk cId="1958908786" sldId="274"/>
            <ac:spMk id="9" creationId="{43D4295C-7863-449C-A1B3-584938A527F3}"/>
          </ac:spMkLst>
        </pc:spChg>
      </pc:sldChg>
      <pc:sldChg chg="addSp delSp modSp new mod">
        <pc:chgData name="chen yi liu" userId="a3cd0a02b8da6efc" providerId="LiveId" clId="{894B9522-CE87-4AF2-B583-6734AF7B0B70}" dt="2021-05-31T10:31:07.582" v="18116" actId="20577"/>
        <pc:sldMkLst>
          <pc:docMk/>
          <pc:sldMk cId="3468749091" sldId="275"/>
        </pc:sldMkLst>
        <pc:spChg chg="del">
          <ac:chgData name="chen yi liu" userId="a3cd0a02b8da6efc" providerId="LiveId" clId="{894B9522-CE87-4AF2-B583-6734AF7B0B70}" dt="2021-05-30T17:58:29.746" v="5890" actId="478"/>
          <ac:spMkLst>
            <pc:docMk/>
            <pc:sldMk cId="3468749091" sldId="275"/>
            <ac:spMk id="2" creationId="{3287121B-EE0F-4430-AC1B-5E52CF256E51}"/>
          </ac:spMkLst>
        </pc:spChg>
        <pc:spChg chg="del">
          <ac:chgData name="chen yi liu" userId="a3cd0a02b8da6efc" providerId="LiveId" clId="{894B9522-CE87-4AF2-B583-6734AF7B0B70}" dt="2021-05-30T17:58:29.270" v="5889" actId="478"/>
          <ac:spMkLst>
            <pc:docMk/>
            <pc:sldMk cId="3468749091" sldId="275"/>
            <ac:spMk id="3" creationId="{63FFF358-1C31-4DC9-AE96-F0CB5B7725E0}"/>
          </ac:spMkLst>
        </pc:spChg>
        <pc:spChg chg="add del mod">
          <ac:chgData name="chen yi liu" userId="a3cd0a02b8da6efc" providerId="LiveId" clId="{894B9522-CE87-4AF2-B583-6734AF7B0B70}" dt="2021-05-30T22:16:04.552" v="13610" actId="478"/>
          <ac:spMkLst>
            <pc:docMk/>
            <pc:sldMk cId="3468749091" sldId="275"/>
            <ac:spMk id="3" creationId="{913C4CAC-76E7-4267-9D23-418F5B46146B}"/>
          </ac:spMkLst>
        </pc:spChg>
        <pc:spChg chg="add del mod">
          <ac:chgData name="chen yi liu" userId="a3cd0a02b8da6efc" providerId="LiveId" clId="{894B9522-CE87-4AF2-B583-6734AF7B0B70}" dt="2021-05-30T22:16:03.344" v="13609"/>
          <ac:spMkLst>
            <pc:docMk/>
            <pc:sldMk cId="3468749091" sldId="275"/>
            <ac:spMk id="4" creationId="{9925F173-BA9C-4824-9DE3-3C1AA48CE4AC}"/>
          </ac:spMkLst>
        </pc:spChg>
        <pc:spChg chg="add mod">
          <ac:chgData name="chen yi liu" userId="a3cd0a02b8da6efc" providerId="LiveId" clId="{894B9522-CE87-4AF2-B583-6734AF7B0B70}" dt="2021-05-31T10:31:07.582" v="18116" actId="20577"/>
          <ac:spMkLst>
            <pc:docMk/>
            <pc:sldMk cId="3468749091" sldId="275"/>
            <ac:spMk id="5" creationId="{D0A682B8-0FAF-4177-8A5A-33F5F724A787}"/>
          </ac:spMkLst>
        </pc:spChg>
        <pc:spChg chg="add mod">
          <ac:chgData name="chen yi liu" userId="a3cd0a02b8da6efc" providerId="LiveId" clId="{894B9522-CE87-4AF2-B583-6734AF7B0B70}" dt="2021-05-30T22:19:08.965" v="13787" actId="20577"/>
          <ac:spMkLst>
            <pc:docMk/>
            <pc:sldMk cId="3468749091" sldId="275"/>
            <ac:spMk id="6" creationId="{858B2224-4165-4B92-823F-ECE899374342}"/>
          </ac:spMkLst>
        </pc:spChg>
      </pc:sldChg>
      <pc:sldChg chg="addSp delSp modSp new mod">
        <pc:chgData name="chen yi liu" userId="a3cd0a02b8da6efc" providerId="LiveId" clId="{894B9522-CE87-4AF2-B583-6734AF7B0B70}" dt="2021-05-31T10:31:18.450" v="18122" actId="20577"/>
        <pc:sldMkLst>
          <pc:docMk/>
          <pc:sldMk cId="217354938" sldId="276"/>
        </pc:sldMkLst>
        <pc:spChg chg="del">
          <ac:chgData name="chen yi liu" userId="a3cd0a02b8da6efc" providerId="LiveId" clId="{894B9522-CE87-4AF2-B583-6734AF7B0B70}" dt="2021-05-30T18:04:12.656" v="6169" actId="478"/>
          <ac:spMkLst>
            <pc:docMk/>
            <pc:sldMk cId="217354938" sldId="276"/>
            <ac:spMk id="2" creationId="{6F0E8828-8BF3-42BF-831A-C2FB0912C8A6}"/>
          </ac:spMkLst>
        </pc:spChg>
        <pc:spChg chg="del">
          <ac:chgData name="chen yi liu" userId="a3cd0a02b8da6efc" providerId="LiveId" clId="{894B9522-CE87-4AF2-B583-6734AF7B0B70}" dt="2021-05-30T18:04:14.053" v="6170" actId="478"/>
          <ac:spMkLst>
            <pc:docMk/>
            <pc:sldMk cId="217354938" sldId="276"/>
            <ac:spMk id="3" creationId="{A4E54CB4-DFBB-4A76-9672-CAF0CE3A36F2}"/>
          </ac:spMkLst>
        </pc:spChg>
        <pc:spChg chg="add del mod">
          <ac:chgData name="chen yi liu" userId="a3cd0a02b8da6efc" providerId="LiveId" clId="{894B9522-CE87-4AF2-B583-6734AF7B0B70}" dt="2021-05-30T18:06:47.844" v="6262" actId="478"/>
          <ac:spMkLst>
            <pc:docMk/>
            <pc:sldMk cId="217354938" sldId="276"/>
            <ac:spMk id="4" creationId="{20437323-9E21-45B4-B341-BB6446F1499E}"/>
          </ac:spMkLst>
        </pc:spChg>
        <pc:spChg chg="add del mod">
          <ac:chgData name="chen yi liu" userId="a3cd0a02b8da6efc" providerId="LiveId" clId="{894B9522-CE87-4AF2-B583-6734AF7B0B70}" dt="2021-05-30T22:15:56.985" v="13604" actId="478"/>
          <ac:spMkLst>
            <pc:docMk/>
            <pc:sldMk cId="217354938" sldId="276"/>
            <ac:spMk id="4" creationId="{52659F67-B929-4802-92FC-7B88CD16C039}"/>
          </ac:spMkLst>
        </pc:spChg>
        <pc:spChg chg="add mod">
          <ac:chgData name="chen yi liu" userId="a3cd0a02b8da6efc" providerId="LiveId" clId="{894B9522-CE87-4AF2-B583-6734AF7B0B70}" dt="2021-05-31T10:31:16.029" v="18121" actId="20577"/>
          <ac:spMkLst>
            <pc:docMk/>
            <pc:sldMk cId="217354938" sldId="276"/>
            <ac:spMk id="5" creationId="{9DB535A1-7C61-43D1-AF40-EA7234C48615}"/>
          </ac:spMkLst>
        </pc:spChg>
        <pc:spChg chg="add mod">
          <ac:chgData name="chen yi liu" userId="a3cd0a02b8da6efc" providerId="LiveId" clId="{894B9522-CE87-4AF2-B583-6734AF7B0B70}" dt="2021-05-31T10:31:18.450" v="18122" actId="20577"/>
          <ac:spMkLst>
            <pc:docMk/>
            <pc:sldMk cId="217354938" sldId="276"/>
            <ac:spMk id="6" creationId="{2A41C2E9-8196-4BF1-9B29-F74D0E545CE7}"/>
          </ac:spMkLst>
        </pc:spChg>
        <pc:spChg chg="add mod">
          <ac:chgData name="chen yi liu" userId="a3cd0a02b8da6efc" providerId="LiveId" clId="{894B9522-CE87-4AF2-B583-6734AF7B0B70}" dt="2021-05-30T22:19:11.320" v="13789" actId="20577"/>
          <ac:spMkLst>
            <pc:docMk/>
            <pc:sldMk cId="217354938" sldId="276"/>
            <ac:spMk id="7" creationId="{C82BA076-64A9-48E7-8362-45FA3CC53C73}"/>
          </ac:spMkLst>
        </pc:spChg>
      </pc:sldChg>
      <pc:sldChg chg="addSp delSp modSp new mod">
        <pc:chgData name="chen yi liu" userId="a3cd0a02b8da6efc" providerId="LiveId" clId="{894B9522-CE87-4AF2-B583-6734AF7B0B70}" dt="2021-05-31T09:55:09.508" v="17933" actId="20577"/>
        <pc:sldMkLst>
          <pc:docMk/>
          <pc:sldMk cId="3727220706" sldId="277"/>
        </pc:sldMkLst>
        <pc:spChg chg="del">
          <ac:chgData name="chen yi liu" userId="a3cd0a02b8da6efc" providerId="LiveId" clId="{894B9522-CE87-4AF2-B583-6734AF7B0B70}" dt="2021-05-30T18:15:54.235" v="6711" actId="478"/>
          <ac:spMkLst>
            <pc:docMk/>
            <pc:sldMk cId="3727220706" sldId="277"/>
            <ac:spMk id="2" creationId="{702E3F17-2287-4B1B-872F-F1DAF880FCD5}"/>
          </ac:spMkLst>
        </pc:spChg>
        <pc:spChg chg="add mod">
          <ac:chgData name="chen yi liu" userId="a3cd0a02b8da6efc" providerId="LiveId" clId="{894B9522-CE87-4AF2-B583-6734AF7B0B70}" dt="2021-05-30T22:15:46.717" v="13599" actId="20577"/>
          <ac:spMkLst>
            <pc:docMk/>
            <pc:sldMk cId="3727220706" sldId="277"/>
            <ac:spMk id="3" creationId="{08DFABA1-450D-442C-A088-2493162A0BF4}"/>
          </ac:spMkLst>
        </pc:spChg>
        <pc:spChg chg="del">
          <ac:chgData name="chen yi liu" userId="a3cd0a02b8da6efc" providerId="LiveId" clId="{894B9522-CE87-4AF2-B583-6734AF7B0B70}" dt="2021-05-30T18:15:54.916" v="6712" actId="478"/>
          <ac:spMkLst>
            <pc:docMk/>
            <pc:sldMk cId="3727220706" sldId="277"/>
            <ac:spMk id="3" creationId="{E29CFD71-8143-4DFE-B26D-CE655386F14C}"/>
          </ac:spMkLst>
        </pc:spChg>
        <pc:spChg chg="add mod">
          <ac:chgData name="chen yi liu" userId="a3cd0a02b8da6efc" providerId="LiveId" clId="{894B9522-CE87-4AF2-B583-6734AF7B0B70}" dt="2021-05-31T09:55:09.508" v="17933" actId="20577"/>
          <ac:spMkLst>
            <pc:docMk/>
            <pc:sldMk cId="3727220706" sldId="277"/>
            <ac:spMk id="5" creationId="{32C99180-5D6A-4AA1-938A-F384C94E8798}"/>
          </ac:spMkLst>
        </pc:spChg>
      </pc:sldChg>
      <pc:sldChg chg="addSp delSp modSp new mod">
        <pc:chgData name="chen yi liu" userId="a3cd0a02b8da6efc" providerId="LiveId" clId="{894B9522-CE87-4AF2-B583-6734AF7B0B70}" dt="2021-05-31T10:14:30.703" v="17998" actId="20577"/>
        <pc:sldMkLst>
          <pc:docMk/>
          <pc:sldMk cId="1918220605" sldId="278"/>
        </pc:sldMkLst>
        <pc:spChg chg="del">
          <ac:chgData name="chen yi liu" userId="a3cd0a02b8da6efc" providerId="LiveId" clId="{894B9522-CE87-4AF2-B583-6734AF7B0B70}" dt="2021-05-30T18:25:58.923" v="7028" actId="478"/>
          <ac:spMkLst>
            <pc:docMk/>
            <pc:sldMk cId="1918220605" sldId="278"/>
            <ac:spMk id="2" creationId="{DEEE70C1-FD5F-4E21-804F-2AE0B4981785}"/>
          </ac:spMkLst>
        </pc:spChg>
        <pc:spChg chg="del">
          <ac:chgData name="chen yi liu" userId="a3cd0a02b8da6efc" providerId="LiveId" clId="{894B9522-CE87-4AF2-B583-6734AF7B0B70}" dt="2021-05-30T18:25:59.381" v="7029" actId="478"/>
          <ac:spMkLst>
            <pc:docMk/>
            <pc:sldMk cId="1918220605" sldId="278"/>
            <ac:spMk id="3" creationId="{CA55CD32-F3F0-47C9-A15D-644916355AE3}"/>
          </ac:spMkLst>
        </pc:spChg>
        <pc:spChg chg="add del mod">
          <ac:chgData name="chen yi liu" userId="a3cd0a02b8da6efc" providerId="LiveId" clId="{894B9522-CE87-4AF2-B583-6734AF7B0B70}" dt="2021-05-30T22:22:15.584" v="13883" actId="478"/>
          <ac:spMkLst>
            <pc:docMk/>
            <pc:sldMk cId="1918220605" sldId="278"/>
            <ac:spMk id="4" creationId="{BDE0631A-9A39-481D-8995-B33EC5F47541}"/>
          </ac:spMkLst>
        </pc:spChg>
        <pc:spChg chg="add mod">
          <ac:chgData name="chen yi liu" userId="a3cd0a02b8da6efc" providerId="LiveId" clId="{894B9522-CE87-4AF2-B583-6734AF7B0B70}" dt="2021-05-31T10:14:30.703" v="17998" actId="20577"/>
          <ac:spMkLst>
            <pc:docMk/>
            <pc:sldMk cId="1918220605" sldId="278"/>
            <ac:spMk id="5" creationId="{2993FA53-2653-44C5-8A9D-45CD36AED4FC}"/>
          </ac:spMkLst>
        </pc:spChg>
        <pc:spChg chg="add del">
          <ac:chgData name="chen yi liu" userId="a3cd0a02b8da6efc" providerId="LiveId" clId="{894B9522-CE87-4AF2-B583-6734AF7B0B70}" dt="2021-05-30T22:21:51.552" v="13875" actId="22"/>
          <ac:spMkLst>
            <pc:docMk/>
            <pc:sldMk cId="1918220605" sldId="278"/>
            <ac:spMk id="6" creationId="{6F25A600-67D8-4D71-A645-26FA22930778}"/>
          </ac:spMkLst>
        </pc:spChg>
        <pc:spChg chg="add mod">
          <ac:chgData name="chen yi liu" userId="a3cd0a02b8da6efc" providerId="LiveId" clId="{894B9522-CE87-4AF2-B583-6734AF7B0B70}" dt="2021-05-31T09:14:52.853" v="17582" actId="20577"/>
          <ac:spMkLst>
            <pc:docMk/>
            <pc:sldMk cId="1918220605" sldId="278"/>
            <ac:spMk id="7" creationId="{48B2C943-4B43-4B9C-BF64-388A8977E0B8}"/>
          </ac:spMkLst>
        </pc:spChg>
      </pc:sldChg>
      <pc:sldChg chg="addSp delSp modSp new mod">
        <pc:chgData name="chen yi liu" userId="a3cd0a02b8da6efc" providerId="LiveId" clId="{894B9522-CE87-4AF2-B583-6734AF7B0B70}" dt="2021-05-31T09:15:01.351" v="17592" actId="20577"/>
        <pc:sldMkLst>
          <pc:docMk/>
          <pc:sldMk cId="2231431693" sldId="279"/>
        </pc:sldMkLst>
        <pc:spChg chg="del">
          <ac:chgData name="chen yi liu" userId="a3cd0a02b8da6efc" providerId="LiveId" clId="{894B9522-CE87-4AF2-B583-6734AF7B0B70}" dt="2021-05-30T18:33:20.334" v="7108" actId="478"/>
          <ac:spMkLst>
            <pc:docMk/>
            <pc:sldMk cId="2231431693" sldId="279"/>
            <ac:spMk id="2" creationId="{52D77A86-096C-4A24-93F2-F55825DE3C37}"/>
          </ac:spMkLst>
        </pc:spChg>
        <pc:spChg chg="del">
          <ac:chgData name="chen yi liu" userId="a3cd0a02b8da6efc" providerId="LiveId" clId="{894B9522-CE87-4AF2-B583-6734AF7B0B70}" dt="2021-05-30T18:33:22.556" v="7110" actId="478"/>
          <ac:spMkLst>
            <pc:docMk/>
            <pc:sldMk cId="2231431693" sldId="279"/>
            <ac:spMk id="3" creationId="{6AC6BD9C-D6AF-40D1-9B9E-785CCE8B5A3C}"/>
          </ac:spMkLst>
        </pc:spChg>
        <pc:spChg chg="add del mod">
          <ac:chgData name="chen yi liu" userId="a3cd0a02b8da6efc" providerId="LiveId" clId="{894B9522-CE87-4AF2-B583-6734AF7B0B70}" dt="2021-05-30T23:04:35.367" v="15102" actId="478"/>
          <ac:spMkLst>
            <pc:docMk/>
            <pc:sldMk cId="2231431693" sldId="279"/>
            <ac:spMk id="4" creationId="{F0DF82C3-9F50-46EB-A4DD-96783AE1FD5C}"/>
          </ac:spMkLst>
        </pc:spChg>
        <pc:spChg chg="add del mod">
          <ac:chgData name="chen yi liu" userId="a3cd0a02b8da6efc" providerId="LiveId" clId="{894B9522-CE87-4AF2-B583-6734AF7B0B70}" dt="2021-05-30T23:04:34.695" v="15101"/>
          <ac:spMkLst>
            <pc:docMk/>
            <pc:sldMk cId="2231431693" sldId="279"/>
            <ac:spMk id="5" creationId="{BE6A0DF2-2D20-4E0E-8982-56E3456A8AD9}"/>
          </ac:spMkLst>
        </pc:spChg>
        <pc:spChg chg="add mod">
          <ac:chgData name="chen yi liu" userId="a3cd0a02b8da6efc" providerId="LiveId" clId="{894B9522-CE87-4AF2-B583-6734AF7B0B70}" dt="2021-05-31T09:15:01.351" v="17592" actId="20577"/>
          <ac:spMkLst>
            <pc:docMk/>
            <pc:sldMk cId="2231431693" sldId="279"/>
            <ac:spMk id="6" creationId="{8ADB91FC-C625-46A2-8616-80DD4CF3DF5A}"/>
          </ac:spMkLst>
        </pc:spChg>
        <pc:spChg chg="add mod">
          <ac:chgData name="chen yi liu" userId="a3cd0a02b8da6efc" providerId="LiveId" clId="{894B9522-CE87-4AF2-B583-6734AF7B0B70}" dt="2021-05-30T18:35:39.050" v="7193" actId="1076"/>
          <ac:spMkLst>
            <pc:docMk/>
            <pc:sldMk cId="2231431693" sldId="279"/>
            <ac:spMk id="8" creationId="{23B17E50-5E1C-43BA-9E1A-34F8CF0336E0}"/>
          </ac:spMkLst>
        </pc:spChg>
        <pc:picChg chg="add del">
          <ac:chgData name="chen yi liu" userId="a3cd0a02b8da6efc" providerId="LiveId" clId="{894B9522-CE87-4AF2-B583-6734AF7B0B70}" dt="2021-05-30T18:33:20.989" v="7109" actId="478"/>
          <ac:picMkLst>
            <pc:docMk/>
            <pc:sldMk cId="2231431693" sldId="279"/>
            <ac:picMk id="5" creationId="{026DB11F-D04C-4F5C-A0BF-A57C7185F1C5}"/>
          </ac:picMkLst>
        </pc:picChg>
        <pc:picChg chg="add mod">
          <ac:chgData name="chen yi liu" userId="a3cd0a02b8da6efc" providerId="LiveId" clId="{894B9522-CE87-4AF2-B583-6734AF7B0B70}" dt="2021-05-30T18:33:25.779" v="7113" actId="1076"/>
          <ac:picMkLst>
            <pc:docMk/>
            <pc:sldMk cId="2231431693" sldId="279"/>
            <ac:picMk id="7" creationId="{58E88CF4-4C53-43E2-A02B-6738126DB172}"/>
          </ac:picMkLst>
        </pc:picChg>
      </pc:sldChg>
      <pc:sldChg chg="addSp delSp modSp new mod">
        <pc:chgData name="chen yi liu" userId="a3cd0a02b8da6efc" providerId="LiveId" clId="{894B9522-CE87-4AF2-B583-6734AF7B0B70}" dt="2021-05-31T09:15:04.259" v="17596" actId="20577"/>
        <pc:sldMkLst>
          <pc:docMk/>
          <pc:sldMk cId="3801887610" sldId="280"/>
        </pc:sldMkLst>
        <pc:spChg chg="del">
          <ac:chgData name="chen yi liu" userId="a3cd0a02b8da6efc" providerId="LiveId" clId="{894B9522-CE87-4AF2-B583-6734AF7B0B70}" dt="2021-05-30T18:36:53.535" v="7195" actId="478"/>
          <ac:spMkLst>
            <pc:docMk/>
            <pc:sldMk cId="3801887610" sldId="280"/>
            <ac:spMk id="2" creationId="{2470ED6C-6FF6-4BC3-97AB-24B4FE91FFED}"/>
          </ac:spMkLst>
        </pc:spChg>
        <pc:spChg chg="add del mod">
          <ac:chgData name="chen yi liu" userId="a3cd0a02b8da6efc" providerId="LiveId" clId="{894B9522-CE87-4AF2-B583-6734AF7B0B70}" dt="2021-05-30T23:04:40.059" v="15106" actId="478"/>
          <ac:spMkLst>
            <pc:docMk/>
            <pc:sldMk cId="3801887610" sldId="280"/>
            <ac:spMk id="3" creationId="{34F29873-61EB-47CE-8A55-9661D631227A}"/>
          </ac:spMkLst>
        </pc:spChg>
        <pc:spChg chg="del">
          <ac:chgData name="chen yi liu" userId="a3cd0a02b8da6efc" providerId="LiveId" clId="{894B9522-CE87-4AF2-B583-6734AF7B0B70}" dt="2021-05-30T18:36:51.558" v="7194" actId="478"/>
          <ac:spMkLst>
            <pc:docMk/>
            <pc:sldMk cId="3801887610" sldId="280"/>
            <ac:spMk id="3" creationId="{4B0BB124-87A0-4B02-8D6E-D3B7D30DD4B6}"/>
          </ac:spMkLst>
        </pc:spChg>
        <pc:spChg chg="add mod">
          <ac:chgData name="chen yi liu" userId="a3cd0a02b8da6efc" providerId="LiveId" clId="{894B9522-CE87-4AF2-B583-6734AF7B0B70}" dt="2021-05-31T08:52:48.292" v="16892" actId="20577"/>
          <ac:spMkLst>
            <pc:docMk/>
            <pc:sldMk cId="3801887610" sldId="280"/>
            <ac:spMk id="5" creationId="{A0B5547E-20AA-441E-B57A-509D6CB4D284}"/>
          </ac:spMkLst>
        </pc:spChg>
        <pc:spChg chg="add del mod">
          <ac:chgData name="chen yi liu" userId="a3cd0a02b8da6efc" providerId="LiveId" clId="{894B9522-CE87-4AF2-B583-6734AF7B0B70}" dt="2021-05-31T08:52:33.240" v="16866" actId="478"/>
          <ac:spMkLst>
            <pc:docMk/>
            <pc:sldMk cId="3801887610" sldId="280"/>
            <ac:spMk id="6" creationId="{03786467-FC51-4B47-B0BB-C18B3AF2761B}"/>
          </ac:spMkLst>
        </pc:spChg>
        <pc:spChg chg="add mod">
          <ac:chgData name="chen yi liu" userId="a3cd0a02b8da6efc" providerId="LiveId" clId="{894B9522-CE87-4AF2-B583-6734AF7B0B70}" dt="2021-05-31T09:15:04.259" v="17596" actId="20577"/>
          <ac:spMkLst>
            <pc:docMk/>
            <pc:sldMk cId="3801887610" sldId="280"/>
            <ac:spMk id="7" creationId="{6B78BEEA-FAD3-4A64-BEAD-9B8BDFFCA087}"/>
          </ac:spMkLst>
        </pc:spChg>
      </pc:sldChg>
      <pc:sldChg chg="addSp delSp modSp new mod">
        <pc:chgData name="chen yi liu" userId="a3cd0a02b8da6efc" providerId="LiveId" clId="{894B9522-CE87-4AF2-B583-6734AF7B0B70}" dt="2021-05-31T10:02:25.076" v="17937"/>
        <pc:sldMkLst>
          <pc:docMk/>
          <pc:sldMk cId="1077312121" sldId="281"/>
        </pc:sldMkLst>
        <pc:spChg chg="del">
          <ac:chgData name="chen yi liu" userId="a3cd0a02b8da6efc" providerId="LiveId" clId="{894B9522-CE87-4AF2-B583-6734AF7B0B70}" dt="2021-05-30T18:42:41.219" v="7396" actId="478"/>
          <ac:spMkLst>
            <pc:docMk/>
            <pc:sldMk cId="1077312121" sldId="281"/>
            <ac:spMk id="2" creationId="{C1A838F4-F389-4813-A655-56FD2DF94BD3}"/>
          </ac:spMkLst>
        </pc:spChg>
        <pc:spChg chg="del">
          <ac:chgData name="chen yi liu" userId="a3cd0a02b8da6efc" providerId="LiveId" clId="{894B9522-CE87-4AF2-B583-6734AF7B0B70}" dt="2021-05-30T18:42:40.535" v="7395" actId="478"/>
          <ac:spMkLst>
            <pc:docMk/>
            <pc:sldMk cId="1077312121" sldId="281"/>
            <ac:spMk id="3" creationId="{86D83BB4-2C40-4103-94BF-E0FA9160A940}"/>
          </ac:spMkLst>
        </pc:spChg>
        <pc:spChg chg="add del mod">
          <ac:chgData name="chen yi liu" userId="a3cd0a02b8da6efc" providerId="LiveId" clId="{894B9522-CE87-4AF2-B583-6734AF7B0B70}" dt="2021-05-30T23:04:55.814" v="15120" actId="478"/>
          <ac:spMkLst>
            <pc:docMk/>
            <pc:sldMk cId="1077312121" sldId="281"/>
            <ac:spMk id="4" creationId="{986C043A-CACF-4405-BD8F-C56A30E8D1F0}"/>
          </ac:spMkLst>
        </pc:spChg>
        <pc:spChg chg="add mod">
          <ac:chgData name="chen yi liu" userId="a3cd0a02b8da6efc" providerId="LiveId" clId="{894B9522-CE87-4AF2-B583-6734AF7B0B70}" dt="2021-05-31T09:15:36.732" v="17617" actId="20577"/>
          <ac:spMkLst>
            <pc:docMk/>
            <pc:sldMk cId="1077312121" sldId="281"/>
            <ac:spMk id="6" creationId="{051948C9-A226-4881-9BD3-181C0E6830CB}"/>
          </ac:spMkLst>
        </pc:spChg>
        <pc:spChg chg="add del mod">
          <ac:chgData name="chen yi liu" userId="a3cd0a02b8da6efc" providerId="LiveId" clId="{894B9522-CE87-4AF2-B583-6734AF7B0B70}" dt="2021-05-30T18:43:21.558" v="7402" actId="478"/>
          <ac:spMkLst>
            <pc:docMk/>
            <pc:sldMk cId="1077312121" sldId="281"/>
            <ac:spMk id="7" creationId="{653B5909-8218-4E13-9ACB-BD63366628F4}"/>
          </ac:spMkLst>
        </pc:spChg>
        <pc:spChg chg="add mod">
          <ac:chgData name="chen yi liu" userId="a3cd0a02b8da6efc" providerId="LiveId" clId="{894B9522-CE87-4AF2-B583-6734AF7B0B70}" dt="2021-05-31T10:02:25.076" v="17937"/>
          <ac:spMkLst>
            <pc:docMk/>
            <pc:sldMk cId="1077312121" sldId="281"/>
            <ac:spMk id="9" creationId="{F8BFB777-8A63-4BA2-AFE4-C4A338718D96}"/>
          </ac:spMkLst>
        </pc:spChg>
        <pc:picChg chg="add del mod">
          <ac:chgData name="chen yi liu" userId="a3cd0a02b8da6efc" providerId="LiveId" clId="{894B9522-CE87-4AF2-B583-6734AF7B0B70}" dt="2021-05-30T22:36:54.843" v="14220" actId="478"/>
          <ac:picMkLst>
            <pc:docMk/>
            <pc:sldMk cId="1077312121" sldId="281"/>
            <ac:picMk id="5" creationId="{13899335-65D4-48A7-81D1-F34E0B26638A}"/>
          </ac:picMkLst>
        </pc:picChg>
      </pc:sldChg>
      <pc:sldChg chg="addSp delSp modSp new mod">
        <pc:chgData name="chen yi liu" userId="a3cd0a02b8da6efc" providerId="LiveId" clId="{894B9522-CE87-4AF2-B583-6734AF7B0B70}" dt="2021-05-31T09:15:43.733" v="17627" actId="20577"/>
        <pc:sldMkLst>
          <pc:docMk/>
          <pc:sldMk cId="1024972834" sldId="282"/>
        </pc:sldMkLst>
        <pc:spChg chg="del">
          <ac:chgData name="chen yi liu" userId="a3cd0a02b8da6efc" providerId="LiveId" clId="{894B9522-CE87-4AF2-B583-6734AF7B0B70}" dt="2021-05-30T18:43:25.325" v="7405" actId="478"/>
          <ac:spMkLst>
            <pc:docMk/>
            <pc:sldMk cId="1024972834" sldId="282"/>
            <ac:spMk id="2" creationId="{6E381C6A-7AC3-40D5-9BB0-801D53626400}"/>
          </ac:spMkLst>
        </pc:spChg>
        <pc:spChg chg="add del mod">
          <ac:chgData name="chen yi liu" userId="a3cd0a02b8da6efc" providerId="LiveId" clId="{894B9522-CE87-4AF2-B583-6734AF7B0B70}" dt="2021-05-30T23:05:02.172" v="15124" actId="478"/>
          <ac:spMkLst>
            <pc:docMk/>
            <pc:sldMk cId="1024972834" sldId="282"/>
            <ac:spMk id="3" creationId="{5577815F-9219-4E7A-A754-DE5AB94CA7F7}"/>
          </ac:spMkLst>
        </pc:spChg>
        <pc:spChg chg="del">
          <ac:chgData name="chen yi liu" userId="a3cd0a02b8da6efc" providerId="LiveId" clId="{894B9522-CE87-4AF2-B583-6734AF7B0B70}" dt="2021-05-30T18:43:24.760" v="7404" actId="478"/>
          <ac:spMkLst>
            <pc:docMk/>
            <pc:sldMk cId="1024972834" sldId="282"/>
            <ac:spMk id="3" creationId="{6177A5BB-D224-47D2-9F01-723B52B8E6B6}"/>
          </ac:spMkLst>
        </pc:spChg>
        <pc:spChg chg="add mod">
          <ac:chgData name="chen yi liu" userId="a3cd0a02b8da6efc" providerId="LiveId" clId="{894B9522-CE87-4AF2-B583-6734AF7B0B70}" dt="2021-05-31T09:15:43.733" v="17627" actId="20577"/>
          <ac:spMkLst>
            <pc:docMk/>
            <pc:sldMk cId="1024972834" sldId="282"/>
            <ac:spMk id="4" creationId="{B1EB743F-FCCD-49C2-A683-D227B6104187}"/>
          </ac:spMkLst>
        </pc:spChg>
        <pc:spChg chg="add mod">
          <ac:chgData name="chen yi liu" userId="a3cd0a02b8da6efc" providerId="LiveId" clId="{894B9522-CE87-4AF2-B583-6734AF7B0B70}" dt="2021-05-31T08:58:41.641" v="17023" actId="20577"/>
          <ac:spMkLst>
            <pc:docMk/>
            <pc:sldMk cId="1024972834" sldId="282"/>
            <ac:spMk id="5" creationId="{EC637321-0749-4645-BBA6-9697864471F5}"/>
          </ac:spMkLst>
        </pc:spChg>
        <pc:spChg chg="add del mod">
          <ac:chgData name="chen yi liu" userId="a3cd0a02b8da6efc" providerId="LiveId" clId="{894B9522-CE87-4AF2-B583-6734AF7B0B70}" dt="2021-05-30T18:48:33.498" v="7613" actId="478"/>
          <ac:spMkLst>
            <pc:docMk/>
            <pc:sldMk cId="1024972834" sldId="282"/>
            <ac:spMk id="7" creationId="{AC380AE5-FB30-442C-84B9-D822B1136DD0}"/>
          </ac:spMkLst>
        </pc:spChg>
      </pc:sldChg>
      <pc:sldChg chg="addSp delSp modSp new mod">
        <pc:chgData name="chen yi liu" userId="a3cd0a02b8da6efc" providerId="LiveId" clId="{894B9522-CE87-4AF2-B583-6734AF7B0B70}" dt="2021-05-31T10:22:00.309" v="18001"/>
        <pc:sldMkLst>
          <pc:docMk/>
          <pc:sldMk cId="1610457382" sldId="283"/>
        </pc:sldMkLst>
        <pc:spChg chg="del">
          <ac:chgData name="chen yi liu" userId="a3cd0a02b8da6efc" providerId="LiveId" clId="{894B9522-CE87-4AF2-B583-6734AF7B0B70}" dt="2021-05-30T18:50:14.622" v="7657" actId="478"/>
          <ac:spMkLst>
            <pc:docMk/>
            <pc:sldMk cId="1610457382" sldId="283"/>
            <ac:spMk id="2" creationId="{0EDC3488-02D7-417B-BF35-509BCB333837}"/>
          </ac:spMkLst>
        </pc:spChg>
        <pc:spChg chg="del">
          <ac:chgData name="chen yi liu" userId="a3cd0a02b8da6efc" providerId="LiveId" clId="{894B9522-CE87-4AF2-B583-6734AF7B0B70}" dt="2021-05-30T18:50:12.871" v="7656" actId="478"/>
          <ac:spMkLst>
            <pc:docMk/>
            <pc:sldMk cId="1610457382" sldId="283"/>
            <ac:spMk id="3" creationId="{89ED3498-C6C2-4B35-920B-7C1D4BF30231}"/>
          </ac:spMkLst>
        </pc:spChg>
        <pc:spChg chg="add del mod">
          <ac:chgData name="chen yi liu" userId="a3cd0a02b8da6efc" providerId="LiveId" clId="{894B9522-CE87-4AF2-B583-6734AF7B0B70}" dt="2021-05-30T23:05:08.374" v="15128" actId="478"/>
          <ac:spMkLst>
            <pc:docMk/>
            <pc:sldMk cId="1610457382" sldId="283"/>
            <ac:spMk id="4" creationId="{5EAC465E-4CFA-48A5-AE67-DE71586D77BA}"/>
          </ac:spMkLst>
        </pc:spChg>
        <pc:spChg chg="add mod">
          <ac:chgData name="chen yi liu" userId="a3cd0a02b8da6efc" providerId="LiveId" clId="{894B9522-CE87-4AF2-B583-6734AF7B0B70}" dt="2021-05-31T08:59:21.103" v="17024" actId="113"/>
          <ac:spMkLst>
            <pc:docMk/>
            <pc:sldMk cId="1610457382" sldId="283"/>
            <ac:spMk id="5" creationId="{B464F5E5-E548-4A70-ABD0-53C9F22DED35}"/>
          </ac:spMkLst>
        </pc:spChg>
        <pc:spChg chg="add mod">
          <ac:chgData name="chen yi liu" userId="a3cd0a02b8da6efc" providerId="LiveId" clId="{894B9522-CE87-4AF2-B583-6734AF7B0B70}" dt="2021-05-31T10:22:00.309" v="18001"/>
          <ac:spMkLst>
            <pc:docMk/>
            <pc:sldMk cId="1610457382" sldId="283"/>
            <ac:spMk id="6" creationId="{7696759B-CE09-48BB-A677-07EA31C3A953}"/>
          </ac:spMkLst>
        </pc:spChg>
        <pc:spChg chg="add del mod">
          <ac:chgData name="chen yi liu" userId="a3cd0a02b8da6efc" providerId="LiveId" clId="{894B9522-CE87-4AF2-B583-6734AF7B0B70}" dt="2021-05-30T22:41:46.520" v="14399" actId="478"/>
          <ac:spMkLst>
            <pc:docMk/>
            <pc:sldMk cId="1610457382" sldId="283"/>
            <ac:spMk id="7" creationId="{813AA2FB-0D3A-4A4F-AD63-AB8B68F2620D}"/>
          </ac:spMkLst>
        </pc:spChg>
        <pc:spChg chg="add del mod">
          <ac:chgData name="chen yi liu" userId="a3cd0a02b8da6efc" providerId="LiveId" clId="{894B9522-CE87-4AF2-B583-6734AF7B0B70}" dt="2021-05-30T22:43:50.599" v="14452"/>
          <ac:spMkLst>
            <pc:docMk/>
            <pc:sldMk cId="1610457382" sldId="283"/>
            <ac:spMk id="8" creationId="{33A50B51-46D8-44A9-973B-52C72151ADEB}"/>
          </ac:spMkLst>
        </pc:spChg>
        <pc:spChg chg="add mod">
          <ac:chgData name="chen yi liu" userId="a3cd0a02b8da6efc" providerId="LiveId" clId="{894B9522-CE87-4AF2-B583-6734AF7B0B70}" dt="2021-05-31T09:15:49.106" v="17632" actId="20577"/>
          <ac:spMkLst>
            <pc:docMk/>
            <pc:sldMk cId="1610457382" sldId="283"/>
            <ac:spMk id="9" creationId="{8CE02DD5-A934-4884-84A5-F7830E9FBD26}"/>
          </ac:spMkLst>
        </pc:spChg>
      </pc:sldChg>
      <pc:sldChg chg="addSp delSp modSp new mod">
        <pc:chgData name="chen yi liu" userId="a3cd0a02b8da6efc" providerId="LiveId" clId="{894B9522-CE87-4AF2-B583-6734AF7B0B70}" dt="2021-05-31T09:16:08.278" v="17651" actId="20577"/>
        <pc:sldMkLst>
          <pc:docMk/>
          <pc:sldMk cId="3728948027" sldId="284"/>
        </pc:sldMkLst>
        <pc:spChg chg="del">
          <ac:chgData name="chen yi liu" userId="a3cd0a02b8da6efc" providerId="LiveId" clId="{894B9522-CE87-4AF2-B583-6734AF7B0B70}" dt="2021-05-30T19:01:17.683" v="8126" actId="478"/>
          <ac:spMkLst>
            <pc:docMk/>
            <pc:sldMk cId="3728948027" sldId="284"/>
            <ac:spMk id="2" creationId="{4B831BB2-32C7-46E5-9E91-7AC9AA75D982}"/>
          </ac:spMkLst>
        </pc:spChg>
        <pc:spChg chg="del">
          <ac:chgData name="chen yi liu" userId="a3cd0a02b8da6efc" providerId="LiveId" clId="{894B9522-CE87-4AF2-B583-6734AF7B0B70}" dt="2021-05-30T19:01:17.325" v="8125" actId="478"/>
          <ac:spMkLst>
            <pc:docMk/>
            <pc:sldMk cId="3728948027" sldId="284"/>
            <ac:spMk id="3" creationId="{B32234E8-B428-45FC-9E2C-3B4AB68804CF}"/>
          </ac:spMkLst>
        </pc:spChg>
        <pc:spChg chg="add del mod">
          <ac:chgData name="chen yi liu" userId="a3cd0a02b8da6efc" providerId="LiveId" clId="{894B9522-CE87-4AF2-B583-6734AF7B0B70}" dt="2021-05-30T23:05:18.533" v="15139" actId="478"/>
          <ac:spMkLst>
            <pc:docMk/>
            <pc:sldMk cId="3728948027" sldId="284"/>
            <ac:spMk id="4" creationId="{45071D67-8DDA-4CEE-8DDD-6D19B8117E4B}"/>
          </ac:spMkLst>
        </pc:spChg>
        <pc:spChg chg="add mod">
          <ac:chgData name="chen yi liu" userId="a3cd0a02b8da6efc" providerId="LiveId" clId="{894B9522-CE87-4AF2-B583-6734AF7B0B70}" dt="2021-05-30T22:48:07.249" v="14609" actId="20577"/>
          <ac:spMkLst>
            <pc:docMk/>
            <pc:sldMk cId="3728948027" sldId="284"/>
            <ac:spMk id="5" creationId="{52211938-F4B9-4FF2-8453-62822A3F3AB3}"/>
          </ac:spMkLst>
        </pc:spChg>
        <pc:spChg chg="add del mod">
          <ac:chgData name="chen yi liu" userId="a3cd0a02b8da6efc" providerId="LiveId" clId="{894B9522-CE87-4AF2-B583-6734AF7B0B70}" dt="2021-05-30T22:30:32.998" v="14036" actId="478"/>
          <ac:spMkLst>
            <pc:docMk/>
            <pc:sldMk cId="3728948027" sldId="284"/>
            <ac:spMk id="6" creationId="{D28DB1E0-2EEE-4231-A465-DB63CA8D9DF7}"/>
          </ac:spMkLst>
        </pc:spChg>
        <pc:spChg chg="add mod">
          <ac:chgData name="chen yi liu" userId="a3cd0a02b8da6efc" providerId="LiveId" clId="{894B9522-CE87-4AF2-B583-6734AF7B0B70}" dt="2021-05-31T09:16:08.278" v="17651" actId="20577"/>
          <ac:spMkLst>
            <pc:docMk/>
            <pc:sldMk cId="3728948027" sldId="284"/>
            <ac:spMk id="9" creationId="{C3DC6779-9E7D-4D1E-BA68-00F113B43321}"/>
          </ac:spMkLst>
        </pc:spChg>
        <pc:picChg chg="add del mod">
          <ac:chgData name="chen yi liu" userId="a3cd0a02b8da6efc" providerId="LiveId" clId="{894B9522-CE87-4AF2-B583-6734AF7B0B70}" dt="2021-05-30T22:47:22.466" v="14564" actId="478"/>
          <ac:picMkLst>
            <pc:docMk/>
            <pc:sldMk cId="3728948027" sldId="284"/>
            <ac:picMk id="7" creationId="{B43012F6-3672-4470-BE04-63179444C6D5}"/>
          </ac:picMkLst>
        </pc:picChg>
        <pc:picChg chg="add del mod">
          <ac:chgData name="chen yi liu" userId="a3cd0a02b8da6efc" providerId="LiveId" clId="{894B9522-CE87-4AF2-B583-6734AF7B0B70}" dt="2021-05-30T22:48:12.686" v="14612" actId="478"/>
          <ac:picMkLst>
            <pc:docMk/>
            <pc:sldMk cId="3728948027" sldId="284"/>
            <ac:picMk id="8" creationId="{C5EDFA26-DAE2-4A6C-BD0E-756821ED332A}"/>
          </ac:picMkLst>
        </pc:picChg>
      </pc:sldChg>
      <pc:sldChg chg="addSp delSp modSp new mod">
        <pc:chgData name="chen yi liu" userId="a3cd0a02b8da6efc" providerId="LiveId" clId="{894B9522-CE87-4AF2-B583-6734AF7B0B70}" dt="2021-05-31T09:16:15.799" v="17661" actId="20577"/>
        <pc:sldMkLst>
          <pc:docMk/>
          <pc:sldMk cId="2047812430" sldId="285"/>
        </pc:sldMkLst>
        <pc:spChg chg="del">
          <ac:chgData name="chen yi liu" userId="a3cd0a02b8da6efc" providerId="LiveId" clId="{894B9522-CE87-4AF2-B583-6734AF7B0B70}" dt="2021-05-30T19:05:05.227" v="8249" actId="478"/>
          <ac:spMkLst>
            <pc:docMk/>
            <pc:sldMk cId="2047812430" sldId="285"/>
            <ac:spMk id="2" creationId="{5237BB8F-B83A-4007-BB0A-3AD16E4FA4CB}"/>
          </ac:spMkLst>
        </pc:spChg>
        <pc:spChg chg="del">
          <ac:chgData name="chen yi liu" userId="a3cd0a02b8da6efc" providerId="LiveId" clId="{894B9522-CE87-4AF2-B583-6734AF7B0B70}" dt="2021-05-30T19:05:04.920" v="8248" actId="478"/>
          <ac:spMkLst>
            <pc:docMk/>
            <pc:sldMk cId="2047812430" sldId="285"/>
            <ac:spMk id="3" creationId="{952C0AB4-402B-4E78-8101-DB4C31F7F52C}"/>
          </ac:spMkLst>
        </pc:spChg>
        <pc:spChg chg="add del mod">
          <ac:chgData name="chen yi liu" userId="a3cd0a02b8da6efc" providerId="LiveId" clId="{894B9522-CE87-4AF2-B583-6734AF7B0B70}" dt="2021-05-30T22:48:48.658" v="14624" actId="478"/>
          <ac:spMkLst>
            <pc:docMk/>
            <pc:sldMk cId="2047812430" sldId="285"/>
            <ac:spMk id="5" creationId="{B5F0BE49-AF3B-4F54-A6D1-B3518DD788D0}"/>
          </ac:spMkLst>
        </pc:spChg>
        <pc:spChg chg="add mod">
          <ac:chgData name="chen yi liu" userId="a3cd0a02b8da6efc" providerId="LiveId" clId="{894B9522-CE87-4AF2-B583-6734AF7B0B70}" dt="2021-05-30T22:50:13.590" v="14677" actId="20577"/>
          <ac:spMkLst>
            <pc:docMk/>
            <pc:sldMk cId="2047812430" sldId="285"/>
            <ac:spMk id="6" creationId="{62AF581F-7FBE-4009-B7DF-ADF420FF8B50}"/>
          </ac:spMkLst>
        </pc:spChg>
        <pc:spChg chg="add del mod">
          <ac:chgData name="chen yi liu" userId="a3cd0a02b8da6efc" providerId="LiveId" clId="{894B9522-CE87-4AF2-B583-6734AF7B0B70}" dt="2021-05-30T19:11:54.168" v="8404" actId="478"/>
          <ac:spMkLst>
            <pc:docMk/>
            <pc:sldMk cId="2047812430" sldId="285"/>
            <ac:spMk id="7" creationId="{A7C6BF09-EEA5-4C9C-A633-D5BF572EAE41}"/>
          </ac:spMkLst>
        </pc:spChg>
        <pc:spChg chg="add del mod">
          <ac:chgData name="chen yi liu" userId="a3cd0a02b8da6efc" providerId="LiveId" clId="{894B9522-CE87-4AF2-B583-6734AF7B0B70}" dt="2021-05-30T23:05:29.990" v="15151" actId="478"/>
          <ac:spMkLst>
            <pc:docMk/>
            <pc:sldMk cId="2047812430" sldId="285"/>
            <ac:spMk id="7" creationId="{C1827FCA-5FE2-4E72-AA09-D1143F562DED}"/>
          </ac:spMkLst>
        </pc:spChg>
        <pc:spChg chg="add del mod">
          <ac:chgData name="chen yi liu" userId="a3cd0a02b8da6efc" providerId="LiveId" clId="{894B9522-CE87-4AF2-B583-6734AF7B0B70}" dt="2021-05-30T23:05:29.560" v="15150" actId="478"/>
          <ac:spMkLst>
            <pc:docMk/>
            <pc:sldMk cId="2047812430" sldId="285"/>
            <ac:spMk id="8" creationId="{0C29AC43-B1C0-41A0-8243-9A900AD32B38}"/>
          </ac:spMkLst>
        </pc:spChg>
        <pc:spChg chg="add mod">
          <ac:chgData name="chen yi liu" userId="a3cd0a02b8da6efc" providerId="LiveId" clId="{894B9522-CE87-4AF2-B583-6734AF7B0B70}" dt="2021-05-31T09:16:15.799" v="17661" actId="20577"/>
          <ac:spMkLst>
            <pc:docMk/>
            <pc:sldMk cId="2047812430" sldId="285"/>
            <ac:spMk id="10" creationId="{D8BD9617-5E32-4825-A3CA-3C01D0E26EF4}"/>
          </ac:spMkLst>
        </pc:spChg>
        <pc:picChg chg="add mod">
          <ac:chgData name="chen yi liu" userId="a3cd0a02b8da6efc" providerId="LiveId" clId="{894B9522-CE87-4AF2-B583-6734AF7B0B70}" dt="2021-05-30T19:09:37.526" v="8367" actId="1076"/>
          <ac:picMkLst>
            <pc:docMk/>
            <pc:sldMk cId="2047812430" sldId="285"/>
            <ac:picMk id="9" creationId="{AFBF4665-5865-466F-9ED8-536EA5C7E802}"/>
          </ac:picMkLst>
        </pc:picChg>
      </pc:sldChg>
      <pc:sldChg chg="addSp delSp modSp new mod">
        <pc:chgData name="chen yi liu" userId="a3cd0a02b8da6efc" providerId="LiveId" clId="{894B9522-CE87-4AF2-B583-6734AF7B0B70}" dt="2021-05-31T09:16:20.416" v="17665" actId="20577"/>
        <pc:sldMkLst>
          <pc:docMk/>
          <pc:sldMk cId="676511740" sldId="286"/>
        </pc:sldMkLst>
        <pc:spChg chg="del">
          <ac:chgData name="chen yi liu" userId="a3cd0a02b8da6efc" providerId="LiveId" clId="{894B9522-CE87-4AF2-B583-6734AF7B0B70}" dt="2021-05-30T19:09:59.395" v="8368" actId="478"/>
          <ac:spMkLst>
            <pc:docMk/>
            <pc:sldMk cId="676511740" sldId="286"/>
            <ac:spMk id="2" creationId="{9F1287EE-060D-4FF4-BB53-D2DC3E94773F}"/>
          </ac:spMkLst>
        </pc:spChg>
        <pc:spChg chg="del">
          <ac:chgData name="chen yi liu" userId="a3cd0a02b8da6efc" providerId="LiveId" clId="{894B9522-CE87-4AF2-B583-6734AF7B0B70}" dt="2021-05-30T19:09:59.914" v="8369" actId="478"/>
          <ac:spMkLst>
            <pc:docMk/>
            <pc:sldMk cId="676511740" sldId="286"/>
            <ac:spMk id="3" creationId="{9CDF6297-DBDC-466F-BD18-7B8127AD1123}"/>
          </ac:spMkLst>
        </pc:spChg>
        <pc:spChg chg="add del mod">
          <ac:chgData name="chen yi liu" userId="a3cd0a02b8da6efc" providerId="LiveId" clId="{894B9522-CE87-4AF2-B583-6734AF7B0B70}" dt="2021-05-30T23:05:34.032" v="15154" actId="478"/>
          <ac:spMkLst>
            <pc:docMk/>
            <pc:sldMk cId="676511740" sldId="286"/>
            <ac:spMk id="4" creationId="{F0947B1C-62FF-4D8F-A9ED-309374D35F02}"/>
          </ac:spMkLst>
        </pc:spChg>
        <pc:spChg chg="add mod">
          <ac:chgData name="chen yi liu" userId="a3cd0a02b8da6efc" providerId="LiveId" clId="{894B9522-CE87-4AF2-B583-6734AF7B0B70}" dt="2021-05-30T23:27:13.998" v="16112" actId="2711"/>
          <ac:spMkLst>
            <pc:docMk/>
            <pc:sldMk cId="676511740" sldId="286"/>
            <ac:spMk id="5" creationId="{3672DBB5-1256-4C65-8C08-A1436530379A}"/>
          </ac:spMkLst>
        </pc:spChg>
        <pc:spChg chg="add del mod">
          <ac:chgData name="chen yi liu" userId="a3cd0a02b8da6efc" providerId="LiveId" clId="{894B9522-CE87-4AF2-B583-6734AF7B0B70}" dt="2021-05-30T19:14:59.787" v="8434" actId="478"/>
          <ac:spMkLst>
            <pc:docMk/>
            <pc:sldMk cId="676511740" sldId="286"/>
            <ac:spMk id="6" creationId="{2773FA47-9967-4662-9625-8B59A87D2AC2}"/>
          </ac:spMkLst>
        </pc:spChg>
        <pc:spChg chg="add del mod">
          <ac:chgData name="chen yi liu" userId="a3cd0a02b8da6efc" providerId="LiveId" clId="{894B9522-CE87-4AF2-B583-6734AF7B0B70}" dt="2021-05-31T09:02:50.997" v="17189" actId="478"/>
          <ac:spMkLst>
            <pc:docMk/>
            <pc:sldMk cId="676511740" sldId="286"/>
            <ac:spMk id="6" creationId="{833359C6-128E-425E-9620-40349D82089E}"/>
          </ac:spMkLst>
        </pc:spChg>
        <pc:spChg chg="add mod">
          <ac:chgData name="chen yi liu" userId="a3cd0a02b8da6efc" providerId="LiveId" clId="{894B9522-CE87-4AF2-B583-6734AF7B0B70}" dt="2021-05-31T09:16:20.416" v="17665" actId="20577"/>
          <ac:spMkLst>
            <pc:docMk/>
            <pc:sldMk cId="676511740" sldId="286"/>
            <ac:spMk id="7" creationId="{FB1AC49A-2039-4E6C-93B1-8470290FCA5A}"/>
          </ac:spMkLst>
        </pc:spChg>
        <pc:picChg chg="add del mod">
          <ac:chgData name="chen yi liu" userId="a3cd0a02b8da6efc" providerId="LiveId" clId="{894B9522-CE87-4AF2-B583-6734AF7B0B70}" dt="2021-05-30T22:50:55.006" v="14681" actId="478"/>
          <ac:picMkLst>
            <pc:docMk/>
            <pc:sldMk cId="676511740" sldId="286"/>
            <ac:picMk id="8" creationId="{43A80726-F652-4EE0-97B0-8F7422E72862}"/>
          </ac:picMkLst>
        </pc:picChg>
      </pc:sldChg>
      <pc:sldChg chg="addSp delSp modSp new mod">
        <pc:chgData name="chen yi liu" userId="a3cd0a02b8da6efc" providerId="LiveId" clId="{894B9522-CE87-4AF2-B583-6734AF7B0B70}" dt="2021-05-31T09:16:32.967" v="17685" actId="20577"/>
        <pc:sldMkLst>
          <pc:docMk/>
          <pc:sldMk cId="2313074332" sldId="287"/>
        </pc:sldMkLst>
        <pc:spChg chg="del">
          <ac:chgData name="chen yi liu" userId="a3cd0a02b8da6efc" providerId="LiveId" clId="{894B9522-CE87-4AF2-B583-6734AF7B0B70}" dt="2021-05-30T19:15:31.694" v="8438" actId="478"/>
          <ac:spMkLst>
            <pc:docMk/>
            <pc:sldMk cId="2313074332" sldId="287"/>
            <ac:spMk id="2" creationId="{65530195-BBE3-45C9-874B-73C3EB84D23D}"/>
          </ac:spMkLst>
        </pc:spChg>
        <pc:spChg chg="del">
          <ac:chgData name="chen yi liu" userId="a3cd0a02b8da6efc" providerId="LiveId" clId="{894B9522-CE87-4AF2-B583-6734AF7B0B70}" dt="2021-05-30T19:15:31.425" v="8437" actId="478"/>
          <ac:spMkLst>
            <pc:docMk/>
            <pc:sldMk cId="2313074332" sldId="287"/>
            <ac:spMk id="3" creationId="{D954B0BD-CE4C-4001-A868-0F9BF3D3D491}"/>
          </ac:spMkLst>
        </pc:spChg>
        <pc:spChg chg="add del mod">
          <ac:chgData name="chen yi liu" userId="a3cd0a02b8da6efc" providerId="LiveId" clId="{894B9522-CE87-4AF2-B583-6734AF7B0B70}" dt="2021-05-30T23:05:40.558" v="15161" actId="478"/>
          <ac:spMkLst>
            <pc:docMk/>
            <pc:sldMk cId="2313074332" sldId="287"/>
            <ac:spMk id="4" creationId="{FA481C31-5E8E-4C55-A90C-A2994D9A631C}"/>
          </ac:spMkLst>
        </pc:spChg>
        <pc:spChg chg="add mod">
          <ac:chgData name="chen yi liu" userId="a3cd0a02b8da6efc" providerId="LiveId" clId="{894B9522-CE87-4AF2-B583-6734AF7B0B70}" dt="2021-05-30T23:26:30.706" v="16080" actId="2711"/>
          <ac:spMkLst>
            <pc:docMk/>
            <pc:sldMk cId="2313074332" sldId="287"/>
            <ac:spMk id="5" creationId="{FC1AD114-4AE4-4D5B-8F27-E975404C3E3E}"/>
          </ac:spMkLst>
        </pc:spChg>
        <pc:spChg chg="add mod">
          <ac:chgData name="chen yi liu" userId="a3cd0a02b8da6efc" providerId="LiveId" clId="{894B9522-CE87-4AF2-B583-6734AF7B0B70}" dt="2021-05-31T09:16:32.967" v="17685" actId="20577"/>
          <ac:spMkLst>
            <pc:docMk/>
            <pc:sldMk cId="2313074332" sldId="287"/>
            <ac:spMk id="6" creationId="{16C8CF0C-8FA2-4023-8DBF-1812EC1310A0}"/>
          </ac:spMkLst>
        </pc:spChg>
        <pc:spChg chg="add del mod">
          <ac:chgData name="chen yi liu" userId="a3cd0a02b8da6efc" providerId="LiveId" clId="{894B9522-CE87-4AF2-B583-6734AF7B0B70}" dt="2021-05-30T19:19:09.522" v="8513" actId="478"/>
          <ac:spMkLst>
            <pc:docMk/>
            <pc:sldMk cId="2313074332" sldId="287"/>
            <ac:spMk id="7" creationId="{3A011B83-18F3-4E3E-B105-5720117D386A}"/>
          </ac:spMkLst>
        </pc:spChg>
        <pc:picChg chg="add mod">
          <ac:chgData name="chen yi liu" userId="a3cd0a02b8da6efc" providerId="LiveId" clId="{894B9522-CE87-4AF2-B583-6734AF7B0B70}" dt="2021-05-30T22:55:34.581" v="14838" actId="1076"/>
          <ac:picMkLst>
            <pc:docMk/>
            <pc:sldMk cId="2313074332" sldId="287"/>
            <ac:picMk id="9" creationId="{0DBC386B-E444-4E3E-8EE7-7ACD3ABE5D3B}"/>
          </ac:picMkLst>
        </pc:picChg>
      </pc:sldChg>
      <pc:sldChg chg="addSp delSp modSp new mod">
        <pc:chgData name="chen yi liu" userId="a3cd0a02b8da6efc" providerId="LiveId" clId="{894B9522-CE87-4AF2-B583-6734AF7B0B70}" dt="2021-05-31T09:16:36.041" v="17691" actId="20577"/>
        <pc:sldMkLst>
          <pc:docMk/>
          <pc:sldMk cId="698074227" sldId="288"/>
        </pc:sldMkLst>
        <pc:spChg chg="del">
          <ac:chgData name="chen yi liu" userId="a3cd0a02b8da6efc" providerId="LiveId" clId="{894B9522-CE87-4AF2-B583-6734AF7B0B70}" dt="2021-05-30T19:20:33.657" v="8516" actId="478"/>
          <ac:spMkLst>
            <pc:docMk/>
            <pc:sldMk cId="698074227" sldId="288"/>
            <ac:spMk id="2" creationId="{75148CAD-7E4F-4FAF-B1FA-E8A736AF77F6}"/>
          </ac:spMkLst>
        </pc:spChg>
        <pc:spChg chg="del">
          <ac:chgData name="chen yi liu" userId="a3cd0a02b8da6efc" providerId="LiveId" clId="{894B9522-CE87-4AF2-B583-6734AF7B0B70}" dt="2021-05-30T19:20:34.050" v="8517" actId="478"/>
          <ac:spMkLst>
            <pc:docMk/>
            <pc:sldMk cId="698074227" sldId="288"/>
            <ac:spMk id="3" creationId="{AE050E4E-87A7-463E-AABA-05C9A0DC5E87}"/>
          </ac:spMkLst>
        </pc:spChg>
        <pc:spChg chg="add del mod">
          <ac:chgData name="chen yi liu" userId="a3cd0a02b8da6efc" providerId="LiveId" clId="{894B9522-CE87-4AF2-B583-6734AF7B0B70}" dt="2021-05-30T23:05:44.259" v="15164" actId="478"/>
          <ac:spMkLst>
            <pc:docMk/>
            <pc:sldMk cId="698074227" sldId="288"/>
            <ac:spMk id="4" creationId="{E7FDF25A-052F-414A-930B-42F06F9A803B}"/>
          </ac:spMkLst>
        </pc:spChg>
        <pc:spChg chg="add mod">
          <ac:chgData name="chen yi liu" userId="a3cd0a02b8da6efc" providerId="LiveId" clId="{894B9522-CE87-4AF2-B583-6734AF7B0B70}" dt="2021-05-30T23:26:25.072" v="16079" actId="20577"/>
          <ac:spMkLst>
            <pc:docMk/>
            <pc:sldMk cId="698074227" sldId="288"/>
            <ac:spMk id="5" creationId="{DAFB7521-78CC-4D97-AC4D-D0A28350CFBF}"/>
          </ac:spMkLst>
        </pc:spChg>
        <pc:spChg chg="add mod">
          <ac:chgData name="chen yi liu" userId="a3cd0a02b8da6efc" providerId="LiveId" clId="{894B9522-CE87-4AF2-B583-6734AF7B0B70}" dt="2021-05-31T09:16:36.041" v="17691" actId="20577"/>
          <ac:spMkLst>
            <pc:docMk/>
            <pc:sldMk cId="698074227" sldId="288"/>
            <ac:spMk id="6" creationId="{2A27DFC9-1F88-4219-9041-D476F59D7D36}"/>
          </ac:spMkLst>
        </pc:spChg>
        <pc:spChg chg="add del mod">
          <ac:chgData name="chen yi liu" userId="a3cd0a02b8da6efc" providerId="LiveId" clId="{894B9522-CE87-4AF2-B583-6734AF7B0B70}" dt="2021-05-30T19:26:06.907" v="8686" actId="478"/>
          <ac:spMkLst>
            <pc:docMk/>
            <pc:sldMk cId="698074227" sldId="288"/>
            <ac:spMk id="8" creationId="{BECAE970-F8DA-4B62-A6D7-5A0BF3E6ADA0}"/>
          </ac:spMkLst>
        </pc:spChg>
        <pc:spChg chg="add mod">
          <ac:chgData name="chen yi liu" userId="a3cd0a02b8da6efc" providerId="LiveId" clId="{894B9522-CE87-4AF2-B583-6734AF7B0B70}" dt="2021-05-30T19:26:03.149" v="8684" actId="571"/>
          <ac:spMkLst>
            <pc:docMk/>
            <pc:sldMk cId="698074227" sldId="288"/>
            <ac:spMk id="11" creationId="{5482BA2F-6ED0-4392-B267-FDEA6F960217}"/>
          </ac:spMkLst>
        </pc:spChg>
        <pc:picChg chg="add mod">
          <ac:chgData name="chen yi liu" userId="a3cd0a02b8da6efc" providerId="LiveId" clId="{894B9522-CE87-4AF2-B583-6734AF7B0B70}" dt="2021-05-30T22:57:26.309" v="14907" actId="1076"/>
          <ac:picMkLst>
            <pc:docMk/>
            <pc:sldMk cId="698074227" sldId="288"/>
            <ac:picMk id="7" creationId="{3A952572-86F4-4FC2-9A2D-7F05B8F15138}"/>
          </ac:picMkLst>
        </pc:picChg>
        <pc:picChg chg="add del mod">
          <ac:chgData name="chen yi liu" userId="a3cd0a02b8da6efc" providerId="LiveId" clId="{894B9522-CE87-4AF2-B583-6734AF7B0B70}" dt="2021-05-30T19:26:07.182" v="8687" actId="478"/>
          <ac:picMkLst>
            <pc:docMk/>
            <pc:sldMk cId="698074227" sldId="288"/>
            <ac:picMk id="10" creationId="{E91781DC-B3CC-4345-919D-2A43E0ECB9B5}"/>
          </ac:picMkLst>
        </pc:picChg>
        <pc:picChg chg="add mod">
          <ac:chgData name="chen yi liu" userId="a3cd0a02b8da6efc" providerId="LiveId" clId="{894B9522-CE87-4AF2-B583-6734AF7B0B70}" dt="2021-05-30T19:26:03.149" v="8684" actId="571"/>
          <ac:picMkLst>
            <pc:docMk/>
            <pc:sldMk cId="698074227" sldId="288"/>
            <ac:picMk id="12" creationId="{AD62FABE-3845-43ED-ABC2-89274ABBFDE6}"/>
          </ac:picMkLst>
        </pc:picChg>
      </pc:sldChg>
      <pc:sldChg chg="addSp delSp modSp new mod">
        <pc:chgData name="chen yi liu" userId="a3cd0a02b8da6efc" providerId="LiveId" clId="{894B9522-CE87-4AF2-B583-6734AF7B0B70}" dt="2021-05-31T09:16:40.465" v="17701" actId="20577"/>
        <pc:sldMkLst>
          <pc:docMk/>
          <pc:sldMk cId="3970154048" sldId="289"/>
        </pc:sldMkLst>
        <pc:spChg chg="del">
          <ac:chgData name="chen yi liu" userId="a3cd0a02b8da6efc" providerId="LiveId" clId="{894B9522-CE87-4AF2-B583-6734AF7B0B70}" dt="2021-05-30T19:26:09.345" v="8688" actId="478"/>
          <ac:spMkLst>
            <pc:docMk/>
            <pc:sldMk cId="3970154048" sldId="289"/>
            <ac:spMk id="2" creationId="{2C3625A8-BDD9-4F27-A854-74E10253A833}"/>
          </ac:spMkLst>
        </pc:spChg>
        <pc:spChg chg="del">
          <ac:chgData name="chen yi liu" userId="a3cd0a02b8da6efc" providerId="LiveId" clId="{894B9522-CE87-4AF2-B583-6734AF7B0B70}" dt="2021-05-30T19:26:09.700" v="8689" actId="478"/>
          <ac:spMkLst>
            <pc:docMk/>
            <pc:sldMk cId="3970154048" sldId="289"/>
            <ac:spMk id="3" creationId="{981BF74E-A109-4732-AFEC-78636964FC98}"/>
          </ac:spMkLst>
        </pc:spChg>
        <pc:spChg chg="add mod">
          <ac:chgData name="chen yi liu" userId="a3cd0a02b8da6efc" providerId="LiveId" clId="{894B9522-CE87-4AF2-B583-6734AF7B0B70}" dt="2021-05-30T23:25:32.158" v="15996" actId="2711"/>
          <ac:spMkLst>
            <pc:docMk/>
            <pc:sldMk cId="3970154048" sldId="289"/>
            <ac:spMk id="4" creationId="{8EF922FD-CCA9-4915-98EE-A888709EB03C}"/>
          </ac:spMkLst>
        </pc:spChg>
        <pc:spChg chg="add del mod">
          <ac:chgData name="chen yi liu" userId="a3cd0a02b8da6efc" providerId="LiveId" clId="{894B9522-CE87-4AF2-B583-6734AF7B0B70}" dt="2021-05-30T22:57:42.799" v="14912" actId="478"/>
          <ac:spMkLst>
            <pc:docMk/>
            <pc:sldMk cId="3970154048" sldId="289"/>
            <ac:spMk id="6" creationId="{C610D6B2-2AD5-41D7-8E68-BDFD678ED6EA}"/>
          </ac:spMkLst>
        </pc:spChg>
        <pc:spChg chg="add mod">
          <ac:chgData name="chen yi liu" userId="a3cd0a02b8da6efc" providerId="LiveId" clId="{894B9522-CE87-4AF2-B583-6734AF7B0B70}" dt="2021-05-30T23:25:43.613" v="16007" actId="20577"/>
          <ac:spMkLst>
            <pc:docMk/>
            <pc:sldMk cId="3970154048" sldId="289"/>
            <ac:spMk id="7" creationId="{BF556F21-01CB-41DE-A52D-663122F7A4E2}"/>
          </ac:spMkLst>
        </pc:spChg>
        <pc:spChg chg="add del mod">
          <ac:chgData name="chen yi liu" userId="a3cd0a02b8da6efc" providerId="LiveId" clId="{894B9522-CE87-4AF2-B583-6734AF7B0B70}" dt="2021-05-30T23:05:51.755" v="15169" actId="478"/>
          <ac:spMkLst>
            <pc:docMk/>
            <pc:sldMk cId="3970154048" sldId="289"/>
            <ac:spMk id="8" creationId="{0AD308E2-99C5-4781-A3D6-19D065EC8348}"/>
          </ac:spMkLst>
        </pc:spChg>
        <pc:spChg chg="add mod">
          <ac:chgData name="chen yi liu" userId="a3cd0a02b8da6efc" providerId="LiveId" clId="{894B9522-CE87-4AF2-B583-6734AF7B0B70}" dt="2021-05-31T09:16:40.465" v="17701" actId="20577"/>
          <ac:spMkLst>
            <pc:docMk/>
            <pc:sldMk cId="3970154048" sldId="289"/>
            <ac:spMk id="9" creationId="{BBD8F61A-8A25-493F-8CE7-308AEA84DD6B}"/>
          </ac:spMkLst>
        </pc:spChg>
        <pc:picChg chg="add del mod">
          <ac:chgData name="chen yi liu" userId="a3cd0a02b8da6efc" providerId="LiveId" clId="{894B9522-CE87-4AF2-B583-6734AF7B0B70}" dt="2021-05-30T22:58:20.187" v="14926" actId="1076"/>
          <ac:picMkLst>
            <pc:docMk/>
            <pc:sldMk cId="3970154048" sldId="289"/>
            <ac:picMk id="5" creationId="{CD791D15-0922-4FFB-84EC-3089FE412EFB}"/>
          </ac:picMkLst>
        </pc:picChg>
      </pc:sldChg>
      <pc:sldChg chg="addSp delSp modSp new mod">
        <pc:chgData name="chen yi liu" userId="a3cd0a02b8da6efc" providerId="LiveId" clId="{894B9522-CE87-4AF2-B583-6734AF7B0B70}" dt="2021-05-31T09:16:53.763" v="17713" actId="20577"/>
        <pc:sldMkLst>
          <pc:docMk/>
          <pc:sldMk cId="1516303149" sldId="290"/>
        </pc:sldMkLst>
        <pc:spChg chg="del">
          <ac:chgData name="chen yi liu" userId="a3cd0a02b8da6efc" providerId="LiveId" clId="{894B9522-CE87-4AF2-B583-6734AF7B0B70}" dt="2021-05-30T19:32:24.466" v="8917" actId="478"/>
          <ac:spMkLst>
            <pc:docMk/>
            <pc:sldMk cId="1516303149" sldId="290"/>
            <ac:spMk id="2" creationId="{60ABA870-C898-45E4-8A75-1C213559AD2F}"/>
          </ac:spMkLst>
        </pc:spChg>
        <pc:spChg chg="del">
          <ac:chgData name="chen yi liu" userId="a3cd0a02b8da6efc" providerId="LiveId" clId="{894B9522-CE87-4AF2-B583-6734AF7B0B70}" dt="2021-05-30T19:32:24.979" v="8918" actId="478"/>
          <ac:spMkLst>
            <pc:docMk/>
            <pc:sldMk cId="1516303149" sldId="290"/>
            <ac:spMk id="3" creationId="{A44A4E4C-476C-4CE6-98B8-DBC832C93342}"/>
          </ac:spMkLst>
        </pc:spChg>
        <pc:spChg chg="add del mod">
          <ac:chgData name="chen yi liu" userId="a3cd0a02b8da6efc" providerId="LiveId" clId="{894B9522-CE87-4AF2-B583-6734AF7B0B70}" dt="2021-05-30T23:05:59.707" v="15175" actId="478"/>
          <ac:spMkLst>
            <pc:docMk/>
            <pc:sldMk cId="1516303149" sldId="290"/>
            <ac:spMk id="4" creationId="{E91228C9-B24F-471B-A9CD-DEC2AB4B49E5}"/>
          </ac:spMkLst>
        </pc:spChg>
        <pc:spChg chg="add mod">
          <ac:chgData name="chen yi liu" userId="a3cd0a02b8da6efc" providerId="LiveId" clId="{894B9522-CE87-4AF2-B583-6734AF7B0B70}" dt="2021-05-30T23:24:45.813" v="15948" actId="20577"/>
          <ac:spMkLst>
            <pc:docMk/>
            <pc:sldMk cId="1516303149" sldId="290"/>
            <ac:spMk id="7" creationId="{A2EBB487-7997-4A89-A867-33C9B60E7549}"/>
          </ac:spMkLst>
        </pc:spChg>
        <pc:spChg chg="add mod">
          <ac:chgData name="chen yi liu" userId="a3cd0a02b8da6efc" providerId="LiveId" clId="{894B9522-CE87-4AF2-B583-6734AF7B0B70}" dt="2021-05-31T09:16:53.763" v="17713" actId="20577"/>
          <ac:spMkLst>
            <pc:docMk/>
            <pc:sldMk cId="1516303149" sldId="290"/>
            <ac:spMk id="8" creationId="{A67663D2-A6B5-4C34-9E6E-7801D1E4234D}"/>
          </ac:spMkLst>
        </pc:spChg>
        <pc:picChg chg="add del mod">
          <ac:chgData name="chen yi liu" userId="a3cd0a02b8da6efc" providerId="LiveId" clId="{894B9522-CE87-4AF2-B583-6734AF7B0B70}" dt="2021-05-30T23:00:33.174" v="15014" actId="478"/>
          <ac:picMkLst>
            <pc:docMk/>
            <pc:sldMk cId="1516303149" sldId="290"/>
            <ac:picMk id="5" creationId="{31A0AD6C-6855-4FA4-9C17-7EB484F27675}"/>
          </ac:picMkLst>
        </pc:picChg>
        <pc:picChg chg="add del mod">
          <ac:chgData name="chen yi liu" userId="a3cd0a02b8da6efc" providerId="LiveId" clId="{894B9522-CE87-4AF2-B583-6734AF7B0B70}" dt="2021-05-30T23:02:46.651" v="15082" actId="478"/>
          <ac:picMkLst>
            <pc:docMk/>
            <pc:sldMk cId="1516303149" sldId="290"/>
            <ac:picMk id="6" creationId="{7E87CA83-D66C-4A3D-9D18-E8C29596DD53}"/>
          </ac:picMkLst>
        </pc:picChg>
        <pc:picChg chg="add del mod">
          <ac:chgData name="chen yi liu" userId="a3cd0a02b8da6efc" providerId="LiveId" clId="{894B9522-CE87-4AF2-B583-6734AF7B0B70}" dt="2021-05-30T19:36:58.795" v="8998" actId="478"/>
          <ac:picMkLst>
            <pc:docMk/>
            <pc:sldMk cId="1516303149" sldId="290"/>
            <ac:picMk id="9" creationId="{C99D313E-C658-4363-AF7B-8BDD98C2831C}"/>
          </ac:picMkLst>
        </pc:picChg>
      </pc:sldChg>
      <pc:sldChg chg="addSp delSp modSp new mod">
        <pc:chgData name="chen yi liu" userId="a3cd0a02b8da6efc" providerId="LiveId" clId="{894B9522-CE87-4AF2-B583-6734AF7B0B70}" dt="2021-05-31T09:16:58.531" v="17721" actId="20577"/>
        <pc:sldMkLst>
          <pc:docMk/>
          <pc:sldMk cId="1312815628" sldId="291"/>
        </pc:sldMkLst>
        <pc:spChg chg="del">
          <ac:chgData name="chen yi liu" userId="a3cd0a02b8da6efc" providerId="LiveId" clId="{894B9522-CE87-4AF2-B583-6734AF7B0B70}" dt="2021-05-30T19:36:56.513" v="8995" actId="478"/>
          <ac:spMkLst>
            <pc:docMk/>
            <pc:sldMk cId="1312815628" sldId="291"/>
            <ac:spMk id="2" creationId="{967107CD-41E9-4889-BF99-3E1956D6000D}"/>
          </ac:spMkLst>
        </pc:spChg>
        <pc:spChg chg="add del mod">
          <ac:chgData name="chen yi liu" userId="a3cd0a02b8da6efc" providerId="LiveId" clId="{894B9522-CE87-4AF2-B583-6734AF7B0B70}" dt="2021-05-30T23:06:04.243" v="15180" actId="478"/>
          <ac:spMkLst>
            <pc:docMk/>
            <pc:sldMk cId="1312815628" sldId="291"/>
            <ac:spMk id="3" creationId="{05D09792-9D1A-4E8D-949A-1FFE81F95F7B}"/>
          </ac:spMkLst>
        </pc:spChg>
        <pc:spChg chg="del">
          <ac:chgData name="chen yi liu" userId="a3cd0a02b8da6efc" providerId="LiveId" clId="{894B9522-CE87-4AF2-B583-6734AF7B0B70}" dt="2021-05-30T19:36:56.921" v="8996" actId="478"/>
          <ac:spMkLst>
            <pc:docMk/>
            <pc:sldMk cId="1312815628" sldId="291"/>
            <ac:spMk id="3" creationId="{11650C98-ED28-494A-8B3F-B86E827BC4DE}"/>
          </ac:spMkLst>
        </pc:spChg>
        <pc:spChg chg="add mod">
          <ac:chgData name="chen yi liu" userId="a3cd0a02b8da6efc" providerId="LiveId" clId="{894B9522-CE87-4AF2-B583-6734AF7B0B70}" dt="2021-05-31T09:16:58.531" v="17721" actId="20577"/>
          <ac:spMkLst>
            <pc:docMk/>
            <pc:sldMk cId="1312815628" sldId="291"/>
            <ac:spMk id="5" creationId="{6BCEE7C4-C7E9-4AE3-A8F0-6FD7E327F302}"/>
          </ac:spMkLst>
        </pc:spChg>
        <pc:picChg chg="add mod">
          <ac:chgData name="chen yi liu" userId="a3cd0a02b8da6efc" providerId="LiveId" clId="{894B9522-CE87-4AF2-B583-6734AF7B0B70}" dt="2021-05-30T23:03:00.398" v="15084" actId="1076"/>
          <ac:picMkLst>
            <pc:docMk/>
            <pc:sldMk cId="1312815628" sldId="291"/>
            <ac:picMk id="4" creationId="{B9F3A397-FE85-4996-8695-DCA750F984E0}"/>
          </ac:picMkLst>
        </pc:picChg>
      </pc:sldChg>
      <pc:sldChg chg="addSp delSp modSp new mod">
        <pc:chgData name="chen yi liu" userId="a3cd0a02b8da6efc" providerId="LiveId" clId="{894B9522-CE87-4AF2-B583-6734AF7B0B70}" dt="2021-05-31T09:17:17.029" v="17723" actId="20577"/>
        <pc:sldMkLst>
          <pc:docMk/>
          <pc:sldMk cId="4022746261" sldId="292"/>
        </pc:sldMkLst>
        <pc:spChg chg="del">
          <ac:chgData name="chen yi liu" userId="a3cd0a02b8da6efc" providerId="LiveId" clId="{894B9522-CE87-4AF2-B583-6734AF7B0B70}" dt="2021-05-30T19:37:39.406" v="9003" actId="478"/>
          <ac:spMkLst>
            <pc:docMk/>
            <pc:sldMk cId="4022746261" sldId="292"/>
            <ac:spMk id="2" creationId="{A06A6E26-BC17-41FF-8667-206EDEC17423}"/>
          </ac:spMkLst>
        </pc:spChg>
        <pc:spChg chg="add mod">
          <ac:chgData name="chen yi liu" userId="a3cd0a02b8da6efc" providerId="LiveId" clId="{894B9522-CE87-4AF2-B583-6734AF7B0B70}" dt="2021-05-31T09:17:17.029" v="17723" actId="20577"/>
          <ac:spMkLst>
            <pc:docMk/>
            <pc:sldMk cId="4022746261" sldId="292"/>
            <ac:spMk id="3" creationId="{45456291-E1C3-4EA4-A892-94BF3D773C41}"/>
          </ac:spMkLst>
        </pc:spChg>
        <pc:spChg chg="del">
          <ac:chgData name="chen yi liu" userId="a3cd0a02b8da6efc" providerId="LiveId" clId="{894B9522-CE87-4AF2-B583-6734AF7B0B70}" dt="2021-05-30T19:37:39.076" v="9002" actId="478"/>
          <ac:spMkLst>
            <pc:docMk/>
            <pc:sldMk cId="4022746261" sldId="292"/>
            <ac:spMk id="3" creationId="{55EA0A0D-6594-458B-824E-59E17A0B6F58}"/>
          </ac:spMkLst>
        </pc:spChg>
        <pc:spChg chg="add del mod">
          <ac:chgData name="chen yi liu" userId="a3cd0a02b8da6efc" providerId="LiveId" clId="{894B9522-CE87-4AF2-B583-6734AF7B0B70}" dt="2021-05-30T19:42:04.013" v="9013" actId="478"/>
          <ac:spMkLst>
            <pc:docMk/>
            <pc:sldMk cId="4022746261" sldId="292"/>
            <ac:spMk id="5" creationId="{45C71080-055A-4A51-B673-6949FF7282AE}"/>
          </ac:spMkLst>
        </pc:spChg>
        <pc:spChg chg="add del mod">
          <ac:chgData name="chen yi liu" userId="a3cd0a02b8da6efc" providerId="LiveId" clId="{894B9522-CE87-4AF2-B583-6734AF7B0B70}" dt="2021-05-30T19:42:04.013" v="9015"/>
          <ac:spMkLst>
            <pc:docMk/>
            <pc:sldMk cId="4022746261" sldId="292"/>
            <ac:spMk id="6" creationId="{2C39270E-A9BA-436A-A333-B41C7F8350BD}"/>
          </ac:spMkLst>
        </pc:spChg>
        <pc:spChg chg="add mod">
          <ac:chgData name="chen yi liu" userId="a3cd0a02b8da6efc" providerId="LiveId" clId="{894B9522-CE87-4AF2-B583-6734AF7B0B70}" dt="2021-05-30T23:24:07.030" v="15903" actId="2711"/>
          <ac:spMkLst>
            <pc:docMk/>
            <pc:sldMk cId="4022746261" sldId="292"/>
            <ac:spMk id="8" creationId="{2FB336DD-1BD1-4695-A76E-23D77CA3B2C1}"/>
          </ac:spMkLst>
        </pc:spChg>
      </pc:sldChg>
      <pc:sldChg chg="addSp delSp modSp new mod">
        <pc:chgData name="chen yi liu" userId="a3cd0a02b8da6efc" providerId="LiveId" clId="{894B9522-CE87-4AF2-B583-6734AF7B0B70}" dt="2021-05-31T09:17:19.982" v="17725" actId="20577"/>
        <pc:sldMkLst>
          <pc:docMk/>
          <pc:sldMk cId="2279421067" sldId="293"/>
        </pc:sldMkLst>
        <pc:spChg chg="del">
          <ac:chgData name="chen yi liu" userId="a3cd0a02b8da6efc" providerId="LiveId" clId="{894B9522-CE87-4AF2-B583-6734AF7B0B70}" dt="2021-05-30T19:42:09.468" v="9016" actId="478"/>
          <ac:spMkLst>
            <pc:docMk/>
            <pc:sldMk cId="2279421067" sldId="293"/>
            <ac:spMk id="2" creationId="{2FFD759A-1EDF-4C30-8EF2-BD5360980DD7}"/>
          </ac:spMkLst>
        </pc:spChg>
        <pc:spChg chg="add mod">
          <ac:chgData name="chen yi liu" userId="a3cd0a02b8da6efc" providerId="LiveId" clId="{894B9522-CE87-4AF2-B583-6734AF7B0B70}" dt="2021-05-31T09:17:19.982" v="17725" actId="20577"/>
          <ac:spMkLst>
            <pc:docMk/>
            <pc:sldMk cId="2279421067" sldId="293"/>
            <ac:spMk id="3" creationId="{4FC077ED-1E06-47D7-A0E7-32B2ED61736D}"/>
          </ac:spMkLst>
        </pc:spChg>
        <pc:spChg chg="del">
          <ac:chgData name="chen yi liu" userId="a3cd0a02b8da6efc" providerId="LiveId" clId="{894B9522-CE87-4AF2-B583-6734AF7B0B70}" dt="2021-05-30T19:42:10.342" v="9017" actId="478"/>
          <ac:spMkLst>
            <pc:docMk/>
            <pc:sldMk cId="2279421067" sldId="293"/>
            <ac:spMk id="3" creationId="{80A86D89-3ED6-4D7B-BCDB-6FC2466FBA8D}"/>
          </ac:spMkLst>
        </pc:spChg>
        <pc:spChg chg="add mod">
          <ac:chgData name="chen yi liu" userId="a3cd0a02b8da6efc" providerId="LiveId" clId="{894B9522-CE87-4AF2-B583-6734AF7B0B70}" dt="2021-05-31T09:08:22.868" v="17323" actId="20577"/>
          <ac:spMkLst>
            <pc:docMk/>
            <pc:sldMk cId="2279421067" sldId="293"/>
            <ac:spMk id="5" creationId="{9317D9EE-7AAC-4B73-857A-5BE404C07119}"/>
          </ac:spMkLst>
        </pc:spChg>
        <pc:spChg chg="add del">
          <ac:chgData name="chen yi liu" userId="a3cd0a02b8da6efc" providerId="LiveId" clId="{894B9522-CE87-4AF2-B583-6734AF7B0B70}" dt="2021-05-30T23:10:53.523" v="15297" actId="22"/>
          <ac:spMkLst>
            <pc:docMk/>
            <pc:sldMk cId="2279421067" sldId="293"/>
            <ac:spMk id="6" creationId="{B6B4A44C-19AB-4745-B315-A09DFC6D00B0}"/>
          </ac:spMkLst>
        </pc:spChg>
        <pc:spChg chg="add del mod">
          <ac:chgData name="chen yi liu" userId="a3cd0a02b8da6efc" providerId="LiveId" clId="{894B9522-CE87-4AF2-B583-6734AF7B0B70}" dt="2021-05-31T09:07:33.645" v="17222"/>
          <ac:spMkLst>
            <pc:docMk/>
            <pc:sldMk cId="2279421067" sldId="293"/>
            <ac:spMk id="7" creationId="{4C6C9CA2-1B56-48E7-A29C-8F7C6DEEDCC6}"/>
          </ac:spMkLst>
        </pc:spChg>
      </pc:sldChg>
      <pc:sldChg chg="addSp delSp modSp new mod">
        <pc:chgData name="chen yi liu" userId="a3cd0a02b8da6efc" providerId="LiveId" clId="{894B9522-CE87-4AF2-B583-6734AF7B0B70}" dt="2021-05-31T10:40:22.375" v="18181" actId="20577"/>
        <pc:sldMkLst>
          <pc:docMk/>
          <pc:sldMk cId="2256579149" sldId="294"/>
        </pc:sldMkLst>
        <pc:spChg chg="del">
          <ac:chgData name="chen yi liu" userId="a3cd0a02b8da6efc" providerId="LiveId" clId="{894B9522-CE87-4AF2-B583-6734AF7B0B70}" dt="2021-05-30T19:49:20.832" v="9133" actId="478"/>
          <ac:spMkLst>
            <pc:docMk/>
            <pc:sldMk cId="2256579149" sldId="294"/>
            <ac:spMk id="2" creationId="{E6468BE3-1463-4198-ADE0-27382EEC75AB}"/>
          </ac:spMkLst>
        </pc:spChg>
        <pc:spChg chg="del">
          <ac:chgData name="chen yi liu" userId="a3cd0a02b8da6efc" providerId="LiveId" clId="{894B9522-CE87-4AF2-B583-6734AF7B0B70}" dt="2021-05-30T19:49:23.781" v="9134" actId="478"/>
          <ac:spMkLst>
            <pc:docMk/>
            <pc:sldMk cId="2256579149" sldId="294"/>
            <ac:spMk id="3" creationId="{38852308-16C2-426F-B0EB-45933F3A03D1}"/>
          </ac:spMkLst>
        </pc:spChg>
        <pc:spChg chg="add mod">
          <ac:chgData name="chen yi liu" userId="a3cd0a02b8da6efc" providerId="LiveId" clId="{894B9522-CE87-4AF2-B583-6734AF7B0B70}" dt="2021-05-31T09:17:30.195" v="17737" actId="20577"/>
          <ac:spMkLst>
            <pc:docMk/>
            <pc:sldMk cId="2256579149" sldId="294"/>
            <ac:spMk id="4" creationId="{16716F40-F882-4A59-9985-72D320C81D91}"/>
          </ac:spMkLst>
        </pc:spChg>
        <pc:spChg chg="add mod">
          <ac:chgData name="chen yi liu" userId="a3cd0a02b8da6efc" providerId="LiveId" clId="{894B9522-CE87-4AF2-B583-6734AF7B0B70}" dt="2021-05-31T10:40:22.375" v="18181" actId="20577"/>
          <ac:spMkLst>
            <pc:docMk/>
            <pc:sldMk cId="2256579149" sldId="294"/>
            <ac:spMk id="7" creationId="{AA8E5979-28D4-43CD-8A08-257D74CCAD58}"/>
          </ac:spMkLst>
        </pc:spChg>
        <pc:picChg chg="add mod">
          <ac:chgData name="chen yi liu" userId="a3cd0a02b8da6efc" providerId="LiveId" clId="{894B9522-CE87-4AF2-B583-6734AF7B0B70}" dt="2021-05-30T23:14:50.573" v="15485" actId="1076"/>
          <ac:picMkLst>
            <pc:docMk/>
            <pc:sldMk cId="2256579149" sldId="294"/>
            <ac:picMk id="5" creationId="{E13DCDC2-8411-4B54-898F-A5C6B7F6C419}"/>
          </ac:picMkLst>
        </pc:picChg>
      </pc:sldChg>
      <pc:sldChg chg="addSp delSp modSp new mod">
        <pc:chgData name="chen yi liu" userId="a3cd0a02b8da6efc" providerId="LiveId" clId="{894B9522-CE87-4AF2-B583-6734AF7B0B70}" dt="2021-05-31T10:41:53.109" v="18267" actId="20577"/>
        <pc:sldMkLst>
          <pc:docMk/>
          <pc:sldMk cId="668524171" sldId="295"/>
        </pc:sldMkLst>
        <pc:spChg chg="del">
          <ac:chgData name="chen yi liu" userId="a3cd0a02b8da6efc" providerId="LiveId" clId="{894B9522-CE87-4AF2-B583-6734AF7B0B70}" dt="2021-05-30T19:52:08.014" v="9179" actId="478"/>
          <ac:spMkLst>
            <pc:docMk/>
            <pc:sldMk cId="668524171" sldId="295"/>
            <ac:spMk id="2" creationId="{B5CE8802-A497-4869-8F86-A2537469E2FA}"/>
          </ac:spMkLst>
        </pc:spChg>
        <pc:spChg chg="del">
          <ac:chgData name="chen yi liu" userId="a3cd0a02b8da6efc" providerId="LiveId" clId="{894B9522-CE87-4AF2-B583-6734AF7B0B70}" dt="2021-05-30T19:52:08.410" v="9180" actId="478"/>
          <ac:spMkLst>
            <pc:docMk/>
            <pc:sldMk cId="668524171" sldId="295"/>
            <ac:spMk id="3" creationId="{321107F0-BE4C-4381-AA5B-6846C66176A2}"/>
          </ac:spMkLst>
        </pc:spChg>
        <pc:spChg chg="add mod">
          <ac:chgData name="chen yi liu" userId="a3cd0a02b8da6efc" providerId="LiveId" clId="{894B9522-CE87-4AF2-B583-6734AF7B0B70}" dt="2021-05-31T09:17:40.700" v="17741" actId="20577"/>
          <ac:spMkLst>
            <pc:docMk/>
            <pc:sldMk cId="668524171" sldId="295"/>
            <ac:spMk id="3" creationId="{5185D935-4418-45C4-B8E1-63DA39706011}"/>
          </ac:spMkLst>
        </pc:spChg>
        <pc:spChg chg="add mod">
          <ac:chgData name="chen yi liu" userId="a3cd0a02b8da6efc" providerId="LiveId" clId="{894B9522-CE87-4AF2-B583-6734AF7B0B70}" dt="2021-05-31T10:41:53.109" v="18267" actId="20577"/>
          <ac:spMkLst>
            <pc:docMk/>
            <pc:sldMk cId="668524171" sldId="295"/>
            <ac:spMk id="5" creationId="{0BE4EFA3-7FC6-4544-A751-B6B3EC6E9B36}"/>
          </ac:spMkLst>
        </pc:spChg>
      </pc:sldChg>
      <pc:sldChg chg="addSp delSp modSp new mod">
        <pc:chgData name="chen yi liu" userId="a3cd0a02b8da6efc" providerId="LiveId" clId="{894B9522-CE87-4AF2-B583-6734AF7B0B70}" dt="2021-05-31T10:42:44.993" v="18313" actId="20577"/>
        <pc:sldMkLst>
          <pc:docMk/>
          <pc:sldMk cId="1402950227" sldId="296"/>
        </pc:sldMkLst>
        <pc:spChg chg="del">
          <ac:chgData name="chen yi liu" userId="a3cd0a02b8da6efc" providerId="LiveId" clId="{894B9522-CE87-4AF2-B583-6734AF7B0B70}" dt="2021-05-30T20:00:27.996" v="9338" actId="478"/>
          <ac:spMkLst>
            <pc:docMk/>
            <pc:sldMk cId="1402950227" sldId="296"/>
            <ac:spMk id="2" creationId="{66944102-60F9-4865-A1E0-2AE8BBF76B57}"/>
          </ac:spMkLst>
        </pc:spChg>
        <pc:spChg chg="add mod">
          <ac:chgData name="chen yi liu" userId="a3cd0a02b8da6efc" providerId="LiveId" clId="{894B9522-CE87-4AF2-B583-6734AF7B0B70}" dt="2021-05-31T09:17:46.320" v="17745" actId="20577"/>
          <ac:spMkLst>
            <pc:docMk/>
            <pc:sldMk cId="1402950227" sldId="296"/>
            <ac:spMk id="3" creationId="{0F1780C8-BF28-42A2-AC1F-BB2E438B8E67}"/>
          </ac:spMkLst>
        </pc:spChg>
        <pc:spChg chg="del">
          <ac:chgData name="chen yi liu" userId="a3cd0a02b8da6efc" providerId="LiveId" clId="{894B9522-CE87-4AF2-B583-6734AF7B0B70}" dt="2021-05-30T20:00:28.824" v="9339" actId="478"/>
          <ac:spMkLst>
            <pc:docMk/>
            <pc:sldMk cId="1402950227" sldId="296"/>
            <ac:spMk id="3" creationId="{A7368976-74F0-47A9-9523-3D4F6E9DF2AF}"/>
          </ac:spMkLst>
        </pc:spChg>
        <pc:spChg chg="add mod">
          <ac:chgData name="chen yi liu" userId="a3cd0a02b8da6efc" providerId="LiveId" clId="{894B9522-CE87-4AF2-B583-6734AF7B0B70}" dt="2021-05-31T10:42:44.993" v="18313" actId="20577"/>
          <ac:spMkLst>
            <pc:docMk/>
            <pc:sldMk cId="1402950227" sldId="296"/>
            <ac:spMk id="5" creationId="{4BCCF621-06E4-4452-A318-02A961A875EA}"/>
          </ac:spMkLst>
        </pc:spChg>
        <pc:spChg chg="add del mod">
          <ac:chgData name="chen yi liu" userId="a3cd0a02b8da6efc" providerId="LiveId" clId="{894B9522-CE87-4AF2-B583-6734AF7B0B70}" dt="2021-05-31T09:10:17.906" v="17447" actId="478"/>
          <ac:spMkLst>
            <pc:docMk/>
            <pc:sldMk cId="1402950227" sldId="296"/>
            <ac:spMk id="6" creationId="{AC90F796-CC91-420E-A4AF-A880C7A93527}"/>
          </ac:spMkLst>
        </pc:spChg>
        <pc:picChg chg="add del mod">
          <ac:chgData name="chen yi liu" userId="a3cd0a02b8da6efc" providerId="LiveId" clId="{894B9522-CE87-4AF2-B583-6734AF7B0B70}" dt="2021-05-30T23:18:34.605" v="15662" actId="478"/>
          <ac:picMkLst>
            <pc:docMk/>
            <pc:sldMk cId="1402950227" sldId="296"/>
            <ac:picMk id="5" creationId="{E2327BE9-B200-4F1B-BB54-835645FBD7FA}"/>
          </ac:picMkLst>
        </pc:picChg>
      </pc:sldChg>
      <pc:sldChg chg="addSp delSp modSp new mod">
        <pc:chgData name="chen yi liu" userId="a3cd0a02b8da6efc" providerId="LiveId" clId="{894B9522-CE87-4AF2-B583-6734AF7B0B70}" dt="2021-05-31T09:17:55.059" v="17757" actId="20577"/>
        <pc:sldMkLst>
          <pc:docMk/>
          <pc:sldMk cId="829396240" sldId="297"/>
        </pc:sldMkLst>
        <pc:spChg chg="del">
          <ac:chgData name="chen yi liu" userId="a3cd0a02b8da6efc" providerId="LiveId" clId="{894B9522-CE87-4AF2-B583-6734AF7B0B70}" dt="2021-05-30T20:01:31.377" v="9342" actId="478"/>
          <ac:spMkLst>
            <pc:docMk/>
            <pc:sldMk cId="829396240" sldId="297"/>
            <ac:spMk id="2" creationId="{45A85A80-360F-4054-9744-650CCD4B40FB}"/>
          </ac:spMkLst>
        </pc:spChg>
        <pc:spChg chg="add mod">
          <ac:chgData name="chen yi liu" userId="a3cd0a02b8da6efc" providerId="LiveId" clId="{894B9522-CE87-4AF2-B583-6734AF7B0B70}" dt="2021-05-31T09:17:55.059" v="17757" actId="20577"/>
          <ac:spMkLst>
            <pc:docMk/>
            <pc:sldMk cId="829396240" sldId="297"/>
            <ac:spMk id="3" creationId="{5630F728-C6E4-4CF0-8FAC-B5D1F019999F}"/>
          </ac:spMkLst>
        </pc:spChg>
        <pc:spChg chg="del">
          <ac:chgData name="chen yi liu" userId="a3cd0a02b8da6efc" providerId="LiveId" clId="{894B9522-CE87-4AF2-B583-6734AF7B0B70}" dt="2021-05-30T20:01:31.944" v="9343" actId="478"/>
          <ac:spMkLst>
            <pc:docMk/>
            <pc:sldMk cId="829396240" sldId="297"/>
            <ac:spMk id="3" creationId="{A9736CC1-FFA8-4AAB-97B2-3697702E02BD}"/>
          </ac:spMkLst>
        </pc:spChg>
        <pc:spChg chg="add mod">
          <ac:chgData name="chen yi liu" userId="a3cd0a02b8da6efc" providerId="LiveId" clId="{894B9522-CE87-4AF2-B583-6734AF7B0B70}" dt="2021-05-30T23:21:53.205" v="15742" actId="1076"/>
          <ac:spMkLst>
            <pc:docMk/>
            <pc:sldMk cId="829396240" sldId="297"/>
            <ac:spMk id="5" creationId="{8F86BCE6-0078-451A-8504-D7266D811F23}"/>
          </ac:spMkLst>
        </pc:spChg>
        <pc:picChg chg="add del mod">
          <ac:chgData name="chen yi liu" userId="a3cd0a02b8da6efc" providerId="LiveId" clId="{894B9522-CE87-4AF2-B583-6734AF7B0B70}" dt="2021-05-30T20:04:49.585" v="9452" actId="478"/>
          <ac:picMkLst>
            <pc:docMk/>
            <pc:sldMk cId="829396240" sldId="297"/>
            <ac:picMk id="7" creationId="{72CEC6A5-D2AA-4B37-ACEB-6FFCA4159006}"/>
          </ac:picMkLst>
        </pc:picChg>
      </pc:sldChg>
      <pc:sldChg chg="addSp delSp modSp new mod">
        <pc:chgData name="chen yi liu" userId="a3cd0a02b8da6efc" providerId="LiveId" clId="{894B9522-CE87-4AF2-B583-6734AF7B0B70}" dt="2021-05-31T09:17:59.450" v="17762" actId="20577"/>
        <pc:sldMkLst>
          <pc:docMk/>
          <pc:sldMk cId="132806935" sldId="298"/>
        </pc:sldMkLst>
        <pc:spChg chg="del">
          <ac:chgData name="chen yi liu" userId="a3cd0a02b8da6efc" providerId="LiveId" clId="{894B9522-CE87-4AF2-B583-6734AF7B0B70}" dt="2021-05-30T23:21:57.989" v="15743" actId="478"/>
          <ac:spMkLst>
            <pc:docMk/>
            <pc:sldMk cId="132806935" sldId="298"/>
            <ac:spMk id="2" creationId="{6E717BA2-B759-4FB7-871F-4FF546EA2C09}"/>
          </ac:spMkLst>
        </pc:spChg>
        <pc:spChg chg="del">
          <ac:chgData name="chen yi liu" userId="a3cd0a02b8da6efc" providerId="LiveId" clId="{894B9522-CE87-4AF2-B583-6734AF7B0B70}" dt="2021-05-30T23:21:58.493" v="15744" actId="478"/>
          <ac:spMkLst>
            <pc:docMk/>
            <pc:sldMk cId="132806935" sldId="298"/>
            <ac:spMk id="3" creationId="{B66CCF52-598D-4259-A816-8B46E74DED2E}"/>
          </ac:spMkLst>
        </pc:spChg>
        <pc:spChg chg="add mod">
          <ac:chgData name="chen yi liu" userId="a3cd0a02b8da6efc" providerId="LiveId" clId="{894B9522-CE87-4AF2-B583-6734AF7B0B70}" dt="2021-05-31T09:17:59.450" v="17762" actId="20577"/>
          <ac:spMkLst>
            <pc:docMk/>
            <pc:sldMk cId="132806935" sldId="298"/>
            <ac:spMk id="5" creationId="{8D5A82A5-EEF2-4F1E-94AC-A094599591D3}"/>
          </ac:spMkLst>
        </pc:spChg>
        <pc:picChg chg="add mod">
          <ac:chgData name="chen yi liu" userId="a3cd0a02b8da6efc" providerId="LiveId" clId="{894B9522-CE87-4AF2-B583-6734AF7B0B70}" dt="2021-05-30T23:21:59.724" v="15745" actId="1076"/>
          <ac:picMkLst>
            <pc:docMk/>
            <pc:sldMk cId="132806935" sldId="298"/>
            <ac:picMk id="4" creationId="{2A5266DC-AEF0-4BFC-A14A-6E4A9F28CD27}"/>
          </ac:picMkLst>
        </pc:picChg>
      </pc:sldChg>
      <pc:sldChg chg="addSp delSp modSp new mod">
        <pc:chgData name="chen yi liu" userId="a3cd0a02b8da6efc" providerId="LiveId" clId="{894B9522-CE87-4AF2-B583-6734AF7B0B70}" dt="2021-05-31T09:18:02.991" v="17766" actId="20577"/>
        <pc:sldMkLst>
          <pc:docMk/>
          <pc:sldMk cId="3439017154" sldId="299"/>
        </pc:sldMkLst>
        <pc:spChg chg="del">
          <ac:chgData name="chen yi liu" userId="a3cd0a02b8da6efc" providerId="LiveId" clId="{894B9522-CE87-4AF2-B583-6734AF7B0B70}" dt="2021-05-30T20:05:02.812" v="9458" actId="478"/>
          <ac:spMkLst>
            <pc:docMk/>
            <pc:sldMk cId="3439017154" sldId="299"/>
            <ac:spMk id="2" creationId="{9E1E5F3A-5330-4602-85C9-11A47F324D75}"/>
          </ac:spMkLst>
        </pc:spChg>
        <pc:spChg chg="add mod">
          <ac:chgData name="chen yi liu" userId="a3cd0a02b8da6efc" providerId="LiveId" clId="{894B9522-CE87-4AF2-B583-6734AF7B0B70}" dt="2021-05-31T09:18:02.991" v="17766" actId="20577"/>
          <ac:spMkLst>
            <pc:docMk/>
            <pc:sldMk cId="3439017154" sldId="299"/>
            <ac:spMk id="3" creationId="{079121F7-16FF-4BF0-8D64-0DD813DBCC13}"/>
          </ac:spMkLst>
        </pc:spChg>
        <pc:spChg chg="del">
          <ac:chgData name="chen yi liu" userId="a3cd0a02b8da6efc" providerId="LiveId" clId="{894B9522-CE87-4AF2-B583-6734AF7B0B70}" dt="2021-05-30T20:05:01" v="9457" actId="478"/>
          <ac:spMkLst>
            <pc:docMk/>
            <pc:sldMk cId="3439017154" sldId="299"/>
            <ac:spMk id="3" creationId="{ADDE4B80-1712-4EF6-94FE-E710DF8243B1}"/>
          </ac:spMkLst>
        </pc:spChg>
        <pc:spChg chg="add mod">
          <ac:chgData name="chen yi liu" userId="a3cd0a02b8da6efc" providerId="LiveId" clId="{894B9522-CE87-4AF2-B583-6734AF7B0B70}" dt="2021-05-30T23:29:56.483" v="16263" actId="20577"/>
          <ac:spMkLst>
            <pc:docMk/>
            <pc:sldMk cId="3439017154" sldId="299"/>
            <ac:spMk id="5" creationId="{1F50F4FF-416D-4FE3-985D-BF10BF6C0C0B}"/>
          </ac:spMkLst>
        </pc:spChg>
        <pc:picChg chg="add del mod">
          <ac:chgData name="chen yi liu" userId="a3cd0a02b8da6efc" providerId="LiveId" clId="{894B9522-CE87-4AF2-B583-6734AF7B0B70}" dt="2021-05-30T20:12:55.558" v="9683" actId="478"/>
          <ac:picMkLst>
            <pc:docMk/>
            <pc:sldMk cId="3439017154" sldId="299"/>
            <ac:picMk id="7" creationId="{171608B9-7A99-4A55-BE0B-64B7A984720E}"/>
          </ac:picMkLst>
        </pc:picChg>
      </pc:sldChg>
      <pc:sldChg chg="addSp delSp modSp new mod">
        <pc:chgData name="chen yi liu" userId="a3cd0a02b8da6efc" providerId="LiveId" clId="{894B9522-CE87-4AF2-B583-6734AF7B0B70}" dt="2021-05-31T09:18:07.822" v="17770" actId="20577"/>
        <pc:sldMkLst>
          <pc:docMk/>
          <pc:sldMk cId="2158785923" sldId="300"/>
        </pc:sldMkLst>
        <pc:spChg chg="del">
          <ac:chgData name="chen yi liu" userId="a3cd0a02b8da6efc" providerId="LiveId" clId="{894B9522-CE87-4AF2-B583-6734AF7B0B70}" dt="2021-05-30T20:12:58.438" v="9685" actId="478"/>
          <ac:spMkLst>
            <pc:docMk/>
            <pc:sldMk cId="2158785923" sldId="300"/>
            <ac:spMk id="2" creationId="{639CC90D-68AF-4CF3-93C5-CBAADD1BD00D}"/>
          </ac:spMkLst>
        </pc:spChg>
        <pc:spChg chg="del">
          <ac:chgData name="chen yi liu" userId="a3cd0a02b8da6efc" providerId="LiveId" clId="{894B9522-CE87-4AF2-B583-6734AF7B0B70}" dt="2021-05-30T20:12:59.247" v="9686" actId="478"/>
          <ac:spMkLst>
            <pc:docMk/>
            <pc:sldMk cId="2158785923" sldId="300"/>
            <ac:spMk id="3" creationId="{226A2B5D-326B-4F99-9DDB-BD466C43F84C}"/>
          </ac:spMkLst>
        </pc:spChg>
        <pc:spChg chg="add mod">
          <ac:chgData name="chen yi liu" userId="a3cd0a02b8da6efc" providerId="LiveId" clId="{894B9522-CE87-4AF2-B583-6734AF7B0B70}" dt="2021-05-31T09:18:07.822" v="17770" actId="20577"/>
          <ac:spMkLst>
            <pc:docMk/>
            <pc:sldMk cId="2158785923" sldId="300"/>
            <ac:spMk id="3" creationId="{A8C5D02A-0CB4-490B-9B8E-26CB52888FA3}"/>
          </ac:spMkLst>
        </pc:spChg>
        <pc:picChg chg="add mod">
          <ac:chgData name="chen yi liu" userId="a3cd0a02b8da6efc" providerId="LiveId" clId="{894B9522-CE87-4AF2-B583-6734AF7B0B70}" dt="2021-05-30T23:30:03.906" v="16264" actId="1076"/>
          <ac:picMkLst>
            <pc:docMk/>
            <pc:sldMk cId="2158785923" sldId="300"/>
            <ac:picMk id="5" creationId="{FDBB7D3D-E321-4F5C-8097-D573D66625A2}"/>
          </ac:picMkLst>
        </pc:picChg>
      </pc:sldChg>
      <pc:sldChg chg="addSp delSp modSp new mod">
        <pc:chgData name="chen yi liu" userId="a3cd0a02b8da6efc" providerId="LiveId" clId="{894B9522-CE87-4AF2-B583-6734AF7B0B70}" dt="2021-05-31T09:18:11.621" v="17774" actId="20577"/>
        <pc:sldMkLst>
          <pc:docMk/>
          <pc:sldMk cId="1119636642" sldId="301"/>
        </pc:sldMkLst>
        <pc:spChg chg="del">
          <ac:chgData name="chen yi liu" userId="a3cd0a02b8da6efc" providerId="LiveId" clId="{894B9522-CE87-4AF2-B583-6734AF7B0B70}" dt="2021-05-30T20:13:40.209" v="9687" actId="478"/>
          <ac:spMkLst>
            <pc:docMk/>
            <pc:sldMk cId="1119636642" sldId="301"/>
            <ac:spMk id="2" creationId="{27175911-2342-4BD8-853F-E2895AFDFC27}"/>
          </ac:spMkLst>
        </pc:spChg>
        <pc:spChg chg="add mod">
          <ac:chgData name="chen yi liu" userId="a3cd0a02b8da6efc" providerId="LiveId" clId="{894B9522-CE87-4AF2-B583-6734AF7B0B70}" dt="2021-05-31T09:18:11.621" v="17774" actId="20577"/>
          <ac:spMkLst>
            <pc:docMk/>
            <pc:sldMk cId="1119636642" sldId="301"/>
            <ac:spMk id="3" creationId="{B0BE0888-60AA-4BA7-85E6-B7DD61D0D169}"/>
          </ac:spMkLst>
        </pc:spChg>
        <pc:spChg chg="del">
          <ac:chgData name="chen yi liu" userId="a3cd0a02b8da6efc" providerId="LiveId" clId="{894B9522-CE87-4AF2-B583-6734AF7B0B70}" dt="2021-05-30T20:13:41.017" v="9688" actId="478"/>
          <ac:spMkLst>
            <pc:docMk/>
            <pc:sldMk cId="1119636642" sldId="301"/>
            <ac:spMk id="3" creationId="{C7585A33-C631-4881-9055-BACC4B8E35C3}"/>
          </ac:spMkLst>
        </pc:spChg>
        <pc:spChg chg="add mod">
          <ac:chgData name="chen yi liu" userId="a3cd0a02b8da6efc" providerId="LiveId" clId="{894B9522-CE87-4AF2-B583-6734AF7B0B70}" dt="2021-05-30T23:32:05.220" v="16400" actId="20577"/>
          <ac:spMkLst>
            <pc:docMk/>
            <pc:sldMk cId="1119636642" sldId="301"/>
            <ac:spMk id="5" creationId="{C5CD004D-2750-4D92-A926-C3995AF82A65}"/>
          </ac:spMkLst>
        </pc:spChg>
      </pc:sldChg>
      <pc:sldChg chg="addSp delSp modSp new mod">
        <pc:chgData name="chen yi liu" userId="a3cd0a02b8da6efc" providerId="LiveId" clId="{894B9522-CE87-4AF2-B583-6734AF7B0B70}" dt="2021-05-31T09:18:14.618" v="17778" actId="20577"/>
        <pc:sldMkLst>
          <pc:docMk/>
          <pc:sldMk cId="2600471626" sldId="302"/>
        </pc:sldMkLst>
        <pc:spChg chg="del">
          <ac:chgData name="chen yi liu" userId="a3cd0a02b8da6efc" providerId="LiveId" clId="{894B9522-CE87-4AF2-B583-6734AF7B0B70}" dt="2021-05-30T20:26:36.023" v="9993" actId="478"/>
          <ac:spMkLst>
            <pc:docMk/>
            <pc:sldMk cId="2600471626" sldId="302"/>
            <ac:spMk id="2" creationId="{AEDEEFE7-460A-4CA5-A3AA-D19A1D3F7F35}"/>
          </ac:spMkLst>
        </pc:spChg>
        <pc:spChg chg="del">
          <ac:chgData name="chen yi liu" userId="a3cd0a02b8da6efc" providerId="LiveId" clId="{894B9522-CE87-4AF2-B583-6734AF7B0B70}" dt="2021-05-30T20:26:36.579" v="9994" actId="478"/>
          <ac:spMkLst>
            <pc:docMk/>
            <pc:sldMk cId="2600471626" sldId="302"/>
            <ac:spMk id="3" creationId="{239C7665-53D3-4468-B218-13C4995DA5B2}"/>
          </ac:spMkLst>
        </pc:spChg>
        <pc:spChg chg="add mod">
          <ac:chgData name="chen yi liu" userId="a3cd0a02b8da6efc" providerId="LiveId" clId="{894B9522-CE87-4AF2-B583-6734AF7B0B70}" dt="2021-05-31T09:18:14.618" v="17778" actId="20577"/>
          <ac:spMkLst>
            <pc:docMk/>
            <pc:sldMk cId="2600471626" sldId="302"/>
            <ac:spMk id="4" creationId="{18C902C4-2A20-4A2C-99DA-9916DB275D91}"/>
          </ac:spMkLst>
        </pc:spChg>
        <pc:spChg chg="add mod">
          <ac:chgData name="chen yi liu" userId="a3cd0a02b8da6efc" providerId="LiveId" clId="{894B9522-CE87-4AF2-B583-6734AF7B0B70}" dt="2021-05-30T23:35:37.071" v="16471" actId="113"/>
          <ac:spMkLst>
            <pc:docMk/>
            <pc:sldMk cId="2600471626" sldId="302"/>
            <ac:spMk id="5" creationId="{F2565070-64D4-4BE4-8C52-F14249D0CC77}"/>
          </ac:spMkLst>
        </pc:spChg>
        <pc:spChg chg="add del mod">
          <ac:chgData name="chen yi liu" userId="a3cd0a02b8da6efc" providerId="LiveId" clId="{894B9522-CE87-4AF2-B583-6734AF7B0B70}" dt="2021-05-30T23:35:24.284" v="16465" actId="478"/>
          <ac:spMkLst>
            <pc:docMk/>
            <pc:sldMk cId="2600471626" sldId="302"/>
            <ac:spMk id="7" creationId="{2201C507-E1BA-42CD-B297-320749A0DCF7}"/>
          </ac:spMkLst>
        </pc:spChg>
      </pc:sldChg>
      <pc:sldChg chg="addSp delSp modSp new del mod">
        <pc:chgData name="chen yi liu" userId="a3cd0a02b8da6efc" providerId="LiveId" clId="{894B9522-CE87-4AF2-B583-6734AF7B0B70}" dt="2021-05-30T23:37:09.760" v="16529" actId="47"/>
        <pc:sldMkLst>
          <pc:docMk/>
          <pc:sldMk cId="2774600976" sldId="303"/>
        </pc:sldMkLst>
        <pc:spChg chg="del">
          <ac:chgData name="chen yi liu" userId="a3cd0a02b8da6efc" providerId="LiveId" clId="{894B9522-CE87-4AF2-B583-6734AF7B0B70}" dt="2021-05-30T20:32:15.598" v="10172" actId="478"/>
          <ac:spMkLst>
            <pc:docMk/>
            <pc:sldMk cId="2774600976" sldId="303"/>
            <ac:spMk id="2" creationId="{6A6846D1-D713-4D14-918C-482CA4ABF252}"/>
          </ac:spMkLst>
        </pc:spChg>
        <pc:spChg chg="add mod">
          <ac:chgData name="chen yi liu" userId="a3cd0a02b8da6efc" providerId="LiveId" clId="{894B9522-CE87-4AF2-B583-6734AF7B0B70}" dt="2021-05-30T23:09:10.984" v="15277"/>
          <ac:spMkLst>
            <pc:docMk/>
            <pc:sldMk cId="2774600976" sldId="303"/>
            <ac:spMk id="3" creationId="{0C152AB0-31D5-4344-8251-7FF40CB23129}"/>
          </ac:spMkLst>
        </pc:spChg>
        <pc:spChg chg="del">
          <ac:chgData name="chen yi liu" userId="a3cd0a02b8da6efc" providerId="LiveId" clId="{894B9522-CE87-4AF2-B583-6734AF7B0B70}" dt="2021-05-30T20:32:16.521" v="10173" actId="478"/>
          <ac:spMkLst>
            <pc:docMk/>
            <pc:sldMk cId="2774600976" sldId="303"/>
            <ac:spMk id="3" creationId="{1418D6DA-4D79-460A-97C2-8D3A79AFB2CD}"/>
          </ac:spMkLst>
        </pc:spChg>
        <pc:picChg chg="add mod">
          <ac:chgData name="chen yi liu" userId="a3cd0a02b8da6efc" providerId="LiveId" clId="{894B9522-CE87-4AF2-B583-6734AF7B0B70}" dt="2021-05-30T20:32:17.762" v="10174" actId="1076"/>
          <ac:picMkLst>
            <pc:docMk/>
            <pc:sldMk cId="2774600976" sldId="303"/>
            <ac:picMk id="5" creationId="{5FBDB5F0-5F33-405A-8EF9-F0007B6B79CD}"/>
          </ac:picMkLst>
        </pc:picChg>
      </pc:sldChg>
      <pc:sldChg chg="addSp delSp modSp new mod">
        <pc:chgData name="chen yi liu" userId="a3cd0a02b8da6efc" providerId="LiveId" clId="{894B9522-CE87-4AF2-B583-6734AF7B0B70}" dt="2021-05-31T09:18:23.656" v="17788" actId="20577"/>
        <pc:sldMkLst>
          <pc:docMk/>
          <pc:sldMk cId="2609552533" sldId="304"/>
        </pc:sldMkLst>
        <pc:spChg chg="del">
          <ac:chgData name="chen yi liu" userId="a3cd0a02b8da6efc" providerId="LiveId" clId="{894B9522-CE87-4AF2-B583-6734AF7B0B70}" dt="2021-05-30T20:32:39.501" v="10178" actId="478"/>
          <ac:spMkLst>
            <pc:docMk/>
            <pc:sldMk cId="2609552533" sldId="304"/>
            <ac:spMk id="2" creationId="{DF968DF9-017B-46B7-B54D-37573954E7A3}"/>
          </ac:spMkLst>
        </pc:spChg>
        <pc:spChg chg="del">
          <ac:chgData name="chen yi liu" userId="a3cd0a02b8da6efc" providerId="LiveId" clId="{894B9522-CE87-4AF2-B583-6734AF7B0B70}" dt="2021-05-30T20:32:40.515" v="10179" actId="478"/>
          <ac:spMkLst>
            <pc:docMk/>
            <pc:sldMk cId="2609552533" sldId="304"/>
            <ac:spMk id="3" creationId="{AD5E072B-CFE7-407B-9FF7-9526C2727BBB}"/>
          </ac:spMkLst>
        </pc:spChg>
        <pc:spChg chg="add mod">
          <ac:chgData name="chen yi liu" userId="a3cd0a02b8da6efc" providerId="LiveId" clId="{894B9522-CE87-4AF2-B583-6734AF7B0B70}" dt="2021-05-31T09:18:23.656" v="17788" actId="20577"/>
          <ac:spMkLst>
            <pc:docMk/>
            <pc:sldMk cId="2609552533" sldId="304"/>
            <ac:spMk id="3" creationId="{EA8BBC26-1142-4C9A-AC75-99447562EA02}"/>
          </ac:spMkLst>
        </pc:spChg>
        <pc:spChg chg="add mod">
          <ac:chgData name="chen yi liu" userId="a3cd0a02b8da6efc" providerId="LiveId" clId="{894B9522-CE87-4AF2-B583-6734AF7B0B70}" dt="2021-05-31T09:13:38.408" v="17580" actId="1076"/>
          <ac:spMkLst>
            <pc:docMk/>
            <pc:sldMk cId="2609552533" sldId="304"/>
            <ac:spMk id="5" creationId="{B063BBF7-9666-4222-A8ED-CFF8A4E843BB}"/>
          </ac:spMkLst>
        </pc:spChg>
      </pc:sldChg>
      <pc:sldChg chg="addSp delSp modSp new mod">
        <pc:chgData name="chen yi liu" userId="a3cd0a02b8da6efc" providerId="LiveId" clId="{894B9522-CE87-4AF2-B583-6734AF7B0B70}" dt="2021-05-31T09:18:26.671" v="17792" actId="20577"/>
        <pc:sldMkLst>
          <pc:docMk/>
          <pc:sldMk cId="2665377468" sldId="305"/>
        </pc:sldMkLst>
        <pc:spChg chg="del">
          <ac:chgData name="chen yi liu" userId="a3cd0a02b8da6efc" providerId="LiveId" clId="{894B9522-CE87-4AF2-B583-6734AF7B0B70}" dt="2021-05-31T09:12:34.938" v="17495" actId="478"/>
          <ac:spMkLst>
            <pc:docMk/>
            <pc:sldMk cId="2665377468" sldId="305"/>
            <ac:spMk id="2" creationId="{7032A9D0-543B-4106-9B1C-D2781F4DE923}"/>
          </ac:spMkLst>
        </pc:spChg>
        <pc:spChg chg="del">
          <ac:chgData name="chen yi liu" userId="a3cd0a02b8da6efc" providerId="LiveId" clId="{894B9522-CE87-4AF2-B583-6734AF7B0B70}" dt="2021-05-31T09:12:34.489" v="17494" actId="478"/>
          <ac:spMkLst>
            <pc:docMk/>
            <pc:sldMk cId="2665377468" sldId="305"/>
            <ac:spMk id="3" creationId="{630718D3-3AE6-4F17-B49F-8D74FD7613F2}"/>
          </ac:spMkLst>
        </pc:spChg>
        <pc:spChg chg="add mod">
          <ac:chgData name="chen yi liu" userId="a3cd0a02b8da6efc" providerId="LiveId" clId="{894B9522-CE87-4AF2-B583-6734AF7B0B70}" dt="2021-05-31T09:13:20.837" v="17579" actId="20577"/>
          <ac:spMkLst>
            <pc:docMk/>
            <pc:sldMk cId="2665377468" sldId="305"/>
            <ac:spMk id="5" creationId="{C742A315-6D1D-4CBB-8E25-FD6181F8A143}"/>
          </ac:spMkLst>
        </pc:spChg>
        <pc:spChg chg="add mod">
          <ac:chgData name="chen yi liu" userId="a3cd0a02b8da6efc" providerId="LiveId" clId="{894B9522-CE87-4AF2-B583-6734AF7B0B70}" dt="2021-05-31T09:18:26.671" v="17792" actId="20577"/>
          <ac:spMkLst>
            <pc:docMk/>
            <pc:sldMk cId="2665377468" sldId="305"/>
            <ac:spMk id="6" creationId="{F6F4B0C8-C67B-40CB-9BF5-BC15D359868B}"/>
          </ac:spMkLst>
        </pc:spChg>
      </pc:sldChg>
      <pc:sldChg chg="addSp delSp modSp new mod">
        <pc:chgData name="chen yi liu" userId="a3cd0a02b8da6efc" providerId="LiveId" clId="{894B9522-CE87-4AF2-B583-6734AF7B0B70}" dt="2021-05-31T10:34:47.168" v="18126" actId="5793"/>
        <pc:sldMkLst>
          <pc:docMk/>
          <pc:sldMk cId="3998746803" sldId="306"/>
        </pc:sldMkLst>
        <pc:spChg chg="del">
          <ac:chgData name="chen yi liu" userId="a3cd0a02b8da6efc" providerId="LiveId" clId="{894B9522-CE87-4AF2-B583-6734AF7B0B70}" dt="2021-05-30T20:42:44.896" v="10318" actId="478"/>
          <ac:spMkLst>
            <pc:docMk/>
            <pc:sldMk cId="3998746803" sldId="306"/>
            <ac:spMk id="2" creationId="{5F2E17CB-8336-4BAF-88CA-410646A01632}"/>
          </ac:spMkLst>
        </pc:spChg>
        <pc:spChg chg="del">
          <ac:chgData name="chen yi liu" userId="a3cd0a02b8da6efc" providerId="LiveId" clId="{894B9522-CE87-4AF2-B583-6734AF7B0B70}" dt="2021-05-30T20:42:45.388" v="10319" actId="478"/>
          <ac:spMkLst>
            <pc:docMk/>
            <pc:sldMk cId="3998746803" sldId="306"/>
            <ac:spMk id="3" creationId="{7F76E2C9-518C-4C30-AFC8-39811A914B48}"/>
          </ac:spMkLst>
        </pc:spChg>
        <pc:spChg chg="add mod">
          <ac:chgData name="chen yi liu" userId="a3cd0a02b8da6efc" providerId="LiveId" clId="{894B9522-CE87-4AF2-B583-6734AF7B0B70}" dt="2021-05-31T10:34:47.168" v="18126" actId="5793"/>
          <ac:spMkLst>
            <pc:docMk/>
            <pc:sldMk cId="3998746803" sldId="306"/>
            <ac:spMk id="5" creationId="{419F3A44-63B1-4F25-A82D-14A44BB412C3}"/>
          </ac:spMkLst>
        </pc:spChg>
      </pc:sldChg>
      <pc:sldChg chg="addSp delSp modSp new mod">
        <pc:chgData name="chen yi liu" userId="a3cd0a02b8da6efc" providerId="LiveId" clId="{894B9522-CE87-4AF2-B583-6734AF7B0B70}" dt="2021-05-31T10:26:38.498" v="18066" actId="20577"/>
        <pc:sldMkLst>
          <pc:docMk/>
          <pc:sldMk cId="3268587814" sldId="307"/>
        </pc:sldMkLst>
        <pc:spChg chg="del">
          <ac:chgData name="chen yi liu" userId="a3cd0a02b8da6efc" providerId="LiveId" clId="{894B9522-CE87-4AF2-B583-6734AF7B0B70}" dt="2021-05-30T21:11:17.066" v="11727" actId="478"/>
          <ac:spMkLst>
            <pc:docMk/>
            <pc:sldMk cId="3268587814" sldId="307"/>
            <ac:spMk id="2" creationId="{FA8EE44A-796D-4F05-867C-445A56E2B85A}"/>
          </ac:spMkLst>
        </pc:spChg>
        <pc:spChg chg="del">
          <ac:chgData name="chen yi liu" userId="a3cd0a02b8da6efc" providerId="LiveId" clId="{894B9522-CE87-4AF2-B583-6734AF7B0B70}" dt="2021-05-30T21:11:17.478" v="11728" actId="478"/>
          <ac:spMkLst>
            <pc:docMk/>
            <pc:sldMk cId="3268587814" sldId="307"/>
            <ac:spMk id="3" creationId="{1A762943-F2F4-4F9A-A696-CB04155A2F1E}"/>
          </ac:spMkLst>
        </pc:spChg>
        <pc:spChg chg="add del mod">
          <ac:chgData name="chen yi liu" userId="a3cd0a02b8da6efc" providerId="LiveId" clId="{894B9522-CE87-4AF2-B583-6734AF7B0B70}" dt="2021-05-30T21:13:43.277" v="11773" actId="478"/>
          <ac:spMkLst>
            <pc:docMk/>
            <pc:sldMk cId="3268587814" sldId="307"/>
            <ac:spMk id="4" creationId="{6276575D-D19F-4F1D-B3A7-74788E493442}"/>
          </ac:spMkLst>
        </pc:spChg>
        <pc:spChg chg="add mod">
          <ac:chgData name="chen yi liu" userId="a3cd0a02b8da6efc" providerId="LiveId" clId="{894B9522-CE87-4AF2-B583-6734AF7B0B70}" dt="2021-05-30T22:16:37.170" v="13649" actId="20577"/>
          <ac:spMkLst>
            <pc:docMk/>
            <pc:sldMk cId="3268587814" sldId="307"/>
            <ac:spMk id="5" creationId="{4744F62B-9F9B-44B7-98BD-B2B0648EBA07}"/>
          </ac:spMkLst>
        </pc:spChg>
        <pc:spChg chg="add mod">
          <ac:chgData name="chen yi liu" userId="a3cd0a02b8da6efc" providerId="LiveId" clId="{894B9522-CE87-4AF2-B583-6734AF7B0B70}" dt="2021-05-30T21:31:16.756" v="12204" actId="20577"/>
          <ac:spMkLst>
            <pc:docMk/>
            <pc:sldMk cId="3268587814" sldId="307"/>
            <ac:spMk id="7" creationId="{8A35CAF1-3CAC-4780-BABA-DCDA8831B844}"/>
          </ac:spMkLst>
        </pc:spChg>
        <pc:spChg chg="add mod">
          <ac:chgData name="chen yi liu" userId="a3cd0a02b8da6efc" providerId="LiveId" clId="{894B9522-CE87-4AF2-B583-6734AF7B0B70}" dt="2021-05-31T10:26:38.498" v="18066" actId="20577"/>
          <ac:spMkLst>
            <pc:docMk/>
            <pc:sldMk cId="3268587814" sldId="307"/>
            <ac:spMk id="8" creationId="{060C61F1-CB64-406F-9F1B-EB2CB9965037}"/>
          </ac:spMkLst>
        </pc:spChg>
      </pc:sldChg>
      <pc:sldChg chg="addSp delSp modSp new del mod">
        <pc:chgData name="chen yi liu" userId="a3cd0a02b8da6efc" providerId="LiveId" clId="{894B9522-CE87-4AF2-B583-6734AF7B0B70}" dt="2021-05-30T21:24:21.582" v="12023" actId="47"/>
        <pc:sldMkLst>
          <pc:docMk/>
          <pc:sldMk cId="2954489082" sldId="308"/>
        </pc:sldMkLst>
        <pc:spChg chg="del mod">
          <ac:chgData name="chen yi liu" userId="a3cd0a02b8da6efc" providerId="LiveId" clId="{894B9522-CE87-4AF2-B583-6734AF7B0B70}" dt="2021-05-30T21:16:28.944" v="11857" actId="478"/>
          <ac:spMkLst>
            <pc:docMk/>
            <pc:sldMk cId="2954489082" sldId="308"/>
            <ac:spMk id="2" creationId="{370AAD1A-2AE1-4FFB-96F6-918A232F697F}"/>
          </ac:spMkLst>
        </pc:spChg>
        <pc:spChg chg="del">
          <ac:chgData name="chen yi liu" userId="a3cd0a02b8da6efc" providerId="LiveId" clId="{894B9522-CE87-4AF2-B583-6734AF7B0B70}" dt="2021-05-30T21:16:26.359" v="11855" actId="478"/>
          <ac:spMkLst>
            <pc:docMk/>
            <pc:sldMk cId="2954489082" sldId="308"/>
            <ac:spMk id="3" creationId="{02B4F896-BE9E-4CFD-A08F-BE5B0027228F}"/>
          </ac:spMkLst>
        </pc:spChg>
        <pc:spChg chg="add del mod">
          <ac:chgData name="chen yi liu" userId="a3cd0a02b8da6efc" providerId="LiveId" clId="{894B9522-CE87-4AF2-B583-6734AF7B0B70}" dt="2021-05-30T21:24:20.891" v="12022" actId="478"/>
          <ac:spMkLst>
            <pc:docMk/>
            <pc:sldMk cId="2954489082" sldId="308"/>
            <ac:spMk id="4" creationId="{6147F14D-7196-44ED-9038-5F5F734A7848}"/>
          </ac:spMkLst>
        </pc:spChg>
      </pc:sldChg>
      <pc:sldChg chg="addSp delSp modSp new mod">
        <pc:chgData name="chen yi liu" userId="a3cd0a02b8da6efc" providerId="LiveId" clId="{894B9522-CE87-4AF2-B583-6734AF7B0B70}" dt="2021-05-30T22:17:08.050" v="13661" actId="20577"/>
        <pc:sldMkLst>
          <pc:docMk/>
          <pc:sldMk cId="1017870332" sldId="309"/>
        </pc:sldMkLst>
        <pc:spChg chg="del">
          <ac:chgData name="chen yi liu" userId="a3cd0a02b8da6efc" providerId="LiveId" clId="{894B9522-CE87-4AF2-B583-6734AF7B0B70}" dt="2021-05-30T21:21:09.684" v="11967" actId="478"/>
          <ac:spMkLst>
            <pc:docMk/>
            <pc:sldMk cId="1017870332" sldId="309"/>
            <ac:spMk id="2" creationId="{A71F8B5C-D5FC-4A9E-94E5-7515E94EA51A}"/>
          </ac:spMkLst>
        </pc:spChg>
        <pc:spChg chg="del">
          <ac:chgData name="chen yi liu" userId="a3cd0a02b8da6efc" providerId="LiveId" clId="{894B9522-CE87-4AF2-B583-6734AF7B0B70}" dt="2021-05-30T21:21:08.681" v="11966" actId="478"/>
          <ac:spMkLst>
            <pc:docMk/>
            <pc:sldMk cId="1017870332" sldId="309"/>
            <ac:spMk id="3" creationId="{90003319-0870-42E1-8C98-76890543B6F2}"/>
          </ac:spMkLst>
        </pc:spChg>
        <pc:spChg chg="add mod">
          <ac:chgData name="chen yi liu" userId="a3cd0a02b8da6efc" providerId="LiveId" clId="{894B9522-CE87-4AF2-B583-6734AF7B0B70}" dt="2021-05-30T22:17:04.514" v="13659" actId="1076"/>
          <ac:spMkLst>
            <pc:docMk/>
            <pc:sldMk cId="1017870332" sldId="309"/>
            <ac:spMk id="4" creationId="{2A41EEF5-7C2F-400A-95D0-92B57F9861D0}"/>
          </ac:spMkLst>
        </pc:spChg>
        <pc:spChg chg="add mod">
          <ac:chgData name="chen yi liu" userId="a3cd0a02b8da6efc" providerId="LiveId" clId="{894B9522-CE87-4AF2-B583-6734AF7B0B70}" dt="2021-05-30T22:17:08.050" v="13661" actId="20577"/>
          <ac:spMkLst>
            <pc:docMk/>
            <pc:sldMk cId="1017870332" sldId="309"/>
            <ac:spMk id="5" creationId="{1F4983E1-689E-4316-AF24-7CFD2838CF54}"/>
          </ac:spMkLst>
        </pc:spChg>
      </pc:sldChg>
      <pc:sldChg chg="addSp delSp modSp new mod">
        <pc:chgData name="chen yi liu" userId="a3cd0a02b8da6efc" providerId="LiveId" clId="{894B9522-CE87-4AF2-B583-6734AF7B0B70}" dt="2021-05-31T09:34:21.082" v="17900" actId="20577"/>
        <pc:sldMkLst>
          <pc:docMk/>
          <pc:sldMk cId="2605468026" sldId="310"/>
        </pc:sldMkLst>
        <pc:spChg chg="del">
          <ac:chgData name="chen yi liu" userId="a3cd0a02b8da6efc" providerId="LiveId" clId="{894B9522-CE87-4AF2-B583-6734AF7B0B70}" dt="2021-05-30T21:38:03.945" v="12412" actId="478"/>
          <ac:spMkLst>
            <pc:docMk/>
            <pc:sldMk cId="2605468026" sldId="310"/>
            <ac:spMk id="2" creationId="{7F20EA45-F24A-4A84-B8A7-B062142A9074}"/>
          </ac:spMkLst>
        </pc:spChg>
        <pc:spChg chg="del">
          <ac:chgData name="chen yi liu" userId="a3cd0a02b8da6efc" providerId="LiveId" clId="{894B9522-CE87-4AF2-B583-6734AF7B0B70}" dt="2021-05-30T21:38:05.046" v="12413" actId="478"/>
          <ac:spMkLst>
            <pc:docMk/>
            <pc:sldMk cId="2605468026" sldId="310"/>
            <ac:spMk id="3" creationId="{87169C28-F8DD-4FA1-97FD-0B368D78D4E6}"/>
          </ac:spMkLst>
        </pc:spChg>
        <pc:spChg chg="add mod">
          <ac:chgData name="chen yi liu" userId="a3cd0a02b8da6efc" providerId="LiveId" clId="{894B9522-CE87-4AF2-B583-6734AF7B0B70}" dt="2021-05-31T09:34:21.082" v="17900" actId="20577"/>
          <ac:spMkLst>
            <pc:docMk/>
            <pc:sldMk cId="2605468026" sldId="310"/>
            <ac:spMk id="5" creationId="{7A0EA9B1-E420-4067-BC58-E5C0D2258426}"/>
          </ac:spMkLst>
        </pc:spChg>
        <pc:spChg chg="add mod">
          <ac:chgData name="chen yi liu" userId="a3cd0a02b8da6efc" providerId="LiveId" clId="{894B9522-CE87-4AF2-B583-6734AF7B0B70}" dt="2021-05-30T22:17:42.237" v="13693" actId="20577"/>
          <ac:spMkLst>
            <pc:docMk/>
            <pc:sldMk cId="2605468026" sldId="310"/>
            <ac:spMk id="6" creationId="{A6423144-B0BF-4CC7-8C62-41E70480F4BF}"/>
          </ac:spMkLst>
        </pc:spChg>
      </pc:sldChg>
      <pc:sldChg chg="addSp delSp modSp new mod">
        <pc:chgData name="chen yi liu" userId="a3cd0a02b8da6efc" providerId="LiveId" clId="{894B9522-CE87-4AF2-B583-6734AF7B0B70}" dt="2021-05-31T09:37:26.413" v="17905" actId="20577"/>
        <pc:sldMkLst>
          <pc:docMk/>
          <pc:sldMk cId="2558172129" sldId="311"/>
        </pc:sldMkLst>
        <pc:spChg chg="del">
          <ac:chgData name="chen yi liu" userId="a3cd0a02b8da6efc" providerId="LiveId" clId="{894B9522-CE87-4AF2-B583-6734AF7B0B70}" dt="2021-05-30T21:40:33.723" v="12466" actId="478"/>
          <ac:spMkLst>
            <pc:docMk/>
            <pc:sldMk cId="2558172129" sldId="311"/>
            <ac:spMk id="2" creationId="{3FBC0DDB-B707-4989-9026-BD335F134A28}"/>
          </ac:spMkLst>
        </pc:spChg>
        <pc:spChg chg="del">
          <ac:chgData name="chen yi liu" userId="a3cd0a02b8da6efc" providerId="LiveId" clId="{894B9522-CE87-4AF2-B583-6734AF7B0B70}" dt="2021-05-30T21:40:35.215" v="12467" actId="478"/>
          <ac:spMkLst>
            <pc:docMk/>
            <pc:sldMk cId="2558172129" sldId="311"/>
            <ac:spMk id="3" creationId="{0B4B4E79-9FDB-40DE-946A-93A2AFB54C04}"/>
          </ac:spMkLst>
        </pc:spChg>
        <pc:spChg chg="add mod">
          <ac:chgData name="chen yi liu" userId="a3cd0a02b8da6efc" providerId="LiveId" clId="{894B9522-CE87-4AF2-B583-6734AF7B0B70}" dt="2021-05-31T09:37:26.413" v="17905" actId="20577"/>
          <ac:spMkLst>
            <pc:docMk/>
            <pc:sldMk cId="2558172129" sldId="311"/>
            <ac:spMk id="4" creationId="{0F163B77-C07D-4222-8821-52EF035A8572}"/>
          </ac:spMkLst>
        </pc:spChg>
        <pc:spChg chg="add mod">
          <ac:chgData name="chen yi liu" userId="a3cd0a02b8da6efc" providerId="LiveId" clId="{894B9522-CE87-4AF2-B583-6734AF7B0B70}" dt="2021-05-30T22:17:54.999" v="13711" actId="20577"/>
          <ac:spMkLst>
            <pc:docMk/>
            <pc:sldMk cId="2558172129" sldId="311"/>
            <ac:spMk id="5" creationId="{5A42995B-8F6F-46C2-A01B-B1529984539B}"/>
          </ac:spMkLst>
        </pc:spChg>
      </pc:sldChg>
      <pc:sldChg chg="addSp delSp modSp new mod">
        <pc:chgData name="chen yi liu" userId="a3cd0a02b8da6efc" providerId="LiveId" clId="{894B9522-CE87-4AF2-B583-6734AF7B0B70}" dt="2021-05-31T09:38:24.583" v="17919" actId="20577"/>
        <pc:sldMkLst>
          <pc:docMk/>
          <pc:sldMk cId="1858302570" sldId="312"/>
        </pc:sldMkLst>
        <pc:spChg chg="del">
          <ac:chgData name="chen yi liu" userId="a3cd0a02b8da6efc" providerId="LiveId" clId="{894B9522-CE87-4AF2-B583-6734AF7B0B70}" dt="2021-05-30T21:44:41.004" v="12572" actId="478"/>
          <ac:spMkLst>
            <pc:docMk/>
            <pc:sldMk cId="1858302570" sldId="312"/>
            <ac:spMk id="2" creationId="{F6F45AAD-A0C7-482A-A11A-B379090AA248}"/>
          </ac:spMkLst>
        </pc:spChg>
        <pc:spChg chg="del">
          <ac:chgData name="chen yi liu" userId="a3cd0a02b8da6efc" providerId="LiveId" clId="{894B9522-CE87-4AF2-B583-6734AF7B0B70}" dt="2021-05-30T21:44:41.766" v="12573" actId="478"/>
          <ac:spMkLst>
            <pc:docMk/>
            <pc:sldMk cId="1858302570" sldId="312"/>
            <ac:spMk id="3" creationId="{ABF4E47E-4DA0-4746-9A51-893083DAC5D9}"/>
          </ac:spMkLst>
        </pc:spChg>
        <pc:spChg chg="add mod">
          <ac:chgData name="chen yi liu" userId="a3cd0a02b8da6efc" providerId="LiveId" clId="{894B9522-CE87-4AF2-B583-6734AF7B0B70}" dt="2021-05-31T09:38:24.583" v="17919" actId="20577"/>
          <ac:spMkLst>
            <pc:docMk/>
            <pc:sldMk cId="1858302570" sldId="312"/>
            <ac:spMk id="5" creationId="{FA8D63F2-1C91-494A-93D0-51450C103C05}"/>
          </ac:spMkLst>
        </pc:spChg>
        <pc:spChg chg="add mod">
          <ac:chgData name="chen yi liu" userId="a3cd0a02b8da6efc" providerId="LiveId" clId="{894B9522-CE87-4AF2-B583-6734AF7B0B70}" dt="2021-05-30T22:18:02.826" v="13720" actId="20577"/>
          <ac:spMkLst>
            <pc:docMk/>
            <pc:sldMk cId="1858302570" sldId="312"/>
            <ac:spMk id="6" creationId="{84F7EB29-0951-4451-AEBE-31DF67385E9A}"/>
          </ac:spMkLst>
        </pc:spChg>
      </pc:sldChg>
      <pc:sldChg chg="addSp delSp modSp new mod">
        <pc:chgData name="chen yi liu" userId="a3cd0a02b8da6efc" providerId="LiveId" clId="{894B9522-CE87-4AF2-B583-6734AF7B0B70}" dt="2021-05-31T09:44:11.217" v="17920" actId="20577"/>
        <pc:sldMkLst>
          <pc:docMk/>
          <pc:sldMk cId="1602663546" sldId="313"/>
        </pc:sldMkLst>
        <pc:spChg chg="del">
          <ac:chgData name="chen yi liu" userId="a3cd0a02b8da6efc" providerId="LiveId" clId="{894B9522-CE87-4AF2-B583-6734AF7B0B70}" dt="2021-05-30T21:54:43.279" v="12882" actId="478"/>
          <ac:spMkLst>
            <pc:docMk/>
            <pc:sldMk cId="1602663546" sldId="313"/>
            <ac:spMk id="2" creationId="{EC6B855E-8CDF-4AAA-9264-1F575FF341FC}"/>
          </ac:spMkLst>
        </pc:spChg>
        <pc:spChg chg="del">
          <ac:chgData name="chen yi liu" userId="a3cd0a02b8da6efc" providerId="LiveId" clId="{894B9522-CE87-4AF2-B583-6734AF7B0B70}" dt="2021-05-30T21:54:43.872" v="12883" actId="478"/>
          <ac:spMkLst>
            <pc:docMk/>
            <pc:sldMk cId="1602663546" sldId="313"/>
            <ac:spMk id="3" creationId="{C97959AA-A816-4E4E-B7CF-88887C54ECB7}"/>
          </ac:spMkLst>
        </pc:spChg>
        <pc:spChg chg="add mod">
          <ac:chgData name="chen yi liu" userId="a3cd0a02b8da6efc" providerId="LiveId" clId="{894B9522-CE87-4AF2-B583-6734AF7B0B70}" dt="2021-05-31T09:44:11.217" v="17920" actId="20577"/>
          <ac:spMkLst>
            <pc:docMk/>
            <pc:sldMk cId="1602663546" sldId="313"/>
            <ac:spMk id="4" creationId="{042D866A-AE15-4403-B8AB-ED6015C191AB}"/>
          </ac:spMkLst>
        </pc:spChg>
        <pc:spChg chg="add mod">
          <ac:chgData name="chen yi liu" userId="a3cd0a02b8da6efc" providerId="LiveId" clId="{894B9522-CE87-4AF2-B583-6734AF7B0B70}" dt="2021-05-30T22:18:24.016" v="13756" actId="20577"/>
          <ac:spMkLst>
            <pc:docMk/>
            <pc:sldMk cId="1602663546" sldId="313"/>
            <ac:spMk id="5" creationId="{C0E8FA90-D11A-4A89-9448-3CD3ECF5643D}"/>
          </ac:spMkLst>
        </pc:spChg>
      </pc:sldChg>
      <pc:sldChg chg="new del">
        <pc:chgData name="chen yi liu" userId="a3cd0a02b8da6efc" providerId="LiveId" clId="{894B9522-CE87-4AF2-B583-6734AF7B0B70}" dt="2021-05-30T21:48:36.017" v="12682" actId="47"/>
        <pc:sldMkLst>
          <pc:docMk/>
          <pc:sldMk cId="3169438727" sldId="313"/>
        </pc:sldMkLst>
      </pc:sldChg>
      <pc:sldChg chg="addSp delSp modSp new mod">
        <pc:chgData name="chen yi liu" userId="a3cd0a02b8da6efc" providerId="LiveId" clId="{894B9522-CE87-4AF2-B583-6734AF7B0B70}" dt="2021-05-31T10:30:55.563" v="18115" actId="20577"/>
        <pc:sldMkLst>
          <pc:docMk/>
          <pc:sldMk cId="4158893096" sldId="314"/>
        </pc:sldMkLst>
        <pc:spChg chg="del">
          <ac:chgData name="chen yi liu" userId="a3cd0a02b8da6efc" providerId="LiveId" clId="{894B9522-CE87-4AF2-B583-6734AF7B0B70}" dt="2021-05-30T22:04:08.284" v="13222" actId="478"/>
          <ac:spMkLst>
            <pc:docMk/>
            <pc:sldMk cId="4158893096" sldId="314"/>
            <ac:spMk id="2" creationId="{F21750BA-2820-4BFC-B7F2-DFDD9189C5F2}"/>
          </ac:spMkLst>
        </pc:spChg>
        <pc:spChg chg="del">
          <ac:chgData name="chen yi liu" userId="a3cd0a02b8da6efc" providerId="LiveId" clId="{894B9522-CE87-4AF2-B583-6734AF7B0B70}" dt="2021-05-30T22:04:09.426" v="13223" actId="478"/>
          <ac:spMkLst>
            <pc:docMk/>
            <pc:sldMk cId="4158893096" sldId="314"/>
            <ac:spMk id="3" creationId="{4AA977D8-854A-405A-BAD3-E655EE275253}"/>
          </ac:spMkLst>
        </pc:spChg>
        <pc:spChg chg="add mod">
          <ac:chgData name="chen yi liu" userId="a3cd0a02b8da6efc" providerId="LiveId" clId="{894B9522-CE87-4AF2-B583-6734AF7B0B70}" dt="2021-05-31T10:30:55.563" v="18115" actId="20577"/>
          <ac:spMkLst>
            <pc:docMk/>
            <pc:sldMk cId="4158893096" sldId="314"/>
            <ac:spMk id="4" creationId="{F875EE64-9648-48CB-8851-B4508F0CDC87}"/>
          </ac:spMkLst>
        </pc:spChg>
        <pc:spChg chg="add mod">
          <ac:chgData name="chen yi liu" userId="a3cd0a02b8da6efc" providerId="LiveId" clId="{894B9522-CE87-4AF2-B583-6734AF7B0B70}" dt="2021-05-30T22:06:04.801" v="13309" actId="20577"/>
          <ac:spMkLst>
            <pc:docMk/>
            <pc:sldMk cId="4158893096" sldId="314"/>
            <ac:spMk id="5" creationId="{78C7EDFE-3919-44F1-9419-8936149CDF9A}"/>
          </ac:spMkLst>
        </pc:spChg>
        <pc:spChg chg="add mod">
          <ac:chgData name="chen yi liu" userId="a3cd0a02b8da6efc" providerId="LiveId" clId="{894B9522-CE87-4AF2-B583-6734AF7B0B70}" dt="2021-05-30T22:18:48.627" v="13783" actId="20577"/>
          <ac:spMkLst>
            <pc:docMk/>
            <pc:sldMk cId="4158893096" sldId="314"/>
            <ac:spMk id="6" creationId="{0041FE42-947F-4DCA-A6BE-811BF5E769BD}"/>
          </ac:spMkLst>
        </pc:spChg>
      </pc:sldChg>
      <pc:sldChg chg="addSp delSp modSp new mod">
        <pc:chgData name="chen yi liu" userId="a3cd0a02b8da6efc" providerId="LiveId" clId="{894B9522-CE87-4AF2-B583-6734AF7B0B70}" dt="2021-05-31T10:15:56.327" v="17999" actId="20577"/>
        <pc:sldMkLst>
          <pc:docMk/>
          <pc:sldMk cId="2365512383" sldId="315"/>
        </pc:sldMkLst>
        <pc:spChg chg="del">
          <ac:chgData name="chen yi liu" userId="a3cd0a02b8da6efc" providerId="LiveId" clId="{894B9522-CE87-4AF2-B583-6734AF7B0B70}" dt="2021-05-30T22:23:16.599" v="13895" actId="478"/>
          <ac:spMkLst>
            <pc:docMk/>
            <pc:sldMk cId="2365512383" sldId="315"/>
            <ac:spMk id="2" creationId="{6B9840CE-7C48-4753-8CC2-A47EFDB0DF06}"/>
          </ac:spMkLst>
        </pc:spChg>
        <pc:spChg chg="del">
          <ac:chgData name="chen yi liu" userId="a3cd0a02b8da6efc" providerId="LiveId" clId="{894B9522-CE87-4AF2-B583-6734AF7B0B70}" dt="2021-05-30T22:23:14.509" v="13893" actId="478"/>
          <ac:spMkLst>
            <pc:docMk/>
            <pc:sldMk cId="2365512383" sldId="315"/>
            <ac:spMk id="3" creationId="{65582C9A-5339-443D-8CB0-C8FD1C80D427}"/>
          </ac:spMkLst>
        </pc:spChg>
        <pc:spChg chg="add mod">
          <ac:chgData name="chen yi liu" userId="a3cd0a02b8da6efc" providerId="LiveId" clId="{894B9522-CE87-4AF2-B583-6734AF7B0B70}" dt="2021-05-31T10:15:56.327" v="17999" actId="20577"/>
          <ac:spMkLst>
            <pc:docMk/>
            <pc:sldMk cId="2365512383" sldId="315"/>
            <ac:spMk id="5" creationId="{EBEE045E-8202-45C1-9EBE-3A3ACA2846ED}"/>
          </ac:spMkLst>
        </pc:spChg>
        <pc:spChg chg="add del mod">
          <ac:chgData name="chen yi liu" userId="a3cd0a02b8da6efc" providerId="LiveId" clId="{894B9522-CE87-4AF2-B583-6734AF7B0B70}" dt="2021-05-30T23:04:17.231" v="15096" actId="478"/>
          <ac:spMkLst>
            <pc:docMk/>
            <pc:sldMk cId="2365512383" sldId="315"/>
            <ac:spMk id="6" creationId="{AD2CE34C-18AC-4B3E-86FB-7D4E8AB1A8C5}"/>
          </ac:spMkLst>
        </pc:spChg>
        <pc:spChg chg="add mod">
          <ac:chgData name="chen yi liu" userId="a3cd0a02b8da6efc" providerId="LiveId" clId="{894B9522-CE87-4AF2-B583-6734AF7B0B70}" dt="2021-05-31T09:14:55.145" v="17584" actId="20577"/>
          <ac:spMkLst>
            <pc:docMk/>
            <pc:sldMk cId="2365512383" sldId="315"/>
            <ac:spMk id="8" creationId="{3F62A494-C379-446B-B1D5-BEC7D8AD80AA}"/>
          </ac:spMkLst>
        </pc:spChg>
        <pc:picChg chg="add del mod">
          <ac:chgData name="chen yi liu" userId="a3cd0a02b8da6efc" providerId="LiveId" clId="{894B9522-CE87-4AF2-B583-6734AF7B0B70}" dt="2021-05-30T22:29:26.610" v="14003" actId="478"/>
          <ac:picMkLst>
            <pc:docMk/>
            <pc:sldMk cId="2365512383" sldId="315"/>
            <ac:picMk id="7" creationId="{67332F50-468D-452B-B4D8-AC1DF4478B6A}"/>
          </ac:picMkLst>
        </pc:picChg>
      </pc:sldChg>
      <pc:sldChg chg="addSp delSp modSp new mod">
        <pc:chgData name="chen yi liu" userId="a3cd0a02b8da6efc" providerId="LiveId" clId="{894B9522-CE87-4AF2-B583-6734AF7B0B70}" dt="2021-05-31T09:15:19.073" v="17604" actId="20577"/>
        <pc:sldMkLst>
          <pc:docMk/>
          <pc:sldMk cId="824273659" sldId="316"/>
        </pc:sldMkLst>
        <pc:spChg chg="del">
          <ac:chgData name="chen yi liu" userId="a3cd0a02b8da6efc" providerId="LiveId" clId="{894B9522-CE87-4AF2-B583-6734AF7B0B70}" dt="2021-05-30T22:31:07.129" v="14046" actId="478"/>
          <ac:spMkLst>
            <pc:docMk/>
            <pc:sldMk cId="824273659" sldId="316"/>
            <ac:spMk id="2" creationId="{F211A3B2-A43A-42FB-8372-C31F504566B8}"/>
          </ac:spMkLst>
        </pc:spChg>
        <pc:spChg chg="del">
          <ac:chgData name="chen yi liu" userId="a3cd0a02b8da6efc" providerId="LiveId" clId="{894B9522-CE87-4AF2-B583-6734AF7B0B70}" dt="2021-05-30T22:31:06.093" v="14045" actId="478"/>
          <ac:spMkLst>
            <pc:docMk/>
            <pc:sldMk cId="824273659" sldId="316"/>
            <ac:spMk id="3" creationId="{D2D55AE3-6B02-4DC5-A959-00A83B520C2D}"/>
          </ac:spMkLst>
        </pc:spChg>
        <pc:spChg chg="add mod">
          <ac:chgData name="chen yi liu" userId="a3cd0a02b8da6efc" providerId="LiveId" clId="{894B9522-CE87-4AF2-B583-6734AF7B0B70}" dt="2021-05-31T08:54:57.866" v="16915" actId="20577"/>
          <ac:spMkLst>
            <pc:docMk/>
            <pc:sldMk cId="824273659" sldId="316"/>
            <ac:spMk id="5" creationId="{5F114D21-06FE-4711-972C-046CF7A15A6D}"/>
          </ac:spMkLst>
        </pc:spChg>
        <pc:spChg chg="add del mod">
          <ac:chgData name="chen yi liu" userId="a3cd0a02b8da6efc" providerId="LiveId" clId="{894B9522-CE87-4AF2-B583-6734AF7B0B70}" dt="2021-05-30T23:04:45.794" v="15112" actId="478"/>
          <ac:spMkLst>
            <pc:docMk/>
            <pc:sldMk cId="824273659" sldId="316"/>
            <ac:spMk id="6" creationId="{5E070146-40DA-489D-8008-1D8A721280AA}"/>
          </ac:spMkLst>
        </pc:spChg>
        <pc:spChg chg="add del mod">
          <ac:chgData name="chen yi liu" userId="a3cd0a02b8da6efc" providerId="LiveId" clId="{894B9522-CE87-4AF2-B583-6734AF7B0B70}" dt="2021-05-30T23:04:45.424" v="15111" actId="478"/>
          <ac:spMkLst>
            <pc:docMk/>
            <pc:sldMk cId="824273659" sldId="316"/>
            <ac:spMk id="7" creationId="{41A288CC-B9AE-43A9-B284-6263141C6728}"/>
          </ac:spMkLst>
        </pc:spChg>
        <pc:spChg chg="add mod">
          <ac:chgData name="chen yi liu" userId="a3cd0a02b8da6efc" providerId="LiveId" clId="{894B9522-CE87-4AF2-B583-6734AF7B0B70}" dt="2021-05-31T09:15:19.073" v="17604" actId="20577"/>
          <ac:spMkLst>
            <pc:docMk/>
            <pc:sldMk cId="824273659" sldId="316"/>
            <ac:spMk id="8" creationId="{755548DE-156E-4266-81D4-BD55165C0E2C}"/>
          </ac:spMkLst>
        </pc:spChg>
      </pc:sldChg>
      <pc:sldChg chg="addSp delSp modSp new mod">
        <pc:chgData name="chen yi liu" userId="a3cd0a02b8da6efc" providerId="LiveId" clId="{894B9522-CE87-4AF2-B583-6734AF7B0B70}" dt="2021-05-31T09:15:31.274" v="17612" actId="20577"/>
        <pc:sldMkLst>
          <pc:docMk/>
          <pc:sldMk cId="3300789873" sldId="317"/>
        </pc:sldMkLst>
        <pc:spChg chg="del">
          <ac:chgData name="chen yi liu" userId="a3cd0a02b8da6efc" providerId="LiveId" clId="{894B9522-CE87-4AF2-B583-6734AF7B0B70}" dt="2021-05-30T22:35:17.954" v="14178" actId="478"/>
          <ac:spMkLst>
            <pc:docMk/>
            <pc:sldMk cId="3300789873" sldId="317"/>
            <ac:spMk id="2" creationId="{0E20677E-BDD0-4A44-8D70-77D10E6871B4}"/>
          </ac:spMkLst>
        </pc:spChg>
        <pc:spChg chg="del">
          <ac:chgData name="chen yi liu" userId="a3cd0a02b8da6efc" providerId="LiveId" clId="{894B9522-CE87-4AF2-B583-6734AF7B0B70}" dt="2021-05-30T22:35:13.040" v="14177" actId="478"/>
          <ac:spMkLst>
            <pc:docMk/>
            <pc:sldMk cId="3300789873" sldId="317"/>
            <ac:spMk id="3" creationId="{20176BE7-A4BE-4537-9506-DC6B685217BD}"/>
          </ac:spMkLst>
        </pc:spChg>
        <pc:spChg chg="add mod">
          <ac:chgData name="chen yi liu" userId="a3cd0a02b8da6efc" providerId="LiveId" clId="{894B9522-CE87-4AF2-B583-6734AF7B0B70}" dt="2021-05-30T22:36:51.017" v="14219" actId="20577"/>
          <ac:spMkLst>
            <pc:docMk/>
            <pc:sldMk cId="3300789873" sldId="317"/>
            <ac:spMk id="5" creationId="{07AC3AB6-4138-40FA-8FD4-0899B30B78C2}"/>
          </ac:spMkLst>
        </pc:spChg>
        <pc:spChg chg="add del mod">
          <ac:chgData name="chen yi liu" userId="a3cd0a02b8da6efc" providerId="LiveId" clId="{894B9522-CE87-4AF2-B583-6734AF7B0B70}" dt="2021-05-30T23:04:51.598" v="15116" actId="478"/>
          <ac:spMkLst>
            <pc:docMk/>
            <pc:sldMk cId="3300789873" sldId="317"/>
            <ac:spMk id="6" creationId="{E24E563C-66D2-4C6E-B22A-20E983AD9E27}"/>
          </ac:spMkLst>
        </pc:spChg>
        <pc:spChg chg="add mod">
          <ac:chgData name="chen yi liu" userId="a3cd0a02b8da6efc" providerId="LiveId" clId="{894B9522-CE87-4AF2-B583-6734AF7B0B70}" dt="2021-05-31T09:15:31.274" v="17612" actId="20577"/>
          <ac:spMkLst>
            <pc:docMk/>
            <pc:sldMk cId="3300789873" sldId="317"/>
            <ac:spMk id="8" creationId="{89B01700-25A9-40BF-8C0D-417CAA4666A6}"/>
          </ac:spMkLst>
        </pc:spChg>
        <pc:picChg chg="add mod">
          <ac:chgData name="chen yi liu" userId="a3cd0a02b8da6efc" providerId="LiveId" clId="{894B9522-CE87-4AF2-B583-6734AF7B0B70}" dt="2021-05-30T22:36:34.443" v="14216" actId="1076"/>
          <ac:picMkLst>
            <pc:docMk/>
            <pc:sldMk cId="3300789873" sldId="317"/>
            <ac:picMk id="7" creationId="{1730A502-C810-4586-8FBA-F0A1A9C85442}"/>
          </ac:picMkLst>
        </pc:picChg>
      </pc:sldChg>
      <pc:sldChg chg="addSp delSp modSp new mod">
        <pc:chgData name="chen yi liu" userId="a3cd0a02b8da6efc" providerId="LiveId" clId="{894B9522-CE87-4AF2-B583-6734AF7B0B70}" dt="2021-05-31T10:25:21.747" v="18016" actId="20577"/>
        <pc:sldMkLst>
          <pc:docMk/>
          <pc:sldMk cId="2587575983" sldId="318"/>
        </pc:sldMkLst>
        <pc:spChg chg="del">
          <ac:chgData name="chen yi liu" userId="a3cd0a02b8da6efc" providerId="LiveId" clId="{894B9522-CE87-4AF2-B583-6734AF7B0B70}" dt="2021-05-30T22:44:55.564" v="14472" actId="478"/>
          <ac:spMkLst>
            <pc:docMk/>
            <pc:sldMk cId="2587575983" sldId="318"/>
            <ac:spMk id="2" creationId="{F3BFBFCF-CCDB-494A-965C-2FEA2A047620}"/>
          </ac:spMkLst>
        </pc:spChg>
        <pc:spChg chg="del">
          <ac:chgData name="chen yi liu" userId="a3cd0a02b8da6efc" providerId="LiveId" clId="{894B9522-CE87-4AF2-B583-6734AF7B0B70}" dt="2021-05-30T22:44:55.046" v="14471" actId="478"/>
          <ac:spMkLst>
            <pc:docMk/>
            <pc:sldMk cId="2587575983" sldId="318"/>
            <ac:spMk id="3" creationId="{10773277-FEF9-473B-91F5-FECC44A459A1}"/>
          </ac:spMkLst>
        </pc:spChg>
        <pc:spChg chg="add mod">
          <ac:chgData name="chen yi liu" userId="a3cd0a02b8da6efc" providerId="LiveId" clId="{894B9522-CE87-4AF2-B583-6734AF7B0B70}" dt="2021-05-31T10:25:21.747" v="18016" actId="20577"/>
          <ac:spMkLst>
            <pc:docMk/>
            <pc:sldMk cId="2587575983" sldId="318"/>
            <ac:spMk id="4" creationId="{29D43B30-891B-4C0B-8ACB-42295BE1D0F3}"/>
          </ac:spMkLst>
        </pc:spChg>
        <pc:spChg chg="add del mod">
          <ac:chgData name="chen yi liu" userId="a3cd0a02b8da6efc" providerId="LiveId" clId="{894B9522-CE87-4AF2-B583-6734AF7B0B70}" dt="2021-05-30T23:05:14.060" v="15133" actId="478"/>
          <ac:spMkLst>
            <pc:docMk/>
            <pc:sldMk cId="2587575983" sldId="318"/>
            <ac:spMk id="5" creationId="{F622EFA3-6BD5-4C31-8197-2463AD8F5958}"/>
          </ac:spMkLst>
        </pc:spChg>
        <pc:spChg chg="add mod">
          <ac:chgData name="chen yi liu" userId="a3cd0a02b8da6efc" providerId="LiveId" clId="{894B9522-CE87-4AF2-B583-6734AF7B0B70}" dt="2021-05-31T09:16:01.986" v="17645" actId="20577"/>
          <ac:spMkLst>
            <pc:docMk/>
            <pc:sldMk cId="2587575983" sldId="318"/>
            <ac:spMk id="6" creationId="{8F0FE5F6-2434-40AE-83BA-7CBC154F2CCB}"/>
          </ac:spMkLst>
        </pc:spChg>
      </pc:sldChg>
      <pc:sldChg chg="addSp delSp modSp new mod">
        <pc:chgData name="chen yi liu" userId="a3cd0a02b8da6efc" providerId="LiveId" clId="{894B9522-CE87-4AF2-B583-6734AF7B0B70}" dt="2021-05-31T09:16:11.663" v="17655" actId="20577"/>
        <pc:sldMkLst>
          <pc:docMk/>
          <pc:sldMk cId="399071797" sldId="319"/>
        </pc:sldMkLst>
        <pc:spChg chg="del">
          <ac:chgData name="chen yi liu" userId="a3cd0a02b8da6efc" providerId="LiveId" clId="{894B9522-CE87-4AF2-B583-6734AF7B0B70}" dt="2021-05-30T22:48:18.770" v="14614" actId="478"/>
          <ac:spMkLst>
            <pc:docMk/>
            <pc:sldMk cId="399071797" sldId="319"/>
            <ac:spMk id="2" creationId="{4A47910D-18AD-45D5-83DF-F36131DF6E8C}"/>
          </ac:spMkLst>
        </pc:spChg>
        <pc:spChg chg="del">
          <ac:chgData name="chen yi liu" userId="a3cd0a02b8da6efc" providerId="LiveId" clId="{894B9522-CE87-4AF2-B583-6734AF7B0B70}" dt="2021-05-30T22:48:18.493" v="14613" actId="478"/>
          <ac:spMkLst>
            <pc:docMk/>
            <pc:sldMk cId="399071797" sldId="319"/>
            <ac:spMk id="3" creationId="{E2D55605-B712-4D12-AC9A-7579E30730EF}"/>
          </ac:spMkLst>
        </pc:spChg>
        <pc:spChg chg="add del mod">
          <ac:chgData name="chen yi liu" userId="a3cd0a02b8da6efc" providerId="LiveId" clId="{894B9522-CE87-4AF2-B583-6734AF7B0B70}" dt="2021-05-30T23:05:24.064" v="15144" actId="478"/>
          <ac:spMkLst>
            <pc:docMk/>
            <pc:sldMk cId="399071797" sldId="319"/>
            <ac:spMk id="5" creationId="{142E01D2-8F53-452D-AD4D-477F2269E54A}"/>
          </ac:spMkLst>
        </pc:spChg>
        <pc:spChg chg="add mod">
          <ac:chgData name="chen yi liu" userId="a3cd0a02b8da6efc" providerId="LiveId" clId="{894B9522-CE87-4AF2-B583-6734AF7B0B70}" dt="2021-05-30T22:49:40.049" v="14655" actId="20577"/>
          <ac:spMkLst>
            <pc:docMk/>
            <pc:sldMk cId="399071797" sldId="319"/>
            <ac:spMk id="6" creationId="{9CAB67A4-E2F7-4BC2-974B-CCCED97A3832}"/>
          </ac:spMkLst>
        </pc:spChg>
        <pc:spChg chg="add mod">
          <ac:chgData name="chen yi liu" userId="a3cd0a02b8da6efc" providerId="LiveId" clId="{894B9522-CE87-4AF2-B583-6734AF7B0B70}" dt="2021-05-31T09:16:11.663" v="17655" actId="20577"/>
          <ac:spMkLst>
            <pc:docMk/>
            <pc:sldMk cId="399071797" sldId="319"/>
            <ac:spMk id="7" creationId="{102B11A4-9E6A-49A3-94E5-342CDC830EAD}"/>
          </ac:spMkLst>
        </pc:spChg>
        <pc:picChg chg="add mod">
          <ac:chgData name="chen yi liu" userId="a3cd0a02b8da6efc" providerId="LiveId" clId="{894B9522-CE87-4AF2-B583-6734AF7B0B70}" dt="2021-05-30T22:48:35.882" v="14618" actId="1076"/>
          <ac:picMkLst>
            <pc:docMk/>
            <pc:sldMk cId="399071797" sldId="319"/>
            <ac:picMk id="4" creationId="{16A930E4-EF85-4ECF-BE7E-0B0E98D3B06F}"/>
          </ac:picMkLst>
        </pc:picChg>
      </pc:sldChg>
      <pc:sldChg chg="addSp delSp modSp new mod">
        <pc:chgData name="chen yi liu" userId="a3cd0a02b8da6efc" providerId="LiveId" clId="{894B9522-CE87-4AF2-B583-6734AF7B0B70}" dt="2021-05-31T09:16:28.377" v="17679" actId="20577"/>
        <pc:sldMkLst>
          <pc:docMk/>
          <pc:sldMk cId="2290172946" sldId="320"/>
        </pc:sldMkLst>
        <pc:spChg chg="del">
          <ac:chgData name="chen yi liu" userId="a3cd0a02b8da6efc" providerId="LiveId" clId="{894B9522-CE87-4AF2-B583-6734AF7B0B70}" dt="2021-05-30T22:51:05.231" v="14685" actId="478"/>
          <ac:spMkLst>
            <pc:docMk/>
            <pc:sldMk cId="2290172946" sldId="320"/>
            <ac:spMk id="2" creationId="{898ADB22-B261-481A-BAD8-0A4EC6F58A39}"/>
          </ac:spMkLst>
        </pc:spChg>
        <pc:spChg chg="del">
          <ac:chgData name="chen yi liu" userId="a3cd0a02b8da6efc" providerId="LiveId" clId="{894B9522-CE87-4AF2-B583-6734AF7B0B70}" dt="2021-05-30T22:51:05.889" v="14686" actId="478"/>
          <ac:spMkLst>
            <pc:docMk/>
            <pc:sldMk cId="2290172946" sldId="320"/>
            <ac:spMk id="3" creationId="{4B84E2BB-69D2-4C04-8A04-5D15321C49A5}"/>
          </ac:spMkLst>
        </pc:spChg>
        <pc:spChg chg="add del mod">
          <ac:chgData name="chen yi liu" userId="a3cd0a02b8da6efc" providerId="LiveId" clId="{894B9522-CE87-4AF2-B583-6734AF7B0B70}" dt="2021-05-31T09:03:03.037" v="17194" actId="478"/>
          <ac:spMkLst>
            <pc:docMk/>
            <pc:sldMk cId="2290172946" sldId="320"/>
            <ac:spMk id="6" creationId="{023C3672-E73A-4237-897A-1F72C796B44A}"/>
          </ac:spMkLst>
        </pc:spChg>
        <pc:spChg chg="add del mod">
          <ac:chgData name="chen yi liu" userId="a3cd0a02b8da6efc" providerId="LiveId" clId="{894B9522-CE87-4AF2-B583-6734AF7B0B70}" dt="2021-05-30T23:05:37.460" v="15157" actId="478"/>
          <ac:spMkLst>
            <pc:docMk/>
            <pc:sldMk cId="2290172946" sldId="320"/>
            <ac:spMk id="7" creationId="{6EC86D8A-19BA-4B2B-B8A1-F3B969F8D8B5}"/>
          </ac:spMkLst>
        </pc:spChg>
        <pc:spChg chg="add mod">
          <ac:chgData name="chen yi liu" userId="a3cd0a02b8da6efc" providerId="LiveId" clId="{894B9522-CE87-4AF2-B583-6734AF7B0B70}" dt="2021-05-31T09:07:04.934" v="17218" actId="1076"/>
          <ac:spMkLst>
            <pc:docMk/>
            <pc:sldMk cId="2290172946" sldId="320"/>
            <ac:spMk id="9" creationId="{67A32A83-36C6-415B-AF2F-5CCE0ED56CB7}"/>
          </ac:spMkLst>
        </pc:spChg>
        <pc:spChg chg="add mod">
          <ac:chgData name="chen yi liu" userId="a3cd0a02b8da6efc" providerId="LiveId" clId="{894B9522-CE87-4AF2-B583-6734AF7B0B70}" dt="2021-05-31T09:16:28.377" v="17679" actId="20577"/>
          <ac:spMkLst>
            <pc:docMk/>
            <pc:sldMk cId="2290172946" sldId="320"/>
            <ac:spMk id="10" creationId="{27114719-BD71-48DF-9484-3C40AF2159FF}"/>
          </ac:spMkLst>
        </pc:spChg>
        <pc:picChg chg="add del mod">
          <ac:chgData name="chen yi liu" userId="a3cd0a02b8da6efc" providerId="LiveId" clId="{894B9522-CE87-4AF2-B583-6734AF7B0B70}" dt="2021-05-31T09:03:02.488" v="17193" actId="478"/>
          <ac:picMkLst>
            <pc:docMk/>
            <pc:sldMk cId="2290172946" sldId="320"/>
            <ac:picMk id="4" creationId="{AD1F8A99-1C7E-4009-AC6F-841D34FB1DDD}"/>
          </ac:picMkLst>
        </pc:picChg>
      </pc:sldChg>
      <pc:sldChg chg="addSp delSp modSp new mod">
        <pc:chgData name="chen yi liu" userId="a3cd0a02b8da6efc" providerId="LiveId" clId="{894B9522-CE87-4AF2-B583-6734AF7B0B70}" dt="2021-05-31T09:16:49.863" v="17709" actId="20577"/>
        <pc:sldMkLst>
          <pc:docMk/>
          <pc:sldMk cId="4109952702" sldId="321"/>
        </pc:sldMkLst>
        <pc:spChg chg="del">
          <ac:chgData name="chen yi liu" userId="a3cd0a02b8da6efc" providerId="LiveId" clId="{894B9522-CE87-4AF2-B583-6734AF7B0B70}" dt="2021-05-30T22:59:03.941" v="14965" actId="478"/>
          <ac:spMkLst>
            <pc:docMk/>
            <pc:sldMk cId="4109952702" sldId="321"/>
            <ac:spMk id="2" creationId="{87184A40-DD08-40B0-BD38-76E3F34C8F34}"/>
          </ac:spMkLst>
        </pc:spChg>
        <pc:spChg chg="del">
          <ac:chgData name="chen yi liu" userId="a3cd0a02b8da6efc" providerId="LiveId" clId="{894B9522-CE87-4AF2-B583-6734AF7B0B70}" dt="2021-05-30T22:59:08.020" v="14966" actId="478"/>
          <ac:spMkLst>
            <pc:docMk/>
            <pc:sldMk cId="4109952702" sldId="321"/>
            <ac:spMk id="3" creationId="{FA04A425-7FB4-4FB5-9DA0-E981E8A216DC}"/>
          </ac:spMkLst>
        </pc:spChg>
        <pc:spChg chg="add mod">
          <ac:chgData name="chen yi liu" userId="a3cd0a02b8da6efc" providerId="LiveId" clId="{894B9522-CE87-4AF2-B583-6734AF7B0B70}" dt="2021-05-30T23:25:23.684" v="15994" actId="20577"/>
          <ac:spMkLst>
            <pc:docMk/>
            <pc:sldMk cId="4109952702" sldId="321"/>
            <ac:spMk id="5" creationId="{782708E0-64CE-43DA-BD5A-1663870A1EEB}"/>
          </ac:spMkLst>
        </pc:spChg>
        <pc:spChg chg="add del mod">
          <ac:chgData name="chen yi liu" userId="a3cd0a02b8da6efc" providerId="LiveId" clId="{894B9522-CE87-4AF2-B583-6734AF7B0B70}" dt="2021-05-30T23:05:56.857" v="15172" actId="478"/>
          <ac:spMkLst>
            <pc:docMk/>
            <pc:sldMk cId="4109952702" sldId="321"/>
            <ac:spMk id="6" creationId="{745BA0F9-940D-490C-8480-75E69336044B}"/>
          </ac:spMkLst>
        </pc:spChg>
        <pc:spChg chg="add mod">
          <ac:chgData name="chen yi liu" userId="a3cd0a02b8da6efc" providerId="LiveId" clId="{894B9522-CE87-4AF2-B583-6734AF7B0B70}" dt="2021-05-31T09:16:49.863" v="17709" actId="20577"/>
          <ac:spMkLst>
            <pc:docMk/>
            <pc:sldMk cId="4109952702" sldId="321"/>
            <ac:spMk id="8" creationId="{F2DD3B92-588B-45AB-B07E-1109C06F5EB8}"/>
          </ac:spMkLst>
        </pc:spChg>
        <pc:picChg chg="add mod">
          <ac:chgData name="chen yi liu" userId="a3cd0a02b8da6efc" providerId="LiveId" clId="{894B9522-CE87-4AF2-B583-6734AF7B0B70}" dt="2021-05-30T23:25:25.638" v="15995" actId="1076"/>
          <ac:picMkLst>
            <pc:docMk/>
            <pc:sldMk cId="4109952702" sldId="321"/>
            <ac:picMk id="7" creationId="{A95CFFF4-22AD-42F1-8326-0CDE32C72397}"/>
          </ac:picMkLst>
        </pc:picChg>
      </pc:sldChg>
      <pc:sldChg chg="addSp delSp modSp new mod">
        <pc:chgData name="chen yi liu" userId="a3cd0a02b8da6efc" providerId="LiveId" clId="{894B9522-CE87-4AF2-B583-6734AF7B0B70}" dt="2021-05-30T23:07:32.236" v="15245" actId="207"/>
        <pc:sldMkLst>
          <pc:docMk/>
          <pc:sldMk cId="1352687601" sldId="322"/>
        </pc:sldMkLst>
        <pc:spChg chg="del">
          <ac:chgData name="chen yi liu" userId="a3cd0a02b8da6efc" providerId="LiveId" clId="{894B9522-CE87-4AF2-B583-6734AF7B0B70}" dt="2021-05-30T23:07:19.804" v="15242" actId="478"/>
          <ac:spMkLst>
            <pc:docMk/>
            <pc:sldMk cId="1352687601" sldId="322"/>
            <ac:spMk id="2" creationId="{0ED901AA-4F9D-4069-92BD-FF44BB5081CB}"/>
          </ac:spMkLst>
        </pc:spChg>
        <pc:spChg chg="del">
          <ac:chgData name="chen yi liu" userId="a3cd0a02b8da6efc" providerId="LiveId" clId="{894B9522-CE87-4AF2-B583-6734AF7B0B70}" dt="2021-05-30T23:07:20.905" v="15243" actId="478"/>
          <ac:spMkLst>
            <pc:docMk/>
            <pc:sldMk cId="1352687601" sldId="322"/>
            <ac:spMk id="3" creationId="{FB5B1BE5-4D12-4ACE-A35B-F54871235ABB}"/>
          </ac:spMkLst>
        </pc:spChg>
        <pc:spChg chg="add mod">
          <ac:chgData name="chen yi liu" userId="a3cd0a02b8da6efc" providerId="LiveId" clId="{894B9522-CE87-4AF2-B583-6734AF7B0B70}" dt="2021-05-30T23:07:32.236" v="15245" actId="207"/>
          <ac:spMkLst>
            <pc:docMk/>
            <pc:sldMk cId="1352687601" sldId="322"/>
            <ac:spMk id="4" creationId="{CD024796-1108-43BF-A545-59C4479174B1}"/>
          </ac:spMkLst>
        </pc:spChg>
      </pc:sldChg>
      <pc:sldChg chg="addSp delSp modSp new mod">
        <pc:chgData name="chen yi liu" userId="a3cd0a02b8da6efc" providerId="LiveId" clId="{894B9522-CE87-4AF2-B583-6734AF7B0B70}" dt="2021-05-30T23:08:12.094" v="15254" actId="1076"/>
        <pc:sldMkLst>
          <pc:docMk/>
          <pc:sldMk cId="3988301011" sldId="323"/>
        </pc:sldMkLst>
        <pc:spChg chg="del">
          <ac:chgData name="chen yi liu" userId="a3cd0a02b8da6efc" providerId="LiveId" clId="{894B9522-CE87-4AF2-B583-6734AF7B0B70}" dt="2021-05-30T23:07:42.689" v="15248" actId="478"/>
          <ac:spMkLst>
            <pc:docMk/>
            <pc:sldMk cId="3988301011" sldId="323"/>
            <ac:spMk id="2" creationId="{A498D364-011C-4D64-B9BE-5D36F0A15645}"/>
          </ac:spMkLst>
        </pc:spChg>
        <pc:spChg chg="del">
          <ac:chgData name="chen yi liu" userId="a3cd0a02b8da6efc" providerId="LiveId" clId="{894B9522-CE87-4AF2-B583-6734AF7B0B70}" dt="2021-05-30T23:07:43.152" v="15249" actId="478"/>
          <ac:spMkLst>
            <pc:docMk/>
            <pc:sldMk cId="3988301011" sldId="323"/>
            <ac:spMk id="3" creationId="{D8EF7918-A936-427C-876A-50867454B69A}"/>
          </ac:spMkLst>
        </pc:spChg>
        <pc:spChg chg="add mod">
          <ac:chgData name="chen yi liu" userId="a3cd0a02b8da6efc" providerId="LiveId" clId="{894B9522-CE87-4AF2-B583-6734AF7B0B70}" dt="2021-05-30T23:08:12.094" v="15254" actId="1076"/>
          <ac:spMkLst>
            <pc:docMk/>
            <pc:sldMk cId="3988301011" sldId="323"/>
            <ac:spMk id="4" creationId="{71D2B0E2-EC83-4552-B2D4-E03B7D4FFFE0}"/>
          </ac:spMkLst>
        </pc:spChg>
      </pc:sldChg>
      <pc:sldChg chg="addSp delSp modSp new mod">
        <pc:chgData name="chen yi liu" userId="a3cd0a02b8da6efc" providerId="LiveId" clId="{894B9522-CE87-4AF2-B583-6734AF7B0B70}" dt="2021-05-31T10:39:54.702" v="18165" actId="20577"/>
        <pc:sldMkLst>
          <pc:docMk/>
          <pc:sldMk cId="3815170968" sldId="324"/>
        </pc:sldMkLst>
        <pc:spChg chg="del">
          <ac:chgData name="chen yi liu" userId="a3cd0a02b8da6efc" providerId="LiveId" clId="{894B9522-CE87-4AF2-B583-6734AF7B0B70}" dt="2021-05-30T23:10:57.385" v="15299" actId="478"/>
          <ac:spMkLst>
            <pc:docMk/>
            <pc:sldMk cId="3815170968" sldId="324"/>
            <ac:spMk id="2" creationId="{D5B173C8-AEFA-4219-8FF3-9D10406B6094}"/>
          </ac:spMkLst>
        </pc:spChg>
        <pc:spChg chg="del">
          <ac:chgData name="chen yi liu" userId="a3cd0a02b8da6efc" providerId="LiveId" clId="{894B9522-CE87-4AF2-B583-6734AF7B0B70}" dt="2021-05-30T23:10:55.946" v="15298" actId="478"/>
          <ac:spMkLst>
            <pc:docMk/>
            <pc:sldMk cId="3815170968" sldId="324"/>
            <ac:spMk id="3" creationId="{314C0FE9-1869-43C8-A743-B9B3351A854C}"/>
          </ac:spMkLst>
        </pc:spChg>
        <pc:spChg chg="add mod">
          <ac:chgData name="chen yi liu" userId="a3cd0a02b8da6efc" providerId="LiveId" clId="{894B9522-CE87-4AF2-B583-6734AF7B0B70}" dt="2021-05-31T10:39:54.702" v="18165" actId="20577"/>
          <ac:spMkLst>
            <pc:docMk/>
            <pc:sldMk cId="3815170968" sldId="324"/>
            <ac:spMk id="5" creationId="{2E95E9CC-913A-47A6-A661-41C40719E764}"/>
          </ac:spMkLst>
        </pc:spChg>
        <pc:spChg chg="add mod">
          <ac:chgData name="chen yi liu" userId="a3cd0a02b8da6efc" providerId="LiveId" clId="{894B9522-CE87-4AF2-B583-6734AF7B0B70}" dt="2021-05-31T09:17:26.362" v="17733" actId="20577"/>
          <ac:spMkLst>
            <pc:docMk/>
            <pc:sldMk cId="3815170968" sldId="324"/>
            <ac:spMk id="6" creationId="{DD647993-CF7B-42C0-A52F-244353C73279}"/>
          </ac:spMkLst>
        </pc:spChg>
        <pc:picChg chg="add del mod">
          <ac:chgData name="chen yi liu" userId="a3cd0a02b8da6efc" providerId="LiveId" clId="{894B9522-CE87-4AF2-B583-6734AF7B0B70}" dt="2021-05-30T23:14:00.047" v="15461" actId="478"/>
          <ac:picMkLst>
            <pc:docMk/>
            <pc:sldMk cId="3815170968" sldId="324"/>
            <ac:picMk id="7" creationId="{4F34D9A6-A4DC-4F1E-B974-DC64F712B3C7}"/>
          </ac:picMkLst>
        </pc:picChg>
      </pc:sldChg>
      <pc:sldChg chg="addSp delSp modSp new mod">
        <pc:chgData name="chen yi liu" userId="a3cd0a02b8da6efc" providerId="LiveId" clId="{894B9522-CE87-4AF2-B583-6734AF7B0B70}" dt="2021-05-31T09:17:49.554" v="17749" actId="20577"/>
        <pc:sldMkLst>
          <pc:docMk/>
          <pc:sldMk cId="3976014348" sldId="325"/>
        </pc:sldMkLst>
        <pc:spChg chg="del">
          <ac:chgData name="chen yi liu" userId="a3cd0a02b8da6efc" providerId="LiveId" clId="{894B9522-CE87-4AF2-B583-6734AF7B0B70}" dt="2021-05-30T23:18:45.866" v="15668" actId="478"/>
          <ac:spMkLst>
            <pc:docMk/>
            <pc:sldMk cId="3976014348" sldId="325"/>
            <ac:spMk id="2" creationId="{E6DDA1C4-34DC-4197-89BA-A64FADD6F503}"/>
          </ac:spMkLst>
        </pc:spChg>
        <pc:spChg chg="del">
          <ac:chgData name="chen yi liu" userId="a3cd0a02b8da6efc" providerId="LiveId" clId="{894B9522-CE87-4AF2-B583-6734AF7B0B70}" dt="2021-05-30T23:18:44.706" v="15667" actId="478"/>
          <ac:spMkLst>
            <pc:docMk/>
            <pc:sldMk cId="3976014348" sldId="325"/>
            <ac:spMk id="3" creationId="{B49AA6A4-EEF0-422E-8804-669E5A87F7B9}"/>
          </ac:spMkLst>
        </pc:spChg>
        <pc:spChg chg="add mod">
          <ac:chgData name="chen yi liu" userId="a3cd0a02b8da6efc" providerId="LiveId" clId="{894B9522-CE87-4AF2-B583-6734AF7B0B70}" dt="2021-05-31T09:17:49.554" v="17749" actId="20577"/>
          <ac:spMkLst>
            <pc:docMk/>
            <pc:sldMk cId="3976014348" sldId="325"/>
            <ac:spMk id="5" creationId="{925C1823-D126-4175-9AD4-80FDD533E0B6}"/>
          </ac:spMkLst>
        </pc:spChg>
        <pc:picChg chg="add mod">
          <ac:chgData name="chen yi liu" userId="a3cd0a02b8da6efc" providerId="LiveId" clId="{894B9522-CE87-4AF2-B583-6734AF7B0B70}" dt="2021-05-30T23:18:38.689" v="15665" actId="1076"/>
          <ac:picMkLst>
            <pc:docMk/>
            <pc:sldMk cId="3976014348" sldId="325"/>
            <ac:picMk id="4" creationId="{1115E886-BE4B-4F1D-B32E-8E3CE801665A}"/>
          </ac:picMkLst>
        </pc:picChg>
      </pc:sldChg>
      <pc:sldChg chg="addSp delSp modSp new mod">
        <pc:chgData name="chen yi liu" userId="a3cd0a02b8da6efc" providerId="LiveId" clId="{894B9522-CE87-4AF2-B583-6734AF7B0B70}" dt="2021-05-31T09:18:18.545" v="17784" actId="20577"/>
        <pc:sldMkLst>
          <pc:docMk/>
          <pc:sldMk cId="943660975" sldId="326"/>
        </pc:sldMkLst>
        <pc:spChg chg="del">
          <ac:chgData name="chen yi liu" userId="a3cd0a02b8da6efc" providerId="LiveId" clId="{894B9522-CE87-4AF2-B583-6734AF7B0B70}" dt="2021-05-30T23:35:29.778" v="16469" actId="478"/>
          <ac:spMkLst>
            <pc:docMk/>
            <pc:sldMk cId="943660975" sldId="326"/>
            <ac:spMk id="2" creationId="{AD0ECA8E-898F-4BB1-A82B-B6AA9C81DABC}"/>
          </ac:spMkLst>
        </pc:spChg>
        <pc:spChg chg="del">
          <ac:chgData name="chen yi liu" userId="a3cd0a02b8da6efc" providerId="LiveId" clId="{894B9522-CE87-4AF2-B583-6734AF7B0B70}" dt="2021-05-30T23:35:29.060" v="16468" actId="478"/>
          <ac:spMkLst>
            <pc:docMk/>
            <pc:sldMk cId="943660975" sldId="326"/>
            <ac:spMk id="3" creationId="{48987D61-8B12-449D-A319-0E4007C5D7D4}"/>
          </ac:spMkLst>
        </pc:spChg>
        <pc:spChg chg="add mod">
          <ac:chgData name="chen yi liu" userId="a3cd0a02b8da6efc" providerId="LiveId" clId="{894B9522-CE87-4AF2-B583-6734AF7B0B70}" dt="2021-05-30T23:36:52.282" v="16522" actId="1076"/>
          <ac:spMkLst>
            <pc:docMk/>
            <pc:sldMk cId="943660975" sldId="326"/>
            <ac:spMk id="4" creationId="{F25BA582-C02F-4309-A0D2-CB96331D9CAB}"/>
          </ac:spMkLst>
        </pc:spChg>
        <pc:spChg chg="add mod">
          <ac:chgData name="chen yi liu" userId="a3cd0a02b8da6efc" providerId="LiveId" clId="{894B9522-CE87-4AF2-B583-6734AF7B0B70}" dt="2021-05-31T09:18:18.545" v="17784" actId="20577"/>
          <ac:spMkLst>
            <pc:docMk/>
            <pc:sldMk cId="943660975" sldId="326"/>
            <ac:spMk id="5" creationId="{B0415F2A-E9B5-4FEE-B3DA-FC4B9515DD9E}"/>
          </ac:spMkLst>
        </pc:spChg>
        <pc:picChg chg="add mod ord">
          <ac:chgData name="chen yi liu" userId="a3cd0a02b8da6efc" providerId="LiveId" clId="{894B9522-CE87-4AF2-B583-6734AF7B0B70}" dt="2021-05-30T23:37:00.744" v="16528" actId="1035"/>
          <ac:picMkLst>
            <pc:docMk/>
            <pc:sldMk cId="943660975" sldId="326"/>
            <ac:picMk id="6" creationId="{67CD8130-889D-442A-BCDB-862BD084F43C}"/>
          </ac:picMkLst>
        </pc:picChg>
      </pc:sldChg>
      <pc:sldChg chg="addSp delSp modSp new mod">
        <pc:chgData name="chen yi liu" userId="a3cd0a02b8da6efc" providerId="LiveId" clId="{894B9522-CE87-4AF2-B583-6734AF7B0B70}" dt="2021-05-31T09:15:14.068" v="17600" actId="20577"/>
        <pc:sldMkLst>
          <pc:docMk/>
          <pc:sldMk cId="2631957185" sldId="327"/>
        </pc:sldMkLst>
        <pc:spChg chg="del">
          <ac:chgData name="chen yi liu" userId="a3cd0a02b8da6efc" providerId="LiveId" clId="{894B9522-CE87-4AF2-B583-6734AF7B0B70}" dt="2021-05-31T08:51:48.130" v="16835" actId="478"/>
          <ac:spMkLst>
            <pc:docMk/>
            <pc:sldMk cId="2631957185" sldId="327"/>
            <ac:spMk id="2" creationId="{D7DB87D6-F5BC-49EE-9A0D-442800578C71}"/>
          </ac:spMkLst>
        </pc:spChg>
        <pc:spChg chg="del">
          <ac:chgData name="chen yi liu" userId="a3cd0a02b8da6efc" providerId="LiveId" clId="{894B9522-CE87-4AF2-B583-6734AF7B0B70}" dt="2021-05-31T08:51:48.939" v="16836" actId="478"/>
          <ac:spMkLst>
            <pc:docMk/>
            <pc:sldMk cId="2631957185" sldId="327"/>
            <ac:spMk id="3" creationId="{51BC3FAA-DDB5-4195-8F32-985FEF9EDF2F}"/>
          </ac:spMkLst>
        </pc:spChg>
        <pc:spChg chg="add mod">
          <ac:chgData name="chen yi liu" userId="a3cd0a02b8da6efc" providerId="LiveId" clId="{894B9522-CE87-4AF2-B583-6734AF7B0B70}" dt="2021-05-31T09:15:14.068" v="17600" actId="20577"/>
          <ac:spMkLst>
            <pc:docMk/>
            <pc:sldMk cId="2631957185" sldId="327"/>
            <ac:spMk id="4" creationId="{BDC9541D-711A-4D5E-8859-16D69B7E6C0A}"/>
          </ac:spMkLst>
        </pc:spChg>
        <pc:spChg chg="add mod">
          <ac:chgData name="chen yi liu" userId="a3cd0a02b8da6efc" providerId="LiveId" clId="{894B9522-CE87-4AF2-B583-6734AF7B0B70}" dt="2021-05-31T08:52:25.726" v="16863" actId="20577"/>
          <ac:spMkLst>
            <pc:docMk/>
            <pc:sldMk cId="2631957185" sldId="327"/>
            <ac:spMk id="6" creationId="{3856DC86-20EA-4BE2-833E-81761D337925}"/>
          </ac:spMkLst>
        </pc:spChg>
      </pc:sldChg>
      <pc:sldChg chg="addSp delSp modSp new mod">
        <pc:chgData name="chen yi liu" userId="a3cd0a02b8da6efc" providerId="LiveId" clId="{894B9522-CE87-4AF2-B583-6734AF7B0B70}" dt="2021-05-31T09:14:57.798" v="17588" actId="20577"/>
        <pc:sldMkLst>
          <pc:docMk/>
          <pc:sldMk cId="3432766221" sldId="328"/>
        </pc:sldMkLst>
        <pc:spChg chg="del">
          <ac:chgData name="chen yi liu" userId="a3cd0a02b8da6efc" providerId="LiveId" clId="{894B9522-CE87-4AF2-B583-6734AF7B0B70}" dt="2021-05-31T08:53:22.578" v="16897" actId="478"/>
          <ac:spMkLst>
            <pc:docMk/>
            <pc:sldMk cId="3432766221" sldId="328"/>
            <ac:spMk id="2" creationId="{2D3C57F9-1087-4B22-B551-BCA2202CDFDD}"/>
          </ac:spMkLst>
        </pc:spChg>
        <pc:spChg chg="del">
          <ac:chgData name="chen yi liu" userId="a3cd0a02b8da6efc" providerId="LiveId" clId="{894B9522-CE87-4AF2-B583-6734AF7B0B70}" dt="2021-05-31T08:53:23.114" v="16898" actId="478"/>
          <ac:spMkLst>
            <pc:docMk/>
            <pc:sldMk cId="3432766221" sldId="328"/>
            <ac:spMk id="3" creationId="{B3A95B5F-B456-45C8-84B6-43A28ED42915}"/>
          </ac:spMkLst>
        </pc:spChg>
        <pc:spChg chg="add mod">
          <ac:chgData name="chen yi liu" userId="a3cd0a02b8da6efc" providerId="LiveId" clId="{894B9522-CE87-4AF2-B583-6734AF7B0B70}" dt="2021-05-31T08:54:27.532" v="16909" actId="1076"/>
          <ac:spMkLst>
            <pc:docMk/>
            <pc:sldMk cId="3432766221" sldId="328"/>
            <ac:spMk id="5" creationId="{FB6C2682-4C5C-49BA-91A4-ED0D12CE9123}"/>
          </ac:spMkLst>
        </pc:spChg>
        <pc:spChg chg="add mod">
          <ac:chgData name="chen yi liu" userId="a3cd0a02b8da6efc" providerId="LiveId" clId="{894B9522-CE87-4AF2-B583-6734AF7B0B70}" dt="2021-05-31T09:14:57.798" v="17588" actId="20577"/>
          <ac:spMkLst>
            <pc:docMk/>
            <pc:sldMk cId="3432766221" sldId="328"/>
            <ac:spMk id="6" creationId="{4F9CCE03-AF7D-4F2D-9F5B-83919A52AFAB}"/>
          </ac:spMkLst>
        </pc:spChg>
      </pc:sldChg>
      <pc:sldChg chg="addSp delSp modSp new mod">
        <pc:chgData name="chen yi liu" userId="a3cd0a02b8da6efc" providerId="LiveId" clId="{894B9522-CE87-4AF2-B583-6734AF7B0B70}" dt="2021-05-31T09:15:24.862" v="17608" actId="20577"/>
        <pc:sldMkLst>
          <pc:docMk/>
          <pc:sldMk cId="218148318" sldId="329"/>
        </pc:sldMkLst>
        <pc:spChg chg="del">
          <ac:chgData name="chen yi liu" userId="a3cd0a02b8da6efc" providerId="LiveId" clId="{894B9522-CE87-4AF2-B583-6734AF7B0B70}" dt="2021-05-31T08:54:54.449" v="16914" actId="478"/>
          <ac:spMkLst>
            <pc:docMk/>
            <pc:sldMk cId="218148318" sldId="329"/>
            <ac:spMk id="2" creationId="{3B6E6F9B-3E76-4DE1-BEDB-07433E6704EF}"/>
          </ac:spMkLst>
        </pc:spChg>
        <pc:spChg chg="del">
          <ac:chgData name="chen yi liu" userId="a3cd0a02b8da6efc" providerId="LiveId" clId="{894B9522-CE87-4AF2-B583-6734AF7B0B70}" dt="2021-05-31T08:54:53.702" v="16913" actId="478"/>
          <ac:spMkLst>
            <pc:docMk/>
            <pc:sldMk cId="218148318" sldId="329"/>
            <ac:spMk id="3" creationId="{6C94E41F-CC4A-4DC7-BA10-35C8EF75FC4E}"/>
          </ac:spMkLst>
        </pc:spChg>
        <pc:spChg chg="add mod">
          <ac:chgData name="chen yi liu" userId="a3cd0a02b8da6efc" providerId="LiveId" clId="{894B9522-CE87-4AF2-B583-6734AF7B0B70}" dt="2021-05-31T08:55:57.484" v="16956" actId="20577"/>
          <ac:spMkLst>
            <pc:docMk/>
            <pc:sldMk cId="218148318" sldId="329"/>
            <ac:spMk id="5" creationId="{EE0AE5E5-5559-41D4-8AF6-9AFD38595587}"/>
          </ac:spMkLst>
        </pc:spChg>
        <pc:spChg chg="add mod">
          <ac:chgData name="chen yi liu" userId="a3cd0a02b8da6efc" providerId="LiveId" clId="{894B9522-CE87-4AF2-B583-6734AF7B0B70}" dt="2021-05-31T09:15:24.862" v="17608" actId="20577"/>
          <ac:spMkLst>
            <pc:docMk/>
            <pc:sldMk cId="218148318" sldId="329"/>
            <ac:spMk id="6" creationId="{90D65F73-7F4B-4B27-A981-F3B3F7A06FA1}"/>
          </ac:spMkLst>
        </pc:spChg>
      </pc:sldChg>
      <pc:sldChg chg="addSp delSp modSp new mod">
        <pc:chgData name="chen yi liu" userId="a3cd0a02b8da6efc" providerId="LiveId" clId="{894B9522-CE87-4AF2-B583-6734AF7B0B70}" dt="2021-05-31T09:15:40.551" v="17622" actId="20577"/>
        <pc:sldMkLst>
          <pc:docMk/>
          <pc:sldMk cId="591757420" sldId="330"/>
        </pc:sldMkLst>
        <pc:spChg chg="del">
          <ac:chgData name="chen yi liu" userId="a3cd0a02b8da6efc" providerId="LiveId" clId="{894B9522-CE87-4AF2-B583-6734AF7B0B70}" dt="2021-05-31T08:57:18.766" v="16959" actId="478"/>
          <ac:spMkLst>
            <pc:docMk/>
            <pc:sldMk cId="591757420" sldId="330"/>
            <ac:spMk id="2" creationId="{D46FD5E3-1F8D-4F83-A26D-463E1BDE02D0}"/>
          </ac:spMkLst>
        </pc:spChg>
        <pc:spChg chg="del">
          <ac:chgData name="chen yi liu" userId="a3cd0a02b8da6efc" providerId="LiveId" clId="{894B9522-CE87-4AF2-B583-6734AF7B0B70}" dt="2021-05-31T08:57:19.681" v="16960" actId="478"/>
          <ac:spMkLst>
            <pc:docMk/>
            <pc:sldMk cId="591757420" sldId="330"/>
            <ac:spMk id="3" creationId="{A7463B60-1837-4601-8E5C-562A4C66628A}"/>
          </ac:spMkLst>
        </pc:spChg>
        <pc:spChg chg="add mod">
          <ac:chgData name="chen yi liu" userId="a3cd0a02b8da6efc" providerId="LiveId" clId="{894B9522-CE87-4AF2-B583-6734AF7B0B70}" dt="2021-05-31T09:15:40.551" v="17622" actId="20577"/>
          <ac:spMkLst>
            <pc:docMk/>
            <pc:sldMk cId="591757420" sldId="330"/>
            <ac:spMk id="4" creationId="{5FE9D69A-21CB-4B47-BBE1-531695C64272}"/>
          </ac:spMkLst>
        </pc:spChg>
        <pc:spChg chg="add mod">
          <ac:chgData name="chen yi liu" userId="a3cd0a02b8da6efc" providerId="LiveId" clId="{894B9522-CE87-4AF2-B583-6734AF7B0B70}" dt="2021-05-31T08:58:10.188" v="16975" actId="1076"/>
          <ac:spMkLst>
            <pc:docMk/>
            <pc:sldMk cId="591757420" sldId="330"/>
            <ac:spMk id="6" creationId="{3DB36E76-E47C-48FD-AC56-B79E1E139E10}"/>
          </ac:spMkLst>
        </pc:spChg>
        <pc:spChg chg="add mod">
          <ac:chgData name="chen yi liu" userId="a3cd0a02b8da6efc" providerId="LiveId" clId="{894B9522-CE87-4AF2-B583-6734AF7B0B70}" dt="2021-05-31T08:58:13.789" v="16976" actId="1076"/>
          <ac:spMkLst>
            <pc:docMk/>
            <pc:sldMk cId="591757420" sldId="330"/>
            <ac:spMk id="8" creationId="{CD905A34-A2CD-46CF-85AA-B6EC5A8DB9D6}"/>
          </ac:spMkLst>
        </pc:spChg>
      </pc:sldChg>
      <pc:sldChg chg="addSp delSp modSp new mod">
        <pc:chgData name="chen yi liu" userId="a3cd0a02b8da6efc" providerId="LiveId" clId="{894B9522-CE87-4AF2-B583-6734AF7B0B70}" dt="2021-05-31T10:31:42.621" v="18125" actId="20577"/>
        <pc:sldMkLst>
          <pc:docMk/>
          <pc:sldMk cId="2781569956" sldId="331"/>
        </pc:sldMkLst>
        <pc:spChg chg="del">
          <ac:chgData name="chen yi liu" userId="a3cd0a02b8da6efc" providerId="LiveId" clId="{894B9522-CE87-4AF2-B583-6734AF7B0B70}" dt="2021-05-31T08:59:39.962" v="17028" actId="478"/>
          <ac:spMkLst>
            <pc:docMk/>
            <pc:sldMk cId="2781569956" sldId="331"/>
            <ac:spMk id="2" creationId="{047AD1EE-49CA-400D-809D-338EA1B17A4F}"/>
          </ac:spMkLst>
        </pc:spChg>
        <pc:spChg chg="del">
          <ac:chgData name="chen yi liu" userId="a3cd0a02b8da6efc" providerId="LiveId" clId="{894B9522-CE87-4AF2-B583-6734AF7B0B70}" dt="2021-05-31T08:59:40.548" v="17029" actId="478"/>
          <ac:spMkLst>
            <pc:docMk/>
            <pc:sldMk cId="2781569956" sldId="331"/>
            <ac:spMk id="3" creationId="{A79A117E-133E-4DA4-ACAB-C60179518A95}"/>
          </ac:spMkLst>
        </pc:spChg>
        <pc:spChg chg="add mod">
          <ac:chgData name="chen yi liu" userId="a3cd0a02b8da6efc" providerId="LiveId" clId="{894B9522-CE87-4AF2-B583-6734AF7B0B70}" dt="2021-05-31T09:00:58.670" v="17106" actId="20577"/>
          <ac:spMkLst>
            <pc:docMk/>
            <pc:sldMk cId="2781569956" sldId="331"/>
            <ac:spMk id="5" creationId="{8FFBE2AA-8AE3-4E59-85A0-D983126B982D}"/>
          </ac:spMkLst>
        </pc:spChg>
        <pc:spChg chg="add mod">
          <ac:chgData name="chen yi liu" userId="a3cd0a02b8da6efc" providerId="LiveId" clId="{894B9522-CE87-4AF2-B583-6734AF7B0B70}" dt="2021-05-31T10:31:42.621" v="18125" actId="20577"/>
          <ac:spMkLst>
            <pc:docMk/>
            <pc:sldMk cId="2781569956" sldId="331"/>
            <ac:spMk id="6" creationId="{17461F71-FAED-4B91-B9E5-2A69C24B82B5}"/>
          </ac:spMkLst>
        </pc:spChg>
        <pc:spChg chg="add del mod">
          <ac:chgData name="chen yi liu" userId="a3cd0a02b8da6efc" providerId="LiveId" clId="{894B9522-CE87-4AF2-B583-6734AF7B0B70}" dt="2021-05-31T10:24:49.642" v="18002" actId="478"/>
          <ac:spMkLst>
            <pc:docMk/>
            <pc:sldMk cId="2781569956" sldId="331"/>
            <ac:spMk id="7" creationId="{5CDD6646-8A77-4267-9587-042AD06F4CD9}"/>
          </ac:spMkLst>
        </pc:spChg>
        <pc:spChg chg="add mod">
          <ac:chgData name="chen yi liu" userId="a3cd0a02b8da6efc" providerId="LiveId" clId="{894B9522-CE87-4AF2-B583-6734AF7B0B70}" dt="2021-05-31T09:15:57.123" v="17639" actId="20577"/>
          <ac:spMkLst>
            <pc:docMk/>
            <pc:sldMk cId="2781569956" sldId="331"/>
            <ac:spMk id="8" creationId="{A8F39A1F-393C-452C-8921-5983B08F4675}"/>
          </ac:spMkLst>
        </pc:spChg>
      </pc:sldChg>
      <pc:sldChg chg="addSp delSp modSp new mod">
        <pc:chgData name="chen yi liu" userId="a3cd0a02b8da6efc" providerId="LiveId" clId="{894B9522-CE87-4AF2-B583-6734AF7B0B70}" dt="2021-05-31T09:16:24.494" v="17671" actId="20577"/>
        <pc:sldMkLst>
          <pc:docMk/>
          <pc:sldMk cId="1215466891" sldId="332"/>
        </pc:sldMkLst>
        <pc:spChg chg="del">
          <ac:chgData name="chen yi liu" userId="a3cd0a02b8da6efc" providerId="LiveId" clId="{894B9522-CE87-4AF2-B583-6734AF7B0B70}" dt="2021-05-31T09:02:46.247" v="17186" actId="478"/>
          <ac:spMkLst>
            <pc:docMk/>
            <pc:sldMk cId="1215466891" sldId="332"/>
            <ac:spMk id="2" creationId="{94343BDA-7F6C-4930-B912-813DB0526B6A}"/>
          </ac:spMkLst>
        </pc:spChg>
        <pc:spChg chg="del">
          <ac:chgData name="chen yi liu" userId="a3cd0a02b8da6efc" providerId="LiveId" clId="{894B9522-CE87-4AF2-B583-6734AF7B0B70}" dt="2021-05-31T09:02:47.449" v="17187" actId="478"/>
          <ac:spMkLst>
            <pc:docMk/>
            <pc:sldMk cId="1215466891" sldId="332"/>
            <ac:spMk id="3" creationId="{2F445E3E-1F76-473E-85E4-6FACB9621BF7}"/>
          </ac:spMkLst>
        </pc:spChg>
        <pc:spChg chg="add mod">
          <ac:chgData name="chen yi liu" userId="a3cd0a02b8da6efc" providerId="LiveId" clId="{894B9522-CE87-4AF2-B583-6734AF7B0B70}" dt="2021-05-31T09:06:57.153" v="17216" actId="1076"/>
          <ac:spMkLst>
            <pc:docMk/>
            <pc:sldMk cId="1215466891" sldId="332"/>
            <ac:spMk id="4" creationId="{AB6F1F78-41F5-4BC1-80A2-E56FA1DA8CC7}"/>
          </ac:spMkLst>
        </pc:spChg>
        <pc:spChg chg="add del mod">
          <ac:chgData name="chen yi liu" userId="a3cd0a02b8da6efc" providerId="LiveId" clId="{894B9522-CE87-4AF2-B583-6734AF7B0B70}" dt="2021-05-31T09:03:22.387" v="17204" actId="478"/>
          <ac:spMkLst>
            <pc:docMk/>
            <pc:sldMk cId="1215466891" sldId="332"/>
            <ac:spMk id="5" creationId="{2722FFB7-5A55-4E27-A547-97A0F6F8C9F3}"/>
          </ac:spMkLst>
        </pc:spChg>
        <pc:spChg chg="add mod">
          <ac:chgData name="chen yi liu" userId="a3cd0a02b8da6efc" providerId="LiveId" clId="{894B9522-CE87-4AF2-B583-6734AF7B0B70}" dt="2021-05-31T09:16:24.494" v="17671" actId="20577"/>
          <ac:spMkLst>
            <pc:docMk/>
            <pc:sldMk cId="1215466891" sldId="332"/>
            <ac:spMk id="7" creationId="{982613D9-F9CB-45DF-9521-DA8FA165FAEC}"/>
          </ac:spMkLst>
        </pc:spChg>
        <pc:picChg chg="add mod">
          <ac:chgData name="chen yi liu" userId="a3cd0a02b8da6efc" providerId="LiveId" clId="{894B9522-CE87-4AF2-B583-6734AF7B0B70}" dt="2021-05-31T09:06:57.986" v="17217" actId="1076"/>
          <ac:picMkLst>
            <pc:docMk/>
            <pc:sldMk cId="1215466891" sldId="332"/>
            <ac:picMk id="6" creationId="{44D799C6-5C83-4D12-9487-B5DB120558A4}"/>
          </ac:picMkLst>
        </pc:picChg>
      </pc:sldChg>
      <pc:sldChg chg="addSp delSp modSp new mod">
        <pc:chgData name="chen yi liu" userId="a3cd0a02b8da6efc" providerId="LiveId" clId="{894B9522-CE87-4AF2-B583-6734AF7B0B70}" dt="2021-05-31T09:17:23.558" v="17729" actId="20577"/>
        <pc:sldMkLst>
          <pc:docMk/>
          <pc:sldMk cId="2623616067" sldId="333"/>
        </pc:sldMkLst>
        <pc:spChg chg="del">
          <ac:chgData name="chen yi liu" userId="a3cd0a02b8da6efc" providerId="LiveId" clId="{894B9522-CE87-4AF2-B583-6734AF7B0B70}" dt="2021-05-31T09:07:36.347" v="17224" actId="478"/>
          <ac:spMkLst>
            <pc:docMk/>
            <pc:sldMk cId="2623616067" sldId="333"/>
            <ac:spMk id="2" creationId="{ECBE2917-A4CA-4BAE-94D7-F4A06D78B2A3}"/>
          </ac:spMkLst>
        </pc:spChg>
        <pc:spChg chg="del">
          <ac:chgData name="chen yi liu" userId="a3cd0a02b8da6efc" providerId="LiveId" clId="{894B9522-CE87-4AF2-B583-6734AF7B0B70}" dt="2021-05-31T09:07:35.529" v="17223" actId="478"/>
          <ac:spMkLst>
            <pc:docMk/>
            <pc:sldMk cId="2623616067" sldId="333"/>
            <ac:spMk id="3" creationId="{E072193D-B83A-4138-B011-901AA4ECD2EB}"/>
          </ac:spMkLst>
        </pc:spChg>
        <pc:spChg chg="add mod">
          <ac:chgData name="chen yi liu" userId="a3cd0a02b8da6efc" providerId="LiveId" clId="{894B9522-CE87-4AF2-B583-6734AF7B0B70}" dt="2021-05-31T09:08:54.451" v="17370" actId="20577"/>
          <ac:spMkLst>
            <pc:docMk/>
            <pc:sldMk cId="2623616067" sldId="333"/>
            <ac:spMk id="5" creationId="{46540F3E-C80A-4EAE-88B1-2A1D60402B7B}"/>
          </ac:spMkLst>
        </pc:spChg>
        <pc:spChg chg="add mod">
          <ac:chgData name="chen yi liu" userId="a3cd0a02b8da6efc" providerId="LiveId" clId="{894B9522-CE87-4AF2-B583-6734AF7B0B70}" dt="2021-05-31T09:17:23.558" v="17729" actId="20577"/>
          <ac:spMkLst>
            <pc:docMk/>
            <pc:sldMk cId="2623616067" sldId="333"/>
            <ac:spMk id="6" creationId="{6D4C8F5A-2417-4091-BDFB-86DC4A115044}"/>
          </ac:spMkLst>
        </pc:spChg>
        <pc:spChg chg="add del mod">
          <ac:chgData name="chen yi liu" userId="a3cd0a02b8da6efc" providerId="LiveId" clId="{894B9522-CE87-4AF2-B583-6734AF7B0B70}" dt="2021-05-31T09:09:12.018" v="17373" actId="478"/>
          <ac:spMkLst>
            <pc:docMk/>
            <pc:sldMk cId="2623616067" sldId="333"/>
            <ac:spMk id="7" creationId="{250B3A2D-BB69-4AE8-9DEA-414327F992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8876F-95FE-4AA1-B87A-906EB060723C}" type="datetimeFigureOut">
              <a:rPr lang="zh-TW" altLang="en-US" smtClean="0"/>
              <a:t>2023/11/30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F4D40-9E90-401E-A2F1-E159F2C0C69A}" type="slidenum">
              <a:rPr lang="zh-TW" altLang="en-US" smtClean="0"/>
              <a:t>‹#›</a:t>
            </a:fld>
            <a:endParaRPr lang="zh-TW" altLang="en-US"/>
          </a:p>
        </p:txBody>
      </p:sp>
    </p:spTree>
    <p:extLst>
      <p:ext uri="{BB962C8B-B14F-4D97-AF65-F5344CB8AC3E}">
        <p14:creationId xmlns:p14="http://schemas.microsoft.com/office/powerpoint/2010/main" val="400761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114D045-52B7-43FB-B3C4-F055DFE5771A}" type="datetime1">
              <a:rPr lang="zh-TW" altLang="en-US" smtClean="0"/>
              <a:t>2023/11/30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2848225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A6584E4-E67C-410A-B4D0-17CE660B0881}" type="datetime1">
              <a:rPr lang="zh-TW" altLang="en-US" smtClean="0"/>
              <a:t>2023/11/30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359828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BC8EF2-FDDB-427A-89DE-9244BC6F8F6C}" type="datetime1">
              <a:rPr lang="zh-TW" altLang="en-US" smtClean="0"/>
              <a:t>2023/11/30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4386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99E4C50-27F4-4048-944B-379476E3BB5A}" type="datetime1">
              <a:rPr lang="zh-TW" altLang="en-US" smtClean="0"/>
              <a:t>2023/11/30</a:t>
            </a:fld>
            <a:endParaRPr lang="zh-TW" altLang="en-US" dirty="0"/>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969FEAA-3FF6-4B35-8226-FC4E717EF91A}" type="slidenum">
              <a:rPr lang="zh-TW" altLang="en-US" smtClean="0"/>
              <a:t>‹#›</a:t>
            </a:fld>
            <a:endParaRPr lang="zh-TW" altLang="en-US" dirty="0"/>
          </a:p>
        </p:txBody>
      </p:sp>
    </p:spTree>
    <p:extLst>
      <p:ext uri="{BB962C8B-B14F-4D97-AF65-F5344CB8AC3E}">
        <p14:creationId xmlns:p14="http://schemas.microsoft.com/office/powerpoint/2010/main" val="202027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F321B05-C52B-4C47-9C6C-D9E396B52720}" type="datetime1">
              <a:rPr lang="zh-TW" altLang="en-US" smtClean="0"/>
              <a:t>2023/11/30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64168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43D2D89-4E66-4F6F-984A-4D3C36EB61F7}" type="datetime1">
              <a:rPr lang="zh-TW" altLang="en-US" smtClean="0"/>
              <a:t>2023/11/30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252704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91FA369-426F-481C-B0C2-5B7D6767BE6F}" type="datetime1">
              <a:rPr lang="zh-TW" altLang="en-US" smtClean="0"/>
              <a:t>2023/11/30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215419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CBA8251-8FF9-4EBF-AE70-D2261B71EF9D}" type="datetime1">
              <a:rPr lang="zh-TW" altLang="en-US" smtClean="0"/>
              <a:t>2023/11/30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395412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25D13-71C6-42A0-952D-1A23F96C9E62}" type="datetime1">
              <a:rPr lang="zh-TW" altLang="en-US" smtClean="0"/>
              <a:t>2023/11/30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197282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4203476-628F-4B40-A09E-1E4EF4B6F184}" type="datetime1">
              <a:rPr lang="zh-TW" altLang="en-US" smtClean="0"/>
              <a:t>2023/11/30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51782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3F37C87-31BA-4D5E-A78D-63E7C4332CE4}" type="datetime1">
              <a:rPr lang="zh-TW" altLang="en-US" smtClean="0"/>
              <a:t>2023/11/30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403110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30282-87C1-432A-9D4C-A583E9A55600}" type="datetime1">
              <a:rPr lang="zh-TW" altLang="en-US" smtClean="0"/>
              <a:t>2023/11/30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9FEAA-3FF6-4B35-8226-FC4E717EF91A}" type="slidenum">
              <a:rPr lang="zh-TW" altLang="en-US" smtClean="0"/>
              <a:t>‹#›</a:t>
            </a:fld>
            <a:endParaRPr lang="zh-TW" altLang="en-US"/>
          </a:p>
        </p:txBody>
      </p:sp>
    </p:spTree>
    <p:extLst>
      <p:ext uri="{BB962C8B-B14F-4D97-AF65-F5344CB8AC3E}">
        <p14:creationId xmlns:p14="http://schemas.microsoft.com/office/powerpoint/2010/main" val="2300271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640.png"/><Relationship Id="rId1" Type="http://schemas.openxmlformats.org/officeDocument/2006/relationships/slideLayout" Target="../slideLayouts/slideLayout2.xml"/><Relationship Id="rId4" Type="http://schemas.openxmlformats.org/officeDocument/2006/relationships/image" Target="../media/image660.png"/></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8D383F-F163-4EBD-BE2F-1A60FB2E7897}"/>
              </a:ext>
            </a:extLst>
          </p:cNvPr>
          <p:cNvSpPr>
            <a:spLocks noGrp="1"/>
          </p:cNvSpPr>
          <p:nvPr>
            <p:ph type="ctrTitle"/>
          </p:nvPr>
        </p:nvSpPr>
        <p:spPr>
          <a:xfrm>
            <a:off x="1143000" y="2778412"/>
            <a:ext cx="6858000" cy="1790700"/>
          </a:xfrm>
        </p:spPr>
        <p:txBody>
          <a:bodyPr>
            <a:normAutofit fontScale="90000"/>
          </a:bodyPr>
          <a:lstStyle/>
          <a:p>
            <a:pPr>
              <a:spcBef>
                <a:spcPts val="0"/>
              </a:spcBef>
            </a:pPr>
            <a:r>
              <a:rPr lang="en-US" altLang="zh-TW" sz="3675" b="1" dirty="0">
                <a:solidFill>
                  <a:srgbClr val="000000"/>
                </a:solidFill>
                <a:latin typeface="Arial" panose="020B0604020202020204" pitchFamily="34" charset="0"/>
              </a:rPr>
              <a:t>Chapter 6</a:t>
            </a:r>
            <a:br>
              <a:rPr lang="en-US" altLang="zh-TW" sz="3675" b="1" dirty="0">
                <a:solidFill>
                  <a:srgbClr val="000000"/>
                </a:solidFill>
                <a:latin typeface="Arial" panose="020B0604020202020204" pitchFamily="34" charset="0"/>
              </a:rPr>
            </a:br>
            <a:r>
              <a:rPr lang="en-US" altLang="zh-TW" sz="3675" b="1" dirty="0">
                <a:solidFill>
                  <a:srgbClr val="000000"/>
                </a:solidFill>
                <a:latin typeface="Arial" panose="020B0604020202020204" pitchFamily="34" charset="0"/>
              </a:rPr>
              <a:t>Languages:</a:t>
            </a:r>
            <a:r>
              <a:rPr lang="zh-TW" altLang="en-US" sz="3675" b="1" dirty="0">
                <a:solidFill>
                  <a:srgbClr val="000000"/>
                </a:solidFill>
                <a:latin typeface="Arial" panose="020B0604020202020204" pitchFamily="34" charset="0"/>
              </a:rPr>
              <a:t> </a:t>
            </a:r>
            <a:r>
              <a:rPr lang="en-US" altLang="zh-TW" sz="3675" b="1" dirty="0">
                <a:solidFill>
                  <a:srgbClr val="000000"/>
                </a:solidFill>
                <a:latin typeface="Arial" panose="020B0604020202020204" pitchFamily="34" charset="0"/>
              </a:rPr>
              <a:t>Finite</a:t>
            </a:r>
            <a:br>
              <a:rPr lang="en-US" altLang="zh-TW" sz="3675" b="1" dirty="0">
                <a:solidFill>
                  <a:srgbClr val="000000"/>
                </a:solidFill>
                <a:latin typeface="Arial" panose="020B0604020202020204" pitchFamily="34" charset="0"/>
              </a:rPr>
            </a:br>
            <a:r>
              <a:rPr lang="en-US" altLang="zh-TW" sz="3675" b="1" dirty="0">
                <a:solidFill>
                  <a:srgbClr val="000000"/>
                </a:solidFill>
                <a:latin typeface="Arial" panose="020B0604020202020204" pitchFamily="34" charset="0"/>
              </a:rPr>
              <a:t>State Machines</a:t>
            </a:r>
            <a:br>
              <a:rPr lang="en-US" altLang="zh-TW" b="0" dirty="0">
                <a:effectLst/>
              </a:rPr>
            </a:br>
            <a:br>
              <a:rPr lang="en-US" altLang="zh-TW" dirty="0"/>
            </a:br>
            <a:endParaRPr lang="zh-TW" altLang="en-US" dirty="0"/>
          </a:p>
        </p:txBody>
      </p:sp>
      <p:sp>
        <p:nvSpPr>
          <p:cNvPr id="3" name="副標題 2">
            <a:extLst>
              <a:ext uri="{FF2B5EF4-FFF2-40B4-BE49-F238E27FC236}">
                <a16:creationId xmlns:a16="http://schemas.microsoft.com/office/drawing/2014/main" id="{2EBD1D6C-D9B3-41D4-9BA4-F4D9FCFC1F29}"/>
              </a:ext>
            </a:extLst>
          </p:cNvPr>
          <p:cNvSpPr>
            <a:spLocks noGrp="1"/>
          </p:cNvSpPr>
          <p:nvPr>
            <p:ph type="subTitle" idx="1"/>
          </p:nvPr>
        </p:nvSpPr>
        <p:spPr/>
        <p:txBody>
          <a:bodyPr>
            <a:noAutofit/>
          </a:bodyPr>
          <a:lstStyle/>
          <a:p>
            <a:pPr>
              <a:spcBef>
                <a:spcPts val="0"/>
              </a:spcBef>
            </a:pPr>
            <a:r>
              <a:rPr lang="zh-TW" altLang="en-US" sz="2100" dirty="0">
                <a:solidFill>
                  <a:srgbClr val="000000"/>
                </a:solidFill>
                <a:latin typeface="Arial" panose="020B0604020202020204" pitchFamily="34" charset="0"/>
              </a:rPr>
              <a:t>謝孫源 講座教授</a:t>
            </a:r>
            <a:endParaRPr lang="zh-TW" altLang="en-US" sz="2100" dirty="0"/>
          </a:p>
          <a:p>
            <a:pPr>
              <a:spcBef>
                <a:spcPts val="420"/>
              </a:spcBef>
            </a:pPr>
            <a:r>
              <a:rPr lang="en-US" altLang="zh-TW" sz="2100" dirty="0">
                <a:solidFill>
                  <a:srgbClr val="000000"/>
                </a:solidFill>
                <a:latin typeface="Arial" panose="020B0604020202020204" pitchFamily="34" charset="0"/>
              </a:rPr>
              <a:t>hsiehsy@mail.ncku.edu.tw</a:t>
            </a:r>
            <a:endParaRPr lang="zh-TW" altLang="en-US" sz="2100" dirty="0"/>
          </a:p>
          <a:p>
            <a:pPr>
              <a:spcBef>
                <a:spcPts val="420"/>
              </a:spcBef>
            </a:pPr>
            <a:r>
              <a:rPr lang="zh-TW" altLang="en-US" sz="2100" dirty="0">
                <a:solidFill>
                  <a:srgbClr val="000000"/>
                </a:solidFill>
                <a:latin typeface="Arial" panose="020B0604020202020204" pitchFamily="34" charset="0"/>
              </a:rPr>
              <a:t>國立成功大學 資訊工程系</a:t>
            </a:r>
            <a:endParaRPr lang="zh-TW" altLang="en-US" sz="2100" dirty="0"/>
          </a:p>
          <a:p>
            <a:br>
              <a:rPr lang="zh-TW" altLang="en-US" sz="2100" dirty="0"/>
            </a:br>
            <a:endParaRPr lang="zh-TW" altLang="en-US" sz="2100" dirty="0"/>
          </a:p>
        </p:txBody>
      </p:sp>
      <p:sp>
        <p:nvSpPr>
          <p:cNvPr id="4" name="投影片編號版面配置區 3">
            <a:extLst>
              <a:ext uri="{FF2B5EF4-FFF2-40B4-BE49-F238E27FC236}">
                <a16:creationId xmlns:a16="http://schemas.microsoft.com/office/drawing/2014/main" id="{B05B698D-3E54-6529-1F99-6FF36EA69D7F}"/>
              </a:ext>
            </a:extLst>
          </p:cNvPr>
          <p:cNvSpPr>
            <a:spLocks noGrp="1"/>
          </p:cNvSpPr>
          <p:nvPr>
            <p:ph type="sldNum" sz="quarter" idx="12"/>
          </p:nvPr>
        </p:nvSpPr>
        <p:spPr/>
        <p:txBody>
          <a:bodyPr/>
          <a:lstStyle/>
          <a:p>
            <a:fld id="{8969FEAA-3FF6-4B35-8226-FC4E717EF91A}" type="slidenum">
              <a:rPr lang="zh-TW" altLang="en-US" smtClean="0"/>
              <a:t>1</a:t>
            </a:fld>
            <a:endParaRPr lang="zh-TW" altLang="en-US"/>
          </a:p>
        </p:txBody>
      </p:sp>
    </p:spTree>
    <p:extLst>
      <p:ext uri="{BB962C8B-B14F-4D97-AF65-F5344CB8AC3E}">
        <p14:creationId xmlns:p14="http://schemas.microsoft.com/office/powerpoint/2010/main" val="2821915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2ABC9C8-CF85-42D0-A2BD-892DCC8847CE}"/>
                  </a:ext>
                </a:extLst>
              </p:cNvPr>
              <p:cNvSpPr txBox="1"/>
              <p:nvPr/>
            </p:nvSpPr>
            <p:spPr>
              <a:xfrm>
                <a:off x="-1" y="1859082"/>
                <a:ext cx="9144000" cy="3785652"/>
              </a:xfrm>
              <a:prstGeom prst="rect">
                <a:avLst/>
              </a:prstGeom>
              <a:noFill/>
            </p:spPr>
            <p:txBody>
              <a:bodyPr wrap="square">
                <a:spAutoFit/>
              </a:bodyPr>
              <a:lstStyle/>
              <a:p>
                <a:pPr marL="324000" indent="-216000">
                  <a:buFont typeface="Arial" panose="020B0604020202020204" pitchFamily="34" charset="0"/>
                  <a:buChar char="•"/>
                </a:pPr>
                <a:r>
                  <a:rPr lang="en-US" altLang="zh-TW" sz="2400" b="1" dirty="0">
                    <a:latin typeface="Arial" panose="020B0604020202020204" pitchFamily="34" charset="0"/>
                    <a:cs typeface="Arial" panose="020B0604020202020204" pitchFamily="34" charset="0"/>
                  </a:rPr>
                  <a:t>Example 6.2:</a:t>
                </a:r>
              </a:p>
              <a:p>
                <a:r>
                  <a:rPr lang="en-US" altLang="zh-TW" sz="2400" dirty="0">
                    <a:latin typeface="Arial" panose="020B0604020202020204" pitchFamily="34" charset="0"/>
                    <a:cs typeface="Arial" panose="020B0604020202020204" pitchFamily="34" charset="0"/>
                  </a:rPr>
                  <a:t>    For </a:t>
                </a:r>
                <a14:m>
                  <m:oMath xmlns:m="http://schemas.openxmlformats.org/officeDocument/2006/math">
                    <m:r>
                      <a:rPr lang="en-US" altLang="zh-TW" sz="2400" i="1">
                        <a:latin typeface="Cambria Math" panose="02040503050406030204" pitchFamily="18" charset="0"/>
                      </a:rPr>
                      <m:t>𝛴</m:t>
                    </m:r>
                    <m:r>
                      <a:rPr lang="en-US" altLang="zh-TW" sz="2400" i="1">
                        <a:latin typeface="Cambria Math" panose="02040503050406030204" pitchFamily="18" charset="0"/>
                      </a:rPr>
                      <m:t>={0,1} </m:t>
                    </m:r>
                  </m:oMath>
                </a14:m>
                <a:r>
                  <a:rPr lang="en-US" altLang="zh-TW" sz="2400" dirty="0">
                    <a:latin typeface="Arial" panose="020B0604020202020204" pitchFamily="34" charset="0"/>
                    <a:cs typeface="Arial" panose="020B0604020202020204" pitchFamily="34" charset="0"/>
                  </a:rPr>
                  <a:t>the set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 consists of all finite strings of 0‘s and I‘s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together</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with the empty string. For </a:t>
                </a:r>
                <a14:m>
                  <m:oMath xmlns:m="http://schemas.openxmlformats.org/officeDocument/2006/math">
                    <m:r>
                      <a:rPr lang="en-US" altLang="zh-TW" sz="2400" i="1">
                        <a:latin typeface="Cambria Math" panose="02040503050406030204" pitchFamily="18" charset="0"/>
                      </a:rPr>
                      <m:t>𝑛</m:t>
                    </m:r>
                  </m:oMath>
                </a14:m>
                <a:r>
                  <a:rPr lang="en-US" altLang="zh-TW" sz="2400" dirty="0">
                    <a:latin typeface="Arial" panose="020B0604020202020204" pitchFamily="34" charset="0"/>
                    <a:cs typeface="Arial" panose="020B0604020202020204" pitchFamily="34" charset="0"/>
                  </a:rPr>
                  <a:t> reasonably small, we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could actually list all</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strings in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oMath>
                </a14:m>
                <a:endParaRPr lang="en-US" altLang="zh-TW" sz="2400" dirty="0">
                  <a:latin typeface="Arial" panose="020B0604020202020204" pitchFamily="34" charset="0"/>
                  <a:cs typeface="Arial" panose="020B0604020202020204" pitchFamily="34" charset="0"/>
                </a:endParaRPr>
              </a:p>
              <a:p>
                <a:r>
                  <a:rPr lang="en-US" altLang="zh-TW" sz="2400" dirty="0">
                    <a:latin typeface="Arial" panose="020B0604020202020204" pitchFamily="34" charset="0"/>
                    <a:cs typeface="Arial" panose="020B0604020202020204" pitchFamily="34" charset="0"/>
                  </a:rPr>
                  <a:t>         If </a:t>
                </a:r>
                <a14:m>
                  <m:oMath xmlns:m="http://schemas.openxmlformats.org/officeDocument/2006/math">
                    <m:r>
                      <a:rPr lang="en-US" altLang="zh-TW" sz="2400" i="1">
                        <a:latin typeface="Cambria Math" panose="02040503050406030204" pitchFamily="18" charset="0"/>
                      </a:rPr>
                      <m:t>𝛴</m:t>
                    </m:r>
                    <m:r>
                      <a:rPr lang="en-US" altLang="zh-TW" sz="2400" i="1">
                        <a:latin typeface="Cambria Math" panose="02040503050406030204" pitchFamily="18" charset="0"/>
                      </a:rPr>
                      <m:t>={</m:t>
                    </m:r>
                    <m:r>
                      <a:rPr lang="zh-TW" altLang="en-US" sz="2400" i="1">
                        <a:latin typeface="Cambria Math" panose="02040503050406030204" pitchFamily="18" charset="0"/>
                      </a:rPr>
                      <m:t>𝛽</m:t>
                    </m:r>
                    <m:r>
                      <a:rPr lang="en-US" altLang="zh-TW" sz="2400" i="1">
                        <a:latin typeface="Cambria Math" panose="02040503050406030204" pitchFamily="18" charset="0"/>
                      </a:rPr>
                      <m:t>,0,1,2,…,9,+,−,</m:t>
                    </m:r>
                    <m:r>
                      <a:rPr lang="en-US" altLang="zh-TW" sz="2400" i="1" dirty="0">
                        <a:latin typeface="Cambria Math" panose="02040503050406030204" pitchFamily="18" charset="0"/>
                      </a:rPr>
                      <m:t>×,</m:t>
                    </m:r>
                    <m:r>
                      <a:rPr lang="en-US" altLang="zh-TW" sz="2400" i="1">
                        <a:latin typeface="Cambria Math" panose="02040503050406030204" pitchFamily="18" charset="0"/>
                      </a:rPr>
                      <m:t>/,(,)</m:t>
                    </m:r>
                  </m:oMath>
                </a14:m>
                <a:r>
                  <a:rPr lang="en-US" altLang="zh-TW" sz="2400" dirty="0">
                    <a:latin typeface="Arial" panose="020B0604020202020204" pitchFamily="34" charset="0"/>
                    <a:cs typeface="Arial" panose="020B0604020202020204" pitchFamily="34" charset="0"/>
                  </a:rPr>
                  <a:t>}, where</a:t>
                </a:r>
                <a14:m>
                  <m:oMath xmlns:m="http://schemas.openxmlformats.org/officeDocument/2006/math">
                    <m:r>
                      <a:rPr lang="zh-TW" altLang="en-US" sz="2400" i="1" dirty="0">
                        <a:latin typeface="Cambria Math" panose="02040503050406030204" pitchFamily="18" charset="0"/>
                      </a:rPr>
                      <m:t> </m:t>
                    </m:r>
                    <m:r>
                      <a:rPr lang="zh-TW" altLang="en-US" sz="2400" i="1">
                        <a:latin typeface="Cambria Math" panose="02040503050406030204" pitchFamily="18" charset="0"/>
                      </a:rPr>
                      <m:t>𝛽</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denotes the blank</a:t>
                </a:r>
                <a:r>
                  <a:rPr lang="zh-TW" altLang="en-US" sz="2400" dirty="0">
                    <a:latin typeface="Arial" panose="020B0604020202020204" pitchFamily="34" charset="0"/>
                    <a:cs typeface="Arial" panose="020B0604020202020204" pitchFamily="34" charset="0"/>
                  </a:rPr>
                  <a:t> </a:t>
                </a:r>
                <a:endParaRPr lang="en-US" altLang="zh-TW" sz="2400" dirty="0">
                  <a:latin typeface="Arial" panose="020B0604020202020204" pitchFamily="34" charset="0"/>
                  <a:cs typeface="Arial" panose="020B0604020202020204" pitchFamily="34" charset="0"/>
                </a:endParaRP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(or space), it is harder to describe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zh-TW" altLang="en-US" sz="2400" i="1">
                            <a:latin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 and, for </a:t>
                </a:r>
                <a14:m>
                  <m:oMath xmlns:m="http://schemas.openxmlformats.org/officeDocument/2006/math">
                    <m:r>
                      <m:rPr>
                        <m:sty m:val="p"/>
                      </m:rPr>
                      <a:rPr lang="en-US" altLang="zh-TW" sz="2400" dirty="0">
                        <a:latin typeface="Cambria Math" panose="02040503050406030204" pitchFamily="18" charset="0"/>
                      </a:rPr>
                      <m:t>n</m:t>
                    </m:r>
                    <m:r>
                      <a:rPr lang="en-US" altLang="zh-TW" sz="2400" i="1" dirty="0">
                        <a:latin typeface="Cambria Math" panose="02040503050406030204" pitchFamily="18" charset="0"/>
                      </a:rPr>
                      <m:t>&gt;2</m:t>
                    </m:r>
                  </m:oMath>
                </a14:m>
                <a:r>
                  <a:rPr lang="en-US" altLang="zh-TW" sz="2400" dirty="0">
                    <a:latin typeface="Arial" panose="020B0604020202020204" pitchFamily="34" charset="0"/>
                    <a:cs typeface="Arial" panose="020B0604020202020204" pitchFamily="34" charset="0"/>
                  </a:rPr>
                  <a:t>, there are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too</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many strings to list in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𝑛</m:t>
                        </m:r>
                      </m:sup>
                    </m:sSup>
                  </m:oMath>
                </a14:m>
                <a:r>
                  <a:rPr lang="en-US" altLang="zh-TW" sz="2400" dirty="0">
                    <a:latin typeface="Arial" panose="020B0604020202020204" pitchFamily="34" charset="0"/>
                    <a:cs typeface="Arial" panose="020B0604020202020204" pitchFamily="34" charset="0"/>
                  </a:rPr>
                  <a:t>. Here in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zh-TW" altLang="en-US" sz="2400" i="1">
                            <a:latin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 we find familiar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arithmetic</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expressions such as (7 + 5)/(2 X (3 </a:t>
                </a:r>
                <a14:m>
                  <m:oMath xmlns:m="http://schemas.openxmlformats.org/officeDocument/2006/math">
                    <m:r>
                      <a:rPr lang="en-US" altLang="zh-TW" sz="2400" i="1" dirty="0">
                        <a:latin typeface="Cambria Math" panose="02040503050406030204" pitchFamily="18" charset="0"/>
                        <a:cs typeface="Arial" panose="020B0604020202020204" pitchFamily="34" charset="0"/>
                      </a:rPr>
                      <m:t>−</m:t>
                    </m:r>
                  </m:oMath>
                </a14:m>
                <a:r>
                  <a:rPr lang="en-US" altLang="zh-TW" sz="2400" dirty="0">
                    <a:latin typeface="Arial" panose="020B0604020202020204" pitchFamily="34" charset="0"/>
                    <a:cs typeface="Arial" panose="020B0604020202020204" pitchFamily="34" charset="0"/>
                  </a:rPr>
                  <a:t>10)) as well as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gibberish</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such as +)((7/X+3/(.</a:t>
                </a:r>
              </a:p>
              <a:p>
                <a:endParaRPr lang="zh-TW" altLang="en-US" sz="2400" dirty="0"/>
              </a:p>
            </p:txBody>
          </p:sp>
        </mc:Choice>
        <mc:Fallback xmlns="">
          <p:sp>
            <p:nvSpPr>
              <p:cNvPr id="5" name="文字方塊 4">
                <a:extLst>
                  <a:ext uri="{FF2B5EF4-FFF2-40B4-BE49-F238E27FC236}">
                    <a16:creationId xmlns:a16="http://schemas.microsoft.com/office/drawing/2014/main" id="{F2ABC9C8-CF85-42D0-A2BD-892DCC8847CE}"/>
                  </a:ext>
                </a:extLst>
              </p:cNvPr>
              <p:cNvSpPr txBox="1">
                <a:spLocks noRot="1" noChangeAspect="1" noMove="1" noResize="1" noEditPoints="1" noAdjustHandles="1" noChangeArrowheads="1" noChangeShapeType="1" noTextEdit="1"/>
              </p:cNvSpPr>
              <p:nvPr/>
            </p:nvSpPr>
            <p:spPr>
              <a:xfrm>
                <a:off x="-1" y="1859082"/>
                <a:ext cx="9144000" cy="3785652"/>
              </a:xfrm>
              <a:prstGeom prst="rect">
                <a:avLst/>
              </a:prstGeom>
              <a:blipFill>
                <a:blip r:embed="rId2"/>
                <a:stretch>
                  <a:fillRect t="-1127" r="-1333"/>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261A1C5A-25CA-472D-A907-10AA9C2EC238}"/>
              </a:ext>
            </a:extLst>
          </p:cNvPr>
          <p:cNvSpPr txBox="1"/>
          <p:nvPr/>
        </p:nvSpPr>
        <p:spPr>
          <a:xfrm>
            <a:off x="886266" y="637122"/>
            <a:ext cx="7371467"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Strings(9/27)</a:t>
            </a:r>
            <a:endParaRPr lang="zh-TW" altLang="en-US" sz="2800" b="1" dirty="0"/>
          </a:p>
        </p:txBody>
      </p:sp>
      <p:sp>
        <p:nvSpPr>
          <p:cNvPr id="2" name="投影片編號版面配置區 1">
            <a:extLst>
              <a:ext uri="{FF2B5EF4-FFF2-40B4-BE49-F238E27FC236}">
                <a16:creationId xmlns:a16="http://schemas.microsoft.com/office/drawing/2014/main" id="{77A765B8-6B76-B3D6-52D2-E97F4112B3F0}"/>
              </a:ext>
            </a:extLst>
          </p:cNvPr>
          <p:cNvSpPr>
            <a:spLocks noGrp="1"/>
          </p:cNvSpPr>
          <p:nvPr>
            <p:ph type="sldNum" sz="quarter" idx="12"/>
          </p:nvPr>
        </p:nvSpPr>
        <p:spPr/>
        <p:txBody>
          <a:bodyPr/>
          <a:lstStyle/>
          <a:p>
            <a:fld id="{8969FEAA-3FF6-4B35-8226-FC4E717EF91A}" type="slidenum">
              <a:rPr lang="zh-TW" altLang="en-US" smtClean="0"/>
              <a:t>10</a:t>
            </a:fld>
            <a:endParaRPr lang="zh-TW" altLang="en-US" dirty="0"/>
          </a:p>
        </p:txBody>
      </p:sp>
    </p:spTree>
    <p:extLst>
      <p:ext uri="{BB962C8B-B14F-4D97-AF65-F5344CB8AC3E}">
        <p14:creationId xmlns:p14="http://schemas.microsoft.com/office/powerpoint/2010/main" val="94182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127EFC81-A7BA-4263-BFCB-F7C41B66CAD8}"/>
                  </a:ext>
                </a:extLst>
              </p:cNvPr>
              <p:cNvSpPr txBox="1"/>
              <p:nvPr/>
            </p:nvSpPr>
            <p:spPr>
              <a:xfrm>
                <a:off x="-2" y="1531279"/>
                <a:ext cx="9144000" cy="5262979"/>
              </a:xfrm>
              <a:prstGeom prst="rect">
                <a:avLst/>
              </a:prstGeom>
              <a:noFill/>
            </p:spPr>
            <p:txBody>
              <a:bodyPr wrap="square" rtlCol="0">
                <a:spAutoFit/>
              </a:bodyPr>
              <a:lstStyle/>
              <a:p>
                <a:pPr marL="342900" indent="-216000">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6.4:</a:t>
                </a:r>
              </a:p>
              <a:p>
                <a:r>
                  <a:rPr lang="en-US" altLang="zh-TW" sz="2800" dirty="0">
                    <a:latin typeface="Arial" panose="020B0604020202020204" pitchFamily="34" charset="0"/>
                    <a:cs typeface="Arial" panose="020B0604020202020204" pitchFamily="34" charset="0"/>
                  </a:rPr>
                  <a:t>    If</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 </m:t>
                        </m:r>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rPr>
                          <m:t>𝛴</m:t>
                        </m:r>
                      </m:e>
                      <m:sup>
                        <m:r>
                          <a:rPr lang="en-US" altLang="zh-TW" sz="2800" i="1">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then we may write</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 </m:t>
                        </m:r>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Sub>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𝑥</m:t>
                        </m:r>
                      </m:e>
                      <m:sub>
                        <m:r>
                          <a:rPr lang="en-US" altLang="zh-TW" sz="2800" i="1">
                            <a:latin typeface="Cambria Math" panose="02040503050406030204" pitchFamily="18" charset="0"/>
                          </a:rPr>
                          <m:t>2</m:t>
                        </m:r>
                      </m:sub>
                    </m:sSub>
                    <m:r>
                      <a:rPr lang="en-US" altLang="zh-TW" sz="280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𝑥</m:t>
                        </m:r>
                      </m:e>
                      <m:sub>
                        <m:r>
                          <a:rPr lang="en-US" altLang="zh-TW" sz="2800" i="1">
                            <a:latin typeface="Cambria Math" panose="02040503050406030204" pitchFamily="18" charset="0"/>
                          </a:rPr>
                          <m:t>𝑚</m:t>
                        </m:r>
                      </m:sub>
                    </m:sSub>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and </a:t>
                </a:r>
              </a:p>
              <a:p>
                <a:r>
                  <a:rPr lang="zh-TW" altLang="en-US"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oMath>
                </a14:m>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sub>
                    </m:sSub>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2</m:t>
                        </m:r>
                      </m:sub>
                    </m:sSub>
                    <m:r>
                      <a:rPr lang="en-US" altLang="zh-TW" sz="280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𝑛</m:t>
                        </m:r>
                      </m:sub>
                    </m:sSub>
                  </m:oMath>
                </a14:m>
                <a:r>
                  <a:rPr lang="en-US" altLang="zh-TW" sz="2800" dirty="0">
                    <a:latin typeface="Arial" panose="020B0604020202020204" pitchFamily="34" charset="0"/>
                    <a:cs typeface="Arial" panose="020B0604020202020204" pitchFamily="34" charset="0"/>
                  </a:rPr>
                  <a:t>, for</a:t>
                </a:r>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𝑚</m:t>
                    </m:r>
                    <m:r>
                      <a:rPr lang="en-US" altLang="zh-TW" sz="2800" i="1">
                        <a:latin typeface="Cambria Math" panose="02040503050406030204" pitchFamily="18" charset="0"/>
                      </a:rPr>
                      <m:t>,</m:t>
                    </m:r>
                    <m:r>
                      <a:rPr lang="en-US" altLang="zh-TW" sz="2800" i="1">
                        <a:latin typeface="Cambria Math" panose="02040503050406030204" pitchFamily="18" charset="0"/>
                      </a:rPr>
                      <m:t>𝑛</m:t>
                    </m:r>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𝑍</m:t>
                        </m:r>
                      </m:e>
                      <m:sup>
                        <m:r>
                          <a:rPr lang="en-US" altLang="zh-TW" sz="2800" i="1">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And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Sub>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m:t>
                        </m:r>
                        <m:r>
                          <a:rPr lang="en-US" altLang="zh-TW" sz="2800" i="1">
                            <a:latin typeface="Cambria Math" panose="02040503050406030204" pitchFamily="18" charset="0"/>
                          </a:rPr>
                          <m:t>𝑥</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𝑥</m:t>
                        </m:r>
                      </m:e>
                      <m:sub>
                        <m:r>
                          <a:rPr lang="en-US" altLang="zh-TW" sz="2800" i="1">
                            <a:latin typeface="Cambria Math" panose="02040503050406030204" pitchFamily="18" charset="0"/>
                          </a:rPr>
                          <m:t>𝑚</m:t>
                        </m:r>
                      </m:sub>
                    </m:sSub>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r>
                      <a:rPr lang="en-US" altLang="zh-TW" sz="280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𝑛</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rPr>
                      <m:t>𝛴</m:t>
                    </m:r>
                  </m:oMath>
                </a14:m>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we say that the string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are </a:t>
                </a:r>
              </a:p>
              <a:p>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i="1" dirty="0">
                        <a:latin typeface="Cambria Math" panose="02040503050406030204" pitchFamily="18" charset="0"/>
                        <a:cs typeface="Arial" panose="020B0604020202020204" pitchFamily="34" charset="0"/>
                      </a:rPr>
                      <m:t>𝑒𝑞𝑢𝑎𝑙</m:t>
                    </m:r>
                  </m:oMath>
                </a14:m>
                <a:r>
                  <a:rPr lang="en-US" altLang="zh-TW" sz="2800" dirty="0">
                    <a:latin typeface="Arial" panose="020B0604020202020204" pitchFamily="34" charset="0"/>
                    <a:cs typeface="Arial" panose="020B0604020202020204" pitchFamily="34" charset="0"/>
                  </a:rPr>
                  <a:t>, and we write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 </m:t>
                        </m:r>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2</m:t>
                        </m:r>
                      </m:sub>
                    </m:sSub>
                  </m:oMath>
                </a14:m>
                <a:r>
                  <a:rPr lang="en-US" altLang="zh-TW" sz="2800" dirty="0">
                    <a:latin typeface="Arial" panose="020B0604020202020204" pitchFamily="34" charset="0"/>
                    <a:cs typeface="Arial" panose="020B0604020202020204" pitchFamily="34" charset="0"/>
                  </a:rPr>
                  <a:t>, if </a:t>
                </a:r>
                <a14:m>
                  <m:oMath xmlns:m="http://schemas.openxmlformats.org/officeDocument/2006/math">
                    <m:r>
                      <a:rPr lang="en-US" altLang="zh-TW" sz="2800" i="1">
                        <a:latin typeface="Cambria Math" panose="02040503050406030204" pitchFamily="18" charset="0"/>
                      </a:rPr>
                      <m:t>𝑚</m:t>
                    </m:r>
                    <m:r>
                      <a:rPr lang="en-US" altLang="zh-TW" sz="2800" i="1">
                        <a:latin typeface="Cambria Math" panose="02040503050406030204" pitchFamily="18" charset="0"/>
                      </a:rPr>
                      <m:t>=</m:t>
                    </m:r>
                    <m:r>
                      <a:rPr lang="en-US" altLang="zh-TW" sz="2800" i="1">
                        <a:latin typeface="Cambria Math" panose="02040503050406030204" pitchFamily="18" charset="0"/>
                      </a:rPr>
                      <m:t>𝑛</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 </m:t>
                        </m:r>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oMath>
                </a14:m>
                <a:r>
                  <a:rPr lang="en-US" altLang="zh-TW" sz="2800" dirty="0">
                    <a:latin typeface="Arial" panose="020B0604020202020204" pitchFamily="34" charset="0"/>
                    <a:cs typeface="Arial" panose="020B0604020202020204" pitchFamily="34" charset="0"/>
                  </a:rPr>
                  <a:t> for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all 1</a:t>
                </a:r>
                <a14:m>
                  <m:oMath xmlns:m="http://schemas.openxmlformats.org/officeDocument/2006/math">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𝑖</m:t>
                    </m:r>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𝑚</m:t>
                    </m:r>
                    <m:r>
                      <a:rPr lang="en-US" altLang="zh-TW" sz="2800" i="1">
                        <a:latin typeface="Cambria Math" panose="02040503050406030204" pitchFamily="18" charset="0"/>
                        <a:ea typeface="Cambria Math" panose="02040503050406030204" pitchFamily="18" charset="0"/>
                      </a:rPr>
                      <m:t>.</m:t>
                    </m:r>
                  </m:oMath>
                </a14:m>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endParaRPr lang="en-US" altLang="zh-TW" sz="2800" dirty="0">
                  <a:latin typeface="Arial" panose="020B0604020202020204" pitchFamily="34" charset="0"/>
                  <a:cs typeface="Arial" panose="020B0604020202020204" pitchFamily="34" charset="0"/>
                </a:endParaRPr>
              </a:p>
              <a:p>
                <a:pPr marL="324000" indent="-2160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Two strings in </a:t>
                </a:r>
                <a14:m>
                  <m:oMath xmlns:m="http://schemas.openxmlformats.org/officeDocument/2006/math">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rPr>
                          <m:t>𝛴</m:t>
                        </m:r>
                      </m:e>
                      <m:sup>
                        <m:r>
                          <a:rPr lang="en-US" altLang="zh-TW" sz="2800" i="1">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are </a:t>
                </a:r>
                <a14:m>
                  <m:oMath xmlns:m="http://schemas.openxmlformats.org/officeDocument/2006/math">
                    <m:r>
                      <a:rPr lang="en-US" altLang="zh-TW" sz="2800" i="1">
                        <a:latin typeface="Cambria Math" panose="02040503050406030204" pitchFamily="18" charset="0"/>
                      </a:rPr>
                      <m:t>𝑒𝑞𝑢𝑎𝑙</m:t>
                    </m:r>
                  </m:oMath>
                </a14:m>
                <a:r>
                  <a:rPr lang="en-US" altLang="zh-TW" sz="2800" dirty="0">
                    <a:latin typeface="Arial" panose="020B0604020202020204" pitchFamily="34" charset="0"/>
                    <a:cs typeface="Arial" panose="020B0604020202020204" pitchFamily="34" charset="0"/>
                  </a:rPr>
                  <a:t> only when each is formed from the same number of symbols from </a:t>
                </a:r>
                <a14:m>
                  <m:oMath xmlns:m="http://schemas.openxmlformats.org/officeDocument/2006/math">
                    <m:r>
                      <a:rPr lang="en-US" altLang="zh-TW" sz="2800" i="1">
                        <a:latin typeface="Cambria Math" panose="02040503050406030204" pitchFamily="18" charset="0"/>
                      </a:rPr>
                      <m:t>𝛴</m:t>
                    </m:r>
                  </m:oMath>
                </a14:m>
                <a:r>
                  <a:rPr lang="en-US" altLang="zh-TW" sz="2800" dirty="0">
                    <a:latin typeface="Arial" panose="020B0604020202020204" pitchFamily="34" charset="0"/>
                    <a:cs typeface="Arial" panose="020B0604020202020204" pitchFamily="34" charset="0"/>
                  </a:rPr>
                  <a:t> and the corresponding symbols in the two strings match identically.</a:t>
                </a:r>
              </a:p>
              <a:p>
                <a:r>
                  <a:rPr lang="en-US" altLang="zh-TW" sz="2800" dirty="0">
                    <a:latin typeface="Arial" panose="020B0604020202020204" pitchFamily="34" charset="0"/>
                    <a:cs typeface="Arial" panose="020B0604020202020204" pitchFamily="34" charset="0"/>
                  </a:rPr>
                  <a:t>         </a:t>
                </a:r>
                <a:endParaRPr lang="zh-TW" altLang="en-US" sz="28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127EFC81-A7BA-4263-BFCB-F7C41B66CAD8}"/>
                  </a:ext>
                </a:extLst>
              </p:cNvPr>
              <p:cNvSpPr txBox="1">
                <a:spLocks noRot="1" noChangeAspect="1" noMove="1" noResize="1" noEditPoints="1" noAdjustHandles="1" noChangeArrowheads="1" noChangeShapeType="1" noTextEdit="1"/>
              </p:cNvSpPr>
              <p:nvPr/>
            </p:nvSpPr>
            <p:spPr>
              <a:xfrm>
                <a:off x="-2" y="1531279"/>
                <a:ext cx="9144000" cy="5262979"/>
              </a:xfrm>
              <a:prstGeom prst="rect">
                <a:avLst/>
              </a:prstGeom>
              <a:blipFill>
                <a:blip r:embed="rId2"/>
                <a:stretch>
                  <a:fillRect t="-1157" r="-1467"/>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057427D9-208A-4AF6-899B-37E4903AC0FA}"/>
              </a:ext>
            </a:extLst>
          </p:cNvPr>
          <p:cNvSpPr txBox="1"/>
          <p:nvPr/>
        </p:nvSpPr>
        <p:spPr>
          <a:xfrm>
            <a:off x="817254" y="473222"/>
            <a:ext cx="7509489"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Strings(10/27)</a:t>
            </a:r>
            <a:endParaRPr lang="zh-TW" altLang="en-US" sz="2800" b="1" dirty="0"/>
          </a:p>
        </p:txBody>
      </p:sp>
      <p:sp>
        <p:nvSpPr>
          <p:cNvPr id="2" name="投影片編號版面配置區 1">
            <a:extLst>
              <a:ext uri="{FF2B5EF4-FFF2-40B4-BE49-F238E27FC236}">
                <a16:creationId xmlns:a16="http://schemas.microsoft.com/office/drawing/2014/main" id="{4A498682-7A23-7424-B1F3-61FCEE3227EB}"/>
              </a:ext>
            </a:extLst>
          </p:cNvPr>
          <p:cNvSpPr>
            <a:spLocks noGrp="1"/>
          </p:cNvSpPr>
          <p:nvPr>
            <p:ph type="sldNum" sz="quarter" idx="12"/>
          </p:nvPr>
        </p:nvSpPr>
        <p:spPr/>
        <p:txBody>
          <a:bodyPr/>
          <a:lstStyle/>
          <a:p>
            <a:fld id="{8969FEAA-3FF6-4B35-8226-FC4E717EF91A}" type="slidenum">
              <a:rPr lang="zh-TW" altLang="en-US" smtClean="0"/>
              <a:t>11</a:t>
            </a:fld>
            <a:endParaRPr lang="zh-TW" altLang="en-US" dirty="0"/>
          </a:p>
        </p:txBody>
      </p:sp>
    </p:spTree>
    <p:extLst>
      <p:ext uri="{BB962C8B-B14F-4D97-AF65-F5344CB8AC3E}">
        <p14:creationId xmlns:p14="http://schemas.microsoft.com/office/powerpoint/2010/main" val="388933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81CC2D1A-D463-4CF7-B372-D80D431396FA}"/>
                  </a:ext>
                </a:extLst>
              </p:cNvPr>
              <p:cNvSpPr txBox="1"/>
              <p:nvPr/>
            </p:nvSpPr>
            <p:spPr>
              <a:xfrm>
                <a:off x="-2" y="1243069"/>
                <a:ext cx="9143999" cy="1744324"/>
              </a:xfrm>
              <a:prstGeom prst="rect">
                <a:avLst/>
              </a:prstGeom>
              <a:noFill/>
            </p:spPr>
            <p:txBody>
              <a:bodyPr wrap="square">
                <a:spAutoFit/>
              </a:bodyPr>
              <a:lstStyle/>
              <a:p>
                <a:pPr marL="214313" indent="-214313">
                  <a:buFont typeface="Arial" panose="020B0604020202020204" pitchFamily="34" charset="0"/>
                  <a:buChar char="•"/>
                </a:pPr>
                <a:r>
                  <a:rPr lang="en-US" altLang="zh-TW" sz="2600" b="1" dirty="0">
                    <a:latin typeface="Arial" panose="020B0604020202020204" pitchFamily="34" charset="0"/>
                    <a:cs typeface="Arial" panose="020B0604020202020204" pitchFamily="34" charset="0"/>
                  </a:rPr>
                  <a:t>Definition 6.5:</a:t>
                </a:r>
              </a:p>
              <a:p>
                <a:r>
                  <a:rPr lang="en-US" altLang="zh-TW" sz="2600" b="1" dirty="0">
                    <a:latin typeface="Arial" panose="020B0604020202020204" pitchFamily="34" charset="0"/>
                    <a:cs typeface="Arial" panose="020B0604020202020204" pitchFamily="34" charset="0"/>
                  </a:rPr>
                  <a:t>   </a:t>
                </a:r>
                <a:r>
                  <a:rPr lang="en-US" altLang="zh-TW" sz="2600" dirty="0">
                    <a:latin typeface="Arial" panose="020B0604020202020204" pitchFamily="34" charset="0"/>
                    <a:cs typeface="Arial" panose="020B0604020202020204" pitchFamily="34" charset="0"/>
                  </a:rPr>
                  <a:t>Let </a:t>
                </a:r>
                <a14:m>
                  <m:oMath xmlns:m="http://schemas.openxmlformats.org/officeDocument/2006/math">
                    <m:r>
                      <a:rPr lang="en-US" altLang="zh-TW" sz="2600" i="1">
                        <a:latin typeface="Cambria Math" panose="02040503050406030204" pitchFamily="18" charset="0"/>
                      </a:rPr>
                      <m:t>𝑤</m:t>
                    </m:r>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𝑥</m:t>
                        </m:r>
                      </m:e>
                      <m:sub>
                        <m:r>
                          <a:rPr lang="en-US" altLang="zh-TW" sz="2600" i="1">
                            <a:latin typeface="Cambria Math" panose="02040503050406030204" pitchFamily="18" charset="0"/>
                          </a:rPr>
                          <m:t>1</m:t>
                        </m:r>
                      </m:sub>
                    </m:sSub>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𝑥</m:t>
                        </m:r>
                      </m:e>
                      <m:sub>
                        <m:r>
                          <a:rPr lang="en-US" altLang="zh-TW" sz="2600" i="1">
                            <a:latin typeface="Cambria Math" panose="02040503050406030204" pitchFamily="18" charset="0"/>
                          </a:rPr>
                          <m:t>2</m:t>
                        </m:r>
                      </m:sub>
                    </m:sSub>
                    <m:r>
                      <a:rPr lang="en-US" altLang="zh-TW" sz="2600" i="1">
                        <a:latin typeface="Cambria Math" panose="02040503050406030204" pitchFamily="18" charset="0"/>
                      </a:rPr>
                      <m:t>…</m:t>
                    </m:r>
                    <m:sSub>
                      <m:sSubPr>
                        <m:ctrlPr>
                          <a:rPr lang="en-US" altLang="zh-TW" sz="2600" i="1">
                            <a:latin typeface="Cambria Math" panose="02040503050406030204" pitchFamily="18" charset="0"/>
                          </a:rPr>
                        </m:ctrlPr>
                      </m:sSubPr>
                      <m:e>
                        <m:r>
                          <a:rPr lang="en-US" altLang="zh-TW" sz="2600" i="1">
                            <a:latin typeface="Cambria Math" panose="02040503050406030204" pitchFamily="18" charset="0"/>
                          </a:rPr>
                          <m:t>𝑥</m:t>
                        </m:r>
                      </m:e>
                      <m:sub>
                        <m:r>
                          <a:rPr lang="en-US" altLang="zh-TW" sz="2600" i="1">
                            <a:latin typeface="Cambria Math" panose="02040503050406030204" pitchFamily="18" charset="0"/>
                          </a:rPr>
                          <m:t>𝑛</m:t>
                        </m:r>
                      </m:sub>
                    </m:sSub>
                    <m:r>
                      <a:rPr lang="en-US" altLang="zh-TW" sz="2600" i="1">
                        <a:latin typeface="Cambria Math" panose="02040503050406030204" pitchFamily="18" charset="0"/>
                        <a:ea typeface="Cambria Math" panose="02040503050406030204" pitchFamily="18" charset="0"/>
                      </a:rPr>
                      <m:t>∈</m:t>
                    </m:r>
                    <m:sSup>
                      <m:sSupPr>
                        <m:ctrlPr>
                          <a:rPr lang="en-US" altLang="zh-TW" sz="2600" i="1">
                            <a:latin typeface="Cambria Math" panose="02040503050406030204" pitchFamily="18" charset="0"/>
                            <a:ea typeface="Cambria Math" panose="02040503050406030204" pitchFamily="18" charset="0"/>
                          </a:rPr>
                        </m:ctrlPr>
                      </m:sSupPr>
                      <m:e>
                        <m:r>
                          <a:rPr lang="en-US" altLang="zh-TW" sz="2600" i="1">
                            <a:latin typeface="Cambria Math" panose="02040503050406030204" pitchFamily="18" charset="0"/>
                          </a:rPr>
                          <m:t>𝛴</m:t>
                        </m:r>
                      </m:e>
                      <m:sup>
                        <m:r>
                          <a:rPr lang="en-US" altLang="zh-TW" sz="2600" i="1">
                            <a:latin typeface="Cambria Math" panose="02040503050406030204" pitchFamily="18" charset="0"/>
                            <a:ea typeface="Cambria Math" panose="02040503050406030204" pitchFamily="18" charset="0"/>
                          </a:rPr>
                          <m:t>+</m:t>
                        </m:r>
                      </m:sup>
                    </m:sSup>
                  </m:oMath>
                </a14:m>
                <a:r>
                  <a:rPr lang="en-US" altLang="zh-TW" sz="2600" dirty="0">
                    <a:latin typeface="Arial" panose="020B0604020202020204" pitchFamily="34" charset="0"/>
                    <a:cs typeface="Arial" panose="020B0604020202020204" pitchFamily="34" charset="0"/>
                  </a:rPr>
                  <a:t>, where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rPr>
                        </m:ctrlPr>
                      </m:sSubPr>
                      <m:e>
                        <m:r>
                          <a:rPr lang="en-US" altLang="zh-TW" sz="2600" i="1">
                            <a:latin typeface="Cambria Math" panose="02040503050406030204" pitchFamily="18" charset="0"/>
                            <a:ea typeface="Cambria Math" panose="02040503050406030204" pitchFamily="18" charset="0"/>
                          </a:rPr>
                          <m:t>𝑥</m:t>
                        </m:r>
                      </m:e>
                      <m:sub>
                        <m:r>
                          <a:rPr lang="en-US" altLang="zh-TW" sz="2600" i="1">
                            <a:latin typeface="Cambria Math" panose="02040503050406030204" pitchFamily="18" charset="0"/>
                            <a:ea typeface="Cambria Math" panose="02040503050406030204" pitchFamily="18" charset="0"/>
                          </a:rPr>
                          <m:t>𝑖</m:t>
                        </m:r>
                      </m:sub>
                    </m:sSub>
                    <m:r>
                      <a:rPr lang="en-US" altLang="zh-TW" sz="2600" i="1">
                        <a:latin typeface="Cambria Math" panose="02040503050406030204" pitchFamily="18" charset="0"/>
                        <a:ea typeface="Cambria Math" panose="02040503050406030204" pitchFamily="18" charset="0"/>
                      </a:rPr>
                      <m:t>∈</m:t>
                    </m:r>
                    <m:r>
                      <a:rPr lang="en-US" altLang="zh-TW" sz="2600" i="1">
                        <a:latin typeface="Cambria Math" panose="02040503050406030204" pitchFamily="18" charset="0"/>
                      </a:rPr>
                      <m:t>𝛴</m:t>
                    </m:r>
                  </m:oMath>
                </a14:m>
                <a:r>
                  <a:rPr lang="en-US" altLang="zh-TW" sz="2600" dirty="0">
                    <a:latin typeface="Arial" panose="020B0604020202020204" pitchFamily="34" charset="0"/>
                    <a:cs typeface="Arial" panose="020B0604020202020204" pitchFamily="34" charset="0"/>
                  </a:rPr>
                  <a:t> for each 1</a:t>
                </a:r>
                <a14:m>
                  <m:oMath xmlns:m="http://schemas.openxmlformats.org/officeDocument/2006/math">
                    <m:r>
                      <a:rPr lang="en-US" altLang="zh-TW" sz="2600" i="1">
                        <a:latin typeface="Cambria Math" panose="02040503050406030204" pitchFamily="18" charset="0"/>
                        <a:ea typeface="Cambria Math" panose="02040503050406030204" pitchFamily="18" charset="0"/>
                      </a:rPr>
                      <m:t>≤</m:t>
                    </m:r>
                    <m:r>
                      <a:rPr lang="en-US" altLang="zh-TW" sz="2600" i="1">
                        <a:latin typeface="Cambria Math" panose="02040503050406030204" pitchFamily="18" charset="0"/>
                        <a:ea typeface="Cambria Math" panose="02040503050406030204" pitchFamily="18" charset="0"/>
                      </a:rPr>
                      <m:t>𝑖</m:t>
                    </m:r>
                    <m:r>
                      <a:rPr lang="en-US" altLang="zh-TW" sz="2600" i="1">
                        <a:latin typeface="Cambria Math" panose="02040503050406030204" pitchFamily="18" charset="0"/>
                        <a:ea typeface="Cambria Math" panose="02040503050406030204" pitchFamily="18" charset="0"/>
                      </a:rPr>
                      <m:t>≤</m:t>
                    </m:r>
                    <m:r>
                      <a:rPr lang="en-US" altLang="zh-TW" sz="2600" i="1">
                        <a:latin typeface="Cambria Math" panose="02040503050406030204" pitchFamily="18" charset="0"/>
                        <a:ea typeface="Cambria Math" panose="02040503050406030204" pitchFamily="18" charset="0"/>
                      </a:rPr>
                      <m:t>𝑛</m:t>
                    </m:r>
                    <m:r>
                      <a:rPr lang="en-US" altLang="zh-TW" sz="2600" i="1">
                        <a:latin typeface="Cambria Math" panose="02040503050406030204" pitchFamily="18" charset="0"/>
                        <a:ea typeface="Cambria Math" panose="02040503050406030204" pitchFamily="18" charset="0"/>
                      </a:rPr>
                      <m:t>. </m:t>
                    </m:r>
                  </m:oMath>
                </a14:m>
                <a:r>
                  <a:rPr lang="zh-TW" altLang="en-US" sz="2600" dirty="0">
                    <a:latin typeface="Arial" panose="020B0604020202020204" pitchFamily="34" charset="0"/>
                    <a:cs typeface="Arial" panose="020B0604020202020204" pitchFamily="34" charset="0"/>
                  </a:rPr>
                  <a:t> </a:t>
                </a:r>
                <a:endParaRPr lang="en-US" altLang="zh-TW" sz="2600" dirty="0">
                  <a:latin typeface="Arial" panose="020B0604020202020204" pitchFamily="34" charset="0"/>
                  <a:cs typeface="Arial" panose="020B0604020202020204" pitchFamily="34" charset="0"/>
                </a:endParaRPr>
              </a:p>
              <a:p>
                <a:r>
                  <a:rPr lang="zh-TW" altLang="en-US" sz="2600" dirty="0">
                    <a:latin typeface="Arial" panose="020B0604020202020204" pitchFamily="34" charset="0"/>
                    <a:cs typeface="Arial" panose="020B0604020202020204" pitchFamily="34" charset="0"/>
                  </a:rPr>
                  <a:t>   </a:t>
                </a:r>
                <a:r>
                  <a:rPr lang="en-US" altLang="zh-TW" sz="2600" dirty="0">
                    <a:latin typeface="Arial" panose="020B0604020202020204" pitchFamily="34" charset="0"/>
                    <a:cs typeface="Arial" panose="020B0604020202020204" pitchFamily="34" charset="0"/>
                  </a:rPr>
                  <a:t>We define</a:t>
                </a:r>
                <a:r>
                  <a:rPr lang="zh-TW" altLang="en-US" sz="2600" dirty="0">
                    <a:latin typeface="Arial" panose="020B0604020202020204" pitchFamily="34" charset="0"/>
                    <a:cs typeface="Arial" panose="020B0604020202020204" pitchFamily="34" charset="0"/>
                  </a:rPr>
                  <a:t> </a:t>
                </a:r>
                <a:r>
                  <a:rPr lang="en-US" altLang="zh-TW" sz="2600" dirty="0">
                    <a:latin typeface="Arial" panose="020B0604020202020204" pitchFamily="34" charset="0"/>
                    <a:cs typeface="Arial" panose="020B0604020202020204" pitchFamily="34" charset="0"/>
                  </a:rPr>
                  <a:t>the </a:t>
                </a:r>
                <a14:m>
                  <m:oMath xmlns:m="http://schemas.openxmlformats.org/officeDocument/2006/math">
                    <m:r>
                      <a:rPr lang="en-US" altLang="zh-TW" sz="2600" i="1">
                        <a:latin typeface="Cambria Math" panose="02040503050406030204" pitchFamily="18" charset="0"/>
                      </a:rPr>
                      <m:t>𝑙𝑒𝑛𝑔𝑡h</m:t>
                    </m:r>
                  </m:oMath>
                </a14:m>
                <a:r>
                  <a:rPr lang="en-US" altLang="zh-TW" sz="2600" dirty="0">
                    <a:latin typeface="Arial" panose="020B0604020202020204" pitchFamily="34" charset="0"/>
                    <a:cs typeface="Arial" panose="020B0604020202020204" pitchFamily="34" charset="0"/>
                  </a:rPr>
                  <a:t> of </a:t>
                </a:r>
                <a14:m>
                  <m:oMath xmlns:m="http://schemas.openxmlformats.org/officeDocument/2006/math">
                    <m:r>
                      <a:rPr lang="en-US" altLang="zh-TW" sz="2600" i="1">
                        <a:latin typeface="Cambria Math" panose="02040503050406030204" pitchFamily="18" charset="0"/>
                      </a:rPr>
                      <m:t>𝑤</m:t>
                    </m:r>
                  </m:oMath>
                </a14:m>
                <a:r>
                  <a:rPr lang="en-US" altLang="zh-TW" sz="2600" dirty="0">
                    <a:latin typeface="Arial" panose="020B0604020202020204" pitchFamily="34" charset="0"/>
                    <a:cs typeface="Arial" panose="020B0604020202020204" pitchFamily="34" charset="0"/>
                  </a:rPr>
                  <a:t>, which is denoted by </a:t>
                </a:r>
                <a14:m>
                  <m:oMath xmlns:m="http://schemas.openxmlformats.org/officeDocument/2006/math">
                    <m:r>
                      <a:rPr lang="en-US" altLang="zh-TW" sz="2600" i="1">
                        <a:latin typeface="Cambria Math" panose="02040503050406030204" pitchFamily="18" charset="0"/>
                      </a:rPr>
                      <m:t>|</m:t>
                    </m:r>
                    <m:d>
                      <m:dPr>
                        <m:begChr m:val="|"/>
                        <m:endChr m:val="|"/>
                        <m:ctrlPr>
                          <a:rPr lang="en-US" altLang="zh-TW" sz="2600" i="1">
                            <a:latin typeface="Cambria Math" panose="02040503050406030204" pitchFamily="18" charset="0"/>
                          </a:rPr>
                        </m:ctrlPr>
                      </m:dPr>
                      <m:e>
                        <m:r>
                          <a:rPr lang="en-US" altLang="zh-TW" sz="2600" i="1">
                            <a:latin typeface="Cambria Math" panose="02040503050406030204" pitchFamily="18" charset="0"/>
                          </a:rPr>
                          <m:t>𝑤</m:t>
                        </m:r>
                      </m:e>
                    </m:d>
                    <m:r>
                      <a:rPr lang="en-US" altLang="zh-TW" sz="2600" i="1">
                        <a:latin typeface="Cambria Math" panose="02040503050406030204" pitchFamily="18" charset="0"/>
                      </a:rPr>
                      <m:t>|</m:t>
                    </m:r>
                  </m:oMath>
                </a14:m>
                <a:r>
                  <a:rPr lang="en-US" altLang="zh-TW" sz="2600" dirty="0">
                    <a:latin typeface="Arial" panose="020B0604020202020204" pitchFamily="34" charset="0"/>
                    <a:cs typeface="Arial" panose="020B0604020202020204" pitchFamily="34" charset="0"/>
                  </a:rPr>
                  <a:t>,  as </a:t>
                </a:r>
              </a:p>
              <a:p>
                <a:r>
                  <a:rPr lang="zh-TW" altLang="en-US" sz="2600" dirty="0">
                    <a:latin typeface="Arial" panose="020B0604020202020204" pitchFamily="34" charset="0"/>
                    <a:cs typeface="Arial" panose="020B0604020202020204" pitchFamily="34" charset="0"/>
                  </a:rPr>
                  <a:t>   </a:t>
                </a:r>
                <a:r>
                  <a:rPr lang="en-US" altLang="zh-TW" sz="2600" dirty="0">
                    <a:latin typeface="Arial" panose="020B0604020202020204" pitchFamily="34" charset="0"/>
                    <a:cs typeface="Arial" panose="020B0604020202020204" pitchFamily="34" charset="0"/>
                  </a:rPr>
                  <a:t>the value </a:t>
                </a:r>
                <a14:m>
                  <m:oMath xmlns:m="http://schemas.openxmlformats.org/officeDocument/2006/math">
                    <m:r>
                      <a:rPr lang="en-US" altLang="zh-TW" sz="2600" i="1">
                        <a:latin typeface="Cambria Math" panose="02040503050406030204" pitchFamily="18" charset="0"/>
                      </a:rPr>
                      <m:t>𝑛</m:t>
                    </m:r>
                  </m:oMath>
                </a14:m>
                <a:r>
                  <a:rPr lang="en-US" altLang="zh-TW" sz="2600" dirty="0">
                    <a:latin typeface="Arial" panose="020B0604020202020204" pitchFamily="34" charset="0"/>
                    <a:cs typeface="Arial" panose="020B0604020202020204" pitchFamily="34" charset="0"/>
                  </a:rPr>
                  <a:t>. For the case of </a:t>
                </a:r>
                <a14:m>
                  <m:oMath xmlns:m="http://schemas.openxmlformats.org/officeDocument/2006/math">
                    <m:r>
                      <a:rPr lang="en-US" altLang="zh-TW" sz="2600" i="1">
                        <a:latin typeface="Cambria Math" panose="02040503050406030204" pitchFamily="18" charset="0"/>
                      </a:rPr>
                      <m:t>𝜆</m:t>
                    </m:r>
                  </m:oMath>
                </a14:m>
                <a:r>
                  <a:rPr lang="en-US" altLang="zh-TW" sz="2600" dirty="0">
                    <a:latin typeface="Arial" panose="020B0604020202020204" pitchFamily="34" charset="0"/>
                    <a:cs typeface="Arial" panose="020B0604020202020204" pitchFamily="34" charset="0"/>
                  </a:rPr>
                  <a:t>, we have </a:t>
                </a:r>
                <a14:m>
                  <m:oMath xmlns:m="http://schemas.openxmlformats.org/officeDocument/2006/math">
                    <m:d>
                      <m:dPr>
                        <m:begChr m:val="|"/>
                        <m:endChr m:val="|"/>
                        <m:ctrlPr>
                          <a:rPr lang="en-US" altLang="zh-TW" sz="2600" i="1">
                            <a:latin typeface="Cambria Math" panose="02040503050406030204" pitchFamily="18" charset="0"/>
                          </a:rPr>
                        </m:ctrlPr>
                      </m:dPr>
                      <m:e>
                        <m:d>
                          <m:dPr>
                            <m:begChr m:val="|"/>
                            <m:endChr m:val="|"/>
                            <m:ctrlPr>
                              <a:rPr lang="en-US" altLang="zh-TW" sz="2600" i="1">
                                <a:latin typeface="Cambria Math" panose="02040503050406030204" pitchFamily="18" charset="0"/>
                              </a:rPr>
                            </m:ctrlPr>
                          </m:dPr>
                          <m:e>
                            <m:r>
                              <a:rPr lang="en-US" altLang="zh-TW" sz="2600" i="1">
                                <a:latin typeface="Cambria Math" panose="02040503050406030204" pitchFamily="18" charset="0"/>
                              </a:rPr>
                              <m:t>𝜆</m:t>
                            </m:r>
                          </m:e>
                        </m:d>
                      </m:e>
                    </m:d>
                    <m:r>
                      <a:rPr lang="en-US" altLang="zh-TW" sz="2600">
                        <a:latin typeface="Cambria Math" panose="02040503050406030204" pitchFamily="18" charset="0"/>
                      </a:rPr>
                      <m:t>=0</m:t>
                    </m:r>
                  </m:oMath>
                </a14:m>
                <a:r>
                  <a:rPr lang="en-US" altLang="ko-KR" sz="2600" dirty="0">
                    <a:latin typeface="Arial" panose="020B0604020202020204" pitchFamily="34" charset="0"/>
                    <a:cs typeface="Arial" panose="020B0604020202020204" pitchFamily="34" charset="0"/>
                  </a:rPr>
                  <a:t>.</a:t>
                </a:r>
                <a:endParaRPr lang="zh-TW" altLang="en-US" sz="26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81CC2D1A-D463-4CF7-B372-D80D431396FA}"/>
                  </a:ext>
                </a:extLst>
              </p:cNvPr>
              <p:cNvSpPr txBox="1">
                <a:spLocks noRot="1" noChangeAspect="1" noMove="1" noResize="1" noEditPoints="1" noAdjustHandles="1" noChangeArrowheads="1" noChangeShapeType="1" noTextEdit="1"/>
              </p:cNvSpPr>
              <p:nvPr/>
            </p:nvSpPr>
            <p:spPr>
              <a:xfrm>
                <a:off x="-2" y="1243069"/>
                <a:ext cx="9143999" cy="1744324"/>
              </a:xfrm>
              <a:prstGeom prst="rect">
                <a:avLst/>
              </a:prstGeom>
              <a:blipFill>
                <a:blip r:embed="rId2"/>
                <a:stretch>
                  <a:fillRect l="-1000" t="-3147" b="-59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0D80CB82-2E27-4443-9976-F4A36C233B77}"/>
                  </a:ext>
                </a:extLst>
              </p:cNvPr>
              <p:cNvSpPr txBox="1"/>
              <p:nvPr/>
            </p:nvSpPr>
            <p:spPr>
              <a:xfrm>
                <a:off x="-3" y="3078745"/>
                <a:ext cx="9144000" cy="2596095"/>
              </a:xfrm>
              <a:prstGeom prst="rect">
                <a:avLst/>
              </a:prstGeom>
              <a:noFill/>
            </p:spPr>
            <p:txBody>
              <a:bodyPr wrap="square">
                <a:spAutoFit/>
              </a:bodyPr>
              <a:lstStyle/>
              <a:p>
                <a:pPr marL="214313" indent="-214313">
                  <a:buFont typeface="Arial" panose="020B0604020202020204" pitchFamily="34" charset="0"/>
                  <a:buChar char="•"/>
                </a:pPr>
                <a:r>
                  <a:rPr lang="en-US" altLang="zh-TW" sz="2600" dirty="0">
                    <a:latin typeface="Arial" panose="020B0604020202020204" pitchFamily="34" charset="0"/>
                    <a:cs typeface="Arial" panose="020B0604020202020204" pitchFamily="34" charset="0"/>
                  </a:rPr>
                  <a:t>For any alphabet </a:t>
                </a:r>
                <a14:m>
                  <m:oMath xmlns:m="http://schemas.openxmlformats.org/officeDocument/2006/math">
                    <m:r>
                      <a:rPr lang="en-US" altLang="zh-TW" sz="2600" i="1">
                        <a:latin typeface="Cambria Math" panose="02040503050406030204" pitchFamily="18" charset="0"/>
                      </a:rPr>
                      <m:t>𝛴</m:t>
                    </m:r>
                  </m:oMath>
                </a14:m>
                <a:r>
                  <a:rPr lang="en-US" altLang="zh-TW" sz="2600" dirty="0">
                    <a:latin typeface="Arial" panose="020B0604020202020204" pitchFamily="34" charset="0"/>
                    <a:cs typeface="Arial" panose="020B0604020202020204" pitchFamily="34" charset="0"/>
                  </a:rPr>
                  <a:t>, if </a:t>
                </a:r>
                <a14:m>
                  <m:oMath xmlns:m="http://schemas.openxmlformats.org/officeDocument/2006/math">
                    <m:r>
                      <m:rPr>
                        <m:sty m:val="p"/>
                      </m:rPr>
                      <a:rPr lang="en-US" altLang="zh-TW" sz="2600">
                        <a:latin typeface="Cambria Math" panose="02040503050406030204" pitchFamily="18" charset="0"/>
                        <a:ea typeface="Cambria Math" panose="02040503050406030204" pitchFamily="18" charset="0"/>
                      </a:rPr>
                      <m:t>w</m:t>
                    </m:r>
                    <m:r>
                      <a:rPr lang="en-US" altLang="zh-TW" sz="2600" i="1">
                        <a:latin typeface="Cambria Math" panose="02040503050406030204" pitchFamily="18" charset="0"/>
                        <a:ea typeface="Cambria Math" panose="02040503050406030204" pitchFamily="18" charset="0"/>
                      </a:rPr>
                      <m:t>∈</m:t>
                    </m:r>
                    <m:sSup>
                      <m:sSupPr>
                        <m:ctrlPr>
                          <a:rPr lang="en-US" altLang="zh-TW" sz="2600" i="1">
                            <a:latin typeface="Cambria Math" panose="02040503050406030204" pitchFamily="18" charset="0"/>
                            <a:ea typeface="Cambria Math" panose="02040503050406030204" pitchFamily="18" charset="0"/>
                          </a:rPr>
                        </m:ctrlPr>
                      </m:sSupPr>
                      <m:e>
                        <m:r>
                          <a:rPr lang="en-US" altLang="zh-TW" sz="2600" i="1">
                            <a:latin typeface="Cambria Math" panose="02040503050406030204" pitchFamily="18" charset="0"/>
                          </a:rPr>
                          <m:t>𝛴</m:t>
                        </m:r>
                      </m:e>
                      <m:sup>
                        <m:r>
                          <a:rPr lang="en-US" altLang="zh-TW" sz="2600" i="1">
                            <a:latin typeface="Cambria Math" panose="02040503050406030204" pitchFamily="18" charset="0"/>
                          </a:rPr>
                          <m:t>∗</m:t>
                        </m:r>
                      </m:sup>
                    </m:sSup>
                    <m:r>
                      <a:rPr lang="en-US" altLang="zh-TW" sz="2600" i="1">
                        <a:latin typeface="Cambria Math" panose="02040503050406030204" pitchFamily="18" charset="0"/>
                        <a:ea typeface="Cambria Math" panose="02040503050406030204" pitchFamily="18" charset="0"/>
                      </a:rPr>
                      <m:t> </m:t>
                    </m:r>
                  </m:oMath>
                </a14:m>
                <a:r>
                  <a:rPr lang="en-US" altLang="zh-TW" sz="2600" dirty="0">
                    <a:latin typeface="Arial" panose="020B0604020202020204" pitchFamily="34" charset="0"/>
                    <a:cs typeface="Arial" panose="020B0604020202020204" pitchFamily="34" charset="0"/>
                  </a:rPr>
                  <a:t>and </a:t>
                </a:r>
                <a14:m>
                  <m:oMath xmlns:m="http://schemas.openxmlformats.org/officeDocument/2006/math">
                    <m:r>
                      <a:rPr lang="en-US" altLang="zh-TW" sz="2600" i="1">
                        <a:latin typeface="Cambria Math" panose="02040503050406030204" pitchFamily="18" charset="0"/>
                      </a:rPr>
                      <m:t>|</m:t>
                    </m:r>
                    <m:d>
                      <m:dPr>
                        <m:begChr m:val="|"/>
                        <m:endChr m:val="|"/>
                        <m:ctrlPr>
                          <a:rPr lang="en-US" altLang="zh-TW" sz="2600" i="1">
                            <a:latin typeface="Cambria Math" panose="02040503050406030204" pitchFamily="18" charset="0"/>
                          </a:rPr>
                        </m:ctrlPr>
                      </m:dPr>
                      <m:e>
                        <m:r>
                          <a:rPr lang="en-US" altLang="zh-TW" sz="2600" i="1">
                            <a:latin typeface="Cambria Math" panose="02040503050406030204" pitchFamily="18" charset="0"/>
                          </a:rPr>
                          <m:t>𝑤</m:t>
                        </m:r>
                      </m:e>
                    </m:d>
                    <m:r>
                      <a:rPr lang="en-US" altLang="zh-TW" sz="2600" i="1">
                        <a:latin typeface="Cambria Math" panose="02040503050406030204" pitchFamily="18" charset="0"/>
                      </a:rPr>
                      <m:t>|</m:t>
                    </m:r>
                    <m:r>
                      <a:rPr lang="en-US" altLang="zh-TW" sz="2600" i="1">
                        <a:latin typeface="Cambria Math" panose="02040503050406030204" pitchFamily="18" charset="0"/>
                        <a:ea typeface="Cambria Math" panose="02040503050406030204" pitchFamily="18" charset="0"/>
                      </a:rPr>
                      <m:t>≥1</m:t>
                    </m:r>
                  </m:oMath>
                </a14:m>
                <a:r>
                  <a:rPr lang="en-US" altLang="zh-TW" sz="2600" dirty="0">
                    <a:latin typeface="Arial" panose="020B0604020202020204" pitchFamily="34" charset="0"/>
                    <a:cs typeface="Arial" panose="020B0604020202020204" pitchFamily="34" charset="0"/>
                  </a:rPr>
                  <a:t>,then </a:t>
                </a:r>
                <a14:m>
                  <m:oMath xmlns:m="http://schemas.openxmlformats.org/officeDocument/2006/math">
                    <m:r>
                      <m:rPr>
                        <m:sty m:val="p"/>
                      </m:rPr>
                      <a:rPr lang="en-US" altLang="zh-TW" sz="2600">
                        <a:latin typeface="Cambria Math" panose="02040503050406030204" pitchFamily="18" charset="0"/>
                        <a:ea typeface="Cambria Math" panose="02040503050406030204" pitchFamily="18" charset="0"/>
                      </a:rPr>
                      <m:t>w</m:t>
                    </m:r>
                    <m:r>
                      <a:rPr lang="en-US" altLang="zh-TW" sz="2600" i="1">
                        <a:latin typeface="Cambria Math" panose="02040503050406030204" pitchFamily="18" charset="0"/>
                        <a:ea typeface="Cambria Math" panose="02040503050406030204" pitchFamily="18" charset="0"/>
                      </a:rPr>
                      <m:t>∈</m:t>
                    </m:r>
                    <m:sSup>
                      <m:sSupPr>
                        <m:ctrlPr>
                          <a:rPr lang="en-US" altLang="zh-TW" sz="2600" i="1">
                            <a:latin typeface="Cambria Math" panose="02040503050406030204" pitchFamily="18" charset="0"/>
                            <a:ea typeface="Cambria Math" panose="02040503050406030204" pitchFamily="18" charset="0"/>
                          </a:rPr>
                        </m:ctrlPr>
                      </m:sSupPr>
                      <m:e>
                        <m:r>
                          <a:rPr lang="en-US" altLang="zh-TW" sz="2600" i="1">
                            <a:latin typeface="Cambria Math" panose="02040503050406030204" pitchFamily="18" charset="0"/>
                          </a:rPr>
                          <m:t>𝛴</m:t>
                        </m:r>
                      </m:e>
                      <m:sup>
                        <m:r>
                          <a:rPr lang="en-US" altLang="zh-TW" sz="2600" i="1">
                            <a:latin typeface="Cambria Math" panose="02040503050406030204" pitchFamily="18" charset="0"/>
                          </a:rPr>
                          <m:t>+</m:t>
                        </m:r>
                      </m:sup>
                    </m:sSup>
                  </m:oMath>
                </a14:m>
                <a:r>
                  <a:rPr lang="en-US" altLang="zh-TW" sz="2600" dirty="0">
                    <a:latin typeface="Arial" panose="020B0604020202020204" pitchFamily="34" charset="0"/>
                    <a:cs typeface="Arial" panose="020B0604020202020204" pitchFamily="34" charset="0"/>
                  </a:rPr>
                  <a:t>, and conversely. Also, for all </a:t>
                </a:r>
                <a14:m>
                  <m:oMath xmlns:m="http://schemas.openxmlformats.org/officeDocument/2006/math">
                    <m:r>
                      <a:rPr lang="en-US" altLang="zh-TW" sz="2600" i="1">
                        <a:latin typeface="Cambria Math" panose="02040503050406030204" pitchFamily="18" charset="0"/>
                      </a:rPr>
                      <m:t>𝑦</m:t>
                    </m:r>
                    <m:r>
                      <a:rPr lang="en-US" altLang="zh-TW" sz="2600" i="1">
                        <a:latin typeface="Cambria Math" panose="02040503050406030204" pitchFamily="18" charset="0"/>
                        <a:ea typeface="Cambria Math" panose="02040503050406030204" pitchFamily="18" charset="0"/>
                      </a:rPr>
                      <m:t>∈</m:t>
                    </m:r>
                    <m:sSup>
                      <m:sSupPr>
                        <m:ctrlPr>
                          <a:rPr lang="en-US" altLang="zh-TW" sz="2600" i="1">
                            <a:latin typeface="Cambria Math" panose="02040503050406030204" pitchFamily="18" charset="0"/>
                            <a:ea typeface="Cambria Math" panose="02040503050406030204" pitchFamily="18" charset="0"/>
                          </a:rPr>
                        </m:ctrlPr>
                      </m:sSupPr>
                      <m:e>
                        <m:r>
                          <a:rPr lang="en-US" altLang="zh-TW" sz="2600" i="1">
                            <a:latin typeface="Cambria Math" panose="02040503050406030204" pitchFamily="18" charset="0"/>
                          </a:rPr>
                          <m:t>𝛴</m:t>
                        </m:r>
                      </m:e>
                      <m:sup>
                        <m:r>
                          <a:rPr lang="en-US" altLang="zh-TW" sz="2600" i="1">
                            <a:latin typeface="Cambria Math" panose="02040503050406030204" pitchFamily="18" charset="0"/>
                          </a:rPr>
                          <m:t>∗</m:t>
                        </m:r>
                      </m:sup>
                    </m:sSup>
                  </m:oMath>
                </a14:m>
                <a:r>
                  <a:rPr lang="en-US" altLang="zh-TW" sz="2600" dirty="0">
                    <a:latin typeface="Arial" panose="020B0604020202020204" pitchFamily="34" charset="0"/>
                    <a:cs typeface="Arial" panose="020B0604020202020204" pitchFamily="34" charset="0"/>
                  </a:rPr>
                  <a:t>,</a:t>
                </a:r>
                <a14:m>
                  <m:oMath xmlns:m="http://schemas.openxmlformats.org/officeDocument/2006/math">
                    <m:d>
                      <m:dPr>
                        <m:begChr m:val="|"/>
                        <m:endChr m:val="|"/>
                        <m:ctrlPr>
                          <a:rPr lang="en-US" altLang="zh-TW" sz="2600" i="1" dirty="0">
                            <a:latin typeface="Cambria Math" panose="02040503050406030204" pitchFamily="18" charset="0"/>
                          </a:rPr>
                        </m:ctrlPr>
                      </m:dPr>
                      <m:e>
                        <m:d>
                          <m:dPr>
                            <m:begChr m:val="|"/>
                            <m:endChr m:val="|"/>
                            <m:ctrlPr>
                              <a:rPr lang="en-US" altLang="zh-TW" sz="2600" i="1" dirty="0">
                                <a:latin typeface="Cambria Math" panose="02040503050406030204" pitchFamily="18" charset="0"/>
                              </a:rPr>
                            </m:ctrlPr>
                          </m:dPr>
                          <m:e>
                            <m:r>
                              <a:rPr lang="en-US" altLang="zh-TW" sz="2600" i="1" dirty="0">
                                <a:latin typeface="Cambria Math" panose="02040503050406030204" pitchFamily="18" charset="0"/>
                              </a:rPr>
                              <m:t>𝑦</m:t>
                            </m:r>
                          </m:e>
                        </m:d>
                      </m:e>
                    </m:d>
                    <m:r>
                      <a:rPr lang="en-US" altLang="zh-TW" sz="2600" i="1" dirty="0">
                        <a:latin typeface="Cambria Math" panose="02040503050406030204" pitchFamily="18" charset="0"/>
                      </a:rPr>
                      <m:t>=1</m:t>
                    </m:r>
                  </m:oMath>
                </a14:m>
                <a:r>
                  <a:rPr lang="en-US" altLang="zh-TW" sz="2600" dirty="0">
                    <a:latin typeface="Arial" panose="020B0604020202020204" pitchFamily="34" charset="0"/>
                    <a:cs typeface="Arial" panose="020B0604020202020204" pitchFamily="34" charset="0"/>
                  </a:rPr>
                  <a:t> if and only if </a:t>
                </a:r>
                <a14:m>
                  <m:oMath xmlns:m="http://schemas.openxmlformats.org/officeDocument/2006/math">
                    <m:r>
                      <m:rPr>
                        <m:sty m:val="p"/>
                      </m:rPr>
                      <a:rPr lang="en-US" altLang="zh-TW" sz="2600">
                        <a:latin typeface="Cambria Math" panose="02040503050406030204" pitchFamily="18" charset="0"/>
                        <a:ea typeface="Cambria Math" panose="02040503050406030204" pitchFamily="18" charset="0"/>
                      </a:rPr>
                      <m:t>y</m:t>
                    </m:r>
                    <m:r>
                      <a:rPr lang="en-US" altLang="zh-TW" sz="2600" i="1">
                        <a:latin typeface="Cambria Math" panose="02040503050406030204" pitchFamily="18" charset="0"/>
                        <a:ea typeface="Cambria Math" panose="02040503050406030204" pitchFamily="18" charset="0"/>
                      </a:rPr>
                      <m:t>∈</m:t>
                    </m:r>
                    <m:r>
                      <a:rPr lang="en-US" altLang="zh-TW" sz="2600" i="1">
                        <a:latin typeface="Cambria Math" panose="02040503050406030204" pitchFamily="18" charset="0"/>
                      </a:rPr>
                      <m:t>𝛴</m:t>
                    </m:r>
                  </m:oMath>
                </a14:m>
                <a:r>
                  <a:rPr lang="en-US" altLang="zh-TW" sz="2600" dirty="0">
                    <a:latin typeface="Arial" panose="020B0604020202020204" pitchFamily="34" charset="0"/>
                    <a:cs typeface="Arial" panose="020B0604020202020204" pitchFamily="34" charset="0"/>
                  </a:rPr>
                  <a:t>. Should </a:t>
                </a:r>
                <a14:m>
                  <m:oMath xmlns:m="http://schemas.openxmlformats.org/officeDocument/2006/math">
                    <m:r>
                      <a:rPr lang="en-US" altLang="zh-TW" sz="2600" i="1">
                        <a:latin typeface="Cambria Math" panose="02040503050406030204" pitchFamily="18" charset="0"/>
                      </a:rPr>
                      <m:t>𝛴</m:t>
                    </m:r>
                    <m:r>
                      <a:rPr lang="en-US" altLang="zh-TW" sz="2600" i="1">
                        <a:latin typeface="Cambria Math" panose="02040503050406030204" pitchFamily="18" charset="0"/>
                      </a:rPr>
                      <m:t> </m:t>
                    </m:r>
                  </m:oMath>
                </a14:m>
                <a:r>
                  <a:rPr lang="en-US" altLang="zh-TW" sz="2600" dirty="0">
                    <a:latin typeface="Arial" panose="020B0604020202020204" pitchFamily="34" charset="0"/>
                    <a:cs typeface="Arial" panose="020B0604020202020204" pitchFamily="34" charset="0"/>
                  </a:rPr>
                  <a:t>contain the symbol </a:t>
                </a:r>
                <a14:m>
                  <m:oMath xmlns:m="http://schemas.openxmlformats.org/officeDocument/2006/math">
                    <m:r>
                      <a:rPr lang="zh-TW" altLang="en-US" sz="2600" i="1">
                        <a:latin typeface="Cambria Math" panose="02040503050406030204" pitchFamily="18" charset="0"/>
                      </a:rPr>
                      <m:t>𝛽</m:t>
                    </m:r>
                  </m:oMath>
                </a14:m>
                <a:r>
                  <a:rPr lang="en-US" altLang="zh-TW" sz="2600" dirty="0">
                    <a:latin typeface="Arial" panose="020B0604020202020204" pitchFamily="34" charset="0"/>
                    <a:cs typeface="Arial" panose="020B0604020202020204" pitchFamily="34" charset="0"/>
                  </a:rPr>
                  <a:t> (for the blank), it is still the case that</a:t>
                </a:r>
                <a14:m>
                  <m:oMath xmlns:m="http://schemas.openxmlformats.org/officeDocument/2006/math">
                    <m:r>
                      <a:rPr lang="en-US" altLang="zh-TW" sz="2600">
                        <a:latin typeface="Cambria Math" panose="02040503050406030204" pitchFamily="18" charset="0"/>
                      </a:rPr>
                      <m:t> </m:t>
                    </m:r>
                    <m:d>
                      <m:dPr>
                        <m:begChr m:val="|"/>
                        <m:endChr m:val="|"/>
                        <m:ctrlPr>
                          <a:rPr lang="en-US" altLang="zh-TW" sz="2600" i="1">
                            <a:latin typeface="Cambria Math" panose="02040503050406030204" pitchFamily="18" charset="0"/>
                          </a:rPr>
                        </m:ctrlPr>
                      </m:dPr>
                      <m:e>
                        <m:d>
                          <m:dPr>
                            <m:begChr m:val="|"/>
                            <m:endChr m:val="|"/>
                            <m:ctrlPr>
                              <a:rPr lang="en-US" altLang="zh-TW" sz="2600" i="1">
                                <a:latin typeface="Cambria Math" panose="02040503050406030204" pitchFamily="18" charset="0"/>
                              </a:rPr>
                            </m:ctrlPr>
                          </m:dPr>
                          <m:e>
                            <m:r>
                              <a:rPr lang="zh-TW" altLang="en-US" sz="2600" i="1">
                                <a:latin typeface="Cambria Math" panose="02040503050406030204" pitchFamily="18" charset="0"/>
                              </a:rPr>
                              <m:t>𝛽</m:t>
                            </m:r>
                          </m:e>
                        </m:d>
                      </m:e>
                    </m:d>
                    <m:r>
                      <a:rPr lang="en-US" altLang="zh-TW" sz="2600" i="1">
                        <a:latin typeface="Cambria Math" panose="02040503050406030204" pitchFamily="18" charset="0"/>
                      </a:rPr>
                      <m:t>=1.</m:t>
                    </m:r>
                    <m:r>
                      <a:rPr lang="zh-TW" altLang="en-US" sz="2600" i="1" smtClean="0">
                        <a:latin typeface="Cambria Math" panose="02040503050406030204" pitchFamily="18" charset="0"/>
                      </a:rPr>
                      <m:t> </m:t>
                    </m:r>
                  </m:oMath>
                </a14:m>
                <a:r>
                  <a:rPr lang="en-US" altLang="zh-TW" sz="2600" dirty="0">
                    <a:latin typeface="Arial" panose="020B0604020202020204" pitchFamily="34" charset="0"/>
                    <a:cs typeface="Arial" panose="020B0604020202020204" pitchFamily="34" charset="0"/>
                  </a:rPr>
                  <a:t>If we use a particular alphabet, say </a:t>
                </a:r>
                <a14:m>
                  <m:oMath xmlns:m="http://schemas.openxmlformats.org/officeDocument/2006/math">
                    <m:r>
                      <a:rPr lang="en-US" altLang="zh-TW" sz="2600">
                        <a:latin typeface="Cambria Math" panose="02040503050406030204" pitchFamily="18" charset="0"/>
                        <a:cs typeface="Arial" panose="020B0604020202020204" pitchFamily="34" charset="0"/>
                      </a:rPr>
                      <m:t>𝛴</m:t>
                    </m:r>
                    <m:r>
                      <a:rPr lang="en-US" altLang="zh-TW" sz="2600">
                        <a:latin typeface="Cambria Math" panose="02040503050406030204" pitchFamily="18" charset="0"/>
                        <a:cs typeface="Arial" panose="020B0604020202020204" pitchFamily="34" charset="0"/>
                      </a:rPr>
                      <m:t>={0, 1, 2}</m:t>
                    </m:r>
                  </m:oMath>
                </a14:m>
                <a:r>
                  <a:rPr lang="en-US" altLang="zh-TW" sz="2600" dirty="0">
                    <a:latin typeface="Arial" panose="020B0604020202020204" pitchFamily="34" charset="0"/>
                    <a:cs typeface="Arial" panose="020B0604020202020204" pitchFamily="34" charset="0"/>
                  </a:rPr>
                  <a:t>, and examine the</a:t>
                </a:r>
                <a:r>
                  <a:rPr lang="zh-TW" altLang="en-US" sz="2600" dirty="0">
                    <a:latin typeface="Arial" panose="020B0604020202020204" pitchFamily="34" charset="0"/>
                    <a:cs typeface="Arial" panose="020B0604020202020204" pitchFamily="34" charset="0"/>
                  </a:rPr>
                  <a:t> </a:t>
                </a:r>
                <a:r>
                  <a:rPr lang="en-US" altLang="zh-TW" sz="2600" dirty="0">
                    <a:latin typeface="Arial" panose="020B0604020202020204" pitchFamily="34" charset="0"/>
                    <a:cs typeface="Arial" panose="020B0604020202020204" pitchFamily="34" charset="0"/>
                  </a:rPr>
                  <a:t>elements </a:t>
                </a:r>
                <a14:m>
                  <m:oMath xmlns:m="http://schemas.openxmlformats.org/officeDocument/2006/math">
                    <m:r>
                      <a:rPr lang="en-US" altLang="zh-TW" sz="2600">
                        <a:latin typeface="Cambria Math" panose="02040503050406030204" pitchFamily="18" charset="0"/>
                        <a:cs typeface="Arial" panose="020B0604020202020204" pitchFamily="34" charset="0"/>
                      </a:rPr>
                      <m:t>𝑥</m:t>
                    </m:r>
                    <m:r>
                      <a:rPr lang="en-US" altLang="zh-TW" sz="2600">
                        <a:latin typeface="Cambria Math" panose="02040503050406030204" pitchFamily="18" charset="0"/>
                        <a:cs typeface="Arial" panose="020B0604020202020204" pitchFamily="34" charset="0"/>
                      </a:rPr>
                      <m:t>=01,</m:t>
                    </m:r>
                    <m:r>
                      <a:rPr lang="en-US" altLang="zh-TW" sz="2600">
                        <a:latin typeface="Cambria Math" panose="02040503050406030204" pitchFamily="18" charset="0"/>
                        <a:cs typeface="Arial" panose="020B0604020202020204" pitchFamily="34" charset="0"/>
                      </a:rPr>
                      <m:t>𝑦</m:t>
                    </m:r>
                    <m:r>
                      <a:rPr lang="en-US" altLang="zh-TW" sz="2600">
                        <a:latin typeface="Cambria Math" panose="02040503050406030204" pitchFamily="18" charset="0"/>
                        <a:cs typeface="Arial" panose="020B0604020202020204" pitchFamily="34" charset="0"/>
                      </a:rPr>
                      <m:t>=212,</m:t>
                    </m:r>
                  </m:oMath>
                </a14:m>
                <a:r>
                  <a:rPr lang="en-US" altLang="zh-TW" sz="2600" dirty="0">
                    <a:latin typeface="Arial" panose="020B0604020202020204" pitchFamily="34" charset="0"/>
                    <a:cs typeface="Arial" panose="020B0604020202020204" pitchFamily="34" charset="0"/>
                  </a:rPr>
                  <a:t> and </a:t>
                </a:r>
                <a14:m>
                  <m:oMath xmlns:m="http://schemas.openxmlformats.org/officeDocument/2006/math">
                    <m:r>
                      <a:rPr lang="en-US" altLang="zh-TW" sz="2600">
                        <a:latin typeface="Cambria Math" panose="02040503050406030204" pitchFamily="18" charset="0"/>
                        <a:cs typeface="Arial" panose="020B0604020202020204" pitchFamily="34" charset="0"/>
                      </a:rPr>
                      <m:t>𝑧</m:t>
                    </m:r>
                    <m:r>
                      <a:rPr lang="en-US" altLang="zh-TW" sz="2600">
                        <a:latin typeface="Cambria Math" panose="02040503050406030204" pitchFamily="18" charset="0"/>
                        <a:cs typeface="Arial" panose="020B0604020202020204" pitchFamily="34" charset="0"/>
                      </a:rPr>
                      <m:t>=01212 </m:t>
                    </m:r>
                  </m:oMath>
                </a14:m>
                <a:r>
                  <a:rPr lang="en-US" altLang="zh-TW" sz="2600" dirty="0">
                    <a:latin typeface="Arial" panose="020B0604020202020204" pitchFamily="34" charset="0"/>
                    <a:cs typeface="Arial" panose="020B0604020202020204" pitchFamily="34" charset="0"/>
                  </a:rPr>
                  <a:t>(in </a:t>
                </a:r>
                <a14:m>
                  <m:oMath xmlns:m="http://schemas.openxmlformats.org/officeDocument/2006/math">
                    <m:sSup>
                      <m:sSupPr>
                        <m:ctrlPr>
                          <a:rPr lang="en-US" altLang="zh-TW" sz="2600" i="1">
                            <a:latin typeface="Cambria Math" panose="02040503050406030204" pitchFamily="18" charset="0"/>
                            <a:cs typeface="Arial" panose="020B0604020202020204" pitchFamily="34" charset="0"/>
                          </a:rPr>
                        </m:ctrlPr>
                      </m:sSupPr>
                      <m:e>
                        <m:r>
                          <a:rPr lang="en-US" altLang="zh-TW" sz="2600">
                            <a:latin typeface="Cambria Math" panose="02040503050406030204" pitchFamily="18" charset="0"/>
                            <a:cs typeface="Arial" panose="020B0604020202020204" pitchFamily="34" charset="0"/>
                          </a:rPr>
                          <m:t>𝛴</m:t>
                        </m:r>
                      </m:e>
                      <m:sup>
                        <m:r>
                          <a:rPr lang="en-US" altLang="zh-TW" sz="2600">
                            <a:latin typeface="Cambria Math" panose="02040503050406030204" pitchFamily="18" charset="0"/>
                            <a:cs typeface="Arial" panose="020B0604020202020204" pitchFamily="34" charset="0"/>
                          </a:rPr>
                          <m:t>∗</m:t>
                        </m:r>
                      </m:sup>
                    </m:sSup>
                  </m:oMath>
                </a14:m>
                <a:r>
                  <a:rPr lang="en-US" altLang="zh-TW" sz="2600" dirty="0">
                    <a:latin typeface="Arial" panose="020B0604020202020204" pitchFamily="34" charset="0"/>
                    <a:cs typeface="Arial" panose="020B0604020202020204" pitchFamily="34" charset="0"/>
                  </a:rPr>
                  <a:t>), we find that</a:t>
                </a:r>
              </a:p>
            </p:txBody>
          </p:sp>
        </mc:Choice>
        <mc:Fallback xmlns="">
          <p:sp>
            <p:nvSpPr>
              <p:cNvPr id="7" name="文字方塊 6">
                <a:extLst>
                  <a:ext uri="{FF2B5EF4-FFF2-40B4-BE49-F238E27FC236}">
                    <a16:creationId xmlns:a16="http://schemas.microsoft.com/office/drawing/2014/main" id="{0D80CB82-2E27-4443-9976-F4A36C233B77}"/>
                  </a:ext>
                </a:extLst>
              </p:cNvPr>
              <p:cNvSpPr txBox="1">
                <a:spLocks noRot="1" noChangeAspect="1" noMove="1" noResize="1" noEditPoints="1" noAdjustHandles="1" noChangeArrowheads="1" noChangeShapeType="1" noTextEdit="1"/>
              </p:cNvSpPr>
              <p:nvPr/>
            </p:nvSpPr>
            <p:spPr>
              <a:xfrm>
                <a:off x="-3" y="3078745"/>
                <a:ext cx="9144000" cy="2596095"/>
              </a:xfrm>
              <a:prstGeom prst="rect">
                <a:avLst/>
              </a:prstGeom>
              <a:blipFill>
                <a:blip r:embed="rId3"/>
                <a:stretch>
                  <a:fillRect l="-1000" t="-2113" b="-4930"/>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0A33A55B-ED39-4335-AF7B-B933AA086AFB}"/>
              </a:ext>
            </a:extLst>
          </p:cNvPr>
          <p:cNvSpPr txBox="1"/>
          <p:nvPr/>
        </p:nvSpPr>
        <p:spPr>
          <a:xfrm>
            <a:off x="843133" y="628497"/>
            <a:ext cx="7457731"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Strings(11/27)</a:t>
            </a:r>
            <a:endParaRPr lang="zh-TW" altLang="en-US" sz="2800" b="1" dirty="0"/>
          </a:p>
        </p:txBody>
      </p:sp>
      <p:sp>
        <p:nvSpPr>
          <p:cNvPr id="2" name="投影片編號版面配置區 1">
            <a:extLst>
              <a:ext uri="{FF2B5EF4-FFF2-40B4-BE49-F238E27FC236}">
                <a16:creationId xmlns:a16="http://schemas.microsoft.com/office/drawing/2014/main" id="{5E2237DF-19F4-3825-144E-A2FE21788583}"/>
              </a:ext>
            </a:extLst>
          </p:cNvPr>
          <p:cNvSpPr>
            <a:spLocks noGrp="1"/>
          </p:cNvSpPr>
          <p:nvPr>
            <p:ph type="sldNum" sz="quarter" idx="12"/>
          </p:nvPr>
        </p:nvSpPr>
        <p:spPr/>
        <p:txBody>
          <a:bodyPr/>
          <a:lstStyle/>
          <a:p>
            <a:fld id="{8969FEAA-3FF6-4B35-8226-FC4E717EF91A}" type="slidenum">
              <a:rPr lang="zh-TW" altLang="en-US" smtClean="0"/>
              <a:t>12</a:t>
            </a:fld>
            <a:endParaRPr lang="zh-TW" altLang="en-US" dirty="0"/>
          </a:p>
        </p:txBody>
      </p:sp>
    </p:spTree>
    <p:extLst>
      <p:ext uri="{BB962C8B-B14F-4D97-AF65-F5344CB8AC3E}">
        <p14:creationId xmlns:p14="http://schemas.microsoft.com/office/powerpoint/2010/main" val="221394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7A0EA9B1-E420-4067-BC58-E5C0D2258426}"/>
                  </a:ext>
                </a:extLst>
              </p:cNvPr>
              <p:cNvSpPr txBox="1"/>
              <p:nvPr/>
            </p:nvSpPr>
            <p:spPr>
              <a:xfrm>
                <a:off x="-125083" y="2166999"/>
                <a:ext cx="9394165" cy="13849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a:latin typeface="Cambria Math" panose="02040503050406030204" pitchFamily="18" charset="0"/>
                              <a:cs typeface="Arial" panose="020B0604020202020204" pitchFamily="34" charset="0"/>
                            </a:rPr>
                          </m:ctrlPr>
                        </m:dPr>
                        <m:e>
                          <m:r>
                            <a:rPr lang="en-US" altLang="zh-TW" sz="2800">
                              <a:latin typeface="Cambria Math" panose="02040503050406030204" pitchFamily="18" charset="0"/>
                              <a:cs typeface="Arial" panose="020B0604020202020204" pitchFamily="34" charset="0"/>
                            </a:rPr>
                            <m:t>𝑧</m:t>
                          </m:r>
                        </m:e>
                      </m:d>
                      <m:r>
                        <a:rPr lang="en-US" altLang="zh-TW" sz="2800">
                          <a:latin typeface="Cambria Math" panose="02040503050406030204" pitchFamily="18" charset="0"/>
                          <a:cs typeface="Arial" panose="020B0604020202020204" pitchFamily="34" charset="0"/>
                        </a:rPr>
                        <m:t>=</m:t>
                      </m:r>
                      <m:d>
                        <m:dPr>
                          <m:begChr m:val="‖"/>
                          <m:endChr m:val="‖"/>
                          <m:ctrlPr>
                            <a:rPr lang="en-US" altLang="zh-TW" sz="2800" i="1">
                              <a:latin typeface="Cambria Math" panose="02040503050406030204" pitchFamily="18" charset="0"/>
                              <a:cs typeface="Arial" panose="020B0604020202020204" pitchFamily="34" charset="0"/>
                            </a:rPr>
                          </m:ctrlPr>
                        </m:dPr>
                        <m:e>
                          <m:r>
                            <a:rPr lang="en-US" altLang="zh-TW" sz="2800">
                              <a:latin typeface="Cambria Math" panose="02040503050406030204" pitchFamily="18" charset="0"/>
                              <a:cs typeface="Arial" panose="020B0604020202020204" pitchFamily="34" charset="0"/>
                            </a:rPr>
                            <m:t>01212</m:t>
                          </m:r>
                        </m:e>
                      </m:d>
                      <m:r>
                        <a:rPr lang="en-US" altLang="zh-TW" sz="2800">
                          <a:latin typeface="Cambria Math" panose="02040503050406030204" pitchFamily="18" charset="0"/>
                          <a:cs typeface="Arial" panose="020B0604020202020204" pitchFamily="34" charset="0"/>
                        </a:rPr>
                        <m:t>=5=2+3=</m:t>
                      </m:r>
                      <m:d>
                        <m:dPr>
                          <m:begChr m:val="‖"/>
                          <m:endChr m:val="‖"/>
                          <m:ctrlPr>
                            <a:rPr lang="en-US" altLang="zh-TW" sz="2800" i="1">
                              <a:latin typeface="Cambria Math" panose="02040503050406030204" pitchFamily="18" charset="0"/>
                              <a:cs typeface="Arial" panose="020B0604020202020204" pitchFamily="34" charset="0"/>
                            </a:rPr>
                          </m:ctrlPr>
                        </m:dPr>
                        <m:e>
                          <m:r>
                            <a:rPr lang="en-US" altLang="zh-TW" sz="2800">
                              <a:latin typeface="Cambria Math" panose="02040503050406030204" pitchFamily="18" charset="0"/>
                              <a:cs typeface="Arial" panose="020B0604020202020204" pitchFamily="34" charset="0"/>
                            </a:rPr>
                            <m:t>01</m:t>
                          </m:r>
                        </m:e>
                      </m:d>
                      <m:r>
                        <a:rPr lang="en-US" altLang="zh-TW" sz="2800">
                          <a:latin typeface="Cambria Math" panose="02040503050406030204" pitchFamily="18" charset="0"/>
                          <a:cs typeface="Arial" panose="020B0604020202020204" pitchFamily="34" charset="0"/>
                        </a:rPr>
                        <m:t>+</m:t>
                      </m:r>
                      <m:d>
                        <m:dPr>
                          <m:begChr m:val="‖"/>
                          <m:endChr m:val="‖"/>
                          <m:ctrlPr>
                            <a:rPr lang="en-US" altLang="zh-TW" sz="2800" i="1">
                              <a:latin typeface="Cambria Math" panose="02040503050406030204" pitchFamily="18" charset="0"/>
                              <a:cs typeface="Arial" panose="020B0604020202020204" pitchFamily="34" charset="0"/>
                            </a:rPr>
                          </m:ctrlPr>
                        </m:dPr>
                        <m:e>
                          <m:r>
                            <a:rPr lang="en-US" altLang="zh-TW" sz="2800">
                              <a:latin typeface="Cambria Math" panose="02040503050406030204" pitchFamily="18" charset="0"/>
                              <a:cs typeface="Arial" panose="020B0604020202020204" pitchFamily="34" charset="0"/>
                            </a:rPr>
                            <m:t>212</m:t>
                          </m:r>
                        </m:e>
                      </m:d>
                      <m:r>
                        <a:rPr lang="en-US" altLang="zh-TW" sz="2800">
                          <a:latin typeface="Cambria Math" panose="02040503050406030204" pitchFamily="18" charset="0"/>
                          <a:cs typeface="Arial" panose="020B0604020202020204" pitchFamily="34" charset="0"/>
                        </a:rPr>
                        <m:t>=</m:t>
                      </m:r>
                      <m:d>
                        <m:dPr>
                          <m:begChr m:val="‖"/>
                          <m:endChr m:val="‖"/>
                          <m:ctrlPr>
                            <a:rPr lang="en-US" altLang="zh-TW" sz="2800" i="1">
                              <a:latin typeface="Cambria Math" panose="02040503050406030204" pitchFamily="18" charset="0"/>
                              <a:cs typeface="Arial" panose="020B0604020202020204" pitchFamily="34" charset="0"/>
                            </a:rPr>
                          </m:ctrlPr>
                        </m:dPr>
                        <m:e>
                          <m:r>
                            <a:rPr lang="en-US" altLang="zh-TW" sz="2800">
                              <a:latin typeface="Cambria Math" panose="02040503050406030204" pitchFamily="18" charset="0"/>
                              <a:cs typeface="Arial" panose="020B0604020202020204" pitchFamily="34" charset="0"/>
                            </a:rPr>
                            <m:t>𝑥</m:t>
                          </m:r>
                        </m:e>
                      </m:d>
                      <m:r>
                        <a:rPr lang="en-US" altLang="zh-TW" sz="2800">
                          <a:latin typeface="Cambria Math" panose="02040503050406030204" pitchFamily="18" charset="0"/>
                          <a:cs typeface="Arial" panose="020B0604020202020204" pitchFamily="34" charset="0"/>
                        </a:rPr>
                        <m:t>+</m:t>
                      </m:r>
                      <m:d>
                        <m:dPr>
                          <m:begChr m:val="‖"/>
                          <m:endChr m:val="‖"/>
                          <m:ctrlPr>
                            <a:rPr lang="en-US" altLang="zh-TW" sz="2800" i="1">
                              <a:latin typeface="Cambria Math" panose="02040503050406030204" pitchFamily="18" charset="0"/>
                              <a:cs typeface="Arial" panose="020B0604020202020204" pitchFamily="34" charset="0"/>
                            </a:rPr>
                          </m:ctrlPr>
                        </m:dPr>
                        <m:e>
                          <m:r>
                            <a:rPr lang="en-US" altLang="zh-TW" sz="2800">
                              <a:latin typeface="Cambria Math" panose="02040503050406030204" pitchFamily="18" charset="0"/>
                              <a:cs typeface="Arial" panose="020B0604020202020204" pitchFamily="34" charset="0"/>
                            </a:rPr>
                            <m:t>𝑦</m:t>
                          </m:r>
                        </m:e>
                      </m:d>
                      <m:r>
                        <a:rPr lang="en-US" altLang="zh-TW" sz="2800">
                          <a:latin typeface="Cambria Math" panose="02040503050406030204" pitchFamily="18" charset="0"/>
                          <a:cs typeface="Arial" panose="020B0604020202020204" pitchFamily="34" charset="0"/>
                        </a:rPr>
                        <m:t>.</m:t>
                      </m:r>
                    </m:oMath>
                  </m:oMathPara>
                </a14:m>
                <a:endParaRPr lang="en-US" altLang="zh-TW" sz="2800" dirty="0">
                  <a:latin typeface="Arial" panose="020B0604020202020204" pitchFamily="34" charset="0"/>
                  <a:cs typeface="Arial" panose="020B0604020202020204" pitchFamily="34" charset="0"/>
                </a:endParaRPr>
              </a:p>
              <a:p>
                <a:endParaRPr lang="en-US" altLang="zh-TW" sz="2800" dirty="0">
                  <a:latin typeface="Arial" panose="020B0604020202020204" pitchFamily="34" charset="0"/>
                  <a:cs typeface="Arial" panose="020B0604020202020204" pitchFamily="34" charset="0"/>
                </a:endParaRPr>
              </a:p>
              <a:p>
                <a:r>
                  <a:rPr lang="en-US" altLang="zh-TW" sz="2800" dirty="0">
                    <a:latin typeface="Arial" panose="020B0604020202020204" pitchFamily="34" charset="0"/>
                    <a:cs typeface="Arial" panose="020B0604020202020204" pitchFamily="34" charset="0"/>
                  </a:rPr>
                  <a:t>  </a:t>
                </a:r>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7A0EA9B1-E420-4067-BC58-E5C0D2258426}"/>
                  </a:ext>
                </a:extLst>
              </p:cNvPr>
              <p:cNvSpPr txBox="1">
                <a:spLocks noRot="1" noChangeAspect="1" noMove="1" noResize="1" noEditPoints="1" noAdjustHandles="1" noChangeArrowheads="1" noChangeShapeType="1" noTextEdit="1"/>
              </p:cNvSpPr>
              <p:nvPr/>
            </p:nvSpPr>
            <p:spPr>
              <a:xfrm>
                <a:off x="-125083" y="2166999"/>
                <a:ext cx="9394165" cy="1384995"/>
              </a:xfrm>
              <a:prstGeom prst="rect">
                <a:avLst/>
              </a:prstGeom>
              <a:blipFill>
                <a:blip r:embed="rId2"/>
                <a:stretch>
                  <a:fillRect/>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A6423144-B0BF-4CC7-8C62-41E70480F4BF}"/>
              </a:ext>
            </a:extLst>
          </p:cNvPr>
          <p:cNvSpPr txBox="1"/>
          <p:nvPr/>
        </p:nvSpPr>
        <p:spPr>
          <a:xfrm>
            <a:off x="722364" y="663003"/>
            <a:ext cx="7699270"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Strings(12/27)</a:t>
            </a:r>
            <a:endParaRPr lang="zh-TW" altLang="en-US" sz="2800" b="1" dirty="0"/>
          </a:p>
        </p:txBody>
      </p:sp>
      <p:sp>
        <p:nvSpPr>
          <p:cNvPr id="2" name="投影片編號版面配置區 1">
            <a:extLst>
              <a:ext uri="{FF2B5EF4-FFF2-40B4-BE49-F238E27FC236}">
                <a16:creationId xmlns:a16="http://schemas.microsoft.com/office/drawing/2014/main" id="{5052F12F-D5EB-5D3B-0382-92B57FDCED6E}"/>
              </a:ext>
            </a:extLst>
          </p:cNvPr>
          <p:cNvSpPr>
            <a:spLocks noGrp="1"/>
          </p:cNvSpPr>
          <p:nvPr>
            <p:ph type="sldNum" sz="quarter" idx="12"/>
          </p:nvPr>
        </p:nvSpPr>
        <p:spPr/>
        <p:txBody>
          <a:bodyPr/>
          <a:lstStyle/>
          <a:p>
            <a:fld id="{8969FEAA-3FF6-4B35-8226-FC4E717EF91A}" type="slidenum">
              <a:rPr lang="zh-TW" altLang="en-US" smtClean="0"/>
              <a:t>13</a:t>
            </a:fld>
            <a:endParaRPr lang="zh-TW" altLang="en-US" dirty="0"/>
          </a:p>
        </p:txBody>
      </p:sp>
    </p:spTree>
    <p:extLst>
      <p:ext uri="{BB962C8B-B14F-4D97-AF65-F5344CB8AC3E}">
        <p14:creationId xmlns:p14="http://schemas.microsoft.com/office/powerpoint/2010/main" val="260546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2A9CC145-506C-4D2C-BE46-0055D60A7142}"/>
                  </a:ext>
                </a:extLst>
              </p:cNvPr>
              <p:cNvSpPr txBox="1"/>
              <p:nvPr/>
            </p:nvSpPr>
            <p:spPr>
              <a:xfrm>
                <a:off x="-1" y="1591663"/>
                <a:ext cx="9144000" cy="4005007"/>
              </a:xfrm>
              <a:prstGeom prst="rect">
                <a:avLst/>
              </a:prstGeom>
              <a:noFill/>
            </p:spPr>
            <p:txBody>
              <a:bodyPr wrap="square" rtlCol="0">
                <a:spAutoFit/>
              </a:bodyPr>
              <a:lstStyle/>
              <a:p>
                <a:pPr marL="324000" indent="-216000">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6.6</a:t>
                </a:r>
                <a:r>
                  <a:rPr lang="en-US" altLang="zh-TW" sz="2800" dirty="0">
                    <a:latin typeface="Arial" panose="020B0604020202020204" pitchFamily="34" charset="0"/>
                    <a:cs typeface="Arial" panose="020B0604020202020204" pitchFamily="34" charset="0"/>
                  </a:rPr>
                  <a:t>:</a:t>
                </a:r>
              </a:p>
              <a:p>
                <a:r>
                  <a:rPr lang="en-US" altLang="zh-TW" sz="2800" dirty="0">
                    <a:latin typeface="Arial" panose="020B0604020202020204" pitchFamily="34" charset="0"/>
                    <a:cs typeface="Arial" panose="020B0604020202020204" pitchFamily="34" charset="0"/>
                  </a:rPr>
                  <a:t>    Let </a:t>
                </a:r>
                <a14:m>
                  <m:oMath xmlns:m="http://schemas.openxmlformats.org/officeDocument/2006/math">
                    <m:r>
                      <a:rPr lang="en-US" altLang="zh-TW" sz="2800">
                        <a:latin typeface="Cambria Math" panose="02040503050406030204" pitchFamily="18" charset="0"/>
                        <a:cs typeface="Arial" panose="020B0604020202020204" pitchFamily="34" charset="0"/>
                      </a:rPr>
                      <m:t>𝑥</m:t>
                    </m:r>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𝑦</m:t>
                    </m:r>
                    <m:r>
                      <a:rPr lang="en-US" altLang="zh-TW" sz="2800">
                        <a:latin typeface="Cambria Math" panose="02040503050406030204" pitchFamily="18" charset="0"/>
                        <a:cs typeface="Arial" panose="020B0604020202020204" pitchFamily="34" charset="0"/>
                      </a:rPr>
                      <m:t>∈</m:t>
                    </m:r>
                    <m:sSup>
                      <m:sSupPr>
                        <m:ctrlPr>
                          <a:rPr lang="en-US" altLang="zh-TW" sz="2800" i="1">
                            <a:latin typeface="Cambria Math" panose="02040503050406030204" pitchFamily="18" charset="0"/>
                            <a:cs typeface="Arial" panose="020B0604020202020204" pitchFamily="34" charset="0"/>
                          </a:rPr>
                        </m:ctrlPr>
                      </m:sSupPr>
                      <m:e>
                        <m:r>
                          <a:rPr lang="en-US" altLang="zh-TW" sz="2800">
                            <a:latin typeface="Cambria Math" panose="02040503050406030204" pitchFamily="18" charset="0"/>
                            <a:cs typeface="Arial" panose="020B0604020202020204" pitchFamily="34" charset="0"/>
                          </a:rPr>
                          <m:t>𝛴</m:t>
                        </m:r>
                      </m:e>
                      <m:sup>
                        <m:r>
                          <a:rPr lang="en-US" altLang="zh-TW" sz="2800">
                            <a:latin typeface="Cambria Math" panose="02040503050406030204" pitchFamily="18" charset="0"/>
                            <a:cs typeface="Arial" panose="020B0604020202020204" pitchFamily="34" charset="0"/>
                          </a:rPr>
                          <m:t>+</m:t>
                        </m:r>
                      </m:sup>
                    </m:sSup>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with </a:t>
                </a:r>
                <a14:m>
                  <m:oMath xmlns:m="http://schemas.openxmlformats.org/officeDocument/2006/math">
                    <m:r>
                      <a:rPr lang="en-US" altLang="zh-TW" sz="2800">
                        <a:latin typeface="Cambria Math" panose="02040503050406030204" pitchFamily="18" charset="0"/>
                        <a:cs typeface="Arial" panose="020B0604020202020204" pitchFamily="34" charset="0"/>
                      </a:rPr>
                      <m:t>𝑥</m:t>
                    </m:r>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1</m:t>
                        </m:r>
                      </m:sub>
                    </m:sSub>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2</m:t>
                        </m:r>
                      </m:sub>
                    </m:sSub>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𝑚</m:t>
                        </m:r>
                      </m:sub>
                    </m:sSub>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and y</a:t>
                </a:r>
                <a14:m>
                  <m:oMath xmlns:m="http://schemas.openxmlformats.org/officeDocument/2006/math">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𝑦</m:t>
                        </m:r>
                      </m:e>
                      <m:sub>
                        <m:r>
                          <a:rPr lang="en-US" altLang="zh-TW" sz="2800">
                            <a:latin typeface="Cambria Math" panose="02040503050406030204" pitchFamily="18" charset="0"/>
                            <a:cs typeface="Arial" panose="020B0604020202020204" pitchFamily="34" charset="0"/>
                          </a:rPr>
                          <m:t>1</m:t>
                        </m:r>
                      </m:sub>
                    </m:sSub>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𝑦</m:t>
                        </m:r>
                      </m:e>
                      <m:sub>
                        <m:r>
                          <a:rPr lang="en-US" altLang="zh-TW" sz="2800">
                            <a:latin typeface="Cambria Math" panose="02040503050406030204" pitchFamily="18" charset="0"/>
                            <a:cs typeface="Arial" panose="020B0604020202020204" pitchFamily="34" charset="0"/>
                          </a:rPr>
                          <m:t>2</m:t>
                        </m:r>
                      </m:sub>
                    </m:sSub>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𝑦</m:t>
                        </m:r>
                      </m:e>
                      <m:sub>
                        <m:r>
                          <a:rPr lang="en-US" altLang="zh-TW" sz="2800">
                            <a:latin typeface="Cambria Math" panose="02040503050406030204" pitchFamily="18" charset="0"/>
                            <a:cs typeface="Arial" panose="020B0604020202020204" pitchFamily="34" charset="0"/>
                          </a:rPr>
                          <m:t>𝑛</m:t>
                        </m:r>
                      </m:sub>
                    </m:sSub>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so that each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m:rPr>
                            <m:sty m:val="p"/>
                          </m:rPr>
                          <a:rPr lang="en-US" altLang="zh-TW" sz="2800">
                            <a:latin typeface="Cambria Math" panose="02040503050406030204" pitchFamily="18" charset="0"/>
                            <a:cs typeface="Arial" panose="020B0604020202020204" pitchFamily="34" charset="0"/>
                          </a:rPr>
                          <m:t>i</m:t>
                        </m:r>
                      </m:sub>
                    </m:sSub>
                  </m:oMath>
                </a14:m>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for</a:t>
                </a:r>
                <a14:m>
                  <m:oMath xmlns:m="http://schemas.openxmlformats.org/officeDocument/2006/math">
                    <m:r>
                      <a:rPr lang="en-US" altLang="zh-TW" sz="2800">
                        <a:latin typeface="Cambria Math" panose="02040503050406030204" pitchFamily="18" charset="0"/>
                        <a:cs typeface="Arial" panose="020B0604020202020204" pitchFamily="34" charset="0"/>
                      </a:rPr>
                      <m:t> 1≤</m:t>
                    </m:r>
                    <m:r>
                      <a:rPr lang="en-US" altLang="zh-TW" sz="2800">
                        <a:latin typeface="Cambria Math" panose="02040503050406030204" pitchFamily="18" charset="0"/>
                        <a:cs typeface="Arial" panose="020B0604020202020204" pitchFamily="34" charset="0"/>
                      </a:rPr>
                      <m:t>𝑖</m:t>
                    </m:r>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𝑚</m:t>
                    </m:r>
                  </m:oMath>
                </a14:m>
                <a:r>
                  <a:rPr lang="en-US" altLang="zh-TW" sz="2800" dirty="0">
                    <a:latin typeface="Arial" panose="020B0604020202020204" pitchFamily="34" charset="0"/>
                    <a:cs typeface="Arial" panose="020B0604020202020204" pitchFamily="34" charset="0"/>
                  </a:rPr>
                  <a:t>, and each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𝑦</m:t>
                        </m:r>
                      </m:e>
                      <m:sub>
                        <m:r>
                          <a:rPr lang="en-US" altLang="zh-TW" sz="2800">
                            <a:latin typeface="Cambria Math" panose="02040503050406030204" pitchFamily="18" charset="0"/>
                            <a:cs typeface="Arial" panose="020B0604020202020204" pitchFamily="34" charset="0"/>
                          </a:rPr>
                          <m:t>𝑗</m:t>
                        </m:r>
                      </m:sub>
                    </m:sSub>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for </a:t>
                </a:r>
                <a14:m>
                  <m:oMath xmlns:m="http://schemas.openxmlformats.org/officeDocument/2006/math">
                    <m:r>
                      <a:rPr lang="en-US" altLang="zh-TW" sz="2800">
                        <a:latin typeface="Cambria Math" panose="02040503050406030204" pitchFamily="18" charset="0"/>
                        <a:cs typeface="Arial" panose="020B0604020202020204" pitchFamily="34" charset="0"/>
                      </a:rPr>
                      <m:t>1≤</m:t>
                    </m:r>
                    <m:r>
                      <a:rPr lang="en-US" altLang="zh-TW" sz="2800">
                        <a:latin typeface="Cambria Math" panose="02040503050406030204" pitchFamily="18" charset="0"/>
                        <a:cs typeface="Arial" panose="020B0604020202020204" pitchFamily="34" charset="0"/>
                      </a:rPr>
                      <m:t>𝑗</m:t>
                    </m:r>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𝑛</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 is in </a:t>
                </a:r>
                <a14:m>
                  <m:oMath xmlns:m="http://schemas.openxmlformats.org/officeDocument/2006/math">
                    <m:r>
                      <a:rPr lang="en-US" altLang="zh-TW" sz="2800">
                        <a:latin typeface="Cambria Math" panose="02040503050406030204" pitchFamily="18" charset="0"/>
                        <a:cs typeface="Arial" panose="020B0604020202020204" pitchFamily="34" charset="0"/>
                      </a:rPr>
                      <m:t>𝛴</m:t>
                    </m:r>
                  </m:oMath>
                </a14:m>
                <a:r>
                  <a:rPr lang="en-US" altLang="zh-TW" sz="2800" dirty="0">
                    <a:latin typeface="Arial" panose="020B0604020202020204" pitchFamily="34" charset="0"/>
                    <a:cs typeface="Arial" panose="020B0604020202020204" pitchFamily="34" charset="0"/>
                  </a:rPr>
                  <a:t>. The </a:t>
                </a:r>
                <a14:m>
                  <m:oMath xmlns:m="http://schemas.openxmlformats.org/officeDocument/2006/math">
                    <m:r>
                      <a:rPr lang="en-US" altLang="zh-TW" sz="2800">
                        <a:latin typeface="Cambria Math" panose="02040503050406030204" pitchFamily="18" charset="0"/>
                        <a:cs typeface="Arial" panose="020B0604020202020204" pitchFamily="34" charset="0"/>
                      </a:rPr>
                      <m:t>𝐶𝑜𝑛𝑐𝑎𝑡𝑒𝑛𝑎𝑡𝑖𝑜𝑛</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of </a:t>
                </a:r>
                <a14:m>
                  <m:oMath xmlns:m="http://schemas.openxmlformats.org/officeDocument/2006/math">
                    <m:r>
                      <a:rPr lang="en-US" altLang="zh-TW" sz="2800">
                        <a:latin typeface="Cambria Math" panose="02040503050406030204" pitchFamily="18" charset="0"/>
                        <a:cs typeface="Arial" panose="020B0604020202020204" pitchFamily="34" charset="0"/>
                      </a:rPr>
                      <m:t>𝑥</m:t>
                    </m:r>
                    <m:r>
                      <a:rPr lang="zh-TW" altLang="en-US" sz="2800" i="1">
                        <a:latin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cs typeface="Arial" panose="020B0604020202020204" pitchFamily="34" charset="0"/>
                  </a:rPr>
                  <a:t>and </a:t>
                </a:r>
                <a14:m>
                  <m:oMath xmlns:m="http://schemas.openxmlformats.org/officeDocument/2006/math">
                    <m:r>
                      <a:rPr lang="en-US" altLang="zh-TW" sz="2800">
                        <a:latin typeface="Cambria Math" panose="02040503050406030204" pitchFamily="18" charset="0"/>
                        <a:cs typeface="Arial" panose="020B0604020202020204" pitchFamily="34" charset="0"/>
                      </a:rPr>
                      <m:t>𝑦</m:t>
                    </m:r>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which we write as </a:t>
                </a:r>
                <a14:m>
                  <m:oMath xmlns:m="http://schemas.openxmlformats.org/officeDocument/2006/math">
                    <m:r>
                      <a:rPr lang="en-US" altLang="zh-TW" sz="2800">
                        <a:latin typeface="Cambria Math" panose="02040503050406030204" pitchFamily="18" charset="0"/>
                        <a:cs typeface="Arial" panose="020B0604020202020204" pitchFamily="34" charset="0"/>
                      </a:rPr>
                      <m:t>𝑥𝑦</m:t>
                    </m:r>
                  </m:oMath>
                </a14:m>
                <a:r>
                  <a:rPr lang="en-US" altLang="zh-TW" sz="2800" dirty="0">
                    <a:latin typeface="Arial" panose="020B0604020202020204" pitchFamily="34" charset="0"/>
                    <a:cs typeface="Arial" panose="020B0604020202020204" pitchFamily="34" charset="0"/>
                  </a:rPr>
                  <a:t>, is the string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1</m:t>
                        </m:r>
                      </m:sub>
                    </m:sSub>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2</m:t>
                        </m:r>
                      </m:sub>
                    </m:sSub>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𝑚</m:t>
                        </m:r>
                      </m:sub>
                    </m:sSub>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𝑦</m:t>
                        </m:r>
                      </m:e>
                      <m:sub>
                        <m:r>
                          <a:rPr lang="en-US" altLang="zh-TW" sz="2800">
                            <a:latin typeface="Cambria Math" panose="02040503050406030204" pitchFamily="18" charset="0"/>
                            <a:cs typeface="Arial" panose="020B0604020202020204" pitchFamily="34" charset="0"/>
                          </a:rPr>
                          <m:t>1</m:t>
                        </m:r>
                      </m:sub>
                    </m:sSub>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𝑦</m:t>
                        </m:r>
                      </m:e>
                      <m:sub>
                        <m:r>
                          <a:rPr lang="en-US" altLang="zh-TW" sz="2800">
                            <a:latin typeface="Cambria Math" panose="02040503050406030204" pitchFamily="18" charset="0"/>
                            <a:cs typeface="Arial" panose="020B0604020202020204" pitchFamily="34" charset="0"/>
                          </a:rPr>
                          <m:t>2</m:t>
                        </m:r>
                      </m:sub>
                    </m:sSub>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𝑦</m:t>
                        </m:r>
                      </m:e>
                      <m:sub>
                        <m:r>
                          <a:rPr lang="en-US" altLang="zh-TW" sz="2800">
                            <a:latin typeface="Cambria Math" panose="02040503050406030204" pitchFamily="18" charset="0"/>
                            <a:cs typeface="Arial" panose="020B0604020202020204" pitchFamily="34" charset="0"/>
                          </a:rPr>
                          <m:t>𝑛</m:t>
                        </m:r>
                      </m:sub>
                    </m:sSub>
                  </m:oMath>
                </a14:m>
                <a:r>
                  <a:rPr lang="en-US" altLang="zh-TW" sz="2800" dirty="0">
                    <a:latin typeface="Arial" panose="020B0604020202020204" pitchFamily="34" charset="0"/>
                    <a:cs typeface="Arial" panose="020B0604020202020204" pitchFamily="34" charset="0"/>
                  </a:rPr>
                  <a:t>.</a:t>
                </a:r>
              </a:p>
              <a:p>
                <a:r>
                  <a:rPr lang="en-US" altLang="zh-TW" sz="2800" dirty="0">
                    <a:latin typeface="Arial" panose="020B0604020202020204" pitchFamily="34" charset="0"/>
                    <a:cs typeface="Arial" panose="020B0604020202020204" pitchFamily="34" charset="0"/>
                  </a:rPr>
                  <a:t>    		The </a:t>
                </a:r>
                <a14:m>
                  <m:oMath xmlns:m="http://schemas.openxmlformats.org/officeDocument/2006/math">
                    <m:r>
                      <a:rPr lang="en-US" altLang="zh-TW" sz="2800">
                        <a:latin typeface="Cambria Math" panose="02040503050406030204" pitchFamily="18" charset="0"/>
                        <a:cs typeface="Arial" panose="020B0604020202020204" pitchFamily="34" charset="0"/>
                      </a:rPr>
                      <m:t>𝐶𝑜𝑛𝑐𝑎𝑡𝑒𝑛𝑎𝑡𝑖𝑜𝑛</m:t>
                    </m:r>
                  </m:oMath>
                </a14:m>
                <a:r>
                  <a:rPr lang="en-US" altLang="zh-TW" sz="2800" dirty="0">
                    <a:latin typeface="Arial" panose="020B0604020202020204" pitchFamily="34" charset="0"/>
                    <a:cs typeface="Arial" panose="020B0604020202020204" pitchFamily="34" charset="0"/>
                  </a:rPr>
                  <a:t> of </a:t>
                </a:r>
                <a14:m>
                  <m:oMath xmlns:m="http://schemas.openxmlformats.org/officeDocument/2006/math">
                    <m:r>
                      <a:rPr lang="en-US" altLang="zh-TW" sz="2800">
                        <a:latin typeface="Cambria Math" panose="02040503050406030204" pitchFamily="18" charset="0"/>
                        <a:cs typeface="Arial" panose="020B0604020202020204" pitchFamily="34" charset="0"/>
                      </a:rPr>
                      <m:t>𝑥</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a:latin typeface="Cambria Math" panose="02040503050406030204" pitchFamily="18" charset="0"/>
                        <a:cs typeface="Arial" panose="020B0604020202020204" pitchFamily="34" charset="0"/>
                      </a:rPr>
                      <m:t>𝜆</m:t>
                    </m:r>
                  </m:oMath>
                </a14:m>
                <a:r>
                  <a:rPr lang="en-US" altLang="zh-TW" sz="2800" dirty="0">
                    <a:latin typeface="Arial" panose="020B0604020202020204" pitchFamily="34" charset="0"/>
                    <a:cs typeface="Arial" panose="020B0604020202020204" pitchFamily="34" charset="0"/>
                  </a:rPr>
                  <a:t> is </a:t>
                </a:r>
                <a14:m>
                  <m:oMath xmlns:m="http://schemas.openxmlformats.org/officeDocument/2006/math">
                    <m:r>
                      <a:rPr lang="en-US" altLang="zh-TW" sz="2800">
                        <a:latin typeface="Cambria Math" panose="02040503050406030204" pitchFamily="18" charset="0"/>
                        <a:cs typeface="Arial" panose="020B0604020202020204" pitchFamily="34" charset="0"/>
                      </a:rPr>
                      <m:t>𝑥</m:t>
                    </m:r>
                    <m:r>
                      <a:rPr lang="en-US" altLang="zh-TW" sz="2800">
                        <a:latin typeface="Cambria Math" panose="02040503050406030204" pitchFamily="18" charset="0"/>
                        <a:cs typeface="Arial" panose="020B0604020202020204" pitchFamily="34" charset="0"/>
                      </a:rPr>
                      <m:t>𝜆</m:t>
                    </m:r>
                    <m:r>
                      <a:rPr lang="en-US" altLang="zh-TW" sz="2800">
                        <a:latin typeface="Cambria Math" panose="02040503050406030204" pitchFamily="18" charset="0"/>
                        <a:cs typeface="Arial" panose="020B0604020202020204" pitchFamily="34" charset="0"/>
                      </a:rPr>
                      <m:t>=</m:t>
                    </m:r>
                    <m:r>
                      <a:rPr lang="zh-TW" altLang="en-US" sz="2800" i="1">
                        <a:latin typeface="Cambria Math" panose="02040503050406030204" pitchFamily="18" charset="0"/>
                        <a:cs typeface="Arial" panose="020B0604020202020204" pitchFamily="34" charset="0"/>
                      </a:rPr>
                      <m:t>     </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1</m:t>
                        </m:r>
                      </m:sub>
                    </m:sSub>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2</m:t>
                        </m:r>
                      </m:sub>
                    </m:sSub>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𝑚</m:t>
                        </m:r>
                      </m:sub>
                    </m:sSub>
                    <m:r>
                      <a:rPr lang="en-US" altLang="zh-TW" sz="2800">
                        <a:latin typeface="Cambria Math" panose="02040503050406030204" pitchFamily="18" charset="0"/>
                        <a:cs typeface="Arial" panose="020B0604020202020204" pitchFamily="34" charset="0"/>
                      </a:rPr>
                      <m:t>𝜆</m:t>
                    </m:r>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1</m:t>
                        </m:r>
                      </m:sub>
                    </m:sSub>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2</m:t>
                        </m:r>
                      </m:sub>
                    </m:sSub>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𝑚</m:t>
                        </m:r>
                      </m:sub>
                    </m:sSub>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𝑥</m:t>
                    </m:r>
                  </m:oMath>
                </a14:m>
                <a:r>
                  <a:rPr lang="en-US" altLang="zh-TW" sz="2800" dirty="0">
                    <a:latin typeface="Arial" panose="020B0604020202020204" pitchFamily="34" charset="0"/>
                    <a:cs typeface="Arial" panose="020B0604020202020204" pitchFamily="34" charset="0"/>
                  </a:rPr>
                  <a:t>, and the </a:t>
                </a:r>
                <a14:m>
                  <m:oMath xmlns:m="http://schemas.openxmlformats.org/officeDocument/2006/math">
                    <m:r>
                      <a:rPr lang="en-US" altLang="zh-TW" sz="2800">
                        <a:latin typeface="Cambria Math" panose="02040503050406030204" pitchFamily="18" charset="0"/>
                        <a:cs typeface="Arial" panose="020B0604020202020204" pitchFamily="34" charset="0"/>
                      </a:rPr>
                      <m:t>𝑐𝑜𝑛𝑐𝑎𝑡𝑒𝑛𝑎𝑡𝑖𝑜𝑛</m:t>
                    </m:r>
                  </m:oMath>
                </a14:m>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of </a:t>
                </a:r>
                <a14:m>
                  <m:oMath xmlns:m="http://schemas.openxmlformats.org/officeDocument/2006/math">
                    <m:r>
                      <a:rPr lang="en-US" altLang="zh-TW" sz="2800">
                        <a:latin typeface="Cambria Math" panose="02040503050406030204" pitchFamily="18" charset="0"/>
                        <a:cs typeface="Arial" panose="020B0604020202020204" pitchFamily="34" charset="0"/>
                      </a:rPr>
                      <m:t>𝜆</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a:latin typeface="Cambria Math" panose="02040503050406030204" pitchFamily="18" charset="0"/>
                        <a:cs typeface="Arial" panose="020B0604020202020204" pitchFamily="34" charset="0"/>
                      </a:rPr>
                      <m:t>𝑥</m:t>
                    </m:r>
                  </m:oMath>
                </a14:m>
                <a:r>
                  <a:rPr lang="en-US" altLang="zh-TW" sz="2800" dirty="0">
                    <a:latin typeface="Arial" panose="020B0604020202020204" pitchFamily="34" charset="0"/>
                    <a:cs typeface="Arial" panose="020B0604020202020204" pitchFamily="34" charset="0"/>
                  </a:rPr>
                  <a:t> is </a:t>
                </a:r>
                <a14:m>
                  <m:oMath xmlns:m="http://schemas.openxmlformats.org/officeDocument/2006/math">
                    <m:r>
                      <a:rPr lang="en-US" altLang="zh-TW" sz="2800">
                        <a:latin typeface="Cambria Math" panose="02040503050406030204" pitchFamily="18" charset="0"/>
                        <a:cs typeface="Arial" panose="020B0604020202020204" pitchFamily="34" charset="0"/>
                      </a:rPr>
                      <m:t>𝜆</m:t>
                    </m:r>
                    <m:r>
                      <a:rPr lang="en-US" altLang="zh-TW" sz="2800">
                        <a:latin typeface="Cambria Math" panose="02040503050406030204" pitchFamily="18" charset="0"/>
                        <a:cs typeface="Arial" panose="020B0604020202020204" pitchFamily="34" charset="0"/>
                      </a:rPr>
                      <m:t>𝑥</m:t>
                    </m:r>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𝜆</m:t>
                        </m:r>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1</m:t>
                        </m:r>
                      </m:sub>
                    </m:sSub>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2</m:t>
                        </m:r>
                      </m:sub>
                    </m:sSub>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𝑚</m:t>
                        </m:r>
                      </m:sub>
                    </m:sSub>
                    <m:r>
                      <a:rPr lang="en-US" altLang="zh-TW" sz="2800">
                        <a:latin typeface="Cambria Math" panose="02040503050406030204" pitchFamily="18" charset="0"/>
                        <a:cs typeface="Arial" panose="020B0604020202020204" pitchFamily="34" charset="0"/>
                      </a:rPr>
                      <m:t>=</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1</m:t>
                        </m:r>
                      </m:sub>
                    </m:sSub>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2</m:t>
                        </m:r>
                      </m:sub>
                    </m:sSub>
                    <m:r>
                      <a:rPr lang="en-US" altLang="zh-TW" sz="280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𝑥</m:t>
                        </m:r>
                      </m:e>
                      <m:sub>
                        <m:r>
                          <a:rPr lang="en-US" altLang="zh-TW" sz="2800">
                            <a:latin typeface="Cambria Math" panose="02040503050406030204" pitchFamily="18" charset="0"/>
                            <a:cs typeface="Arial" panose="020B0604020202020204" pitchFamily="34" charset="0"/>
                          </a:rPr>
                          <m:t>𝑚</m:t>
                        </m:r>
                      </m:sub>
                    </m:sSub>
                  </m:oMath>
                </a14:m>
                <a:r>
                  <a:rPr lang="en-US" altLang="zh-TW" sz="2800" dirty="0">
                    <a:cs typeface="Arial" panose="020B0604020202020204" pitchFamily="34" charset="0"/>
                  </a:rPr>
                  <a:t> </a:t>
                </a:r>
                <a14:m>
                  <m:oMath xmlns:m="http://schemas.openxmlformats.org/officeDocument/2006/math">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𝑥</m:t>
                    </m:r>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Finally, the </a:t>
                </a:r>
                <a14:m>
                  <m:oMath xmlns:m="http://schemas.openxmlformats.org/officeDocument/2006/math">
                    <m:r>
                      <a:rPr lang="en-US" altLang="zh-TW" sz="2800">
                        <a:latin typeface="Cambria Math" panose="02040503050406030204" pitchFamily="18" charset="0"/>
                        <a:cs typeface="Arial" panose="020B0604020202020204" pitchFamily="34" charset="0"/>
                      </a:rPr>
                      <m:t>𝑐𝑜𝑛𝑐𝑎𝑡𝑒𝑛𝑎𝑡𝑖𝑜𝑛</m:t>
                    </m:r>
                  </m:oMath>
                </a14:m>
                <a:r>
                  <a:rPr lang="en-US" altLang="zh-TW" sz="2800" dirty="0">
                    <a:latin typeface="Arial" panose="020B0604020202020204" pitchFamily="34" charset="0"/>
                    <a:cs typeface="Arial" panose="020B0604020202020204" pitchFamily="34" charset="0"/>
                  </a:rPr>
                  <a:t> of </a:t>
                </a:r>
                <a14:m>
                  <m:oMath xmlns:m="http://schemas.openxmlformats.org/officeDocument/2006/math">
                    <m:r>
                      <a:rPr lang="en-US" altLang="zh-TW" sz="2800">
                        <a:latin typeface="Cambria Math" panose="02040503050406030204" pitchFamily="18" charset="0"/>
                        <a:cs typeface="Arial" panose="020B0604020202020204" pitchFamily="34" charset="0"/>
                      </a:rPr>
                      <m:t>𝜆</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a:latin typeface="Cambria Math" panose="02040503050406030204" pitchFamily="18" charset="0"/>
                        <a:cs typeface="Arial" panose="020B0604020202020204" pitchFamily="34" charset="0"/>
                      </a:rPr>
                      <m:t>𝜆</m:t>
                    </m:r>
                    <m:r>
                      <a:rPr lang="en-US" altLang="zh-TW" sz="2800">
                        <a:latin typeface="Cambria Math" panose="02040503050406030204" pitchFamily="18" charset="0"/>
                        <a:cs typeface="Arial" panose="020B0604020202020204" pitchFamily="34" charset="0"/>
                      </a:rPr>
                      <m:t> </m:t>
                    </m:r>
                    <m:r>
                      <m:rPr>
                        <m:sty m:val="p"/>
                      </m:rPr>
                      <a:rPr lang="en-US" altLang="zh-TW" sz="2800">
                        <a:latin typeface="Cambria Math" panose="02040503050406030204" pitchFamily="18" charset="0"/>
                        <a:cs typeface="Arial" panose="020B0604020202020204" pitchFamily="34" charset="0"/>
                      </a:rPr>
                      <m:t>is</m:t>
                    </m:r>
                    <m:r>
                      <a:rPr lang="en-US" altLang="zh-TW" sz="2800">
                        <a:latin typeface="Cambria Math" panose="02040503050406030204" pitchFamily="18" charset="0"/>
                        <a:cs typeface="Arial" panose="020B0604020202020204" pitchFamily="34" charset="0"/>
                      </a:rPr>
                      <m:t>  </m:t>
                    </m:r>
                    <m:r>
                      <a:rPr lang="en-US" altLang="zh-TW" sz="2800">
                        <a:latin typeface="Cambria Math" panose="02040503050406030204" pitchFamily="18" charset="0"/>
                        <a:cs typeface="Arial" panose="020B0604020202020204" pitchFamily="34" charset="0"/>
                      </a:rPr>
                      <m:t>𝜆𝜆</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a:latin typeface="Cambria Math" panose="02040503050406030204" pitchFamily="18" charset="0"/>
                        <a:cs typeface="Arial" panose="020B0604020202020204" pitchFamily="34" charset="0"/>
                      </a:rPr>
                      <m:t>𝜆</m:t>
                    </m:r>
                  </m:oMath>
                </a14:m>
                <a:endParaRPr lang="en-US" altLang="zh-TW" sz="28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2A9CC145-506C-4D2C-BE46-0055D60A7142}"/>
                  </a:ext>
                </a:extLst>
              </p:cNvPr>
              <p:cNvSpPr txBox="1">
                <a:spLocks noRot="1" noChangeAspect="1" noMove="1" noResize="1" noEditPoints="1" noAdjustHandles="1" noChangeArrowheads="1" noChangeShapeType="1" noTextEdit="1"/>
              </p:cNvSpPr>
              <p:nvPr/>
            </p:nvSpPr>
            <p:spPr>
              <a:xfrm>
                <a:off x="-1" y="1591663"/>
                <a:ext cx="9144000" cy="4005007"/>
              </a:xfrm>
              <a:prstGeom prst="rect">
                <a:avLst/>
              </a:prstGeom>
              <a:blipFill>
                <a:blip r:embed="rId2"/>
                <a:stretch>
                  <a:fillRect t="-1522" r="-2400" b="-3196"/>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02A63AB4-DFDD-49C2-BE46-EA26C9443628}"/>
              </a:ext>
            </a:extLst>
          </p:cNvPr>
          <p:cNvSpPr txBox="1"/>
          <p:nvPr/>
        </p:nvSpPr>
        <p:spPr>
          <a:xfrm>
            <a:off x="756870" y="749266"/>
            <a:ext cx="7630259"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Strings(13/27)</a:t>
            </a:r>
            <a:endParaRPr lang="zh-TW" altLang="en-US" sz="2800" b="1" dirty="0"/>
          </a:p>
        </p:txBody>
      </p:sp>
      <p:sp>
        <p:nvSpPr>
          <p:cNvPr id="2" name="投影片編號版面配置區 1">
            <a:extLst>
              <a:ext uri="{FF2B5EF4-FFF2-40B4-BE49-F238E27FC236}">
                <a16:creationId xmlns:a16="http://schemas.microsoft.com/office/drawing/2014/main" id="{4EBA12FE-0D8F-A283-C157-06F63DE02D82}"/>
              </a:ext>
            </a:extLst>
          </p:cNvPr>
          <p:cNvSpPr>
            <a:spLocks noGrp="1"/>
          </p:cNvSpPr>
          <p:nvPr>
            <p:ph type="sldNum" sz="quarter" idx="12"/>
          </p:nvPr>
        </p:nvSpPr>
        <p:spPr/>
        <p:txBody>
          <a:bodyPr/>
          <a:lstStyle/>
          <a:p>
            <a:fld id="{8969FEAA-3FF6-4B35-8226-FC4E717EF91A}" type="slidenum">
              <a:rPr lang="zh-TW" altLang="en-US" smtClean="0"/>
              <a:t>14</a:t>
            </a:fld>
            <a:endParaRPr lang="zh-TW" altLang="en-US" dirty="0"/>
          </a:p>
        </p:txBody>
      </p:sp>
    </p:spTree>
    <p:extLst>
      <p:ext uri="{BB962C8B-B14F-4D97-AF65-F5344CB8AC3E}">
        <p14:creationId xmlns:p14="http://schemas.microsoft.com/office/powerpoint/2010/main" val="233574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0F163B77-C07D-4222-8821-52EF035A8572}"/>
                  </a:ext>
                </a:extLst>
              </p:cNvPr>
              <p:cNvSpPr txBox="1"/>
              <p:nvPr/>
            </p:nvSpPr>
            <p:spPr>
              <a:xfrm>
                <a:off x="0" y="1836773"/>
                <a:ext cx="9144000" cy="5170646"/>
              </a:xfrm>
              <a:prstGeom prst="rect">
                <a:avLst/>
              </a:prstGeom>
              <a:noFill/>
            </p:spPr>
            <p:txBody>
              <a:bodyPr wrap="square">
                <a:spAutoFit/>
              </a:bodyPr>
              <a:lstStyle/>
              <a:p>
                <a:pPr marL="324000" indent="-214313">
                  <a:buFont typeface="Arial" panose="020B0604020202020204" pitchFamily="34" charset="0"/>
                  <a:buChar char="•"/>
                </a:pPr>
                <a:r>
                  <a:rPr lang="en-US" altLang="zh-TW" sz="2400" dirty="0">
                    <a:latin typeface="Arial" panose="020B0604020202020204" pitchFamily="34" charset="0"/>
                    <a:cs typeface="Arial" panose="020B0604020202020204" pitchFamily="34" charset="0"/>
                  </a:rPr>
                  <a:t>Have defined a closed binary operation on </a:t>
                </a:r>
                <a14:m>
                  <m:oMath xmlns:m="http://schemas.openxmlformats.org/officeDocument/2006/math">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𝛴</m:t>
                        </m:r>
                      </m:e>
                      <m:sup>
                        <m:r>
                          <a:rPr lang="en-US" altLang="zh-TW" sz="2400" i="1">
                            <a:latin typeface="Cambria Math" panose="02040503050406030204" pitchFamily="18" charset="0"/>
                            <a:ea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 (and </a:t>
                </a:r>
                <a14:m>
                  <m:oMath xmlns:m="http://schemas.openxmlformats.org/officeDocument/2006/math">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𝛴</m:t>
                        </m:r>
                      </m:e>
                      <m:sup>
                        <m:r>
                          <a:rPr lang="en-US" altLang="zh-TW" sz="2400" i="1">
                            <a:latin typeface="Cambria Math" panose="02040503050406030204" pitchFamily="18" charset="0"/>
                            <a:ea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 This operation is associative but not commutative (unless </a:t>
                </a:r>
                <a14:m>
                  <m:oMath xmlns:m="http://schemas.openxmlformats.org/officeDocument/2006/math">
                    <m:d>
                      <m:dPr>
                        <m:begChr m:val="|"/>
                        <m:endChr m:val="|"/>
                        <m:ctrlPr>
                          <a:rPr lang="en-US" altLang="zh-TW" sz="2400" i="1">
                            <a:latin typeface="Cambria Math" panose="02040503050406030204" pitchFamily="18" charset="0"/>
                          </a:rPr>
                        </m:ctrlPr>
                      </m:dPr>
                      <m:e>
                        <m:r>
                          <a:rPr lang="en-US" altLang="zh-TW" sz="2400" i="1" dirty="0">
                            <a:latin typeface="Cambria Math" panose="02040503050406030204" pitchFamily="18" charset="0"/>
                          </a:rPr>
                          <m:t>𝛴</m:t>
                        </m:r>
                      </m:e>
                    </m:d>
                    <m:r>
                      <a:rPr lang="en-US" altLang="zh-TW" sz="2400" i="1" dirty="0">
                        <a:latin typeface="Cambria Math" panose="02040503050406030204" pitchFamily="18" charset="0"/>
                      </a:rPr>
                      <m:t>=1</m:t>
                    </m:r>
                    <m:r>
                      <a:rPr lang="en-US" altLang="zh-TW" sz="2400" dirty="0">
                        <a:latin typeface="Cambria Math" panose="02040503050406030204" pitchFamily="18" charset="0"/>
                      </a:rPr>
                      <m:t>)</m:t>
                    </m:r>
                  </m:oMath>
                </a14:m>
                <a:r>
                  <a:rPr lang="en-US" altLang="zh-TW" sz="2400" dirty="0">
                    <a:latin typeface="Arial" panose="020B0604020202020204" pitchFamily="34" charset="0"/>
                    <a:cs typeface="Arial" panose="020B0604020202020204" pitchFamily="34" charset="0"/>
                  </a:rPr>
                  <a:t>, and since </a:t>
                </a:r>
                <a14:m>
                  <m:oMath xmlns:m="http://schemas.openxmlformats.org/officeDocument/2006/math">
                    <m:r>
                      <a:rPr lang="en-US" altLang="zh-TW" sz="2400" i="1">
                        <a:latin typeface="Cambria Math" panose="02040503050406030204" pitchFamily="18" charset="0"/>
                      </a:rPr>
                      <m:t>𝑥</m:t>
                    </m:r>
                    <m:r>
                      <a:rPr lang="en-US" altLang="zh-TW" sz="2400" i="1">
                        <a:latin typeface="Cambria Math" panose="02040503050406030204" pitchFamily="18" charset="0"/>
                      </a:rPr>
                      <m:t>𝜆</m:t>
                    </m:r>
                    <m:r>
                      <a:rPr lang="en-US" altLang="zh-TW" sz="2400" i="1">
                        <a:latin typeface="Cambria Math" panose="02040503050406030204" pitchFamily="18" charset="0"/>
                      </a:rPr>
                      <m:t>=</m:t>
                    </m:r>
                    <m:r>
                      <a:rPr lang="en-US" altLang="zh-TW" sz="2400" i="1">
                        <a:latin typeface="Cambria Math" panose="02040503050406030204" pitchFamily="18" charset="0"/>
                      </a:rPr>
                      <m:t>𝜆</m:t>
                    </m:r>
                    <m:r>
                      <a:rPr lang="en-US" altLang="zh-TW" sz="2400" i="1">
                        <a:latin typeface="Cambria Math" panose="02040503050406030204" pitchFamily="18" charset="0"/>
                      </a:rPr>
                      <m:t>𝑥</m:t>
                    </m:r>
                    <m:r>
                      <a:rPr lang="en-US" altLang="zh-TW" sz="2400" i="1">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for all </a:t>
                </a:r>
                <a14:m>
                  <m:oMath xmlns:m="http://schemas.openxmlformats.org/officeDocument/2006/math">
                    <m:r>
                      <a:rPr lang="en-US" altLang="zh-TW" sz="2400" i="1">
                        <a:latin typeface="Cambria Math" panose="02040503050406030204" pitchFamily="18" charset="0"/>
                      </a:rPr>
                      <m:t>𝑥</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𝛴</m:t>
                        </m:r>
                      </m:e>
                      <m:sup>
                        <m:r>
                          <a:rPr lang="en-US" altLang="zh-TW" sz="2400" i="1">
                            <a:latin typeface="Cambria Math" panose="02040503050406030204" pitchFamily="18" charset="0"/>
                            <a:ea typeface="Cambria Math" panose="02040503050406030204" pitchFamily="18" charset="0"/>
                          </a:rPr>
                          <m:t>∗</m:t>
                        </m:r>
                      </m:sup>
                    </m:sSup>
                    <m:r>
                      <a:rPr lang="en-US" altLang="zh-TW" sz="2400">
                        <a:latin typeface="Cambria Math" panose="02040503050406030204" pitchFamily="18" charset="0"/>
                        <a:ea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the element </a:t>
                </a:r>
                <a14:m>
                  <m:oMath xmlns:m="http://schemas.openxmlformats.org/officeDocument/2006/math">
                    <m:r>
                      <a:rPr lang="en-US" altLang="zh-TW" sz="2400" i="1">
                        <a:latin typeface="Cambria Math" panose="02040503050406030204" pitchFamily="18" charset="0"/>
                      </a:rPr>
                      <m:t>𝜆</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𝛴</m:t>
                        </m:r>
                      </m:e>
                      <m:sup>
                        <m:r>
                          <a:rPr lang="en-US" altLang="zh-TW" sz="2400" i="1">
                            <a:latin typeface="Cambria Math" panose="02040503050406030204" pitchFamily="18" charset="0"/>
                            <a:ea typeface="Cambria Math" panose="02040503050406030204" pitchFamily="18" charset="0"/>
                          </a:rPr>
                          <m:t>∗</m:t>
                        </m:r>
                      </m:sup>
                    </m:sSup>
                    <m:r>
                      <a:rPr lang="en-US" altLang="zh-TW" sz="2400" i="1">
                        <a:latin typeface="Cambria Math" panose="02040503050406030204" pitchFamily="18" charset="0"/>
                        <a:ea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is the identity for the operation of concatenation. The ideas embodied. The ideas embodied in the last two definitions (the length of a string and the operation of concatenation) are interrelated in the result</a:t>
                </a:r>
              </a:p>
              <a:p>
                <a:r>
                  <a:rPr lang="en-US" altLang="zh-TW" sz="24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𝑥𝑦</m:t>
                        </m:r>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𝑦</m:t>
                        </m:r>
                      </m:e>
                    </m:d>
                  </m:oMath>
                </a14:m>
                <a:r>
                  <a:rPr lang="en-US" altLang="zh-TW" sz="2400" dirty="0">
                    <a:latin typeface="Arial" panose="020B0604020202020204" pitchFamily="34" charset="0"/>
                    <a:cs typeface="Arial" panose="020B0604020202020204" pitchFamily="34" charset="0"/>
                  </a:rPr>
                  <a:t>.      For all </a:t>
                </a:r>
                <a14:m>
                  <m:oMath xmlns:m="http://schemas.openxmlformats.org/officeDocument/2006/math">
                    <m:r>
                      <a:rPr lang="en-US" altLang="zh-TW" sz="2400" i="1">
                        <a:latin typeface="Cambria Math" panose="02040503050406030204" pitchFamily="18" charset="0"/>
                      </a:rPr>
                      <m:t>𝑥</m:t>
                    </m:r>
                    <m:r>
                      <a:rPr lang="en-US" altLang="zh-TW" sz="2400" i="1">
                        <a:latin typeface="Cambria Math" panose="02040503050406030204" pitchFamily="18" charset="0"/>
                      </a:rPr>
                      <m:t>,</m:t>
                    </m:r>
                    <m:r>
                      <a:rPr lang="en-US" altLang="zh-TW" sz="2400" i="1">
                        <a:latin typeface="Cambria Math" panose="02040503050406030204" pitchFamily="18" charset="0"/>
                      </a:rPr>
                      <m:t>𝑦</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𝛴</m:t>
                        </m:r>
                      </m:e>
                      <m:sup>
                        <m:r>
                          <a:rPr lang="en-US" altLang="zh-TW" sz="2400" i="1">
                            <a:latin typeface="Cambria Math" panose="02040503050406030204" pitchFamily="18" charset="0"/>
                            <a:ea typeface="Cambria Math" panose="02040503050406030204" pitchFamily="18" charset="0"/>
                          </a:rPr>
                          <m:t>∗</m:t>
                        </m:r>
                      </m:sup>
                    </m:sSup>
                  </m:oMath>
                </a14:m>
                <a:endParaRPr lang="en-US" altLang="zh-TW" sz="2400" dirty="0">
                  <a:latin typeface="Arial" panose="020B0604020202020204" pitchFamily="34" charset="0"/>
                  <a:cs typeface="Arial" panose="020B0604020202020204" pitchFamily="34" charset="0"/>
                </a:endParaRPr>
              </a:p>
              <a:p>
                <a:r>
                  <a:rPr lang="en-US" altLang="zh-TW" sz="2400" dirty="0">
                    <a:latin typeface="Arial" panose="020B0604020202020204" pitchFamily="34" charset="0"/>
                    <a:cs typeface="Arial" panose="020B0604020202020204" pitchFamily="34" charset="0"/>
                  </a:rPr>
                  <a:t>     from which we obtain the special case</a:t>
                </a:r>
              </a:p>
              <a:p>
                <a:r>
                  <a:rPr lang="en-US" altLang="zh-TW" sz="24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𝑥</m:t>
                        </m:r>
                      </m:e>
                    </m:d>
                  </m:oMath>
                </a14:m>
                <a:r>
                  <a:rPr lang="en-US" altLang="zh-TW" sz="24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𝑥</m:t>
                        </m:r>
                      </m:e>
                    </m:d>
                    <m:r>
                      <a:rPr lang="en-US" altLang="zh-TW" sz="2400">
                        <a:latin typeface="Cambria Math" panose="02040503050406030204" pitchFamily="18" charset="0"/>
                      </a:rPr>
                      <m:t>+0=</m:t>
                    </m:r>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𝑥</m:t>
                        </m:r>
                      </m:e>
                    </m:d>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𝜆</m:t>
                        </m:r>
                      </m:e>
                    </m:d>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𝑥</m:t>
                        </m:r>
                        <m:r>
                          <a:rPr lang="en-US" altLang="zh-TW" sz="2400">
                            <a:latin typeface="Cambria Math" panose="02040503050406030204" pitchFamily="18" charset="0"/>
                          </a:rPr>
                          <m:t>𝜆</m:t>
                        </m:r>
                      </m:e>
                    </m:d>
                    <m:r>
                      <m:rPr>
                        <m:nor/>
                      </m:rPr>
                      <a:rPr lang="en-US" altLang="zh-TW" sz="2400">
                        <a:latin typeface="Arial" panose="020B0604020202020204" pitchFamily="34" charset="0"/>
                        <a:cs typeface="Arial" panose="020B0604020202020204" pitchFamily="34" charset="0"/>
                      </a:rPr>
                      <m:t> (=</m:t>
                    </m:r>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𝜆</m:t>
                        </m:r>
                        <m:r>
                          <a:rPr lang="en-US" altLang="zh-TW" sz="2400">
                            <a:latin typeface="Cambria Math" panose="02040503050406030204" pitchFamily="18" charset="0"/>
                          </a:rPr>
                          <m:t>𝑥</m:t>
                        </m:r>
                      </m:e>
                    </m:d>
                    <m:r>
                      <a:rPr lang="en-US" altLang="zh-TW" sz="2400">
                        <a:latin typeface="Cambria Math" panose="02040503050406030204" pitchFamily="18" charset="0"/>
                      </a:rPr>
                      <m:t>).</m:t>
                    </m:r>
                  </m:oMath>
                </a14:m>
                <a:endParaRPr lang="en-US" altLang="zh-TW" sz="2400" dirty="0">
                  <a:latin typeface="Arial" panose="020B0604020202020204" pitchFamily="34" charset="0"/>
                  <a:cs typeface="Arial" panose="020B0604020202020204" pitchFamily="34" charset="0"/>
                </a:endParaRPr>
              </a:p>
              <a:p>
                <a:r>
                  <a:rPr lang="en-US" altLang="zh-TW" sz="2400" dirty="0">
                    <a:latin typeface="Arial" panose="020B0604020202020204" pitchFamily="34" charset="0"/>
                    <a:cs typeface="Arial" panose="020B0604020202020204" pitchFamily="34" charset="0"/>
                  </a:rPr>
                  <a:t>     Finally, for each </a:t>
                </a:r>
                <a14:m>
                  <m:oMath xmlns:m="http://schemas.openxmlformats.org/officeDocument/2006/math">
                    <m:r>
                      <a:rPr lang="en-US" altLang="zh-TW" sz="2400">
                        <a:latin typeface="Cambria Math" panose="02040503050406030204" pitchFamily="18" charset="0"/>
                      </a:rPr>
                      <m:t>𝑧</m:t>
                    </m:r>
                    <m:r>
                      <a:rPr lang="en-US" altLang="zh-TW" sz="2400">
                        <a:latin typeface="Cambria Math" panose="02040503050406030204" pitchFamily="18" charset="0"/>
                      </a:rPr>
                      <m:t>∈</m:t>
                    </m:r>
                    <m:r>
                      <a:rPr lang="en-US" altLang="zh-TW" sz="2400" dirty="0">
                        <a:latin typeface="Cambria Math" panose="02040503050406030204" pitchFamily="18" charset="0"/>
                      </a:rPr>
                      <m:t>𝛴</m:t>
                    </m:r>
                  </m:oMath>
                </a14:m>
                <a:r>
                  <a:rPr lang="en-US" altLang="zh-TW" sz="2400" dirty="0">
                    <a:latin typeface="Arial" panose="020B0604020202020204" pitchFamily="34" charset="0"/>
                    <a:cs typeface="Arial" panose="020B0604020202020204" pitchFamily="34" charset="0"/>
                  </a:rPr>
                  <a:t>, </a:t>
                </a:r>
              </a:p>
              <a:p>
                <a:r>
                  <a:rPr lang="en-US" altLang="zh-TW" sz="2400" dirty="0">
                    <a:latin typeface="Arial" panose="020B0604020202020204" pitchFamily="34" charset="0"/>
                    <a:cs typeface="Arial" panose="020B0604020202020204" pitchFamily="34" charset="0"/>
                  </a:rPr>
                  <a:t>	we have </a:t>
                </a:r>
                <a14:m>
                  <m:oMath xmlns:m="http://schemas.openxmlformats.org/officeDocument/2006/math">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𝑧</m:t>
                        </m:r>
                      </m:e>
                    </m:d>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𝑧</m:t>
                        </m:r>
                        <m:r>
                          <a:rPr lang="en-US" altLang="zh-TW" sz="2400">
                            <a:latin typeface="Cambria Math" panose="02040503050406030204" pitchFamily="18" charset="0"/>
                          </a:rPr>
                          <m:t>𝜆</m:t>
                        </m:r>
                      </m:e>
                    </m:d>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𝜆</m:t>
                        </m:r>
                        <m:r>
                          <a:rPr lang="en-US" altLang="zh-TW" sz="2400">
                            <a:latin typeface="Cambria Math" panose="02040503050406030204" pitchFamily="18" charset="0"/>
                          </a:rPr>
                          <m:t>𝑧</m:t>
                        </m:r>
                      </m:e>
                    </m:d>
                    <m:r>
                      <a:rPr lang="en-US" altLang="zh-TW" sz="2400">
                        <a:latin typeface="Cambria Math" panose="02040503050406030204" pitchFamily="18" charset="0"/>
                      </a:rPr>
                      <m:t>=1</m:t>
                    </m:r>
                  </m:oMath>
                </a14:m>
                <a:r>
                  <a:rPr lang="en-US" altLang="zh-TW" sz="2400" dirty="0">
                    <a:latin typeface="Arial" panose="020B0604020202020204" pitchFamily="34" charset="0"/>
                    <a:cs typeface="Arial" panose="020B0604020202020204" pitchFamily="34" charset="0"/>
                  </a:rPr>
                  <a:t>,whereas </a:t>
                </a:r>
                <a14:m>
                  <m:oMath xmlns:m="http://schemas.openxmlformats.org/officeDocument/2006/math">
                    <m:d>
                      <m:dPr>
                        <m:begChr m:val="‖"/>
                        <m:endChr m:val="‖"/>
                        <m:ctrlPr>
                          <a:rPr lang="en-US" altLang="zh-TW" sz="2400" i="1">
                            <a:latin typeface="Cambria Math" panose="02040503050406030204" pitchFamily="18" charset="0"/>
                          </a:rPr>
                        </m:ctrlPr>
                      </m:dPr>
                      <m:e>
                        <m:r>
                          <a:rPr lang="en-US" altLang="zh-TW" sz="2400">
                            <a:latin typeface="Cambria Math" panose="02040503050406030204" pitchFamily="18" charset="0"/>
                          </a:rPr>
                          <m:t>𝑧𝑧</m:t>
                        </m:r>
                      </m:e>
                    </m:d>
                    <m:r>
                      <a:rPr lang="en-US" altLang="zh-TW" sz="2400">
                        <a:latin typeface="Cambria Math" panose="02040503050406030204" pitchFamily="18" charset="0"/>
                      </a:rPr>
                      <m:t>=2</m:t>
                    </m:r>
                  </m:oMath>
                </a14:m>
                <a:r>
                  <a:rPr lang="en-US" altLang="zh-TW" sz="2400" dirty="0">
                    <a:latin typeface="Arial" panose="020B0604020202020204" pitchFamily="34" charset="0"/>
                    <a:cs typeface="Arial" panose="020B0604020202020204" pitchFamily="34" charset="0"/>
                  </a:rPr>
                  <a:t>.</a:t>
                </a:r>
              </a:p>
              <a:p>
                <a:endParaRPr lang="en-US" altLang="zh-TW" sz="2100" dirty="0">
                  <a:latin typeface="Arial" panose="020B0604020202020204" pitchFamily="34" charset="0"/>
                  <a:cs typeface="Arial" panose="020B0604020202020204" pitchFamily="34" charset="0"/>
                </a:endParaRPr>
              </a:p>
              <a:p>
                <a:endParaRPr lang="en-US" altLang="zh-TW" sz="21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0F163B77-C07D-4222-8821-52EF035A8572}"/>
                  </a:ext>
                </a:extLst>
              </p:cNvPr>
              <p:cNvSpPr txBox="1">
                <a:spLocks noRot="1" noChangeAspect="1" noMove="1" noResize="1" noEditPoints="1" noAdjustHandles="1" noChangeArrowheads="1" noChangeShapeType="1" noTextEdit="1"/>
              </p:cNvSpPr>
              <p:nvPr/>
            </p:nvSpPr>
            <p:spPr>
              <a:xfrm>
                <a:off x="0" y="1836773"/>
                <a:ext cx="9144000" cy="5170646"/>
              </a:xfrm>
              <a:prstGeom prst="rect">
                <a:avLst/>
              </a:prstGeom>
              <a:blipFill>
                <a:blip r:embed="rId2"/>
                <a:stretch>
                  <a:fillRect t="-824" r="-1600"/>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5A42995B-8F6F-46C2-A01B-B1529984539B}"/>
              </a:ext>
            </a:extLst>
          </p:cNvPr>
          <p:cNvSpPr txBox="1"/>
          <p:nvPr/>
        </p:nvSpPr>
        <p:spPr>
          <a:xfrm>
            <a:off x="756870" y="809651"/>
            <a:ext cx="7630259"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 (14/27)</a:t>
            </a:r>
            <a:endParaRPr lang="zh-TW" altLang="en-US" sz="2800" b="1" dirty="0"/>
          </a:p>
        </p:txBody>
      </p:sp>
      <p:sp>
        <p:nvSpPr>
          <p:cNvPr id="2" name="投影片編號版面配置區 1">
            <a:extLst>
              <a:ext uri="{FF2B5EF4-FFF2-40B4-BE49-F238E27FC236}">
                <a16:creationId xmlns:a16="http://schemas.microsoft.com/office/drawing/2014/main" id="{CD49E6B6-7D4A-BB85-55C8-3CF98522CB22}"/>
              </a:ext>
            </a:extLst>
          </p:cNvPr>
          <p:cNvSpPr>
            <a:spLocks noGrp="1"/>
          </p:cNvSpPr>
          <p:nvPr>
            <p:ph type="sldNum" sz="quarter" idx="12"/>
          </p:nvPr>
        </p:nvSpPr>
        <p:spPr/>
        <p:txBody>
          <a:bodyPr/>
          <a:lstStyle/>
          <a:p>
            <a:fld id="{8969FEAA-3FF6-4B35-8226-FC4E717EF91A}" type="slidenum">
              <a:rPr lang="zh-TW" altLang="en-US" smtClean="0"/>
              <a:t>15</a:t>
            </a:fld>
            <a:endParaRPr lang="zh-TW" altLang="en-US" dirty="0"/>
          </a:p>
        </p:txBody>
      </p:sp>
    </p:spTree>
    <p:extLst>
      <p:ext uri="{BB962C8B-B14F-4D97-AF65-F5344CB8AC3E}">
        <p14:creationId xmlns:p14="http://schemas.microsoft.com/office/powerpoint/2010/main" val="255817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A8D63F2-1C91-494A-93D0-51450C103C05}"/>
                  </a:ext>
                </a:extLst>
              </p:cNvPr>
              <p:cNvSpPr txBox="1"/>
              <p:nvPr/>
            </p:nvSpPr>
            <p:spPr>
              <a:xfrm>
                <a:off x="0" y="2067089"/>
                <a:ext cx="9144000" cy="1815882"/>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The closed binary operation of concatenation now </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leads us to another recursive definition. Earlier we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looked at powers of an alphabet </a:t>
                </a:r>
                <a14:m>
                  <m:oMath xmlns:m="http://schemas.openxmlformats.org/officeDocument/2006/math">
                    <m:r>
                      <a:rPr lang="en-US" altLang="zh-TW" sz="2800">
                        <a:latin typeface="Cambria Math" panose="02040503050406030204" pitchFamily="18" charset="0"/>
                      </a:rPr>
                      <m:t>𝛴</m:t>
                    </m:r>
                  </m:oMath>
                </a14:m>
                <a:r>
                  <a:rPr lang="en-US" altLang="zh-TW" sz="2800" dirty="0">
                    <a:latin typeface="Arial" panose="020B0604020202020204" pitchFamily="34" charset="0"/>
                    <a:cs typeface="Arial" panose="020B0604020202020204" pitchFamily="34" charset="0"/>
                  </a:rPr>
                  <a:t>.</a:t>
                </a:r>
              </a:p>
              <a:p>
                <a:r>
                  <a:rPr lang="en-US" altLang="zh-TW" sz="2800" dirty="0">
                    <a:latin typeface="Arial" panose="020B0604020202020204" pitchFamily="34" charset="0"/>
                    <a:cs typeface="Arial" panose="020B0604020202020204" pitchFamily="34" charset="0"/>
                  </a:rPr>
                  <a:t>   	Now we examine powers of strings.</a:t>
                </a:r>
              </a:p>
            </p:txBody>
          </p:sp>
        </mc:Choice>
        <mc:Fallback xmlns="">
          <p:sp>
            <p:nvSpPr>
              <p:cNvPr id="5" name="文字方塊 4">
                <a:extLst>
                  <a:ext uri="{FF2B5EF4-FFF2-40B4-BE49-F238E27FC236}">
                    <a16:creationId xmlns:a16="http://schemas.microsoft.com/office/drawing/2014/main" id="{FA8D63F2-1C91-494A-93D0-51450C103C05}"/>
                  </a:ext>
                </a:extLst>
              </p:cNvPr>
              <p:cNvSpPr txBox="1">
                <a:spLocks noRot="1" noChangeAspect="1" noMove="1" noResize="1" noEditPoints="1" noAdjustHandles="1" noChangeArrowheads="1" noChangeShapeType="1" noTextEdit="1"/>
              </p:cNvSpPr>
              <p:nvPr/>
            </p:nvSpPr>
            <p:spPr>
              <a:xfrm>
                <a:off x="0" y="2067089"/>
                <a:ext cx="9144000" cy="1815882"/>
              </a:xfrm>
              <a:prstGeom prst="rect">
                <a:avLst/>
              </a:prstGeom>
              <a:blipFill>
                <a:blip r:embed="rId2"/>
                <a:stretch>
                  <a:fillRect t="-3356" b="-8389"/>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84F7EB29-0951-4451-AEBE-31DF67385E9A}"/>
              </a:ext>
            </a:extLst>
          </p:cNvPr>
          <p:cNvSpPr txBox="1"/>
          <p:nvPr/>
        </p:nvSpPr>
        <p:spPr>
          <a:xfrm>
            <a:off x="679233" y="663002"/>
            <a:ext cx="7785534"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Strings(15/27)</a:t>
            </a:r>
            <a:endParaRPr lang="zh-TW" altLang="en-US" sz="2800" b="1" dirty="0"/>
          </a:p>
        </p:txBody>
      </p:sp>
      <p:sp>
        <p:nvSpPr>
          <p:cNvPr id="2" name="投影片編號版面配置區 1">
            <a:extLst>
              <a:ext uri="{FF2B5EF4-FFF2-40B4-BE49-F238E27FC236}">
                <a16:creationId xmlns:a16="http://schemas.microsoft.com/office/drawing/2014/main" id="{5B4CC375-0E30-7782-34E6-D531CB0B8402}"/>
              </a:ext>
            </a:extLst>
          </p:cNvPr>
          <p:cNvSpPr>
            <a:spLocks noGrp="1"/>
          </p:cNvSpPr>
          <p:nvPr>
            <p:ph type="sldNum" sz="quarter" idx="12"/>
          </p:nvPr>
        </p:nvSpPr>
        <p:spPr/>
        <p:txBody>
          <a:bodyPr/>
          <a:lstStyle/>
          <a:p>
            <a:fld id="{8969FEAA-3FF6-4B35-8226-FC4E717EF91A}" type="slidenum">
              <a:rPr lang="zh-TW" altLang="en-US" smtClean="0"/>
              <a:t>16</a:t>
            </a:fld>
            <a:endParaRPr lang="zh-TW" altLang="en-US" dirty="0"/>
          </a:p>
        </p:txBody>
      </p:sp>
    </p:spTree>
    <p:extLst>
      <p:ext uri="{BB962C8B-B14F-4D97-AF65-F5344CB8AC3E}">
        <p14:creationId xmlns:p14="http://schemas.microsoft.com/office/powerpoint/2010/main" val="185830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79175D59-C96B-4E3A-9973-839DCDF5956B}"/>
                  </a:ext>
                </a:extLst>
              </p:cNvPr>
              <p:cNvSpPr txBox="1"/>
              <p:nvPr/>
            </p:nvSpPr>
            <p:spPr>
              <a:xfrm>
                <a:off x="0" y="1809771"/>
                <a:ext cx="9144000" cy="1200329"/>
              </a:xfrm>
              <a:prstGeom prst="rect">
                <a:avLst/>
              </a:prstGeom>
              <a:noFill/>
            </p:spPr>
            <p:txBody>
              <a:bodyPr wrap="square" rtlCol="0">
                <a:spAutoFit/>
              </a:bodyPr>
              <a:lstStyle/>
              <a:p>
                <a:pPr marL="324000" indent="-214313">
                  <a:buFont typeface="Arial" panose="020B0604020202020204" pitchFamily="34" charset="0"/>
                  <a:buChar char="•"/>
                </a:pPr>
                <a:r>
                  <a:rPr lang="en-US" altLang="zh-TW" sz="2400" b="1" dirty="0">
                    <a:latin typeface="Arial" panose="020B0604020202020204" pitchFamily="34" charset="0"/>
                    <a:cs typeface="Arial" panose="020B0604020202020204" pitchFamily="34" charset="0"/>
                  </a:rPr>
                  <a:t>Definition 6.7</a:t>
                </a:r>
                <a:r>
                  <a:rPr lang="en-US" altLang="zh-TW" sz="2400" dirty="0">
                    <a:latin typeface="Arial" panose="020B0604020202020204" pitchFamily="34" charset="0"/>
                    <a:cs typeface="Arial" panose="020B0604020202020204" pitchFamily="34" charset="0"/>
                  </a:rPr>
                  <a:t>:</a:t>
                </a:r>
              </a:p>
              <a:p>
                <a:r>
                  <a:rPr lang="en-US" altLang="zh-TW" sz="2400" dirty="0">
                    <a:latin typeface="Arial" panose="020B0604020202020204" pitchFamily="34" charset="0"/>
                    <a:cs typeface="Arial" panose="020B0604020202020204" pitchFamily="34" charset="0"/>
                  </a:rPr>
                  <a:t>    For each </a:t>
                </a:r>
                <a14:m>
                  <m:oMath xmlns:m="http://schemas.openxmlformats.org/officeDocument/2006/math">
                    <m:r>
                      <a:rPr lang="en-US" altLang="zh-TW" sz="2400" i="1">
                        <a:latin typeface="Cambria Math" panose="02040503050406030204" pitchFamily="18" charset="0"/>
                      </a:rPr>
                      <m:t>𝑥</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zh-TW" altLang="en-US" sz="2400" i="1" dirty="0">
                            <a:latin typeface="Cambria Math" panose="02040503050406030204" pitchFamily="18" charset="0"/>
                          </a:rPr>
                          <m:t>𝛴</m:t>
                        </m:r>
                      </m:e>
                      <m:sup>
                        <m:r>
                          <a:rPr lang="en-US" altLang="zh-TW" sz="2400" i="1">
                            <a:latin typeface="Cambria Math" panose="02040503050406030204" pitchFamily="18" charset="0"/>
                            <a:ea typeface="Cambria Math" panose="02040503050406030204" pitchFamily="18" charset="0"/>
                          </a:rPr>
                          <m:t>∗</m:t>
                        </m:r>
                      </m:sup>
                    </m:sSup>
                    <m:r>
                      <a:rPr lang="en-US" altLang="zh-TW" sz="2400" i="1">
                        <a:latin typeface="Cambria Math" panose="02040503050406030204" pitchFamily="18" charset="0"/>
                        <a:ea typeface="Cambria Math" panose="02040503050406030204" pitchFamily="18" charset="0"/>
                      </a:rPr>
                      <m:t>,</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We define the </a:t>
                </a:r>
                <a14:m>
                  <m:oMath xmlns:m="http://schemas.openxmlformats.org/officeDocument/2006/math">
                    <m:r>
                      <a:rPr lang="en-US" altLang="zh-TW" sz="2400" i="1">
                        <a:latin typeface="Cambria Math" panose="02040503050406030204" pitchFamily="18" charset="0"/>
                      </a:rPr>
                      <m:t>𝑝𝑜𝑤𝑒𝑟</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of </a:t>
                </a:r>
                <a14:m>
                  <m:oMath xmlns:m="http://schemas.openxmlformats.org/officeDocument/2006/math">
                    <m:r>
                      <a:rPr lang="en-US" altLang="zh-TW" sz="2400" i="1">
                        <a:latin typeface="Cambria Math" panose="02040503050406030204" pitchFamily="18" charset="0"/>
                      </a:rPr>
                      <m:t>𝑥</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by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r>
                      <a:rPr lang="zh-TW" altLang="en-US" sz="2400" i="1" dirty="0">
                        <a:latin typeface="Cambria Math" panose="02040503050406030204" pitchFamily="18" charset="0"/>
                      </a:rPr>
                      <m:t>𝜆</m:t>
                    </m:r>
                  </m:oMath>
                </a14:m>
                <a:r>
                  <a:rPr lang="en-US" altLang="zh-TW" sz="2400" dirty="0">
                    <a:latin typeface="Arial" panose="020B0604020202020204" pitchFamily="34" charset="0"/>
                    <a:cs typeface="Arial" panose="020B0604020202020204" pitchFamily="34" charset="0"/>
                  </a:rPr>
                  <a:t>, </a:t>
                </a:r>
              </a:p>
              <a:p>
                <a:r>
                  <a:rPr lang="zh-TW" altLang="en-US" sz="2400" dirty="0">
                    <a:latin typeface="Arial" panose="020B0604020202020204" pitchFamily="34" charset="0"/>
                    <a:cs typeface="Arial" panose="020B0604020202020204" pitchFamily="34" charset="0"/>
                  </a:rPr>
                  <a:t> </a:t>
                </a:r>
                <a14:m>
                  <m:oMath xmlns:m="http://schemas.openxmlformats.org/officeDocument/2006/math">
                    <m:r>
                      <a:rPr lang="zh-TW" altLang="en-US" sz="2400" i="1" dirty="0" smtClean="0">
                        <a:latin typeface="Cambria Math" panose="02040503050406030204" pitchFamily="18" charset="0"/>
                      </a:rPr>
                      <m:t> </m:t>
                    </m:r>
                    <m:r>
                      <a:rPr lang="zh-TW" altLang="en-US" sz="2400" i="1" dirty="0">
                        <a:latin typeface="Cambria Math" panose="02040503050406030204" pitchFamily="18" charset="0"/>
                      </a:rPr>
                      <m:t> </m:t>
                    </m:r>
                    <m:r>
                      <a:rPr lang="zh-TW" altLang="en-US" sz="2400" i="1" dirty="0" smtClean="0">
                        <a:latin typeface="Cambria Math" panose="02040503050406030204" pitchFamily="18" charset="0"/>
                      </a:rPr>
                      <m:t> </m:t>
                    </m:r>
                    <m:r>
                      <a:rPr lang="zh-TW" altLang="en-US" sz="2400" i="1" dirty="0">
                        <a:latin typeface="Cambria Math" panose="02040503050406030204" pitchFamily="18" charset="0"/>
                      </a:rPr>
                      <m:t> </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i="1">
                        <a:latin typeface="Cambria Math" panose="02040503050406030204" pitchFamily="18" charset="0"/>
                      </a:rPr>
                      <m:t>𝑥</m:t>
                    </m:r>
                    <m:r>
                      <a:rPr lang="en-US" altLang="zh-TW" sz="2400" i="1" dirty="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r>
                      <a:rPr lang="en-US" altLang="zh-TW" sz="2400" i="1">
                        <a:latin typeface="Cambria Math" panose="02040503050406030204" pitchFamily="18" charset="0"/>
                      </a:rPr>
                      <m:t>𝑥𝑥</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 </m:t>
                        </m:r>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r>
                      <a:rPr lang="en-US" altLang="zh-TW" sz="2400" i="1">
                        <a:latin typeface="Cambria Math" panose="02040503050406030204" pitchFamily="18" charset="0"/>
                      </a:rPr>
                      <m:t>=</m:t>
                    </m:r>
                    <m:r>
                      <a:rPr lang="en-US" altLang="zh-TW" sz="2400" i="1">
                        <a:latin typeface="Cambria Math" panose="02040503050406030204" pitchFamily="18" charset="0"/>
                      </a:rPr>
                      <m:t>𝑥</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oMath>
                </a14:m>
                <a:r>
                  <a:rPr lang="en-US" altLang="zh-TW" sz="2400" dirty="0">
                    <a:latin typeface="Arial" panose="020B0604020202020204" pitchFamily="34" charset="0"/>
                    <a:cs typeface="Arial" panose="020B0604020202020204" pitchFamily="34" charset="0"/>
                  </a:rPr>
                  <a:t>,…,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i="1">
                        <a:latin typeface="Cambria Math" panose="02040503050406030204" pitchFamily="18" charset="0"/>
                      </a:rPr>
                      <m:t>𝑥</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where </a:t>
                </a:r>
                <a14:m>
                  <m:oMath xmlns:m="http://schemas.openxmlformats.org/officeDocument/2006/math">
                    <m:r>
                      <a:rPr lang="en-US" altLang="zh-TW" sz="2400" i="1">
                        <a:latin typeface="Cambria Math" panose="02040503050406030204" pitchFamily="18" charset="0"/>
                      </a:rPr>
                      <m:t>𝑛</m:t>
                    </m:r>
                    <m:r>
                      <a:rPr lang="en-US" altLang="zh-TW" sz="2400" i="1">
                        <a:latin typeface="Cambria Math" panose="02040503050406030204" pitchFamily="18" charset="0"/>
                        <a:ea typeface="Cambria Math" panose="02040503050406030204" pitchFamily="18" charset="0"/>
                      </a:rPr>
                      <m:t>∈</m:t>
                    </m:r>
                    <m:r>
                      <m:rPr>
                        <m:sty m:val="p"/>
                      </m:rPr>
                      <a:rPr lang="en-US" altLang="zh-TW" sz="2400" i="1">
                        <a:latin typeface="Cambria Math" panose="02040503050406030204" pitchFamily="18" charset="0"/>
                        <a:ea typeface="Cambria Math" panose="02040503050406030204" pitchFamily="18" charset="0"/>
                      </a:rPr>
                      <m:t>N</m:t>
                    </m:r>
                  </m:oMath>
                </a14:m>
                <a:r>
                  <a:rPr lang="en-US" altLang="zh-TW" sz="2400" dirty="0">
                    <a:latin typeface="Arial" panose="020B0604020202020204" pitchFamily="34" charset="0"/>
                    <a:cs typeface="Arial" panose="020B0604020202020204" pitchFamily="34" charset="0"/>
                  </a:rPr>
                  <a:t>.</a:t>
                </a:r>
                <a:endParaRPr lang="zh-TW" altLang="en-US" sz="24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79175D59-C96B-4E3A-9973-839DCDF5956B}"/>
                  </a:ext>
                </a:extLst>
              </p:cNvPr>
              <p:cNvSpPr txBox="1">
                <a:spLocks noRot="1" noChangeAspect="1" noMove="1" noResize="1" noEditPoints="1" noAdjustHandles="1" noChangeArrowheads="1" noChangeShapeType="1" noTextEdit="1"/>
              </p:cNvSpPr>
              <p:nvPr/>
            </p:nvSpPr>
            <p:spPr>
              <a:xfrm>
                <a:off x="0" y="1809771"/>
                <a:ext cx="9144000" cy="1200329"/>
              </a:xfrm>
              <a:prstGeom prst="rect">
                <a:avLst/>
              </a:prstGeom>
              <a:blipFill>
                <a:blip r:embed="rId2"/>
                <a:stretch>
                  <a:fillRect t="-3553" b="-111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FD9A8B7B-519C-47A2-9F5D-2A44C990D54F}"/>
                  </a:ext>
                </a:extLst>
              </p:cNvPr>
              <p:cNvSpPr txBox="1"/>
              <p:nvPr/>
            </p:nvSpPr>
            <p:spPr>
              <a:xfrm>
                <a:off x="-1" y="3211495"/>
                <a:ext cx="9144000" cy="3046988"/>
              </a:xfrm>
              <a:prstGeom prst="rect">
                <a:avLst/>
              </a:prstGeom>
              <a:noFill/>
            </p:spPr>
            <p:txBody>
              <a:bodyPr wrap="square">
                <a:spAutoFit/>
              </a:bodyPr>
              <a:lstStyle/>
              <a:p>
                <a:pPr marL="324000" indent="-214313">
                  <a:buFont typeface="Arial" panose="020B0604020202020204" pitchFamily="34" charset="0"/>
                  <a:buChar char="•"/>
                </a:pPr>
                <a:r>
                  <a:rPr lang="en-US" altLang="zh-TW" sz="2400" dirty="0">
                    <a:latin typeface="Arial" panose="020B0604020202020204" pitchFamily="34" charset="0"/>
                    <a:cs typeface="Arial" panose="020B0604020202020204" pitchFamily="34" charset="0"/>
                  </a:rPr>
                  <a:t>This definition is another illustration of how a mathematical entity is given in a recursive manner: The mathematical entity we presently seek is derived from previously derived entities. The definition provides a way for us to deal with the n-fold concatenation [an (n+1)</a:t>
                </a:r>
                <a:r>
                  <a:rPr lang="en-US" altLang="zh-TW" sz="2400" dirty="0" err="1">
                    <a:latin typeface="Arial" panose="020B0604020202020204" pitchFamily="34" charset="0"/>
                    <a:cs typeface="Arial" panose="020B0604020202020204" pitchFamily="34" charset="0"/>
                  </a:rPr>
                  <a:t>st</a:t>
                </a:r>
                <a:r>
                  <a:rPr lang="en-US" altLang="zh-TW" sz="2400" dirty="0">
                    <a:latin typeface="Arial" panose="020B0604020202020204" pitchFamily="34" charset="0"/>
                    <a:cs typeface="Arial" panose="020B0604020202020204" pitchFamily="34" charset="0"/>
                  </a:rPr>
                  <a:t> power] of a string as the concatenation of the string with its (n</a:t>
                </a:r>
                <a:r>
                  <a:rPr lang="en-US" altLang="zh-TW" sz="2400" dirty="0">
                    <a:latin typeface="Arial" panose="020B0604020202020204" pitchFamily="34" charset="0"/>
                    <a:cs typeface="Arial" panose="020B0604020202020204" pitchFamily="34" charset="0"/>
                    <a:sym typeface="Symbol" panose="05050102010706020507" pitchFamily="18" charset="2"/>
                  </a:rPr>
                  <a:t></a:t>
                </a:r>
                <a:r>
                  <a:rPr lang="en-US" altLang="zh-TW" sz="2400" dirty="0">
                    <a:latin typeface="Arial" panose="020B0604020202020204" pitchFamily="34" charset="0"/>
                    <a:cs typeface="Arial" panose="020B0604020202020204" pitchFamily="34" charset="0"/>
                  </a:rPr>
                  <a:t>1)-fold concatenation (an </a:t>
                </a:r>
                <a14:m>
                  <m:oMath xmlns:m="http://schemas.openxmlformats.org/officeDocument/2006/math">
                    <m:r>
                      <a:rPr lang="en-US" altLang="zh-TW" sz="2400" i="1">
                        <a:latin typeface="Cambria Math" panose="02040503050406030204" pitchFamily="18" charset="0"/>
                      </a:rPr>
                      <m:t>𝑛</m:t>
                    </m:r>
                  </m:oMath>
                </a14:m>
                <a:r>
                  <a:rPr lang="en-US" altLang="zh-TW" sz="2400" dirty="0" err="1">
                    <a:latin typeface="Arial" panose="020B0604020202020204" pitchFamily="34" charset="0"/>
                    <a:cs typeface="Arial" panose="020B0604020202020204" pitchFamily="34" charset="0"/>
                  </a:rPr>
                  <a:t>th</a:t>
                </a:r>
                <a:r>
                  <a:rPr lang="en-US" altLang="zh-TW" sz="2400" dirty="0">
                    <a:latin typeface="Arial" panose="020B0604020202020204" pitchFamily="34" charset="0"/>
                    <a:cs typeface="Arial" panose="020B0604020202020204" pitchFamily="34" charset="0"/>
                  </a:rPr>
                  <a:t> power). The definition includes the special case where the string is just one symbol.</a:t>
                </a:r>
                <a:endParaRPr lang="zh-TW" altLang="en-US" sz="24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FD9A8B7B-519C-47A2-9F5D-2A44C990D54F}"/>
                  </a:ext>
                </a:extLst>
              </p:cNvPr>
              <p:cNvSpPr txBox="1">
                <a:spLocks noRot="1" noChangeAspect="1" noMove="1" noResize="1" noEditPoints="1" noAdjustHandles="1" noChangeArrowheads="1" noChangeShapeType="1" noTextEdit="1"/>
              </p:cNvSpPr>
              <p:nvPr/>
            </p:nvSpPr>
            <p:spPr>
              <a:xfrm>
                <a:off x="-1" y="3211495"/>
                <a:ext cx="9144000" cy="3046988"/>
              </a:xfrm>
              <a:prstGeom prst="rect">
                <a:avLst/>
              </a:prstGeom>
              <a:blipFill>
                <a:blip r:embed="rId3"/>
                <a:stretch>
                  <a:fillRect t="-1400" r="-333" b="-3800"/>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562B8EC6-6BAA-4A05-ACA8-DBD05FA4E4F4}"/>
              </a:ext>
            </a:extLst>
          </p:cNvPr>
          <p:cNvSpPr txBox="1"/>
          <p:nvPr/>
        </p:nvSpPr>
        <p:spPr>
          <a:xfrm>
            <a:off x="800002" y="706134"/>
            <a:ext cx="7543995"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Strings(16/27)</a:t>
            </a:r>
            <a:endParaRPr lang="zh-TW" altLang="en-US" sz="2800" b="1" dirty="0"/>
          </a:p>
        </p:txBody>
      </p:sp>
      <p:sp>
        <p:nvSpPr>
          <p:cNvPr id="2" name="投影片編號版面配置區 1">
            <a:extLst>
              <a:ext uri="{FF2B5EF4-FFF2-40B4-BE49-F238E27FC236}">
                <a16:creationId xmlns:a16="http://schemas.microsoft.com/office/drawing/2014/main" id="{491088C2-E55E-B775-5F36-1E5CFD44483D}"/>
              </a:ext>
            </a:extLst>
          </p:cNvPr>
          <p:cNvSpPr>
            <a:spLocks noGrp="1"/>
          </p:cNvSpPr>
          <p:nvPr>
            <p:ph type="sldNum" sz="quarter" idx="12"/>
          </p:nvPr>
        </p:nvSpPr>
        <p:spPr/>
        <p:txBody>
          <a:bodyPr/>
          <a:lstStyle/>
          <a:p>
            <a:fld id="{8969FEAA-3FF6-4B35-8226-FC4E717EF91A}" type="slidenum">
              <a:rPr lang="zh-TW" altLang="en-US" smtClean="0"/>
              <a:t>17</a:t>
            </a:fld>
            <a:endParaRPr lang="zh-TW" altLang="en-US" dirty="0"/>
          </a:p>
        </p:txBody>
      </p:sp>
    </p:spTree>
    <p:extLst>
      <p:ext uri="{BB962C8B-B14F-4D97-AF65-F5344CB8AC3E}">
        <p14:creationId xmlns:p14="http://schemas.microsoft.com/office/powerpoint/2010/main" val="81839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3989D60E-DB0A-4700-95FE-19FB48752E11}"/>
                  </a:ext>
                </a:extLst>
              </p:cNvPr>
              <p:cNvSpPr txBox="1"/>
              <p:nvPr/>
            </p:nvSpPr>
            <p:spPr>
              <a:xfrm>
                <a:off x="0" y="2035765"/>
                <a:ext cx="9144000" cy="3108543"/>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Example 6.3:</a:t>
                </a:r>
              </a:p>
              <a:p>
                <a:r>
                  <a:rPr lang="en-US" altLang="zh-TW" sz="2800" dirty="0">
                    <a:latin typeface="Arial" panose="020B0604020202020204" pitchFamily="34" charset="0"/>
                    <a:cs typeface="Arial" panose="020B0604020202020204" pitchFamily="34" charset="0"/>
                  </a:rPr>
                  <a:t>    If </a:t>
                </a:r>
                <a14:m>
                  <m:oMath xmlns:m="http://schemas.openxmlformats.org/officeDocument/2006/math">
                    <m:r>
                      <a:rPr lang="en-US" altLang="zh-TW" sz="2800" i="1">
                        <a:latin typeface="Cambria Math" panose="02040503050406030204" pitchFamily="18" charset="0"/>
                      </a:rPr>
                      <m:t>𝛴</m:t>
                    </m:r>
                    <m:r>
                      <a:rPr lang="en-US" altLang="zh-TW" sz="2800" i="1">
                        <a:latin typeface="Cambria Math" panose="02040503050406030204" pitchFamily="18" charset="0"/>
                      </a:rPr>
                      <m:t>={0,1</m:t>
                    </m:r>
                    <m:r>
                      <a:rPr lang="en-US" altLang="zh-TW" sz="2800">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𝑥</m:t>
                    </m:r>
                    <m:r>
                      <a:rPr lang="en-US" altLang="zh-TW" sz="2800" i="1">
                        <a:latin typeface="Cambria Math" panose="02040503050406030204" pitchFamily="18" charset="0"/>
                      </a:rPr>
                      <m:t>=01</m:t>
                    </m:r>
                  </m:oMath>
                </a14:m>
                <a:r>
                  <a:rPr lang="en-US" altLang="zh-TW" sz="2800" dirty="0">
                    <a:latin typeface="Arial" panose="020B0604020202020204" pitchFamily="34" charset="0"/>
                    <a:cs typeface="Arial" panose="020B0604020202020204" pitchFamily="34" charset="0"/>
                  </a:rPr>
                  <a:t>, then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0</m:t>
                        </m:r>
                      </m:sup>
                    </m:sSup>
                    <m:r>
                      <a:rPr lang="en-US" altLang="zh-TW" sz="2800" i="1">
                        <a:latin typeface="Cambria Math" panose="02040503050406030204" pitchFamily="18" charset="0"/>
                      </a:rPr>
                      <m:t>=</m:t>
                    </m:r>
                    <m:r>
                      <a:rPr lang="en-US" altLang="zh-TW" sz="2800" i="1" dirty="0">
                        <a:latin typeface="Cambria Math" panose="02040503050406030204" pitchFamily="18" charset="0"/>
                      </a:rPr>
                      <m:t>𝜆</m:t>
                    </m:r>
                    <m:r>
                      <a:rPr lang="en-US" altLang="zh-TW" sz="2800" i="1" dirty="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=01,</m:t>
                    </m:r>
                  </m:oMath>
                </a14:m>
                <a:endParaRPr lang="en-US" altLang="zh-TW" sz="2800" i="1" dirty="0">
                  <a:latin typeface="Cambria Math" panose="02040503050406030204" pitchFamily="18" charset="0"/>
                </a:endParaRPr>
              </a:p>
              <a:p>
                <a:r>
                  <a:rPr lang="zh-TW" altLang="en-US" sz="2800" dirty="0"/>
                  <a:t>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=0101,</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3</m:t>
                        </m:r>
                      </m:sup>
                    </m:sSup>
                    <m:r>
                      <a:rPr lang="en-US" altLang="zh-TW" sz="2800" i="1">
                        <a:latin typeface="Cambria Math" panose="02040503050406030204" pitchFamily="18" charset="0"/>
                      </a:rPr>
                      <m:t>=010101.</m:t>
                    </m:r>
                  </m:oMath>
                </a14:m>
                <a:r>
                  <a:rPr lang="en-US" altLang="zh-TW" sz="2800" dirty="0">
                    <a:latin typeface="Arial" panose="020B0604020202020204" pitchFamily="34" charset="0"/>
                    <a:cs typeface="Arial" panose="020B0604020202020204" pitchFamily="34" charset="0"/>
                  </a:rPr>
                  <a:t> For all </a:t>
                </a:r>
                <a14:m>
                  <m:oMath xmlns:m="http://schemas.openxmlformats.org/officeDocument/2006/math">
                    <m:r>
                      <a:rPr lang="en-US" altLang="zh-TW" sz="2800" i="1">
                        <a:latin typeface="Cambria Math" panose="02040503050406030204" pitchFamily="18" charset="0"/>
                      </a:rPr>
                      <m:t>𝑛</m:t>
                    </m:r>
                    <m:r>
                      <a:rPr lang="en-US" altLang="zh-TW" sz="2800" i="1">
                        <a:latin typeface="Cambria Math" panose="02040503050406030204" pitchFamily="18" charset="0"/>
                      </a:rPr>
                      <m:t>&gt;0</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𝑛</m:t>
                        </m:r>
                      </m:sup>
                    </m:sSup>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consists of a string of </a:t>
                </a:r>
                <a14:m>
                  <m:oMath xmlns:m="http://schemas.openxmlformats.org/officeDocument/2006/math">
                    <m:r>
                      <a:rPr lang="en-US" altLang="zh-TW" sz="2800" i="1">
                        <a:latin typeface="Cambria Math" panose="02040503050406030204" pitchFamily="18" charset="0"/>
                      </a:rPr>
                      <m:t>𝑛</m:t>
                    </m:r>
                    <m:r>
                      <a:rPr lang="en-US" altLang="zh-TW" sz="2800" i="1">
                        <a:latin typeface="Cambria Math" panose="02040503050406030204" pitchFamily="18" charset="0"/>
                      </a:rPr>
                      <m:t> </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0</m:t>
                        </m:r>
                      </m:e>
                      <m:sup>
                        <m:r>
                          <a:rPr lang="en-US" altLang="zh-TW" sz="2800" i="1">
                            <a:latin typeface="Cambria Math" panose="02040503050406030204" pitchFamily="18" charset="0"/>
                          </a:rPr>
                          <m:t>′</m:t>
                        </m:r>
                      </m:sup>
                    </m:sSup>
                    <m:r>
                      <a:rPr lang="en-US" altLang="zh-TW" sz="2800" i="1">
                        <a:latin typeface="Cambria Math" panose="02040503050406030204" pitchFamily="18" charset="0"/>
                      </a:rPr>
                      <m:t>𝑠</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𝑛</m:t>
                    </m:r>
                    <m:r>
                      <a:rPr lang="en-US" altLang="zh-TW" sz="2800" i="1">
                        <a:latin typeface="Cambria Math" panose="02040503050406030204" pitchFamily="18" charset="0"/>
                      </a:rPr>
                      <m:t> 1′</m:t>
                    </m:r>
                    <m:r>
                      <a:rPr lang="en-US" altLang="zh-TW" sz="2800" i="1">
                        <a:latin typeface="Cambria Math" panose="02040503050406030204" pitchFamily="18" charset="0"/>
                      </a:rPr>
                      <m:t>𝑠</m:t>
                    </m:r>
                  </m:oMath>
                </a14:m>
                <a:r>
                  <a:rPr lang="en-US" altLang="zh-TW" sz="2800" dirty="0">
                    <a:latin typeface="Arial" panose="020B0604020202020204" pitchFamily="34" charset="0"/>
                    <a:cs typeface="Arial" panose="020B0604020202020204" pitchFamily="34" charset="0"/>
                  </a:rPr>
                  <a:t> where the first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symbol is 0 and the symbols alternate. </a:t>
                </a:r>
              </a:p>
              <a:p>
                <a:r>
                  <a:rPr lang="en-US" altLang="zh-TW" sz="2800" dirty="0">
                    <a:latin typeface="Arial" panose="020B0604020202020204" pitchFamily="34" charset="0"/>
                    <a:cs typeface="Arial" panose="020B0604020202020204" pitchFamily="34" charset="0"/>
                  </a:rPr>
                  <a:t>    Here </a:t>
                </a:r>
                <a14:m>
                  <m:oMath xmlns:m="http://schemas.openxmlformats.org/officeDocument/2006/math">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2</m:t>
                            </m:r>
                          </m:sup>
                        </m:sSup>
                      </m:e>
                    </m:d>
                    <m:r>
                      <a:rPr lang="en-US" altLang="zh-TW" sz="2800" i="1">
                        <a:latin typeface="Cambria Math" panose="02040503050406030204" pitchFamily="18" charset="0"/>
                      </a:rPr>
                      <m:t>=4=2</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𝑥</m:t>
                        </m:r>
                      </m:e>
                    </m:d>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3</m:t>
                            </m:r>
                          </m:sup>
                        </m:sSup>
                      </m:e>
                    </m:d>
                    <m:r>
                      <a:rPr lang="en-US" altLang="zh-TW" sz="2800" i="1">
                        <a:latin typeface="Cambria Math" panose="02040503050406030204" pitchFamily="18" charset="0"/>
                      </a:rPr>
                      <m:t>=6=3</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𝑥</m:t>
                        </m:r>
                      </m:e>
                    </m:d>
                  </m:oMath>
                </a14:m>
                <a:r>
                  <a:rPr lang="en-US" altLang="zh-TW" sz="2800" dirty="0">
                    <a:latin typeface="Arial" panose="020B0604020202020204" pitchFamily="34" charset="0"/>
                    <a:cs typeface="Arial" panose="020B0604020202020204" pitchFamily="34" charset="0"/>
                  </a:rPr>
                  <a:t>, and, for all </a:t>
                </a:r>
              </a:p>
              <a:p>
                <a:r>
                  <a:rPr lang="zh-TW" altLang="en-US" sz="2800" dirty="0">
                    <a:latin typeface="Arial" panose="020B0604020202020204" pitchFamily="34" charset="0"/>
                    <a:cs typeface="Arial" panose="020B0604020202020204" pitchFamily="34" charset="0"/>
                  </a:rPr>
                  <a:t>   </a:t>
                </a:r>
                <a14:m>
                  <m:oMath xmlns:m="http://schemas.openxmlformats.org/officeDocument/2006/math">
                    <m:r>
                      <a:rPr lang="zh-TW" altLang="en-US" sz="2800" i="1" dirty="0" smtClean="0">
                        <a:latin typeface="Cambria Math" panose="02040503050406030204" pitchFamily="18" charset="0"/>
                      </a:rPr>
                      <m:t> </m:t>
                    </m:r>
                    <m:r>
                      <a:rPr lang="en-US" altLang="zh-TW" sz="2800" i="1">
                        <a:latin typeface="Cambria Math" panose="02040503050406030204" pitchFamily="18" charset="0"/>
                      </a:rPr>
                      <m:t>𝑛</m:t>
                    </m:r>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𝑁</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𝑛</m:t>
                            </m:r>
                          </m:sup>
                        </m:sSup>
                      </m:e>
                    </m:d>
                    <m:r>
                      <a:rPr lang="en-US" altLang="zh-TW" sz="2800" i="1">
                        <a:latin typeface="Cambria Math" panose="02040503050406030204" pitchFamily="18" charset="0"/>
                      </a:rPr>
                      <m:t>=</m:t>
                    </m:r>
                    <m:r>
                      <a:rPr lang="en-US" altLang="zh-TW" sz="2800" i="1">
                        <a:latin typeface="Cambria Math" panose="02040503050406030204" pitchFamily="18" charset="0"/>
                      </a:rPr>
                      <m:t>𝑛</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𝑥</m:t>
                        </m:r>
                      </m:e>
                    </m:d>
                    <m:r>
                      <a:rPr lang="en-US" altLang="zh-TW" sz="2800" i="1">
                        <a:latin typeface="Cambria Math" panose="02040503050406030204" pitchFamily="18" charset="0"/>
                      </a:rPr>
                      <m:t>.</m:t>
                    </m:r>
                  </m:oMath>
                </a14:m>
                <a:endParaRPr lang="en-US" altLang="zh-TW" sz="28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3989D60E-DB0A-4700-95FE-19FB48752E11}"/>
                  </a:ext>
                </a:extLst>
              </p:cNvPr>
              <p:cNvSpPr txBox="1">
                <a:spLocks noRot="1" noChangeAspect="1" noMove="1" noResize="1" noEditPoints="1" noAdjustHandles="1" noChangeArrowheads="1" noChangeShapeType="1" noTextEdit="1"/>
              </p:cNvSpPr>
              <p:nvPr/>
            </p:nvSpPr>
            <p:spPr>
              <a:xfrm>
                <a:off x="0" y="2035765"/>
                <a:ext cx="9144000" cy="3108543"/>
              </a:xfrm>
              <a:prstGeom prst="rect">
                <a:avLst/>
              </a:prstGeom>
              <a:blipFill>
                <a:blip r:embed="rId2"/>
                <a:stretch>
                  <a:fillRect t="-2157" b="-4510"/>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5021F478-41BA-4D67-9172-15200D6AA536}"/>
              </a:ext>
            </a:extLst>
          </p:cNvPr>
          <p:cNvSpPr txBox="1"/>
          <p:nvPr/>
        </p:nvSpPr>
        <p:spPr>
          <a:xfrm>
            <a:off x="838821" y="801024"/>
            <a:ext cx="7466357"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Strings(17/27)</a:t>
            </a:r>
            <a:endParaRPr lang="zh-TW" altLang="en-US" sz="2800" b="1" dirty="0"/>
          </a:p>
        </p:txBody>
      </p:sp>
      <p:sp>
        <p:nvSpPr>
          <p:cNvPr id="2" name="投影片編號版面配置區 1">
            <a:extLst>
              <a:ext uri="{FF2B5EF4-FFF2-40B4-BE49-F238E27FC236}">
                <a16:creationId xmlns:a16="http://schemas.microsoft.com/office/drawing/2014/main" id="{4F61B0EF-34E0-657F-6CDD-16BCF6E10D62}"/>
              </a:ext>
            </a:extLst>
          </p:cNvPr>
          <p:cNvSpPr>
            <a:spLocks noGrp="1"/>
          </p:cNvSpPr>
          <p:nvPr>
            <p:ph type="sldNum" sz="quarter" idx="12"/>
          </p:nvPr>
        </p:nvSpPr>
        <p:spPr/>
        <p:txBody>
          <a:bodyPr/>
          <a:lstStyle/>
          <a:p>
            <a:fld id="{8969FEAA-3FF6-4B35-8226-FC4E717EF91A}" type="slidenum">
              <a:rPr lang="zh-TW" altLang="en-US" smtClean="0"/>
              <a:t>18</a:t>
            </a:fld>
            <a:endParaRPr lang="zh-TW" altLang="en-US" dirty="0"/>
          </a:p>
        </p:txBody>
      </p:sp>
    </p:spTree>
    <p:extLst>
      <p:ext uri="{BB962C8B-B14F-4D97-AF65-F5344CB8AC3E}">
        <p14:creationId xmlns:p14="http://schemas.microsoft.com/office/powerpoint/2010/main" val="315677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B29B6C29-A58A-4ABC-BA65-48FC37EEEB43}"/>
                  </a:ext>
                </a:extLst>
              </p:cNvPr>
              <p:cNvSpPr txBox="1"/>
              <p:nvPr/>
            </p:nvSpPr>
            <p:spPr>
              <a:xfrm>
                <a:off x="0" y="2123898"/>
                <a:ext cx="9144000" cy="2246769"/>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6.8:</a:t>
                </a:r>
              </a:p>
              <a:p>
                <a:r>
                  <a:rPr lang="en-US" altLang="zh-TW" sz="2800" dirty="0">
                    <a:latin typeface="Arial" panose="020B0604020202020204" pitchFamily="34" charset="0"/>
                    <a:cs typeface="Arial" panose="020B0604020202020204" pitchFamily="34" charset="0"/>
                  </a:rPr>
                  <a:t>    If </a:t>
                </a:r>
                <a14:m>
                  <m:oMath xmlns:m="http://schemas.openxmlformats.org/officeDocument/2006/math">
                    <m:r>
                      <a:rPr lang="en-US" altLang="zh-TW" sz="2800" i="1">
                        <a:latin typeface="Cambria Math" panose="02040503050406030204" pitchFamily="18" charset="0"/>
                      </a:rPr>
                      <m:t>𝑥</m:t>
                    </m:r>
                    <m:r>
                      <a:rPr lang="en-US" altLang="zh-TW" sz="2800" i="1">
                        <a:latin typeface="Cambria Math" panose="02040503050406030204" pitchFamily="18" charset="0"/>
                      </a:rPr>
                      <m:t>,</m:t>
                    </m:r>
                    <m:r>
                      <a:rPr lang="en-US" altLang="zh-TW" sz="2800" i="1">
                        <a:latin typeface="Cambria Math" panose="02040503050406030204" pitchFamily="18" charset="0"/>
                      </a:rPr>
                      <m:t>𝑦</m:t>
                    </m:r>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𝛴</m:t>
                        </m:r>
                      </m:e>
                      <m:sup>
                        <m:r>
                          <a:rPr lang="en-US" altLang="zh-TW" sz="2800" i="1">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cs typeface="Arial" panose="020B0604020202020204" pitchFamily="34" charset="0"/>
                      </a:rPr>
                      <m:t>𝑤</m:t>
                    </m:r>
                    <m:r>
                      <a:rPr lang="en-US" altLang="zh-TW" sz="2800" i="1">
                        <a:latin typeface="Cambria Math" panose="02040503050406030204" pitchFamily="18" charset="0"/>
                        <a:cs typeface="Arial" panose="020B0604020202020204" pitchFamily="34" charset="0"/>
                      </a:rPr>
                      <m:t>=</m:t>
                    </m:r>
                    <m:r>
                      <a:rPr lang="en-US" altLang="zh-TW" sz="2800" i="1">
                        <a:latin typeface="Cambria Math" panose="02040503050406030204" pitchFamily="18" charset="0"/>
                        <a:cs typeface="Arial" panose="020B0604020202020204" pitchFamily="34" charset="0"/>
                      </a:rPr>
                      <m:t>𝑥𝑦</m:t>
                    </m:r>
                    <m:r>
                      <a:rPr lang="en-US" altLang="zh-TW" sz="2800" i="1">
                        <a:latin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cs typeface="Arial" panose="020B0604020202020204" pitchFamily="34" charset="0"/>
                  </a:rPr>
                  <a:t>then the string </a:t>
                </a:r>
                <a14:m>
                  <m:oMath xmlns:m="http://schemas.openxmlformats.org/officeDocument/2006/math">
                    <m:r>
                      <a:rPr lang="en-US" altLang="zh-TW" sz="2800" i="1">
                        <a:latin typeface="Cambria Math" panose="02040503050406030204" pitchFamily="18" charset="0"/>
                      </a:rPr>
                      <m:t>𝑥</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is called a </a:t>
                </a:r>
              </a:p>
              <a:p>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𝑝𝑟𝑒𝑓𝑖𝑥</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of </a:t>
                </a:r>
                <a14:m>
                  <m:oMath xmlns:m="http://schemas.openxmlformats.org/officeDocument/2006/math">
                    <m:r>
                      <a:rPr lang="en-US" altLang="zh-TW" sz="2800" i="1">
                        <a:latin typeface="Cambria Math" panose="02040503050406030204" pitchFamily="18" charset="0"/>
                      </a:rPr>
                      <m:t>𝑤</m:t>
                    </m:r>
                  </m:oMath>
                </a14:m>
                <a:r>
                  <a:rPr lang="en-US" altLang="zh-TW" sz="2800" dirty="0">
                    <a:latin typeface="Arial" panose="020B0604020202020204" pitchFamily="34" charset="0"/>
                    <a:cs typeface="Arial" panose="020B0604020202020204" pitchFamily="34" charset="0"/>
                  </a:rPr>
                  <a:t>, and if </a:t>
                </a:r>
                <a14:m>
                  <m:oMath xmlns:m="http://schemas.openxmlformats.org/officeDocument/2006/math">
                    <m:r>
                      <a:rPr lang="en-US" altLang="zh-TW" sz="2800" i="1">
                        <a:latin typeface="Cambria Math" panose="02040503050406030204" pitchFamily="18" charset="0"/>
                      </a:rPr>
                      <m:t>𝑦</m:t>
                    </m:r>
                    <m:r>
                      <a:rPr lang="en-US" altLang="zh-TW" sz="2800" dirty="0">
                        <a:latin typeface="Cambria Math" panose="02040503050406030204" pitchFamily="18" charset="0"/>
                      </a:rPr>
                      <m:t>≠</m:t>
                    </m:r>
                    <m:r>
                      <a:rPr lang="en-US" altLang="zh-TW" sz="2800" i="1" dirty="0">
                        <a:latin typeface="Cambria Math" panose="02040503050406030204" pitchFamily="18" charset="0"/>
                      </a:rPr>
                      <m:t>𝜆</m:t>
                    </m:r>
                  </m:oMath>
                </a14:m>
                <a:r>
                  <a:rPr lang="en-US" altLang="zh-TW" sz="2800" dirty="0">
                    <a:latin typeface="Arial" panose="020B0604020202020204" pitchFamily="34" charset="0"/>
                    <a:cs typeface="Arial" panose="020B0604020202020204" pitchFamily="34" charset="0"/>
                  </a:rPr>
                  <a:t>, then </a:t>
                </a:r>
                <a:r>
                  <a:rPr lang="en-US" altLang="zh-TW" sz="2800" i="1" dirty="0">
                    <a:latin typeface="Arial" panose="020B0604020202020204" pitchFamily="34" charset="0"/>
                    <a:cs typeface="Arial" panose="020B0604020202020204" pitchFamily="34" charset="0"/>
                  </a:rPr>
                  <a:t>x </a:t>
                </a:r>
                <a:r>
                  <a:rPr lang="en-US" altLang="zh-TW" sz="2800" dirty="0">
                    <a:latin typeface="Arial" panose="020B0604020202020204" pitchFamily="34" charset="0"/>
                    <a:cs typeface="Arial" panose="020B0604020202020204" pitchFamily="34" charset="0"/>
                  </a:rPr>
                  <a:t>is said to be a</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14:m>
                  <m:oMath xmlns:m="http://schemas.openxmlformats.org/officeDocument/2006/math">
                    <m:r>
                      <a:rPr lang="zh-TW" altLang="en-US" sz="2800" i="1" dirty="0" smtClean="0">
                        <a:latin typeface="Cambria Math" panose="02040503050406030204" pitchFamily="18" charset="0"/>
                      </a:rPr>
                      <m:t> </m:t>
                    </m:r>
                    <m:r>
                      <a:rPr lang="en-US" altLang="zh-TW" sz="2800" i="1">
                        <a:latin typeface="Cambria Math" panose="02040503050406030204" pitchFamily="18" charset="0"/>
                      </a:rPr>
                      <m:t>𝑝𝑟𝑜𝑝𝑒𝑟</m:t>
                    </m:r>
                    <m:r>
                      <a:rPr lang="en-US" altLang="zh-TW" sz="2800" i="1">
                        <a:latin typeface="Cambria Math" panose="02040503050406030204" pitchFamily="18" charset="0"/>
                      </a:rPr>
                      <m:t> </m:t>
                    </m:r>
                    <m:r>
                      <a:rPr lang="en-US" altLang="zh-TW" sz="2800" i="1">
                        <a:latin typeface="Cambria Math" panose="02040503050406030204" pitchFamily="18" charset="0"/>
                      </a:rPr>
                      <m:t>𝑝𝑟𝑒𝑓𝑖𝑥</m:t>
                    </m:r>
                  </m:oMath>
                </a14:m>
                <a:r>
                  <a:rPr lang="en-US" altLang="zh-TW" sz="2800" dirty="0">
                    <a:latin typeface="Arial" panose="020B0604020202020204" pitchFamily="34" charset="0"/>
                    <a:cs typeface="Arial" panose="020B0604020202020204" pitchFamily="34" charset="0"/>
                  </a:rPr>
                  <a:t>. Similarly, the string y is called a </a:t>
                </a:r>
                <a14:m>
                  <m:oMath xmlns:m="http://schemas.openxmlformats.org/officeDocument/2006/math">
                    <m:r>
                      <a:rPr lang="en-US" altLang="zh-TW" sz="2800" i="1">
                        <a:latin typeface="Cambria Math" panose="02040503050406030204" pitchFamily="18" charset="0"/>
                      </a:rPr>
                      <m:t>𝑠𝑢𝑓𝑓𝑖𝑥</m:t>
                    </m:r>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of </a:t>
                </a:r>
                <a14:m>
                  <m:oMath xmlns:m="http://schemas.openxmlformats.org/officeDocument/2006/math">
                    <m:r>
                      <a:rPr lang="en-US" altLang="zh-TW" sz="2800" i="1">
                        <a:latin typeface="Cambria Math" panose="02040503050406030204" pitchFamily="18" charset="0"/>
                      </a:rPr>
                      <m:t>𝑤</m:t>
                    </m:r>
                  </m:oMath>
                </a14:m>
                <a:r>
                  <a:rPr lang="en-US" altLang="zh-TW" sz="2800" dirty="0">
                    <a:latin typeface="Arial" panose="020B0604020202020204" pitchFamily="34" charset="0"/>
                    <a:cs typeface="Arial" panose="020B0604020202020204" pitchFamily="34" charset="0"/>
                  </a:rPr>
                  <a:t>; it is a </a:t>
                </a:r>
                <a14:m>
                  <m:oMath xmlns:m="http://schemas.openxmlformats.org/officeDocument/2006/math">
                    <m:r>
                      <a:rPr lang="en-US" altLang="zh-TW" sz="2800" i="1">
                        <a:latin typeface="Cambria Math" panose="02040503050406030204" pitchFamily="18" charset="0"/>
                      </a:rPr>
                      <m:t>𝑝𝑟𝑜𝑝𝑒𝑟</m:t>
                    </m:r>
                    <m:r>
                      <a:rPr lang="en-US" altLang="zh-TW" sz="2800" i="1">
                        <a:latin typeface="Cambria Math" panose="02040503050406030204" pitchFamily="18" charset="0"/>
                      </a:rPr>
                      <m:t> </m:t>
                    </m:r>
                    <m:r>
                      <a:rPr lang="en-US" altLang="zh-TW" sz="2800" i="1">
                        <a:latin typeface="Cambria Math" panose="02040503050406030204" pitchFamily="18" charset="0"/>
                      </a:rPr>
                      <m:t>𝑠𝑢𝑓𝑓𝑖𝑥</m:t>
                    </m:r>
                  </m:oMath>
                </a14:m>
                <a:r>
                  <a:rPr lang="en-US" altLang="zh-TW" sz="2800" dirty="0">
                    <a:latin typeface="Arial" panose="020B0604020202020204" pitchFamily="34" charset="0"/>
                    <a:cs typeface="Arial" panose="020B0604020202020204" pitchFamily="34" charset="0"/>
                  </a:rPr>
                  <a:t> when x</a:t>
                </a:r>
                <a14:m>
                  <m:oMath xmlns:m="http://schemas.openxmlformats.org/officeDocument/2006/math">
                    <m:r>
                      <a:rPr lang="en-US" altLang="zh-TW" sz="2800" dirty="0">
                        <a:latin typeface="Cambria Math" panose="02040503050406030204" pitchFamily="18" charset="0"/>
                      </a:rPr>
                      <m:t>≠</m:t>
                    </m:r>
                    <m:r>
                      <a:rPr lang="en-US" altLang="zh-TW" sz="2800" i="1" dirty="0">
                        <a:latin typeface="Cambria Math" panose="02040503050406030204" pitchFamily="18" charset="0"/>
                      </a:rPr>
                      <m:t>𝜆</m:t>
                    </m:r>
                  </m:oMath>
                </a14:m>
                <a:r>
                  <a:rPr lang="en-US" altLang="zh-TW" sz="2800" dirty="0">
                    <a:latin typeface="Arial" panose="020B0604020202020204" pitchFamily="34" charset="0"/>
                    <a:cs typeface="Arial" panose="020B0604020202020204" pitchFamily="34" charset="0"/>
                  </a:rPr>
                  <a:t>.</a:t>
                </a:r>
                <a:endParaRPr lang="zh-TW" altLang="en-US" sz="2800" dirty="0">
                  <a:latin typeface="Arial" panose="020B0604020202020204" pitchFamily="34" charset="0"/>
                  <a:cs typeface="Arial" panose="020B0604020202020204" pitchFamily="34" charset="0"/>
                </a:endParaRPr>
              </a:p>
            </p:txBody>
          </p:sp>
        </mc:Choice>
        <mc:Fallback xmlns="">
          <p:sp>
            <p:nvSpPr>
              <p:cNvPr id="9" name="文字方塊 8">
                <a:extLst>
                  <a:ext uri="{FF2B5EF4-FFF2-40B4-BE49-F238E27FC236}">
                    <a16:creationId xmlns:a16="http://schemas.microsoft.com/office/drawing/2014/main" id="{B29B6C29-A58A-4ABC-BA65-48FC37EEEB43}"/>
                  </a:ext>
                </a:extLst>
              </p:cNvPr>
              <p:cNvSpPr txBox="1">
                <a:spLocks noRot="1" noChangeAspect="1" noMove="1" noResize="1" noEditPoints="1" noAdjustHandles="1" noChangeArrowheads="1" noChangeShapeType="1" noTextEdit="1"/>
              </p:cNvSpPr>
              <p:nvPr/>
            </p:nvSpPr>
            <p:spPr>
              <a:xfrm>
                <a:off x="0" y="2123898"/>
                <a:ext cx="9144000" cy="2246769"/>
              </a:xfrm>
              <a:prstGeom prst="rect">
                <a:avLst/>
              </a:prstGeom>
              <a:blipFill>
                <a:blip r:embed="rId2"/>
                <a:stretch>
                  <a:fillRect t="-2710" b="-6504"/>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2D93649F-0500-4CCE-80B8-4D582ABD18AC}"/>
              </a:ext>
            </a:extLst>
          </p:cNvPr>
          <p:cNvSpPr txBox="1"/>
          <p:nvPr/>
        </p:nvSpPr>
        <p:spPr>
          <a:xfrm>
            <a:off x="812942" y="818277"/>
            <a:ext cx="7518116"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Strings(18/27)</a:t>
            </a:r>
            <a:endParaRPr lang="zh-TW" altLang="en-US" sz="2800" b="1" dirty="0"/>
          </a:p>
        </p:txBody>
      </p:sp>
      <p:sp>
        <p:nvSpPr>
          <p:cNvPr id="2" name="投影片編號版面配置區 1">
            <a:extLst>
              <a:ext uri="{FF2B5EF4-FFF2-40B4-BE49-F238E27FC236}">
                <a16:creationId xmlns:a16="http://schemas.microsoft.com/office/drawing/2014/main" id="{0E954025-8A43-5E3B-9A6D-B19DBA257ABF}"/>
              </a:ext>
            </a:extLst>
          </p:cNvPr>
          <p:cNvSpPr>
            <a:spLocks noGrp="1"/>
          </p:cNvSpPr>
          <p:nvPr>
            <p:ph type="sldNum" sz="quarter" idx="12"/>
          </p:nvPr>
        </p:nvSpPr>
        <p:spPr/>
        <p:txBody>
          <a:bodyPr/>
          <a:lstStyle/>
          <a:p>
            <a:fld id="{8969FEAA-3FF6-4B35-8226-FC4E717EF91A}" type="slidenum">
              <a:rPr lang="zh-TW" altLang="en-US" smtClean="0"/>
              <a:t>19</a:t>
            </a:fld>
            <a:endParaRPr lang="zh-TW" altLang="en-US" dirty="0"/>
          </a:p>
        </p:txBody>
      </p:sp>
    </p:spTree>
    <p:extLst>
      <p:ext uri="{BB962C8B-B14F-4D97-AF65-F5344CB8AC3E}">
        <p14:creationId xmlns:p14="http://schemas.microsoft.com/office/powerpoint/2010/main" val="40151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419F3A44-63B1-4F25-A82D-14A44BB412C3}"/>
              </a:ext>
            </a:extLst>
          </p:cNvPr>
          <p:cNvSpPr txBox="1"/>
          <p:nvPr/>
        </p:nvSpPr>
        <p:spPr>
          <a:xfrm>
            <a:off x="913964" y="1583564"/>
            <a:ext cx="7316071" cy="3970318"/>
          </a:xfrm>
          <a:prstGeom prst="rect">
            <a:avLst/>
          </a:prstGeom>
          <a:noFill/>
        </p:spPr>
        <p:txBody>
          <a:bodyPr wrap="square">
            <a:spAutoFit/>
          </a:bodyPr>
          <a:lstStyle/>
          <a:p>
            <a:pPr algn="ctr"/>
            <a:r>
              <a:rPr lang="en-US" altLang="zh-TW" sz="2800" b="1" dirty="0">
                <a:solidFill>
                  <a:srgbClr val="000000"/>
                </a:solidFill>
                <a:latin typeface="Arial" panose="020B0604020202020204" pitchFamily="34" charset="0"/>
              </a:rPr>
              <a:t>Outline</a:t>
            </a:r>
          </a:p>
          <a:p>
            <a:endParaRPr lang="en-US" altLang="zh-TW" sz="280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altLang="zh-TW" sz="2800" i="1" u="sng" dirty="0">
                <a:latin typeface="Arial" panose="020B0604020202020204" pitchFamily="34" charset="0"/>
                <a:cs typeface="Arial" panose="020B0604020202020204" pitchFamily="34" charset="0"/>
              </a:rPr>
              <a:t>Language: The Set Theory of Strings</a:t>
            </a:r>
          </a:p>
          <a:p>
            <a:pPr marL="214313" indent="-214313">
              <a:buFont typeface="Arial" panose="020B0604020202020204" pitchFamily="34" charset="0"/>
              <a:buChar char="•"/>
            </a:pPr>
            <a:endParaRPr lang="en-US" altLang="zh-TW" sz="2800" i="1" u="sng"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altLang="zh-TW" sz="2800" i="1" u="sng" dirty="0">
                <a:solidFill>
                  <a:schemeClr val="bg2">
                    <a:lumMod val="90000"/>
                  </a:schemeClr>
                </a:solidFill>
                <a:latin typeface="Arial" panose="020B0604020202020204" pitchFamily="34" charset="0"/>
                <a:cs typeface="Arial" panose="020B0604020202020204" pitchFamily="34" charset="0"/>
              </a:rPr>
              <a:t>Finite State Machines: A</a:t>
            </a:r>
            <a:r>
              <a:rPr lang="zh-TW" altLang="en-US" sz="2800" i="1" u="sng" dirty="0">
                <a:solidFill>
                  <a:schemeClr val="bg2">
                    <a:lumMod val="90000"/>
                  </a:schemeClr>
                </a:solidFill>
                <a:latin typeface="Arial" panose="020B0604020202020204" pitchFamily="34" charset="0"/>
                <a:cs typeface="Arial" panose="020B0604020202020204" pitchFamily="34" charset="0"/>
              </a:rPr>
              <a:t> </a:t>
            </a:r>
            <a:r>
              <a:rPr lang="en-US" altLang="zh-TW" sz="2800" i="1" u="sng" dirty="0">
                <a:solidFill>
                  <a:schemeClr val="bg2">
                    <a:lumMod val="90000"/>
                  </a:schemeClr>
                </a:solidFill>
                <a:latin typeface="Arial" panose="020B0604020202020204" pitchFamily="34" charset="0"/>
                <a:cs typeface="Arial" panose="020B0604020202020204" pitchFamily="34" charset="0"/>
              </a:rPr>
              <a:t>First Encounter </a:t>
            </a:r>
          </a:p>
          <a:p>
            <a:pPr marL="214313" indent="-214313">
              <a:buFont typeface="Arial" panose="020B0604020202020204" pitchFamily="34" charset="0"/>
              <a:buChar char="•"/>
            </a:pPr>
            <a:endParaRPr lang="en-US" altLang="zh-TW" sz="2800" i="1" u="sng" dirty="0">
              <a:solidFill>
                <a:schemeClr val="bg2">
                  <a:lumMod val="90000"/>
                </a:schemeClr>
              </a:solidFill>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altLang="zh-TW" sz="2800" i="1" u="sng" dirty="0">
                <a:solidFill>
                  <a:schemeClr val="bg2">
                    <a:lumMod val="90000"/>
                  </a:schemeClr>
                </a:solidFill>
                <a:latin typeface="Arial" panose="020B0604020202020204" pitchFamily="34" charset="0"/>
                <a:cs typeface="Arial" panose="020B0604020202020204" pitchFamily="34" charset="0"/>
              </a:rPr>
              <a:t>Finite State Machines: A Second Encounter</a:t>
            </a:r>
          </a:p>
          <a:p>
            <a:br>
              <a:rPr lang="en-US" altLang="zh-TW" sz="2800" dirty="0"/>
            </a:br>
            <a:endParaRPr lang="zh-TW" altLang="en-US" sz="2800" dirty="0"/>
          </a:p>
        </p:txBody>
      </p:sp>
      <p:sp>
        <p:nvSpPr>
          <p:cNvPr id="2" name="投影片編號版面配置區 1">
            <a:extLst>
              <a:ext uri="{FF2B5EF4-FFF2-40B4-BE49-F238E27FC236}">
                <a16:creationId xmlns:a16="http://schemas.microsoft.com/office/drawing/2014/main" id="{ED3710E5-4C44-59AE-E472-0E169B928890}"/>
              </a:ext>
            </a:extLst>
          </p:cNvPr>
          <p:cNvSpPr>
            <a:spLocks noGrp="1"/>
          </p:cNvSpPr>
          <p:nvPr>
            <p:ph type="sldNum" sz="quarter" idx="12"/>
          </p:nvPr>
        </p:nvSpPr>
        <p:spPr/>
        <p:txBody>
          <a:bodyPr/>
          <a:lstStyle/>
          <a:p>
            <a:fld id="{8969FEAA-3FF6-4B35-8226-FC4E717EF91A}" type="slidenum">
              <a:rPr lang="zh-TW" altLang="en-US" smtClean="0"/>
              <a:t>2</a:t>
            </a:fld>
            <a:endParaRPr lang="zh-TW" altLang="en-US" dirty="0"/>
          </a:p>
        </p:txBody>
      </p:sp>
    </p:spTree>
    <p:extLst>
      <p:ext uri="{BB962C8B-B14F-4D97-AF65-F5344CB8AC3E}">
        <p14:creationId xmlns:p14="http://schemas.microsoft.com/office/powerpoint/2010/main" val="399874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042D866A-AE15-4403-B8AB-ED6015C191AB}"/>
                  </a:ext>
                </a:extLst>
              </p:cNvPr>
              <p:cNvSpPr txBox="1"/>
              <p:nvPr/>
            </p:nvSpPr>
            <p:spPr>
              <a:xfrm>
                <a:off x="0" y="1729686"/>
                <a:ext cx="9144000" cy="4154984"/>
              </a:xfrm>
              <a:prstGeom prst="rect">
                <a:avLst/>
              </a:prstGeom>
              <a:noFill/>
            </p:spPr>
            <p:txBody>
              <a:bodyPr wrap="square">
                <a:spAutoFit/>
              </a:bodyPr>
              <a:lstStyle/>
              <a:p>
                <a:pPr marL="324000" indent="-214313">
                  <a:buFont typeface="Arial" panose="020B0604020202020204" pitchFamily="34" charset="0"/>
                  <a:buChar char="•"/>
                </a:pPr>
                <a:r>
                  <a:rPr lang="en-US" altLang="zh-TW" sz="2400" b="1" dirty="0">
                    <a:latin typeface="Arial" panose="020B0604020202020204" pitchFamily="34" charset="0"/>
                    <a:cs typeface="Arial" panose="020B0604020202020204" pitchFamily="34" charset="0"/>
                  </a:rPr>
                  <a:t>Example 6.4:</a:t>
                </a:r>
              </a:p>
              <a:p>
                <a:r>
                  <a:rPr lang="en-US" altLang="zh-TW" sz="2400" dirty="0">
                    <a:latin typeface="Arial" panose="020B0604020202020204" pitchFamily="34" charset="0"/>
                    <a:cs typeface="Arial" panose="020B0604020202020204" pitchFamily="34" charset="0"/>
                  </a:rPr>
                  <a:t>    Let</a:t>
                </a:r>
                <a14:m>
                  <m:oMath xmlns:m="http://schemas.openxmlformats.org/officeDocument/2006/math">
                    <m:r>
                      <a:rPr lang="en-US" altLang="zh-TW" sz="2400">
                        <a:latin typeface="Cambria Math" panose="02040503050406030204" pitchFamily="18" charset="0"/>
                      </a:rPr>
                      <m:t> </m:t>
                    </m:r>
                    <m:r>
                      <a:rPr lang="en-US" altLang="zh-TW" sz="2400" i="1">
                        <a:latin typeface="Cambria Math" panose="02040503050406030204" pitchFamily="18" charset="0"/>
                      </a:rPr>
                      <m:t>𝛴</m:t>
                    </m:r>
                    <m:r>
                      <a:rPr lang="en-US" altLang="zh-TW" sz="2400">
                        <a:latin typeface="Cambria Math" panose="02040503050406030204" pitchFamily="18" charset="0"/>
                      </a:rPr>
                      <m:t>={</m:t>
                    </m:r>
                    <m:r>
                      <m:rPr>
                        <m:sty m:val="p"/>
                      </m:rPr>
                      <a:rPr lang="en-US" altLang="zh-TW" sz="2400">
                        <a:latin typeface="Cambria Math" panose="02040503050406030204" pitchFamily="18" charset="0"/>
                      </a:rPr>
                      <m:t>a</m:t>
                    </m:r>
                    <m:r>
                      <a:rPr lang="en-US" altLang="zh-TW" sz="2400">
                        <a:latin typeface="Cambria Math" panose="02040503050406030204" pitchFamily="18" charset="0"/>
                      </a:rPr>
                      <m:t>,</m:t>
                    </m:r>
                    <m:r>
                      <m:rPr>
                        <m:sty m:val="p"/>
                      </m:rPr>
                      <a:rPr lang="en-US" altLang="zh-TW" sz="2400">
                        <a:latin typeface="Cambria Math" panose="02040503050406030204" pitchFamily="18" charset="0"/>
                      </a:rPr>
                      <m:t>b</m:t>
                    </m:r>
                    <m:r>
                      <a:rPr lang="en-US" altLang="zh-TW" sz="2400">
                        <a:latin typeface="Cambria Math" panose="02040503050406030204" pitchFamily="18" charset="0"/>
                      </a:rPr>
                      <m:t>,</m:t>
                    </m:r>
                    <m:r>
                      <m:rPr>
                        <m:sty m:val="p"/>
                      </m:rPr>
                      <a:rPr lang="en-US" altLang="zh-TW" sz="2400" b="0" i="0" smtClean="0">
                        <a:latin typeface="Cambria Math" panose="02040503050406030204" pitchFamily="18" charset="0"/>
                      </a:rPr>
                      <m:t>c</m:t>
                    </m:r>
                    <m:r>
                      <a:rPr lang="en-US" altLang="zh-TW" sz="2400">
                        <a:latin typeface="Cambria Math" panose="02040503050406030204" pitchFamily="18" charset="0"/>
                      </a:rPr>
                      <m:t>}</m:t>
                    </m:r>
                  </m:oMath>
                </a14:m>
                <a:r>
                  <a:rPr lang="en-US" altLang="zh-TW" sz="2400" dirty="0">
                    <a:latin typeface="Arial" panose="020B0604020202020204" pitchFamily="34" charset="0"/>
                    <a:cs typeface="Arial" panose="020B0604020202020204" pitchFamily="34" charset="0"/>
                  </a:rPr>
                  <a:t>, and consider the string </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𝑎𝑏𝑏𝑐𝑐</m:t>
                    </m:r>
                  </m:oMath>
                </a14:m>
                <a:r>
                  <a:rPr lang="en-US" altLang="zh-TW" sz="2400" dirty="0">
                    <a:latin typeface="Arial" panose="020B0604020202020204" pitchFamily="34" charset="0"/>
                    <a:cs typeface="Arial" panose="020B0604020202020204" pitchFamily="34" charset="0"/>
                  </a:rPr>
                  <a:t>. Then each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of the</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strings </a:t>
                </a:r>
                <a14:m>
                  <m:oMath xmlns:m="http://schemas.openxmlformats.org/officeDocument/2006/math">
                    <m:r>
                      <a:rPr lang="en-US" altLang="zh-TW" sz="2400" i="1" dirty="0">
                        <a:latin typeface="Cambria Math" panose="02040503050406030204" pitchFamily="18" charset="0"/>
                      </a:rPr>
                      <m:t>𝜆</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r>
                      <a:rPr lang="en-US" altLang="zh-TW" sz="2400" i="1">
                        <a:latin typeface="Cambria Math" panose="02040503050406030204" pitchFamily="18" charset="0"/>
                      </a:rPr>
                      <m:t>𝑎</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r>
                      <a:rPr lang="en-US" altLang="zh-TW" sz="2400" i="1">
                        <a:latin typeface="Cambria Math" panose="02040503050406030204" pitchFamily="18" charset="0"/>
                      </a:rPr>
                      <m:t>𝑎𝑏</m:t>
                    </m:r>
                    <m:r>
                      <a:rPr lang="en-US" altLang="zh-TW" sz="2400" i="1">
                        <a:latin typeface="Cambria Math" panose="02040503050406030204" pitchFamily="18" charset="0"/>
                      </a:rPr>
                      <m:t>,</m:t>
                    </m:r>
                    <m:r>
                      <a:rPr lang="en-US" altLang="zh-TW" sz="2400" i="1">
                        <a:latin typeface="Cambria Math" panose="02040503050406030204" pitchFamily="18" charset="0"/>
                      </a:rPr>
                      <m:t>𝑎𝑏𝑏</m:t>
                    </m:r>
                    <m:r>
                      <a:rPr lang="en-US" altLang="zh-TW" sz="2400" i="1">
                        <a:latin typeface="Cambria Math" panose="02040503050406030204" pitchFamily="18" charset="0"/>
                      </a:rPr>
                      <m:t>,</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r>
                      <a:rPr lang="en-US" altLang="zh-TW" sz="2400" i="1" dirty="0">
                        <a:latin typeface="Cambria Math" panose="02040503050406030204" pitchFamily="18" charset="0"/>
                      </a:rPr>
                      <m:t>𝑎𝑏𝑏𝑐</m:t>
                    </m:r>
                  </m:oMath>
                </a14:m>
                <a:r>
                  <a:rPr lang="en-US" altLang="zh-TW" sz="2400" dirty="0">
                    <a:latin typeface="Arial" panose="020B0604020202020204" pitchFamily="34" charset="0"/>
                    <a:cs typeface="Arial" panose="020B0604020202020204" pitchFamily="34" charset="0"/>
                  </a:rPr>
                  <a:t>, and </a:t>
                </a:r>
                <a14:m>
                  <m:oMath xmlns:m="http://schemas.openxmlformats.org/officeDocument/2006/math">
                    <m:r>
                      <a:rPr lang="en-US" altLang="zh-TW" sz="2400" i="1">
                        <a:latin typeface="Cambria Math" panose="02040503050406030204" pitchFamily="18" charset="0"/>
                      </a:rPr>
                      <m:t>𝑎𝑏𝑏𝑐𝑐</m:t>
                    </m:r>
                  </m:oMath>
                </a14:m>
                <a:r>
                  <a:rPr lang="en-US" altLang="zh-TW" sz="2400" dirty="0">
                    <a:latin typeface="Arial" panose="020B0604020202020204" pitchFamily="34" charset="0"/>
                    <a:cs typeface="Arial" panose="020B0604020202020204" pitchFamily="34" charset="0"/>
                  </a:rPr>
                  <a:t> is prefix of </a:t>
                </a:r>
                <a14:m>
                  <m:oMath xmlns:m="http://schemas.openxmlformats.org/officeDocument/2006/math">
                    <m:r>
                      <a:rPr lang="en-US" altLang="zh-TW" sz="2400" i="1">
                        <a:latin typeface="Cambria Math" panose="02040503050406030204" pitchFamily="18" charset="0"/>
                      </a:rPr>
                      <m:t>𝑤</m:t>
                    </m:r>
                  </m:oMath>
                </a14:m>
                <a:r>
                  <a:rPr lang="en-US" altLang="zh-TW" sz="2400" dirty="0">
                    <a:latin typeface="Arial" panose="020B0604020202020204" pitchFamily="34" charset="0"/>
                    <a:cs typeface="Arial" panose="020B0604020202020204" pitchFamily="34" charset="0"/>
                  </a:rPr>
                  <a:t>, and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except for </a:t>
                </a:r>
                <a14:m>
                  <m:oMath xmlns:m="http://schemas.openxmlformats.org/officeDocument/2006/math">
                    <m:r>
                      <a:rPr lang="en-US" altLang="zh-TW" sz="2400" i="1">
                        <a:latin typeface="Cambria Math" panose="02040503050406030204" pitchFamily="18" charset="0"/>
                      </a:rPr>
                      <m:t>𝑎𝑏𝑏𝑐𝑐</m:t>
                    </m:r>
                    <m:r>
                      <a:rPr lang="zh-TW" altLang="en-US" sz="2400" i="1" smtClean="0">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itself, each is a proper prefix. On the other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hand, each of the strings</a:t>
                </a:r>
                <a14:m>
                  <m:oMath xmlns:m="http://schemas.openxmlformats.org/officeDocument/2006/math">
                    <m:r>
                      <a:rPr lang="en-US" altLang="zh-TW" sz="2400" dirty="0">
                        <a:latin typeface="Cambria Math" panose="02040503050406030204" pitchFamily="18" charset="0"/>
                      </a:rPr>
                      <m:t> </m:t>
                    </m:r>
                    <m:r>
                      <a:rPr lang="en-US" altLang="zh-TW" sz="2400" i="1" dirty="0">
                        <a:latin typeface="Cambria Math" panose="02040503050406030204" pitchFamily="18" charset="0"/>
                      </a:rPr>
                      <m:t>𝜆</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r>
                      <a:rPr lang="en-US" altLang="zh-TW" sz="2400" i="1">
                        <a:latin typeface="Cambria Math" panose="02040503050406030204" pitchFamily="18" charset="0"/>
                      </a:rPr>
                      <m:t>𝑐</m:t>
                    </m:r>
                  </m:oMath>
                </a14:m>
                <a:r>
                  <a:rPr lang="en-US" altLang="zh-TW" sz="2400" dirty="0">
                    <a:latin typeface="Arial" panose="020B0604020202020204" pitchFamily="34" charset="0"/>
                    <a:cs typeface="Arial" panose="020B0604020202020204" pitchFamily="34" charset="0"/>
                  </a:rPr>
                  <a:t>,</a:t>
                </a:r>
                <a:r>
                  <a:rPr lang="zh-TW" altLang="en-US" sz="2400" dirty="0">
                    <a:latin typeface="Arial" panose="020B0604020202020204" pitchFamily="34" charset="0"/>
                    <a:cs typeface="Arial" panose="020B0604020202020204" pitchFamily="34" charset="0"/>
                  </a:rPr>
                  <a:t> </a:t>
                </a:r>
                <a14:m>
                  <m:oMath xmlns:m="http://schemas.openxmlformats.org/officeDocument/2006/math">
                    <m:r>
                      <a:rPr lang="en-US" altLang="zh-TW" sz="2400" i="1">
                        <a:latin typeface="Cambria Math" panose="02040503050406030204" pitchFamily="18" charset="0"/>
                      </a:rPr>
                      <m:t>𝑐𝑐</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r>
                      <a:rPr lang="en-US" altLang="zh-TW" sz="2400" i="1">
                        <a:latin typeface="Cambria Math" panose="02040503050406030204" pitchFamily="18" charset="0"/>
                      </a:rPr>
                      <m:t>𝑏𝑐𝑐</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r>
                      <a:rPr lang="en-US" altLang="zh-TW" sz="2400" i="1">
                        <a:latin typeface="Cambria Math" panose="02040503050406030204" pitchFamily="18" charset="0"/>
                      </a:rPr>
                      <m:t>𝑏𝑏𝑐𝑐</m:t>
                    </m:r>
                  </m:oMath>
                </a14:m>
                <a:r>
                  <a:rPr lang="en-US" altLang="zh-TW" sz="2400" dirty="0">
                    <a:latin typeface="Arial" panose="020B0604020202020204" pitchFamily="34" charset="0"/>
                    <a:cs typeface="Arial" panose="020B0604020202020204" pitchFamily="34" charset="0"/>
                  </a:rPr>
                  <a:t>, and</a:t>
                </a:r>
                <a14:m>
                  <m:oMath xmlns:m="http://schemas.openxmlformats.org/officeDocument/2006/math">
                    <m:r>
                      <a:rPr lang="en-US" altLang="zh-TW" sz="2400">
                        <a:latin typeface="Cambria Math" panose="02040503050406030204" pitchFamily="18" charset="0"/>
                      </a:rPr>
                      <m:t> </m:t>
                    </m:r>
                    <m:r>
                      <a:rPr lang="en-US" altLang="zh-TW" sz="2400" i="1">
                        <a:latin typeface="Cambria Math" panose="02040503050406030204" pitchFamily="18" charset="0"/>
                      </a:rPr>
                      <m:t>𝑎𝑏𝑏𝑐𝑐</m:t>
                    </m:r>
                  </m:oMath>
                </a14:m>
                <a:r>
                  <a:rPr lang="en-US" altLang="zh-TW" sz="2400" dirty="0">
                    <a:latin typeface="Arial" panose="020B0604020202020204" pitchFamily="34" charset="0"/>
                    <a:cs typeface="Arial" panose="020B0604020202020204" pitchFamily="34" charset="0"/>
                  </a:rPr>
                  <a:t> is a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suffix of </a:t>
                </a:r>
                <a14:m>
                  <m:oMath xmlns:m="http://schemas.openxmlformats.org/officeDocument/2006/math">
                    <m:r>
                      <a:rPr lang="en-US" altLang="zh-TW" sz="2400" i="1">
                        <a:latin typeface="Cambria Math" panose="02040503050406030204" pitchFamily="18" charset="0"/>
                      </a:rPr>
                      <m:t>𝑤</m:t>
                    </m:r>
                  </m:oMath>
                </a14:m>
                <a:r>
                  <a:rPr lang="en-US" altLang="zh-TW" sz="2400" dirty="0">
                    <a:latin typeface="Arial" panose="020B0604020202020204" pitchFamily="34" charset="0"/>
                    <a:cs typeface="Arial" panose="020B0604020202020204" pitchFamily="34" charset="0"/>
                  </a:rPr>
                  <a:t>, where the first five strings are</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proper suffixes.</a:t>
                </a:r>
              </a:p>
              <a:p>
                <a:r>
                  <a:rPr lang="en-US" altLang="zh-TW" sz="2400" dirty="0">
                    <a:latin typeface="Arial" panose="020B0604020202020204" pitchFamily="34" charset="0"/>
                    <a:cs typeface="Arial" panose="020B0604020202020204" pitchFamily="34" charset="0"/>
                  </a:rPr>
                  <a:t>         For an alphabet </a:t>
                </a:r>
                <a14:m>
                  <m:oMath xmlns:m="http://schemas.openxmlformats.org/officeDocument/2006/math">
                    <m:r>
                      <a:rPr lang="en-US" altLang="zh-TW" sz="2400" i="1">
                        <a:latin typeface="Cambria Math" panose="02040503050406030204" pitchFamily="18" charset="0"/>
                      </a:rPr>
                      <m:t>𝛴</m:t>
                    </m:r>
                  </m:oMath>
                </a14:m>
                <a:r>
                  <a:rPr lang="en-US" altLang="zh-TW" sz="2400" dirty="0">
                    <a:latin typeface="Arial" panose="020B0604020202020204" pitchFamily="34" charset="0"/>
                    <a:cs typeface="Arial" panose="020B0604020202020204" pitchFamily="34" charset="0"/>
                  </a:rPr>
                  <a:t>, if </a:t>
                </a:r>
                <a14:m>
                  <m:oMath xmlns:m="http://schemas.openxmlformats.org/officeDocument/2006/math">
                    <m:r>
                      <a:rPr lang="en-US" altLang="zh-TW" sz="2400" i="1">
                        <a:latin typeface="Cambria Math" panose="02040503050406030204" pitchFamily="18" charset="0"/>
                      </a:rPr>
                      <m:t>𝑛</m:t>
                    </m:r>
                    <m:r>
                      <a:rPr lang="en-US" altLang="zh-TW" sz="2400" i="1">
                        <a:latin typeface="Cambria Math" panose="02040503050406030204" pitchFamily="18" charset="0"/>
                        <a:ea typeface="Cambria Math" panose="02040503050406030204" pitchFamily="18" charset="0"/>
                      </a:rPr>
                      <m:t>∈</m:t>
                    </m:r>
                    <m:sSup>
                      <m:sSupPr>
                        <m:ctrlPr>
                          <a:rPr lang="en-US" altLang="zh-TW" sz="2400" i="1" dirty="0">
                            <a:latin typeface="Cambria Math" panose="02040503050406030204" pitchFamily="18" charset="0"/>
                          </a:rPr>
                        </m:ctrlPr>
                      </m:sSupPr>
                      <m:e>
                        <m:r>
                          <a:rPr lang="en-US" altLang="zh-TW" sz="2400" i="1" dirty="0">
                            <a:latin typeface="Cambria Math" panose="02040503050406030204" pitchFamily="18" charset="0"/>
                          </a:rPr>
                          <m:t>𝑍</m:t>
                        </m:r>
                      </m:e>
                      <m:sup>
                        <m:r>
                          <a:rPr lang="en-US" altLang="zh-TW" sz="2400" i="1" dirty="0">
                            <a:latin typeface="Cambria Math" panose="02040503050406030204" pitchFamily="18" charset="0"/>
                          </a:rPr>
                          <m:t>+</m:t>
                        </m:r>
                      </m:sup>
                    </m:sSup>
                    <m:r>
                      <a:rPr lang="en-US" altLang="zh-TW" sz="2400" i="1" dirty="0">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and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r>
                      <a:rPr lang="en-US" altLang="zh-TW" sz="2400" i="1">
                        <a:latin typeface="Cambria Math" panose="02040503050406030204" pitchFamily="18" charset="0"/>
                        <a:ea typeface="Cambria Math" panose="02040503050406030204" pitchFamily="18" charset="0"/>
                      </a:rPr>
                      <m:t>∈</m:t>
                    </m:r>
                    <m:r>
                      <a:rPr lang="en-US" altLang="zh-TW" sz="2400" i="1" dirty="0">
                        <a:latin typeface="Cambria Math" panose="02040503050406030204" pitchFamily="18" charset="0"/>
                      </a:rPr>
                      <m:t>𝛴</m:t>
                    </m:r>
                  </m:oMath>
                </a14:m>
                <a:r>
                  <a:rPr lang="en-US" altLang="zh-TW" sz="2400" dirty="0">
                    <a:latin typeface="Arial" panose="020B0604020202020204" pitchFamily="34" charset="0"/>
                    <a:cs typeface="Arial" panose="020B0604020202020204" pitchFamily="34" charset="0"/>
                  </a:rPr>
                  <a:t>, for all </a:t>
                </a:r>
                <a14:m>
                  <m:oMath xmlns:m="http://schemas.openxmlformats.org/officeDocument/2006/math">
                    <m:r>
                      <a:rPr lang="en-US" altLang="zh-TW" sz="2400" i="1">
                        <a:latin typeface="Cambria Math" panose="02040503050406030204" pitchFamily="18" charset="0"/>
                      </a:rPr>
                      <m:t>1</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𝑖</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𝑛</m:t>
                    </m:r>
                  </m:oMath>
                </a14:m>
                <a:r>
                  <a:rPr lang="en-US" altLang="zh-TW" sz="2400" dirty="0">
                    <a:latin typeface="Arial" panose="020B0604020202020204" pitchFamily="34" charset="0"/>
                    <a:cs typeface="Arial" panose="020B0604020202020204" pitchFamily="34" charset="0"/>
                  </a:rPr>
                  <a:t>,</a:t>
                </a:r>
                <a:r>
                  <a:rPr lang="zh-TW" altLang="en-US" sz="2400" dirty="0">
                    <a:latin typeface="Arial" panose="020B0604020202020204" pitchFamily="34" charset="0"/>
                    <a:cs typeface="Arial" panose="020B0604020202020204" pitchFamily="34" charset="0"/>
                  </a:rPr>
                  <a:t> </a:t>
                </a:r>
                <a:endParaRPr lang="en-US" altLang="zh-TW" sz="2400" dirty="0">
                  <a:latin typeface="Arial" panose="020B0604020202020204" pitchFamily="34" charset="0"/>
                  <a:cs typeface="Arial" panose="020B0604020202020204" pitchFamily="34" charset="0"/>
                </a:endParaRP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then each of </a:t>
                </a:r>
                <a14:m>
                  <m:oMath xmlns:m="http://schemas.openxmlformats.org/officeDocument/2006/math">
                    <m:r>
                      <a:rPr lang="en-US" altLang="zh-TW" sz="2400" i="1" dirty="0">
                        <a:latin typeface="Cambria Math" panose="02040503050406030204" pitchFamily="18" charset="0"/>
                      </a:rPr>
                      <m:t>𝜆</m:t>
                    </m:r>
                  </m:oMath>
                </a14:m>
                <a:r>
                  <a:rPr lang="en-US" altLang="zh-TW" sz="2400" dirty="0">
                    <a:latin typeface="Arial" panose="020B0604020202020204" pitchFamily="34" charset="0"/>
                    <a:cs typeface="Arial" panose="020B0604020202020204" pitchFamily="34"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 </m:t>
                        </m:r>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3</m:t>
                        </m:r>
                      </m:sub>
                    </m:sSub>
                    <m:r>
                      <a:rPr lang="en-US" altLang="zh-TW" sz="2400" i="1">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 and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3</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𝑛</m:t>
                        </m:r>
                      </m:sub>
                    </m:sSub>
                  </m:oMath>
                </a14:m>
                <a:r>
                  <a:rPr lang="en-US" altLang="zh-TW" sz="2400" dirty="0">
                    <a:latin typeface="Arial" panose="020B0604020202020204" pitchFamily="34" charset="0"/>
                    <a:cs typeface="Arial" panose="020B0604020202020204" pitchFamily="34" charset="0"/>
                  </a:rPr>
                  <a:t> is a prefix of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the string</a:t>
                </a:r>
                <a:r>
                  <a:rPr lang="zh-TW" altLang="en-US" sz="2400" dirty="0">
                    <a:latin typeface="Arial" panose="020B0604020202020204" pitchFamily="34" charset="0"/>
                    <a:cs typeface="Arial" panose="020B0604020202020204" pitchFamily="34" charset="0"/>
                  </a:rPr>
                  <a:t> </a:t>
                </a:r>
                <a14:m>
                  <m:oMath xmlns:m="http://schemas.openxmlformats.org/officeDocument/2006/math">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3</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𝑛</m:t>
                        </m:r>
                      </m:sub>
                    </m:sSub>
                  </m:oMath>
                </a14:m>
                <a:r>
                  <a:rPr lang="en-US" altLang="zh-TW" sz="2400" dirty="0">
                    <a:latin typeface="Arial" panose="020B0604020202020204" pitchFamily="34" charset="0"/>
                    <a:cs typeface="Arial" panose="020B0604020202020204" pitchFamily="34" charset="0"/>
                  </a:rPr>
                  <a:t>. And </a:t>
                </a:r>
                <a14:m>
                  <m:oMath xmlns:m="http://schemas.openxmlformats.org/officeDocument/2006/math">
                    <m:r>
                      <a:rPr lang="en-US" altLang="zh-TW" sz="2400" i="1" dirty="0">
                        <a:latin typeface="Cambria Math" panose="02040503050406030204" pitchFamily="18" charset="0"/>
                      </a:rPr>
                      <m:t>𝜆</m:t>
                    </m:r>
                  </m:oMath>
                </a14:m>
                <a:r>
                  <a:rPr lang="en-US" altLang="zh-TW" sz="2400" dirty="0">
                    <a:latin typeface="Arial" panose="020B0604020202020204" pitchFamily="34" charset="0"/>
                    <a:cs typeface="Arial" panose="020B0604020202020204" pitchFamily="34"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 </m:t>
                        </m:r>
                        <m:r>
                          <a:rPr lang="en-US" altLang="zh-TW" sz="2400" i="1">
                            <a:latin typeface="Cambria Math" panose="02040503050406030204" pitchFamily="18" charset="0"/>
                          </a:rPr>
                          <m:t>𝑥</m:t>
                        </m:r>
                      </m:e>
                      <m:sub>
                        <m:r>
                          <a:rPr lang="en-US" altLang="zh-TW" sz="2400" i="1">
                            <a:latin typeface="Cambria Math" panose="02040503050406030204" pitchFamily="18" charset="0"/>
                          </a:rPr>
                          <m:t>𝑛</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𝑛</m:t>
                        </m:r>
                        <m:r>
                          <a:rPr lang="en-US" altLang="zh-TW" sz="2400" i="1">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𝑛</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𝑛</m:t>
                        </m:r>
                        <m:r>
                          <a:rPr lang="en-US" altLang="zh-TW" sz="2400" i="1">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𝑛</m:t>
                        </m:r>
                        <m:r>
                          <a:rPr lang="en-US" altLang="zh-TW" sz="2400" i="1">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𝑛</m:t>
                        </m:r>
                      </m:sub>
                    </m:sSub>
                    <m:r>
                      <a:rPr lang="en-US" altLang="zh-TW" sz="2400" i="1">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and</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 </m:t>
                        </m:r>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2</m:t>
                        </m:r>
                      </m:sub>
                    </m:sSub>
                    <m:r>
                      <a:rPr lang="en-US" altLang="zh-TW" sz="2400" i="1">
                        <a:latin typeface="Cambria Math" panose="02040503050406030204" pitchFamily="18" charset="0"/>
                      </a:rPr>
                      <m:t> </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3</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𝑛</m:t>
                        </m:r>
                      </m:sub>
                    </m:sSub>
                  </m:oMath>
                </a14:m>
                <a:r>
                  <a:rPr lang="en-US" altLang="zh-TW" sz="2400" dirty="0">
                    <a:latin typeface="Arial" panose="020B0604020202020204" pitchFamily="34" charset="0"/>
                    <a:cs typeface="Arial" panose="020B0604020202020204" pitchFamily="34" charset="0"/>
                  </a:rPr>
                  <a:t> are all</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suffixes of </a:t>
                </a:r>
                <a14:m>
                  <m:oMath xmlns:m="http://schemas.openxmlformats.org/officeDocument/2006/math">
                    <m:r>
                      <a:rPr lang="en-US" altLang="zh-TW" sz="2400" i="1">
                        <a:latin typeface="Cambria Math" panose="02040503050406030204" pitchFamily="18" charset="0"/>
                      </a:rPr>
                      <m:t>𝑥</m:t>
                    </m:r>
                  </m:oMath>
                </a14:m>
                <a:r>
                  <a:rPr lang="en-US" altLang="zh-TW" sz="2400" dirty="0">
                    <a:latin typeface="Arial" panose="020B0604020202020204" pitchFamily="34" charset="0"/>
                    <a:cs typeface="Arial" panose="020B0604020202020204" pitchFamily="34" charset="0"/>
                  </a:rPr>
                  <a:t>. So </a:t>
                </a:r>
                <a14:m>
                  <m:oMath xmlns:m="http://schemas.openxmlformats.org/officeDocument/2006/math">
                    <m:r>
                      <a:rPr lang="en-US" altLang="zh-TW" sz="2400" i="1">
                        <a:latin typeface="Cambria Math" panose="02040503050406030204" pitchFamily="18" charset="0"/>
                      </a:rPr>
                      <m:t>𝑥</m:t>
                    </m:r>
                  </m:oMath>
                </a14:m>
                <a:r>
                  <a:rPr lang="en-US" altLang="zh-TW" sz="2400" dirty="0">
                    <a:latin typeface="Arial" panose="020B0604020202020204" pitchFamily="34" charset="0"/>
                    <a:cs typeface="Arial" panose="020B0604020202020204" pitchFamily="34" charset="0"/>
                  </a:rPr>
                  <a:t> has </a:t>
                </a:r>
                <a14:m>
                  <m:oMath xmlns:m="http://schemas.openxmlformats.org/officeDocument/2006/math">
                    <m:r>
                      <a:rPr lang="en-US" altLang="zh-TW" sz="2400" i="1">
                        <a:latin typeface="Cambria Math" panose="02040503050406030204" pitchFamily="18" charset="0"/>
                      </a:rPr>
                      <m:t>𝑛</m:t>
                    </m:r>
                    <m:r>
                      <a:rPr lang="en-US" altLang="zh-TW" sz="2400" i="1">
                        <a:latin typeface="Cambria Math" panose="02040503050406030204" pitchFamily="18" charset="0"/>
                      </a:rPr>
                      <m:t>+1</m:t>
                    </m:r>
                    <m:r>
                      <a:rPr lang="en-US" altLang="zh-TW" sz="2400">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prefixes, </a:t>
                </a:r>
                <a14:m>
                  <m:oMath xmlns:m="http://schemas.openxmlformats.org/officeDocument/2006/math">
                    <m:r>
                      <a:rPr lang="en-US" altLang="zh-TW" sz="2400" i="1">
                        <a:latin typeface="Cambria Math" panose="02040503050406030204" pitchFamily="18" charset="0"/>
                      </a:rPr>
                      <m:t>𝑛</m:t>
                    </m:r>
                  </m:oMath>
                </a14:m>
                <a:r>
                  <a:rPr lang="en-US" altLang="zh-TW" sz="2400" dirty="0">
                    <a:latin typeface="Arial" panose="020B0604020202020204" pitchFamily="34" charset="0"/>
                    <a:cs typeface="Arial" panose="020B0604020202020204" pitchFamily="34" charset="0"/>
                  </a:rPr>
                  <a:t>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of which are proper --- and the</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situation is the same for suffixes.</a:t>
                </a:r>
                <a:endParaRPr lang="zh-TW" altLang="en-US" sz="24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042D866A-AE15-4403-B8AB-ED6015C191AB}"/>
                  </a:ext>
                </a:extLst>
              </p:cNvPr>
              <p:cNvSpPr txBox="1">
                <a:spLocks noRot="1" noChangeAspect="1" noMove="1" noResize="1" noEditPoints="1" noAdjustHandles="1" noChangeArrowheads="1" noChangeShapeType="1" noTextEdit="1"/>
              </p:cNvSpPr>
              <p:nvPr/>
            </p:nvSpPr>
            <p:spPr>
              <a:xfrm>
                <a:off x="0" y="1729686"/>
                <a:ext cx="9144000" cy="4154984"/>
              </a:xfrm>
              <a:prstGeom prst="rect">
                <a:avLst/>
              </a:prstGeom>
              <a:blipFill>
                <a:blip r:embed="rId2"/>
                <a:stretch>
                  <a:fillRect t="-1028" r="-800" b="-2643"/>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C0E8FA90-D11A-4A89-9448-3CD3ECF5643D}"/>
              </a:ext>
            </a:extLst>
          </p:cNvPr>
          <p:cNvSpPr txBox="1"/>
          <p:nvPr/>
        </p:nvSpPr>
        <p:spPr>
          <a:xfrm>
            <a:off x="709425" y="533606"/>
            <a:ext cx="7725150"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Strings(19/27)</a:t>
            </a:r>
            <a:endParaRPr lang="zh-TW" altLang="en-US" sz="2800" b="1" dirty="0"/>
          </a:p>
        </p:txBody>
      </p:sp>
      <p:sp>
        <p:nvSpPr>
          <p:cNvPr id="2" name="投影片編號版面配置區 1">
            <a:extLst>
              <a:ext uri="{FF2B5EF4-FFF2-40B4-BE49-F238E27FC236}">
                <a16:creationId xmlns:a16="http://schemas.microsoft.com/office/drawing/2014/main" id="{5DD473FA-0FD1-6919-064E-144E7E7D288C}"/>
              </a:ext>
            </a:extLst>
          </p:cNvPr>
          <p:cNvSpPr>
            <a:spLocks noGrp="1"/>
          </p:cNvSpPr>
          <p:nvPr>
            <p:ph type="sldNum" sz="quarter" idx="12"/>
          </p:nvPr>
        </p:nvSpPr>
        <p:spPr/>
        <p:txBody>
          <a:bodyPr/>
          <a:lstStyle/>
          <a:p>
            <a:fld id="{8969FEAA-3FF6-4B35-8226-FC4E717EF91A}" type="slidenum">
              <a:rPr lang="zh-TW" altLang="en-US" smtClean="0"/>
              <a:t>20</a:t>
            </a:fld>
            <a:endParaRPr lang="zh-TW" altLang="en-US" dirty="0"/>
          </a:p>
        </p:txBody>
      </p:sp>
    </p:spTree>
    <p:extLst>
      <p:ext uri="{BB962C8B-B14F-4D97-AF65-F5344CB8AC3E}">
        <p14:creationId xmlns:p14="http://schemas.microsoft.com/office/powerpoint/2010/main" val="1602663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1401D8B3-538D-465B-8205-37CF9AD6E8CB}"/>
                  </a:ext>
                </a:extLst>
              </p:cNvPr>
              <p:cNvSpPr txBox="1"/>
              <p:nvPr/>
            </p:nvSpPr>
            <p:spPr>
              <a:xfrm>
                <a:off x="0" y="2176416"/>
                <a:ext cx="9144000" cy="3108543"/>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Example 6.5:</a:t>
                </a:r>
                <a:endParaRPr lang="en-US" altLang="zh-TW" sz="2800" dirty="0">
                  <a:latin typeface="Arial" panose="020B0604020202020204" pitchFamily="34" charset="0"/>
                  <a:cs typeface="Arial" panose="020B0604020202020204" pitchFamily="34" charset="0"/>
                </a:endParaRPr>
              </a:p>
              <a:p>
                <a:r>
                  <a:rPr lang="en-US" altLang="zh-TW" sz="2800" dirty="0">
                    <a:latin typeface="Arial" panose="020B0604020202020204" pitchFamily="34" charset="0"/>
                    <a:cs typeface="Arial" panose="020B0604020202020204" pitchFamily="34" charset="0"/>
                  </a:rPr>
                  <a:t>    If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𝑥</m:t>
                        </m:r>
                      </m:e>
                    </m:d>
                    <m:r>
                      <a:rPr lang="en-US" altLang="zh-TW" sz="2800" i="1">
                        <a:latin typeface="Cambria Math" panose="02040503050406030204" pitchFamily="18" charset="0"/>
                      </a:rPr>
                      <m:t>=5</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𝑦</m:t>
                        </m:r>
                      </m:e>
                    </m:d>
                    <m:r>
                      <a:rPr lang="en-US" altLang="zh-TW" sz="2800" i="1">
                        <a:latin typeface="Cambria Math" panose="02040503050406030204" pitchFamily="18" charset="0"/>
                      </a:rPr>
                      <m:t>=4 </m:t>
                    </m:r>
                  </m:oMath>
                </a14:m>
                <a:r>
                  <a:rPr lang="en-US" altLang="zh-TW" sz="2800" dirty="0">
                    <a:latin typeface="Arial" panose="020B0604020202020204" pitchFamily="34" charset="0"/>
                    <a:cs typeface="Arial" panose="020B0604020202020204" pitchFamily="34" charset="0"/>
                  </a:rPr>
                  <a:t>and </a:t>
                </a:r>
                <a14:m>
                  <m:oMath xmlns:m="http://schemas.openxmlformats.org/officeDocument/2006/math">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𝑥𝑦</m:t>
                    </m:r>
                  </m:oMath>
                </a14:m>
                <a:r>
                  <a:rPr lang="en-US" altLang="zh-TW" sz="2800" dirty="0">
                    <a:latin typeface="Arial" panose="020B0604020202020204" pitchFamily="34" charset="0"/>
                    <a:cs typeface="Arial" panose="020B0604020202020204" pitchFamily="34" charset="0"/>
                  </a:rPr>
                  <a:t>, then </a:t>
                </a:r>
                <a14:m>
                  <m:oMath xmlns:m="http://schemas.openxmlformats.org/officeDocument/2006/math">
                    <m:r>
                      <a:rPr lang="en-US" altLang="zh-TW" sz="2800" i="1">
                        <a:latin typeface="Cambria Math" panose="02040503050406030204" pitchFamily="18" charset="0"/>
                      </a:rPr>
                      <m:t>𝑤</m:t>
                    </m:r>
                  </m:oMath>
                </a14:m>
                <a:r>
                  <a:rPr lang="en-US" altLang="zh-TW" sz="2800" dirty="0">
                    <a:latin typeface="Arial" panose="020B0604020202020204" pitchFamily="34" charset="0"/>
                    <a:cs typeface="Arial" panose="020B0604020202020204" pitchFamily="34" charset="0"/>
                  </a:rPr>
                  <a:t> has </a:t>
                </a:r>
                <a14:m>
                  <m:oMath xmlns:m="http://schemas.openxmlformats.org/officeDocument/2006/math">
                    <m:r>
                      <a:rPr lang="en-US" altLang="zh-TW" sz="2800" i="1">
                        <a:latin typeface="Cambria Math" panose="02040503050406030204" pitchFamily="18" charset="0"/>
                      </a:rPr>
                      <m:t>𝑥</m:t>
                    </m:r>
                  </m:oMath>
                </a14:m>
                <a:r>
                  <a:rPr lang="en-US" altLang="zh-TW" sz="2800" dirty="0">
                    <a:latin typeface="Arial" panose="020B0604020202020204" pitchFamily="34" charset="0"/>
                    <a:cs typeface="Arial" panose="020B0604020202020204" pitchFamily="34" charset="0"/>
                  </a:rPr>
                  <a:t> as a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proper prefix and </a:t>
                </a:r>
                <a14:m>
                  <m:oMath xmlns:m="http://schemas.openxmlformats.org/officeDocument/2006/math">
                    <m:r>
                      <a:rPr lang="en-US" altLang="zh-TW" sz="2800" i="1">
                        <a:latin typeface="Cambria Math" panose="02040503050406030204" pitchFamily="18" charset="0"/>
                      </a:rPr>
                      <m:t>𝑦</m:t>
                    </m:r>
                  </m:oMath>
                </a14:m>
                <a:r>
                  <a:rPr lang="en-US" altLang="zh-TW" sz="2800" dirty="0">
                    <a:latin typeface="Arial" panose="020B0604020202020204" pitchFamily="34" charset="0"/>
                    <a:cs typeface="Arial" panose="020B0604020202020204" pitchFamily="34" charset="0"/>
                  </a:rPr>
                  <a:t> as a proper suffix. In all, </a:t>
                </a:r>
                <a14:m>
                  <m:oMath xmlns:m="http://schemas.openxmlformats.org/officeDocument/2006/math">
                    <m:r>
                      <a:rPr lang="en-US" altLang="zh-TW" sz="2800" i="1">
                        <a:latin typeface="Cambria Math" panose="02040503050406030204" pitchFamily="18" charset="0"/>
                      </a:rPr>
                      <m:t>𝑤</m:t>
                    </m:r>
                  </m:oMath>
                </a14:m>
                <a:r>
                  <a:rPr lang="en-US" altLang="zh-TW" sz="2800" dirty="0">
                    <a:latin typeface="Arial" panose="020B0604020202020204" pitchFamily="34" charset="0"/>
                    <a:cs typeface="Arial" panose="020B0604020202020204" pitchFamily="34" charset="0"/>
                  </a:rPr>
                  <a:t> has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nine proper prefixes and nine proper</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suffixes because </a:t>
                </a:r>
              </a:p>
              <a:p>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i="1" dirty="0">
                        <a:latin typeface="Cambria Math" panose="02040503050406030204" pitchFamily="18" charset="0"/>
                      </a:rPr>
                      <m:t>𝜆</m:t>
                    </m:r>
                  </m:oMath>
                </a14:m>
                <a:r>
                  <a:rPr lang="en-US" altLang="zh-TW" sz="2800" dirty="0">
                    <a:latin typeface="Arial" panose="020B0604020202020204" pitchFamily="34" charset="0"/>
                    <a:cs typeface="Arial" panose="020B0604020202020204" pitchFamily="34" charset="0"/>
                  </a:rPr>
                  <a:t> is both a proper prefix and a proper suffix for every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string in </a:t>
                </a:r>
                <a14:m>
                  <m:oMath xmlns:m="http://schemas.openxmlformats.org/officeDocument/2006/math">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𝛴</m:t>
                        </m:r>
                      </m:e>
                      <m:sup>
                        <m:r>
                          <a:rPr lang="en-US" altLang="zh-TW" sz="2800" i="1">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Here </a:t>
                </a:r>
                <a14:m>
                  <m:oMath xmlns:m="http://schemas.openxmlformats.org/officeDocument/2006/math">
                    <m:r>
                      <a:rPr lang="en-US" altLang="zh-TW" sz="2800" i="1">
                        <a:latin typeface="Cambria Math" panose="02040503050406030204" pitchFamily="18" charset="0"/>
                      </a:rPr>
                      <m:t>𝑥𝑦</m:t>
                    </m:r>
                  </m:oMath>
                </a14:m>
                <a:r>
                  <a:rPr lang="en-US" altLang="zh-TW" sz="2800" dirty="0">
                    <a:latin typeface="Arial" panose="020B0604020202020204" pitchFamily="34" charset="0"/>
                    <a:cs typeface="Arial" panose="020B0604020202020204" pitchFamily="34" charset="0"/>
                  </a:rPr>
                  <a:t> is both a prefix and a suffix, but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in neither</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case is it proper.</a:t>
                </a:r>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1401D8B3-538D-465B-8205-37CF9AD6E8CB}"/>
                  </a:ext>
                </a:extLst>
              </p:cNvPr>
              <p:cNvSpPr txBox="1">
                <a:spLocks noRot="1" noChangeAspect="1" noMove="1" noResize="1" noEditPoints="1" noAdjustHandles="1" noChangeArrowheads="1" noChangeShapeType="1" noTextEdit="1"/>
              </p:cNvSpPr>
              <p:nvPr/>
            </p:nvSpPr>
            <p:spPr>
              <a:xfrm>
                <a:off x="0" y="2176416"/>
                <a:ext cx="9144000" cy="3108543"/>
              </a:xfrm>
              <a:prstGeom prst="rect">
                <a:avLst/>
              </a:prstGeom>
              <a:blipFill>
                <a:blip r:embed="rId2"/>
                <a:stretch>
                  <a:fillRect t="-1961" r="-1600" b="-4510"/>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C8DE5EC2-3D9E-448B-9CC5-748FF9D53855}"/>
              </a:ext>
            </a:extLst>
          </p:cNvPr>
          <p:cNvSpPr txBox="1"/>
          <p:nvPr/>
        </p:nvSpPr>
        <p:spPr>
          <a:xfrm>
            <a:off x="821568" y="775145"/>
            <a:ext cx="7500863"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Strings(20/27)</a:t>
            </a:r>
            <a:endParaRPr lang="zh-TW" altLang="en-US" sz="2800" b="1" dirty="0"/>
          </a:p>
        </p:txBody>
      </p:sp>
      <p:sp>
        <p:nvSpPr>
          <p:cNvPr id="2" name="投影片編號版面配置區 1">
            <a:extLst>
              <a:ext uri="{FF2B5EF4-FFF2-40B4-BE49-F238E27FC236}">
                <a16:creationId xmlns:a16="http://schemas.microsoft.com/office/drawing/2014/main" id="{902E8C40-90AB-4D02-6D2D-5880764BD7DE}"/>
              </a:ext>
            </a:extLst>
          </p:cNvPr>
          <p:cNvSpPr>
            <a:spLocks noGrp="1"/>
          </p:cNvSpPr>
          <p:nvPr>
            <p:ph type="sldNum" sz="quarter" idx="12"/>
          </p:nvPr>
        </p:nvSpPr>
        <p:spPr/>
        <p:txBody>
          <a:bodyPr/>
          <a:lstStyle/>
          <a:p>
            <a:fld id="{8969FEAA-3FF6-4B35-8226-FC4E717EF91A}" type="slidenum">
              <a:rPr lang="zh-TW" altLang="en-US" smtClean="0"/>
              <a:t>21</a:t>
            </a:fld>
            <a:endParaRPr lang="zh-TW" altLang="en-US" dirty="0"/>
          </a:p>
        </p:txBody>
      </p:sp>
    </p:spTree>
    <p:extLst>
      <p:ext uri="{BB962C8B-B14F-4D97-AF65-F5344CB8AC3E}">
        <p14:creationId xmlns:p14="http://schemas.microsoft.com/office/powerpoint/2010/main" val="60153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B386FD4-7D4D-441D-98D7-A8B0B25F41F2}"/>
                  </a:ext>
                </a:extLst>
              </p:cNvPr>
              <p:cNvSpPr txBox="1"/>
              <p:nvPr/>
            </p:nvSpPr>
            <p:spPr>
              <a:xfrm>
                <a:off x="0" y="2226568"/>
                <a:ext cx="9204821" cy="2246769"/>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Example 6.6:</a:t>
                </a:r>
                <a:endParaRPr lang="en-US" altLang="zh-TW" sz="2800" dirty="0">
                  <a:latin typeface="Arial" panose="020B0604020202020204" pitchFamily="34" charset="0"/>
                  <a:cs typeface="Arial" panose="020B0604020202020204" pitchFamily="34" charset="0"/>
                </a:endParaRPr>
              </a:p>
              <a:p>
                <a:r>
                  <a:rPr lang="en-US" altLang="zh-TW" sz="2800" dirty="0">
                    <a:latin typeface="Arial" panose="020B0604020202020204" pitchFamily="34" charset="0"/>
                    <a:cs typeface="Arial" panose="020B0604020202020204" pitchFamily="34" charset="0"/>
                  </a:rPr>
                  <a:t>    For a given alphabet </a:t>
                </a:r>
                <a14:m>
                  <m:oMath xmlns:m="http://schemas.openxmlformats.org/officeDocument/2006/math">
                    <m:r>
                      <a:rPr lang="en-US" altLang="zh-TW" sz="2800" i="1">
                        <a:latin typeface="Cambria Math" panose="02040503050406030204" pitchFamily="18" charset="0"/>
                        <a:ea typeface="Cambria Math" panose="02040503050406030204" pitchFamily="18" charset="0"/>
                      </a:rPr>
                      <m:t>𝛴</m:t>
                    </m:r>
                  </m:oMath>
                </a14:m>
                <a:r>
                  <a:rPr lang="en-US" altLang="zh-TW" sz="2800" dirty="0">
                    <a:latin typeface="Arial" panose="020B0604020202020204" pitchFamily="34" charset="0"/>
                    <a:cs typeface="Arial" panose="020B0604020202020204" pitchFamily="34" charset="0"/>
                  </a:rPr>
                  <a:t>, let </a:t>
                </a:r>
                <a14:m>
                  <m:oMath xmlns:m="http://schemas.openxmlformats.org/officeDocument/2006/math">
                    <m:r>
                      <a:rPr lang="en-US" altLang="zh-TW" sz="2800" i="1">
                        <a:latin typeface="Cambria Math" panose="02040503050406030204" pitchFamily="18" charset="0"/>
                      </a:rPr>
                      <m:t>𝑤</m:t>
                    </m:r>
                    <m:r>
                      <a:rPr lang="en-US" altLang="zh-TW" sz="2800" i="1">
                        <a:latin typeface="Cambria Math" panose="02040503050406030204" pitchFamily="18" charset="0"/>
                      </a:rPr>
                      <m:t>, </m:t>
                    </m:r>
                    <m:r>
                      <a:rPr lang="en-US" altLang="zh-TW" sz="2800" i="1">
                        <a:latin typeface="Cambria Math" panose="02040503050406030204" pitchFamily="18" charset="0"/>
                      </a:rPr>
                      <m:t>𝑎</m:t>
                    </m:r>
                    <m:r>
                      <a:rPr lang="en-US" altLang="zh-TW" sz="2800" i="1">
                        <a:latin typeface="Cambria Math" panose="02040503050406030204" pitchFamily="18" charset="0"/>
                      </a:rPr>
                      <m:t>, </m:t>
                    </m:r>
                    <m:r>
                      <a:rPr lang="en-US" altLang="zh-TW" sz="2800" i="1">
                        <a:latin typeface="Cambria Math" panose="02040503050406030204" pitchFamily="18" charset="0"/>
                      </a:rPr>
                      <m:t>𝑏</m:t>
                    </m:r>
                    <m:r>
                      <a:rPr lang="en-US" altLang="zh-TW" sz="2800" i="1">
                        <a:latin typeface="Cambria Math" panose="02040503050406030204" pitchFamily="18" charset="0"/>
                      </a:rPr>
                      <m:t>, </m:t>
                    </m:r>
                    <m:r>
                      <a:rPr lang="en-US" altLang="zh-TW" sz="2800" i="1">
                        <a:latin typeface="Cambria Math" panose="02040503050406030204" pitchFamily="18" charset="0"/>
                      </a:rPr>
                      <m:t>𝑐</m:t>
                    </m:r>
                    <m:r>
                      <a:rPr lang="en-US" altLang="zh-TW" sz="2800" i="1">
                        <a:latin typeface="Cambria Math" panose="02040503050406030204" pitchFamily="18" charset="0"/>
                      </a:rPr>
                      <m:t>, </m:t>
                    </m:r>
                    <m:r>
                      <a:rPr lang="en-US" altLang="zh-TW" sz="2800" i="1">
                        <a:latin typeface="Cambria Math" panose="02040503050406030204" pitchFamily="18" charset="0"/>
                      </a:rPr>
                      <m:t>𝑑</m:t>
                    </m:r>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𝛴</m:t>
                        </m:r>
                      </m:e>
                      <m:sup>
                        <m:r>
                          <a:rPr lang="en-US" altLang="zh-TW" sz="2800" i="1">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If </a:t>
                </a:r>
                <a14:m>
                  <m:oMath xmlns:m="http://schemas.openxmlformats.org/officeDocument/2006/math">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𝑎𝑏</m:t>
                    </m:r>
                    <m:r>
                      <a:rPr lang="en-US" altLang="zh-TW" sz="2800" i="1">
                        <a:latin typeface="Cambria Math" panose="02040503050406030204" pitchFamily="18" charset="0"/>
                      </a:rPr>
                      <m:t>=</m:t>
                    </m:r>
                    <m:r>
                      <a:rPr lang="en-US" altLang="zh-TW" sz="2800" i="1">
                        <a:latin typeface="Cambria Math" panose="02040503050406030204" pitchFamily="18" charset="0"/>
                      </a:rPr>
                      <m:t>𝑐𝑑</m:t>
                    </m:r>
                  </m:oMath>
                </a14:m>
                <a:r>
                  <a:rPr lang="en-US" altLang="zh-TW" sz="2800" dirty="0">
                    <a:latin typeface="Arial" panose="020B0604020202020204" pitchFamily="34" charset="0"/>
                    <a:cs typeface="Arial" panose="020B0604020202020204" pitchFamily="34" charset="0"/>
                  </a:rPr>
                  <a:t>, then</a:t>
                </a:r>
              </a:p>
              <a:p>
                <a:r>
                  <a:rPr lang="en-US" altLang="zh-TW" sz="2800" dirty="0">
                    <a:latin typeface="Arial" panose="020B0604020202020204" pitchFamily="34" charset="0"/>
                    <a:cs typeface="Arial" panose="020B0604020202020204" pitchFamily="34" charset="0"/>
                  </a:rPr>
                  <a:t>    1) </a:t>
                </a:r>
                <a14:m>
                  <m:oMath xmlns:m="http://schemas.openxmlformats.org/officeDocument/2006/math">
                    <m:r>
                      <a:rPr lang="en-US" altLang="zh-TW" sz="2800" i="1">
                        <a:latin typeface="Cambria Math" panose="02040503050406030204" pitchFamily="18" charset="0"/>
                      </a:rPr>
                      <m:t>𝑎</m:t>
                    </m:r>
                  </m:oMath>
                </a14:m>
                <a:r>
                  <a:rPr lang="en-US" altLang="zh-TW" sz="2800" dirty="0">
                    <a:latin typeface="Arial" panose="020B0604020202020204" pitchFamily="34" charset="0"/>
                    <a:cs typeface="Arial" panose="020B0604020202020204" pitchFamily="34" charset="0"/>
                  </a:rPr>
                  <a:t> is a prefix of </a:t>
                </a:r>
                <a14:m>
                  <m:oMath xmlns:m="http://schemas.openxmlformats.org/officeDocument/2006/math">
                    <m:r>
                      <a:rPr lang="en-US" altLang="zh-TW" sz="2800" i="1">
                        <a:latin typeface="Cambria Math" panose="02040503050406030204" pitchFamily="18" charset="0"/>
                      </a:rPr>
                      <m:t>𝑐</m:t>
                    </m:r>
                  </m:oMath>
                </a14:m>
                <a:r>
                  <a:rPr lang="en-US" altLang="zh-TW" sz="2800" dirty="0">
                    <a:latin typeface="Arial" panose="020B0604020202020204" pitchFamily="34" charset="0"/>
                    <a:cs typeface="Arial" panose="020B0604020202020204" pitchFamily="34" charset="0"/>
                  </a:rPr>
                  <a:t>, or </a:t>
                </a:r>
                <a14:m>
                  <m:oMath xmlns:m="http://schemas.openxmlformats.org/officeDocument/2006/math">
                    <m:r>
                      <a:rPr lang="en-US" altLang="zh-TW" sz="2800" i="1">
                        <a:latin typeface="Cambria Math" panose="02040503050406030204" pitchFamily="18" charset="0"/>
                      </a:rPr>
                      <m:t>𝑐</m:t>
                    </m:r>
                  </m:oMath>
                </a14:m>
                <a:r>
                  <a:rPr lang="en-US" altLang="zh-TW" sz="2800" dirty="0">
                    <a:latin typeface="Arial" panose="020B0604020202020204" pitchFamily="34" charset="0"/>
                    <a:cs typeface="Arial" panose="020B0604020202020204" pitchFamily="34" charset="0"/>
                  </a:rPr>
                  <a:t> is a prefix of </a:t>
                </a:r>
                <a14:m>
                  <m:oMath xmlns:m="http://schemas.openxmlformats.org/officeDocument/2006/math">
                    <m:r>
                      <a:rPr lang="en-US" altLang="zh-TW" sz="2800" i="1">
                        <a:latin typeface="Cambria Math" panose="02040503050406030204" pitchFamily="18" charset="0"/>
                      </a:rPr>
                      <m:t>𝑎</m:t>
                    </m:r>
                  </m:oMath>
                </a14:m>
                <a:r>
                  <a:rPr lang="en-US" altLang="zh-TW" sz="2800" dirty="0">
                    <a:latin typeface="Arial" panose="020B0604020202020204" pitchFamily="34" charset="0"/>
                    <a:cs typeface="Arial" panose="020B0604020202020204" pitchFamily="34" charset="0"/>
                  </a:rPr>
                  <a:t>; and</a:t>
                </a:r>
              </a:p>
              <a:p>
                <a:r>
                  <a:rPr lang="en-US" altLang="zh-TW" sz="2800" dirty="0">
                    <a:latin typeface="Arial" panose="020B0604020202020204" pitchFamily="34" charset="0"/>
                    <a:cs typeface="Arial" panose="020B0604020202020204" pitchFamily="34" charset="0"/>
                  </a:rPr>
                  <a:t>    2) </a:t>
                </a:r>
                <a14:m>
                  <m:oMath xmlns:m="http://schemas.openxmlformats.org/officeDocument/2006/math">
                    <m:r>
                      <a:rPr lang="en-US" altLang="zh-TW" sz="2800" i="1">
                        <a:latin typeface="Cambria Math" panose="02040503050406030204" pitchFamily="18" charset="0"/>
                      </a:rPr>
                      <m:t>𝑏</m:t>
                    </m:r>
                  </m:oMath>
                </a14:m>
                <a:r>
                  <a:rPr lang="en-US" altLang="zh-TW" sz="2800" dirty="0">
                    <a:latin typeface="Arial" panose="020B0604020202020204" pitchFamily="34" charset="0"/>
                    <a:cs typeface="Arial" panose="020B0604020202020204" pitchFamily="34" charset="0"/>
                  </a:rPr>
                  <a:t> is a suffix of </a:t>
                </a:r>
                <a14:m>
                  <m:oMath xmlns:m="http://schemas.openxmlformats.org/officeDocument/2006/math">
                    <m:r>
                      <a:rPr lang="en-US" altLang="zh-TW" sz="2800" i="1">
                        <a:latin typeface="Cambria Math" panose="02040503050406030204" pitchFamily="18" charset="0"/>
                      </a:rPr>
                      <m:t>𝑑</m:t>
                    </m:r>
                  </m:oMath>
                </a14:m>
                <a:r>
                  <a:rPr lang="en-US" altLang="zh-TW" sz="2800" dirty="0">
                    <a:latin typeface="Arial" panose="020B0604020202020204" pitchFamily="34" charset="0"/>
                    <a:cs typeface="Arial" panose="020B0604020202020204" pitchFamily="34" charset="0"/>
                  </a:rPr>
                  <a:t>, or </a:t>
                </a:r>
                <a14:m>
                  <m:oMath xmlns:m="http://schemas.openxmlformats.org/officeDocument/2006/math">
                    <m:r>
                      <a:rPr lang="en-US" altLang="zh-TW" sz="2800" i="1">
                        <a:latin typeface="Cambria Math" panose="02040503050406030204" pitchFamily="18" charset="0"/>
                      </a:rPr>
                      <m:t>𝑑</m:t>
                    </m:r>
                  </m:oMath>
                </a14:m>
                <a:r>
                  <a:rPr lang="en-US" altLang="zh-TW" sz="2800" dirty="0">
                    <a:latin typeface="Arial" panose="020B0604020202020204" pitchFamily="34" charset="0"/>
                    <a:cs typeface="Arial" panose="020B0604020202020204" pitchFamily="34" charset="0"/>
                  </a:rPr>
                  <a:t> is a suffix of </a:t>
                </a:r>
                <a14:m>
                  <m:oMath xmlns:m="http://schemas.openxmlformats.org/officeDocument/2006/math">
                    <m:r>
                      <a:rPr lang="en-US" altLang="zh-TW" sz="2800" i="1">
                        <a:latin typeface="Cambria Math" panose="02040503050406030204" pitchFamily="18" charset="0"/>
                      </a:rPr>
                      <m:t>𝑏</m:t>
                    </m:r>
                  </m:oMath>
                </a14:m>
                <a:r>
                  <a:rPr lang="en-US" altLang="zh-TW" sz="2800" dirty="0">
                    <a:latin typeface="Arial" panose="020B0604020202020204" pitchFamily="34" charset="0"/>
                    <a:cs typeface="Arial" panose="020B0604020202020204" pitchFamily="34" charset="0"/>
                  </a:rPr>
                  <a:t>.</a:t>
                </a:r>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DB386FD4-7D4D-441D-98D7-A8B0B25F41F2}"/>
                  </a:ext>
                </a:extLst>
              </p:cNvPr>
              <p:cNvSpPr txBox="1">
                <a:spLocks noRot="1" noChangeAspect="1" noMove="1" noResize="1" noEditPoints="1" noAdjustHandles="1" noChangeArrowheads="1" noChangeShapeType="1" noTextEdit="1"/>
              </p:cNvSpPr>
              <p:nvPr/>
            </p:nvSpPr>
            <p:spPr>
              <a:xfrm>
                <a:off x="0" y="2226568"/>
                <a:ext cx="9204821" cy="2246769"/>
              </a:xfrm>
              <a:prstGeom prst="rect">
                <a:avLst/>
              </a:prstGeom>
              <a:blipFill>
                <a:blip r:embed="rId2"/>
                <a:stretch>
                  <a:fillRect t="-2710" b="-6504"/>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8014DE46-BC6C-493E-8CDC-F1E671AABEF8}"/>
              </a:ext>
            </a:extLst>
          </p:cNvPr>
          <p:cNvSpPr txBox="1"/>
          <p:nvPr/>
        </p:nvSpPr>
        <p:spPr>
          <a:xfrm>
            <a:off x="756870" y="757893"/>
            <a:ext cx="7630259"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Strings(21/27)</a:t>
            </a:r>
            <a:endParaRPr lang="zh-TW" altLang="en-US" sz="2800" b="1" dirty="0"/>
          </a:p>
        </p:txBody>
      </p:sp>
      <p:sp>
        <p:nvSpPr>
          <p:cNvPr id="2" name="投影片編號版面配置區 1">
            <a:extLst>
              <a:ext uri="{FF2B5EF4-FFF2-40B4-BE49-F238E27FC236}">
                <a16:creationId xmlns:a16="http://schemas.microsoft.com/office/drawing/2014/main" id="{882CF2DE-26E6-FF3D-4399-3821003C98A7}"/>
              </a:ext>
            </a:extLst>
          </p:cNvPr>
          <p:cNvSpPr>
            <a:spLocks noGrp="1"/>
          </p:cNvSpPr>
          <p:nvPr>
            <p:ph type="sldNum" sz="quarter" idx="12"/>
          </p:nvPr>
        </p:nvSpPr>
        <p:spPr/>
        <p:txBody>
          <a:bodyPr/>
          <a:lstStyle/>
          <a:p>
            <a:fld id="{8969FEAA-3FF6-4B35-8226-FC4E717EF91A}" type="slidenum">
              <a:rPr lang="zh-TW" altLang="en-US" smtClean="0"/>
              <a:t>22</a:t>
            </a:fld>
            <a:endParaRPr lang="zh-TW" altLang="en-US" dirty="0"/>
          </a:p>
        </p:txBody>
      </p:sp>
    </p:spTree>
    <p:extLst>
      <p:ext uri="{BB962C8B-B14F-4D97-AF65-F5344CB8AC3E}">
        <p14:creationId xmlns:p14="http://schemas.microsoft.com/office/powerpoint/2010/main" val="945431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CC350336-F835-4A33-A89D-7010B3F816FE}"/>
                  </a:ext>
                </a:extLst>
              </p:cNvPr>
              <p:cNvSpPr txBox="1"/>
              <p:nvPr/>
            </p:nvSpPr>
            <p:spPr>
              <a:xfrm>
                <a:off x="0" y="2038563"/>
                <a:ext cx="9144000" cy="2246769"/>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6.9:</a:t>
                </a:r>
              </a:p>
              <a:p>
                <a:r>
                  <a:rPr lang="en-US" altLang="zh-TW" sz="2800" dirty="0">
                    <a:latin typeface="Arial" panose="020B0604020202020204" pitchFamily="34" charset="0"/>
                    <a:cs typeface="Arial" panose="020B0604020202020204" pitchFamily="34" charset="0"/>
                  </a:rPr>
                  <a:t>    If </a:t>
                </a:r>
                <a14:m>
                  <m:oMath xmlns:m="http://schemas.openxmlformats.org/officeDocument/2006/math">
                    <m:r>
                      <a:rPr lang="en-US" altLang="zh-TW" sz="2800" i="1">
                        <a:latin typeface="Cambria Math" panose="02040503050406030204" pitchFamily="18" charset="0"/>
                      </a:rPr>
                      <m:t>𝑥</m:t>
                    </m:r>
                    <m:r>
                      <a:rPr lang="en-US" altLang="zh-TW" sz="2800" i="1">
                        <a:latin typeface="Cambria Math" panose="02040503050406030204" pitchFamily="18" charset="0"/>
                      </a:rPr>
                      <m:t>, </m:t>
                    </m:r>
                    <m:r>
                      <a:rPr lang="en-US" altLang="zh-TW" sz="2800" i="1">
                        <a:latin typeface="Cambria Math" panose="02040503050406030204" pitchFamily="18" charset="0"/>
                      </a:rPr>
                      <m:t>𝑦</m:t>
                    </m:r>
                    <m:r>
                      <a:rPr lang="en-US" altLang="zh-TW" sz="2800" i="1">
                        <a:latin typeface="Cambria Math" panose="02040503050406030204" pitchFamily="18" charset="0"/>
                      </a:rPr>
                      <m:t>, </m:t>
                    </m:r>
                    <m:r>
                      <a:rPr lang="en-US" altLang="zh-TW" sz="2800" i="1">
                        <a:latin typeface="Cambria Math" panose="02040503050406030204" pitchFamily="18" charset="0"/>
                      </a:rPr>
                      <m:t>𝑧</m:t>
                    </m:r>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𝛴</m:t>
                        </m:r>
                      </m:e>
                      <m:sup>
                        <m:r>
                          <a:rPr lang="en-US" altLang="zh-TW" sz="2800" i="1">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𝑥𝑦𝑧</m:t>
                    </m:r>
                  </m:oMath>
                </a14:m>
                <a:r>
                  <a:rPr lang="en-US" altLang="zh-TW" sz="2800" dirty="0">
                    <a:latin typeface="Arial" panose="020B0604020202020204" pitchFamily="34" charset="0"/>
                    <a:cs typeface="Arial" panose="020B0604020202020204" pitchFamily="34" charset="0"/>
                  </a:rPr>
                  <a:t>, then </a:t>
                </a:r>
                <a14:m>
                  <m:oMath xmlns:m="http://schemas.openxmlformats.org/officeDocument/2006/math">
                    <m:r>
                      <a:rPr lang="en-US" altLang="zh-TW" sz="2800" i="1">
                        <a:latin typeface="Cambria Math" panose="02040503050406030204" pitchFamily="18" charset="0"/>
                      </a:rPr>
                      <m:t>𝑦</m:t>
                    </m:r>
                  </m:oMath>
                </a14:m>
                <a:r>
                  <a:rPr lang="en-US" altLang="zh-TW" sz="2800" dirty="0">
                    <a:latin typeface="Arial" panose="020B0604020202020204" pitchFamily="34" charset="0"/>
                    <a:cs typeface="Arial" panose="020B0604020202020204" pitchFamily="34" charset="0"/>
                  </a:rPr>
                  <a:t> is called a </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t>     </a:t>
                </a:r>
                <a14:m>
                  <m:oMath xmlns:m="http://schemas.openxmlformats.org/officeDocument/2006/math">
                    <m:r>
                      <a:rPr lang="en-US" altLang="zh-TW" sz="2800" i="1">
                        <a:latin typeface="Cambria Math" panose="02040503050406030204" pitchFamily="18" charset="0"/>
                      </a:rPr>
                      <m:t>𝑠𝑢𝑏𝑠𝑡𝑟𝑖𝑛𝑔</m:t>
                    </m:r>
                  </m:oMath>
                </a14:m>
                <a:r>
                  <a:rPr lang="en-US" altLang="zh-TW" sz="2800" dirty="0">
                    <a:latin typeface="Arial" panose="020B0604020202020204" pitchFamily="34" charset="0"/>
                    <a:cs typeface="Arial" panose="020B0604020202020204" pitchFamily="34" charset="0"/>
                  </a:rPr>
                  <a:t> of </a:t>
                </a:r>
                <a14:m>
                  <m:oMath xmlns:m="http://schemas.openxmlformats.org/officeDocument/2006/math">
                    <m:r>
                      <a:rPr lang="en-US" altLang="zh-TW" sz="2800" i="1">
                        <a:latin typeface="Cambria Math" panose="02040503050406030204" pitchFamily="18" charset="0"/>
                      </a:rPr>
                      <m:t>𝑤</m:t>
                    </m:r>
                  </m:oMath>
                </a14:m>
                <a:r>
                  <a:rPr lang="en-US" altLang="zh-TW" sz="2800" dirty="0">
                    <a:latin typeface="Arial" panose="020B0604020202020204" pitchFamily="34" charset="0"/>
                    <a:cs typeface="Arial" panose="020B0604020202020204" pitchFamily="34" charset="0"/>
                  </a:rPr>
                  <a:t>. When at</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least one of </a:t>
                </a:r>
                <a14:m>
                  <m:oMath xmlns:m="http://schemas.openxmlformats.org/officeDocument/2006/math">
                    <m:r>
                      <a:rPr lang="en-US" altLang="zh-TW" sz="2800" i="1">
                        <a:latin typeface="Cambria Math" panose="02040503050406030204" pitchFamily="18" charset="0"/>
                      </a:rPr>
                      <m:t>𝑥</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𝑧</m:t>
                    </m:r>
                  </m:oMath>
                </a14:m>
                <a:r>
                  <a:rPr lang="en-US" altLang="zh-TW" sz="2800" dirty="0">
                    <a:latin typeface="Arial" panose="020B0604020202020204" pitchFamily="34" charset="0"/>
                    <a:cs typeface="Arial" panose="020B0604020202020204" pitchFamily="34" charset="0"/>
                  </a:rPr>
                  <a:t> is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different from </a:t>
                </a:r>
                <a14:m>
                  <m:oMath xmlns:m="http://schemas.openxmlformats.org/officeDocument/2006/math">
                    <m:r>
                      <a:rPr lang="en-US" altLang="zh-TW" sz="2800" i="1">
                        <a:latin typeface="Cambria Math" panose="02040503050406030204" pitchFamily="18" charset="0"/>
                      </a:rPr>
                      <m:t>𝜆</m:t>
                    </m:r>
                    <m:r>
                      <a:rPr lang="en-US" altLang="zh-TW" sz="2800" i="1">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(so that </a:t>
                </a:r>
                <a14:m>
                  <m:oMath xmlns:m="http://schemas.openxmlformats.org/officeDocument/2006/math">
                    <m:r>
                      <a:rPr lang="en-US" altLang="zh-TW" sz="2800" i="1">
                        <a:latin typeface="Cambria Math" panose="02040503050406030204" pitchFamily="18" charset="0"/>
                      </a:rPr>
                      <m:t>𝑦</m:t>
                    </m:r>
                  </m:oMath>
                </a14:m>
                <a:r>
                  <a:rPr lang="en-US" altLang="zh-TW" sz="2800" dirty="0">
                    <a:latin typeface="Arial" panose="020B0604020202020204" pitchFamily="34" charset="0"/>
                    <a:cs typeface="Arial" panose="020B0604020202020204" pitchFamily="34" charset="0"/>
                  </a:rPr>
                  <a:t> is different from </a:t>
                </a:r>
                <a14:m>
                  <m:oMath xmlns:m="http://schemas.openxmlformats.org/officeDocument/2006/math">
                    <m:r>
                      <a:rPr lang="en-US" altLang="zh-TW" sz="2800" i="1">
                        <a:latin typeface="Cambria Math" panose="02040503050406030204" pitchFamily="18" charset="0"/>
                      </a:rPr>
                      <m:t>𝑤</m:t>
                    </m:r>
                  </m:oMath>
                </a14:m>
                <a:r>
                  <a:rPr lang="en-US" altLang="zh-TW" sz="2800" dirty="0">
                    <a:latin typeface="Arial" panose="020B0604020202020204" pitchFamily="34" charset="0"/>
                    <a:cs typeface="Arial" panose="020B0604020202020204" pitchFamily="34" charset="0"/>
                  </a:rPr>
                  <a:t>), we call </a:t>
                </a:r>
              </a:p>
              <a:p>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𝑦</m:t>
                    </m:r>
                  </m:oMath>
                </a14:m>
                <a:r>
                  <a:rPr lang="en-US" altLang="zh-TW" sz="2800" dirty="0">
                    <a:latin typeface="Arial" panose="020B0604020202020204" pitchFamily="34" charset="0"/>
                    <a:cs typeface="Arial" panose="020B0604020202020204" pitchFamily="34" charset="0"/>
                  </a:rPr>
                  <a:t> a </a:t>
                </a:r>
                <a14:m>
                  <m:oMath xmlns:m="http://schemas.openxmlformats.org/officeDocument/2006/math">
                    <m:r>
                      <a:rPr lang="en-US" altLang="zh-TW" sz="2800" i="1" dirty="0">
                        <a:latin typeface="Cambria Math" panose="02040503050406030204" pitchFamily="18" charset="0"/>
                        <a:cs typeface="Arial" panose="020B0604020202020204" pitchFamily="34" charset="0"/>
                      </a:rPr>
                      <m:t>𝑝𝑟𝑜𝑝𝑒𝑟</m:t>
                    </m:r>
                    <m:r>
                      <a:rPr lang="en-US" altLang="zh-TW" sz="2800" i="1" dirty="0">
                        <a:latin typeface="Cambria Math" panose="02040503050406030204" pitchFamily="18" charset="0"/>
                        <a:cs typeface="Arial" panose="020B0604020202020204" pitchFamily="34" charset="0"/>
                      </a:rPr>
                      <m:t> </m:t>
                    </m:r>
                    <m:r>
                      <a:rPr lang="en-US" altLang="zh-TW" sz="2800" i="1" dirty="0">
                        <a:latin typeface="Cambria Math" panose="02040503050406030204" pitchFamily="18" charset="0"/>
                        <a:cs typeface="Arial" panose="020B0604020202020204" pitchFamily="34" charset="0"/>
                      </a:rPr>
                      <m:t>𝑠𝑢𝑏𝑠𝑡𝑟𝑖𝑛𝑔</m:t>
                    </m:r>
                  </m:oMath>
                </a14:m>
                <a:r>
                  <a:rPr lang="en-US" altLang="zh-TW" sz="2800" dirty="0">
                    <a:latin typeface="Arial" panose="020B0604020202020204" pitchFamily="34" charset="0"/>
                    <a:cs typeface="Arial" panose="020B0604020202020204" pitchFamily="34" charset="0"/>
                  </a:rPr>
                  <a:t>.</a:t>
                </a:r>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CC350336-F835-4A33-A89D-7010B3F816FE}"/>
                  </a:ext>
                </a:extLst>
              </p:cNvPr>
              <p:cNvSpPr txBox="1">
                <a:spLocks noRot="1" noChangeAspect="1" noMove="1" noResize="1" noEditPoints="1" noAdjustHandles="1" noChangeArrowheads="1" noChangeShapeType="1" noTextEdit="1"/>
              </p:cNvSpPr>
              <p:nvPr/>
            </p:nvSpPr>
            <p:spPr>
              <a:xfrm>
                <a:off x="0" y="2038563"/>
                <a:ext cx="9144000" cy="2246769"/>
              </a:xfrm>
              <a:prstGeom prst="rect">
                <a:avLst/>
              </a:prstGeom>
              <a:blipFill>
                <a:blip r:embed="rId2"/>
                <a:stretch>
                  <a:fillRect t="-2710" b="-6504"/>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5D04E43E-130E-4B77-A323-A95F78B5EDB1}"/>
              </a:ext>
            </a:extLst>
          </p:cNvPr>
          <p:cNvSpPr txBox="1"/>
          <p:nvPr/>
        </p:nvSpPr>
        <p:spPr>
          <a:xfrm>
            <a:off x="834508" y="757893"/>
            <a:ext cx="7474984"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Strings(22/27)</a:t>
            </a:r>
            <a:endParaRPr lang="zh-TW" altLang="en-US" sz="2800" b="1" dirty="0"/>
          </a:p>
        </p:txBody>
      </p:sp>
      <p:sp>
        <p:nvSpPr>
          <p:cNvPr id="2" name="投影片編號版面配置區 1">
            <a:extLst>
              <a:ext uri="{FF2B5EF4-FFF2-40B4-BE49-F238E27FC236}">
                <a16:creationId xmlns:a16="http://schemas.microsoft.com/office/drawing/2014/main" id="{196957DF-5210-91BC-EC48-1A9600D05273}"/>
              </a:ext>
            </a:extLst>
          </p:cNvPr>
          <p:cNvSpPr>
            <a:spLocks noGrp="1"/>
          </p:cNvSpPr>
          <p:nvPr>
            <p:ph type="sldNum" sz="quarter" idx="12"/>
          </p:nvPr>
        </p:nvSpPr>
        <p:spPr/>
        <p:txBody>
          <a:bodyPr/>
          <a:lstStyle/>
          <a:p>
            <a:fld id="{8969FEAA-3FF6-4B35-8226-FC4E717EF91A}" type="slidenum">
              <a:rPr lang="zh-TW" altLang="en-US" smtClean="0"/>
              <a:t>23</a:t>
            </a:fld>
            <a:endParaRPr lang="zh-TW" altLang="en-US" dirty="0"/>
          </a:p>
        </p:txBody>
      </p:sp>
    </p:spTree>
    <p:extLst>
      <p:ext uri="{BB962C8B-B14F-4D97-AF65-F5344CB8AC3E}">
        <p14:creationId xmlns:p14="http://schemas.microsoft.com/office/powerpoint/2010/main" val="868286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D0ADB0F-BA96-44F2-B2F0-BED4351F8C48}"/>
              </a:ext>
            </a:extLst>
          </p:cNvPr>
          <p:cNvSpPr txBox="1"/>
          <p:nvPr/>
        </p:nvSpPr>
        <p:spPr>
          <a:xfrm>
            <a:off x="756871" y="792398"/>
            <a:ext cx="7630258"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Strings(23/27)</a:t>
            </a:r>
            <a:endParaRPr lang="zh-TW" altLang="en-US" sz="2800" b="1" dirty="0"/>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5F32677D-D3FD-49B7-BE46-84BEADD64B48}"/>
                  </a:ext>
                </a:extLst>
              </p:cNvPr>
              <p:cNvSpPr txBox="1"/>
              <p:nvPr/>
            </p:nvSpPr>
            <p:spPr>
              <a:xfrm>
                <a:off x="1" y="1819559"/>
                <a:ext cx="9143999" cy="4401205"/>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Example 6.7:</a:t>
                </a:r>
              </a:p>
              <a:p>
                <a:r>
                  <a:rPr lang="en-US" altLang="zh-TW" sz="2800" dirty="0">
                    <a:latin typeface="Arial" panose="020B0604020202020204" pitchFamily="34" charset="0"/>
                    <a:cs typeface="Arial" panose="020B0604020202020204" pitchFamily="34" charset="0"/>
                  </a:rPr>
                  <a:t>    For</a:t>
                </a:r>
                <a14:m>
                  <m:oMath xmlns:m="http://schemas.openxmlformats.org/officeDocument/2006/math">
                    <m:r>
                      <a:rPr lang="en-US" altLang="zh-TW" sz="2800">
                        <a:latin typeface="Cambria Math" panose="02040503050406030204" pitchFamily="18" charset="0"/>
                        <a:ea typeface="Cambria Math" panose="02040503050406030204" pitchFamily="18" charset="0"/>
                      </a:rPr>
                      <m:t> </m:t>
                    </m:r>
                    <m:r>
                      <a:rPr lang="en-US" altLang="zh-TW" sz="2800" i="1">
                        <a:latin typeface="Cambria Math" panose="02040503050406030204" pitchFamily="18" charset="0"/>
                        <a:ea typeface="Cambria Math" panose="02040503050406030204" pitchFamily="18" charset="0"/>
                      </a:rPr>
                      <m:t>𝛴</m:t>
                    </m:r>
                    <m:r>
                      <a:rPr lang="en-US" altLang="zh-TW" sz="2800" i="1">
                        <a:latin typeface="Cambria Math" panose="02040503050406030204" pitchFamily="18" charset="0"/>
                        <a:ea typeface="Cambria Math" panose="02040503050406030204" pitchFamily="18" charset="0"/>
                      </a:rPr>
                      <m:t>=</m:t>
                    </m:r>
                    <m:d>
                      <m:dPr>
                        <m:begChr m:val="{"/>
                        <m:endChr m:val="}"/>
                        <m:ctrlPr>
                          <a:rPr lang="en-US" altLang="zh-TW" sz="2800" i="1">
                            <a:latin typeface="Cambria Math" panose="02040503050406030204" pitchFamily="18" charset="0"/>
                            <a:ea typeface="Cambria Math" panose="02040503050406030204" pitchFamily="18" charset="0"/>
                          </a:rPr>
                        </m:ctrlPr>
                      </m:dPr>
                      <m:e>
                        <m:r>
                          <a:rPr lang="en-US" altLang="zh-TW" sz="2800" i="1">
                            <a:latin typeface="Cambria Math" panose="02040503050406030204" pitchFamily="18" charset="0"/>
                            <a:ea typeface="Cambria Math" panose="02040503050406030204" pitchFamily="18" charset="0"/>
                          </a:rPr>
                          <m:t>0,1</m:t>
                        </m:r>
                      </m:e>
                    </m:d>
                    <m:r>
                      <a:rPr lang="en-US" altLang="zh-TW" sz="2800" i="1">
                        <a:latin typeface="Cambria Math" panose="02040503050406030204" pitchFamily="18" charset="0"/>
                        <a:ea typeface="Cambria Math" panose="02040503050406030204" pitchFamily="18" charset="0"/>
                      </a:rPr>
                      <m:t>,</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let </a:t>
                </a:r>
                <a14:m>
                  <m:oMath xmlns:m="http://schemas.openxmlformats.org/officeDocument/2006/math">
                    <m:r>
                      <a:rPr lang="en-US" altLang="zh-TW" sz="2800" i="1">
                        <a:latin typeface="Cambria Math" panose="02040503050406030204" pitchFamily="18" charset="0"/>
                      </a:rPr>
                      <m:t>𝑤</m:t>
                    </m:r>
                    <m:r>
                      <a:rPr lang="en-US" altLang="zh-TW" sz="2800" i="1">
                        <a:latin typeface="Cambria Math" panose="02040503050406030204" pitchFamily="18" charset="0"/>
                      </a:rPr>
                      <m:t>=00101110∈</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𝛴</m:t>
                        </m:r>
                      </m:e>
                      <m:sup>
                        <m:r>
                          <a:rPr lang="en-US" altLang="zh-TW" sz="2800" i="1">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We find the</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following substrings in </a:t>
                </a:r>
                <a14:m>
                  <m:oMath xmlns:m="http://schemas.openxmlformats.org/officeDocument/2006/math">
                    <m:r>
                      <a:rPr lang="en-US" altLang="zh-TW" sz="2800" i="1">
                        <a:latin typeface="Cambria Math" panose="02040503050406030204" pitchFamily="18" charset="0"/>
                      </a:rPr>
                      <m:t>𝑤</m:t>
                    </m:r>
                    <m:r>
                      <a:rPr lang="en-US" altLang="zh-TW" sz="2800" i="1">
                        <a:latin typeface="Cambria Math" panose="02040503050406030204" pitchFamily="18" charset="0"/>
                      </a:rPr>
                      <m:t>:</m:t>
                    </m:r>
                  </m:oMath>
                </a14:m>
                <a:endParaRPr lang="en-US" altLang="zh-TW" sz="2800" dirty="0">
                  <a:latin typeface="Arial" panose="020B0604020202020204" pitchFamily="34" charset="0"/>
                  <a:cs typeface="Arial" panose="020B0604020202020204" pitchFamily="34" charset="0"/>
                </a:endParaRPr>
              </a:p>
              <a:p>
                <a:r>
                  <a:rPr lang="en-US" altLang="zh-TW" sz="2800" dirty="0">
                    <a:latin typeface="Arial" panose="020B0604020202020204" pitchFamily="34" charset="0"/>
                    <a:cs typeface="Arial" panose="020B0604020202020204" pitchFamily="34" charset="0"/>
                  </a:rPr>
                  <a:t>       1) 1011: This arises in only one way ----when </a:t>
                </a:r>
                <a:endParaRPr lang="en-US" altLang="zh-TW" sz="2800" i="1" dirty="0">
                  <a:latin typeface="Cambria Math" panose="02040503050406030204" pitchFamily="18" charset="0"/>
                </a:endParaRPr>
              </a:p>
              <a:p>
                <a:r>
                  <a:rPr lang="zh-TW" altLang="en-US" sz="2800" dirty="0"/>
                  <a:t>              </a:t>
                </a:r>
                <a14:m>
                  <m:oMath xmlns:m="http://schemas.openxmlformats.org/officeDocument/2006/math">
                    <m:r>
                      <a:rPr lang="en-US" altLang="zh-TW" sz="2800" i="1">
                        <a:latin typeface="Cambria Math" panose="02040503050406030204" pitchFamily="18" charset="0"/>
                      </a:rPr>
                      <m:t>𝑤</m:t>
                    </m:r>
                    <m:r>
                      <a:rPr lang="en-US" altLang="zh-TW" sz="2800" i="1" smtClean="0">
                        <a:latin typeface="Cambria Math" panose="02040503050406030204" pitchFamily="18" charset="0"/>
                      </a:rPr>
                      <m:t>=</m:t>
                    </m:r>
                    <m:r>
                      <a:rPr lang="zh-TW" altLang="en-US" sz="2800" i="1" smtClean="0">
                        <a:latin typeface="Cambria Math" panose="02040503050406030204" pitchFamily="18" charset="0"/>
                      </a:rPr>
                      <m:t> </m:t>
                    </m:r>
                    <m:r>
                      <a:rPr lang="en-US" altLang="zh-TW" sz="2800" i="1">
                        <a:latin typeface="Cambria Math" panose="02040503050406030204" pitchFamily="18" charset="0"/>
                      </a:rPr>
                      <m:t>𝑥𝑦𝑧</m:t>
                    </m:r>
                  </m:oMath>
                </a14:m>
                <a:r>
                  <a:rPr lang="en-US" altLang="zh-TW" sz="2800" dirty="0">
                    <a:latin typeface="Arial" panose="020B0604020202020204" pitchFamily="34" charset="0"/>
                    <a:cs typeface="Arial" panose="020B0604020202020204" pitchFamily="34" charset="0"/>
                  </a:rPr>
                  <a:t>, with </a:t>
                </a:r>
                <a14:m>
                  <m:oMath xmlns:m="http://schemas.openxmlformats.org/officeDocument/2006/math">
                    <m:r>
                      <a:rPr lang="en-US" altLang="zh-TW" sz="2800" i="1">
                        <a:latin typeface="Cambria Math" panose="02040503050406030204" pitchFamily="18" charset="0"/>
                      </a:rPr>
                      <m:t>𝑥</m:t>
                    </m:r>
                    <m:r>
                      <a:rPr lang="en-US" altLang="zh-TW" sz="2800" i="1">
                        <a:latin typeface="Cambria Math" panose="02040503050406030204" pitchFamily="18" charset="0"/>
                      </a:rPr>
                      <m:t>=00,</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dirty="0">
                        <a:latin typeface="Cambria Math" panose="02040503050406030204" pitchFamily="18" charset="0"/>
                      </a:rPr>
                      <m:t>𝑦</m:t>
                    </m:r>
                    <m:r>
                      <a:rPr lang="en-US" altLang="zh-TW" sz="2800" i="1" dirty="0">
                        <a:latin typeface="Cambria Math" panose="02040503050406030204" pitchFamily="18" charset="0"/>
                      </a:rPr>
                      <m:t>=1011, </m:t>
                    </m:r>
                  </m:oMath>
                </a14:m>
                <a:r>
                  <a:rPr lang="en-US" altLang="zh-TW" sz="2800" dirty="0">
                    <a:latin typeface="Arial" panose="020B0604020202020204" pitchFamily="34" charset="0"/>
                    <a:cs typeface="Arial" panose="020B0604020202020204" pitchFamily="34" charset="0"/>
                  </a:rPr>
                  <a:t>and </a:t>
                </a:r>
                <a14:m>
                  <m:oMath xmlns:m="http://schemas.openxmlformats.org/officeDocument/2006/math">
                    <m:r>
                      <a:rPr lang="en-US" altLang="zh-TW" sz="2800" i="1">
                        <a:latin typeface="Cambria Math" panose="02040503050406030204" pitchFamily="18" charset="0"/>
                      </a:rPr>
                      <m:t>𝑧</m:t>
                    </m:r>
                    <m:r>
                      <a:rPr lang="en-US" altLang="zh-TW" sz="2800" i="1">
                        <a:latin typeface="Cambria Math" panose="02040503050406030204" pitchFamily="18" charset="0"/>
                      </a:rPr>
                      <m:t>=10</m:t>
                    </m:r>
                  </m:oMath>
                </a14:m>
                <a:r>
                  <a:rPr lang="en-US" altLang="zh-TW" sz="2800" dirty="0">
                    <a:latin typeface="Arial" panose="020B0604020202020204" pitchFamily="34" charset="0"/>
                    <a:cs typeface="Arial" panose="020B0604020202020204" pitchFamily="34" charset="0"/>
                  </a:rPr>
                  <a:t>.</a:t>
                </a:r>
              </a:p>
              <a:p>
                <a:r>
                  <a:rPr lang="en-US" altLang="zh-TW" sz="2800" dirty="0">
                    <a:latin typeface="Arial" panose="020B0604020202020204" pitchFamily="34" charset="0"/>
                    <a:cs typeface="Arial" panose="020B0604020202020204" pitchFamily="34" charset="0"/>
                  </a:rPr>
                  <a:t>       2) 10: This example comes about in two ways:</a:t>
                </a:r>
              </a:p>
              <a:p>
                <a:r>
                  <a:rPr lang="en-US" altLang="zh-TW" sz="2800"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a</a:t>
                </a:r>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𝑥𝑦𝑧</m:t>
                    </m:r>
                  </m:oMath>
                </a14:m>
                <a:r>
                  <a:rPr lang="en-US" altLang="zh-TW" sz="2800" dirty="0">
                    <a:latin typeface="Arial" panose="020B0604020202020204" pitchFamily="34" charset="0"/>
                    <a:cs typeface="Arial" panose="020B0604020202020204" pitchFamily="34" charset="0"/>
                  </a:rPr>
                  <a:t> where </a:t>
                </a:r>
                <a14:m>
                  <m:oMath xmlns:m="http://schemas.openxmlformats.org/officeDocument/2006/math">
                    <m:r>
                      <a:rPr lang="en-US" altLang="zh-TW" sz="2800" i="1">
                        <a:latin typeface="Cambria Math" panose="02040503050406030204" pitchFamily="18" charset="0"/>
                      </a:rPr>
                      <m:t>𝑥</m:t>
                    </m:r>
                    <m:r>
                      <a:rPr lang="en-US" altLang="zh-TW" sz="2800" i="1">
                        <a:latin typeface="Cambria Math" panose="02040503050406030204" pitchFamily="18" charset="0"/>
                      </a:rPr>
                      <m:t>=00</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𝑦</m:t>
                    </m:r>
                    <m:r>
                      <a:rPr lang="en-US" altLang="zh-TW" sz="2800" i="1">
                        <a:latin typeface="Cambria Math" panose="02040503050406030204" pitchFamily="18" charset="0"/>
                      </a:rPr>
                      <m:t>=10</m:t>
                    </m:r>
                  </m:oMath>
                </a14:m>
                <a:r>
                  <a:rPr lang="en-US" altLang="zh-TW" sz="2800" dirty="0">
                    <a:latin typeface="Arial" panose="020B0604020202020204" pitchFamily="34" charset="0"/>
                    <a:cs typeface="Arial" panose="020B0604020202020204" pitchFamily="34" charset="0"/>
                  </a:rPr>
                  <a:t>, and </a:t>
                </a:r>
                <a:endParaRPr lang="en-US" altLang="zh-TW" sz="2800" i="1" dirty="0">
                  <a:latin typeface="Cambria Math" panose="02040503050406030204" pitchFamily="18" charset="0"/>
                </a:endParaRPr>
              </a:p>
              <a:p>
                <a:r>
                  <a:rPr lang="zh-TW" altLang="en-US" sz="2800" dirty="0"/>
                  <a:t>                        </a:t>
                </a:r>
                <a14:m>
                  <m:oMath xmlns:m="http://schemas.openxmlformats.org/officeDocument/2006/math">
                    <m:r>
                      <a:rPr lang="en-US" altLang="zh-TW" sz="2800" i="1">
                        <a:latin typeface="Cambria Math" panose="02040503050406030204" pitchFamily="18" charset="0"/>
                      </a:rPr>
                      <m:t>𝑧</m:t>
                    </m:r>
                    <m:r>
                      <a:rPr lang="en-US" altLang="zh-TW" sz="2800" i="1">
                        <a:latin typeface="Cambria Math" panose="02040503050406030204" pitchFamily="18" charset="0"/>
                      </a:rPr>
                      <m:t>=1110;</m:t>
                    </m:r>
                  </m:oMath>
                </a14:m>
                <a:r>
                  <a:rPr lang="en-US" altLang="zh-TW" sz="2800" dirty="0">
                    <a:latin typeface="Arial" panose="020B0604020202020204" pitchFamily="34" charset="0"/>
                    <a:cs typeface="Arial" panose="020B0604020202020204" pitchFamily="34" charset="0"/>
                  </a:rPr>
                  <a:t> and</a:t>
                </a:r>
              </a:p>
              <a:p>
                <a:r>
                  <a:rPr lang="en-US" altLang="zh-TW" sz="2800"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b</a:t>
                </a:r>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𝑥𝑦𝑧</m:t>
                    </m:r>
                  </m:oMath>
                </a14:m>
                <a:r>
                  <a:rPr lang="en-US" altLang="zh-TW" sz="2800" dirty="0">
                    <a:latin typeface="Arial" panose="020B0604020202020204" pitchFamily="34" charset="0"/>
                    <a:cs typeface="Arial" panose="020B0604020202020204" pitchFamily="34" charset="0"/>
                  </a:rPr>
                  <a:t> for </a:t>
                </a:r>
                <a14:m>
                  <m:oMath xmlns:m="http://schemas.openxmlformats.org/officeDocument/2006/math">
                    <m:r>
                      <a:rPr lang="en-US" altLang="zh-TW" sz="2800" i="1">
                        <a:latin typeface="Cambria Math" panose="02040503050406030204" pitchFamily="18" charset="0"/>
                      </a:rPr>
                      <m:t>𝑥</m:t>
                    </m:r>
                    <m:r>
                      <a:rPr lang="en-US" altLang="zh-TW" sz="2800" i="1">
                        <a:latin typeface="Cambria Math" panose="02040503050406030204" pitchFamily="18" charset="0"/>
                      </a:rPr>
                      <m:t>=001011</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𝑦</m:t>
                    </m:r>
                    <m:r>
                      <a:rPr lang="en-US" altLang="zh-TW" sz="2800" i="1">
                        <a:latin typeface="Cambria Math" panose="02040503050406030204" pitchFamily="18" charset="0"/>
                      </a:rPr>
                      <m:t>=10,</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𝑧</m:t>
                    </m:r>
                    <m:r>
                      <a:rPr lang="en-US" altLang="zh-TW" sz="2800" i="1">
                        <a:latin typeface="Cambria Math" panose="02040503050406030204" pitchFamily="18" charset="0"/>
                      </a:rPr>
                      <m:t>=</m:t>
                    </m:r>
                    <m:r>
                      <a:rPr lang="en-US" altLang="zh-TW" sz="2800" i="1" dirty="0">
                        <a:latin typeface="Cambria Math" panose="02040503050406030204" pitchFamily="18" charset="0"/>
                      </a:rPr>
                      <m:t>𝜆</m:t>
                    </m:r>
                  </m:oMath>
                </a14:m>
                <a:r>
                  <a:rPr lang="en-US" altLang="zh-TW" sz="2800" dirty="0">
                    <a:latin typeface="Arial" panose="020B0604020202020204" pitchFamily="34" charset="0"/>
                    <a:cs typeface="Arial" panose="020B0604020202020204" pitchFamily="34" charset="0"/>
                  </a:rPr>
                  <a:t>.</a:t>
                </a:r>
              </a:p>
              <a:p>
                <a:r>
                  <a:rPr lang="en-US" altLang="zh-TW" sz="2800" dirty="0">
                    <a:latin typeface="Arial" panose="020B0604020202020204" pitchFamily="34" charset="0"/>
                    <a:cs typeface="Arial" panose="020B0604020202020204" pitchFamily="34" charset="0"/>
                  </a:rPr>
                  <a:t>    In case (b) the substring is also a (proper) suffix of </a:t>
                </a:r>
                <a14:m>
                  <m:oMath xmlns:m="http://schemas.openxmlformats.org/officeDocument/2006/math">
                    <m:r>
                      <a:rPr lang="en-US" altLang="zh-TW" sz="2800" i="1">
                        <a:latin typeface="Cambria Math" panose="02040503050406030204" pitchFamily="18" charset="0"/>
                      </a:rPr>
                      <m:t>𝑤</m:t>
                    </m:r>
                    <m:r>
                      <a:rPr lang="en-US" altLang="zh-TW" sz="2800" i="1">
                        <a:latin typeface="Cambria Math" panose="02040503050406030204" pitchFamily="18" charset="0"/>
                      </a:rPr>
                      <m:t>.</m:t>
                    </m:r>
                  </m:oMath>
                </a14:m>
                <a:endParaRPr lang="en-US" altLang="zh-TW" sz="2800" dirty="0">
                  <a:latin typeface="Arial" panose="020B0604020202020204" pitchFamily="34" charset="0"/>
                  <a:cs typeface="Arial" panose="020B0604020202020204" pitchFamily="34" charset="0"/>
                </a:endParaRPr>
              </a:p>
            </p:txBody>
          </p:sp>
        </mc:Choice>
        <mc:Fallback xmlns="">
          <p:sp>
            <p:nvSpPr>
              <p:cNvPr id="7" name="文字方塊 6">
                <a:extLst>
                  <a:ext uri="{FF2B5EF4-FFF2-40B4-BE49-F238E27FC236}">
                    <a16:creationId xmlns:a16="http://schemas.microsoft.com/office/drawing/2014/main" id="{5F32677D-D3FD-49B7-BE46-84BEADD64B48}"/>
                  </a:ext>
                </a:extLst>
              </p:cNvPr>
              <p:cNvSpPr txBox="1">
                <a:spLocks noRot="1" noChangeAspect="1" noMove="1" noResize="1" noEditPoints="1" noAdjustHandles="1" noChangeArrowheads="1" noChangeShapeType="1" noTextEdit="1"/>
              </p:cNvSpPr>
              <p:nvPr/>
            </p:nvSpPr>
            <p:spPr>
              <a:xfrm>
                <a:off x="1" y="1819559"/>
                <a:ext cx="9143999" cy="4401205"/>
              </a:xfrm>
              <a:prstGeom prst="rect">
                <a:avLst/>
              </a:prstGeom>
              <a:blipFill>
                <a:blip r:embed="rId2"/>
                <a:stretch>
                  <a:fillRect t="-1385" b="-290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36DA6A3A-083D-BC2C-4E21-7864444F7FCE}"/>
              </a:ext>
            </a:extLst>
          </p:cNvPr>
          <p:cNvSpPr>
            <a:spLocks noGrp="1"/>
          </p:cNvSpPr>
          <p:nvPr>
            <p:ph type="sldNum" sz="quarter" idx="12"/>
          </p:nvPr>
        </p:nvSpPr>
        <p:spPr/>
        <p:txBody>
          <a:bodyPr/>
          <a:lstStyle/>
          <a:p>
            <a:fld id="{8969FEAA-3FF6-4B35-8226-FC4E717EF91A}" type="slidenum">
              <a:rPr lang="zh-TW" altLang="en-US" smtClean="0"/>
              <a:t>24</a:t>
            </a:fld>
            <a:endParaRPr lang="zh-TW" altLang="en-US" dirty="0"/>
          </a:p>
        </p:txBody>
      </p:sp>
    </p:spTree>
    <p:extLst>
      <p:ext uri="{BB962C8B-B14F-4D97-AF65-F5344CB8AC3E}">
        <p14:creationId xmlns:p14="http://schemas.microsoft.com/office/powerpoint/2010/main" val="1832055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F875EE64-9648-48CB-8851-B4508F0CDC87}"/>
                  </a:ext>
                </a:extLst>
              </p:cNvPr>
              <p:cNvSpPr txBox="1"/>
              <p:nvPr/>
            </p:nvSpPr>
            <p:spPr>
              <a:xfrm>
                <a:off x="-1" y="1896017"/>
                <a:ext cx="9144000" cy="2246769"/>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6.10:</a:t>
                </a:r>
              </a:p>
              <a:p>
                <a:r>
                  <a:rPr lang="en-US" altLang="zh-TW" sz="2800" dirty="0">
                    <a:latin typeface="Arial" panose="020B0604020202020204" pitchFamily="34" charset="0"/>
                    <a:cs typeface="Arial" panose="020B0604020202020204" pitchFamily="34" charset="0"/>
                  </a:rPr>
                  <a:t>    For a given alphabet </a:t>
                </a:r>
                <a14:m>
                  <m:oMath xmlns:m="http://schemas.openxmlformats.org/officeDocument/2006/math">
                    <m:r>
                      <a:rPr lang="en-US" altLang="zh-TW" sz="2800" i="1">
                        <a:latin typeface="Cambria Math" panose="02040503050406030204" pitchFamily="18" charset="0"/>
                      </a:rPr>
                      <m:t>𝛴</m:t>
                    </m:r>
                    <m:r>
                      <a:rPr lang="en-US" altLang="zh-TW" sz="2800" i="1">
                        <a:latin typeface="Cambria Math" panose="02040503050406030204" pitchFamily="18" charset="0"/>
                      </a:rPr>
                      <m:t>,</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any subset of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𝛴</m:t>
                        </m:r>
                      </m:e>
                      <m:sup>
                        <m:r>
                          <a:rPr lang="en-US" altLang="zh-TW" sz="2800" i="1">
                            <a:latin typeface="Cambria Math" panose="02040503050406030204" pitchFamily="18" charset="0"/>
                          </a:rPr>
                          <m:t>∗</m:t>
                        </m:r>
                      </m:sup>
                    </m:sSup>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is called a </a:t>
                </a:r>
                <a14:m>
                  <m:oMath xmlns:m="http://schemas.openxmlformats.org/officeDocument/2006/math">
                    <m:r>
                      <a:rPr lang="zh-TW" altLang="en-US" sz="2800" i="1" dirty="0">
                        <a:latin typeface="Cambria Math" panose="02040503050406030204" pitchFamily="18" charset="0"/>
                      </a:rPr>
                      <m:t>     </m:t>
                    </m:r>
                    <m:r>
                      <a:rPr lang="en-US" altLang="zh-TW" sz="2800" i="1">
                        <a:latin typeface="Cambria Math" panose="02040503050406030204" pitchFamily="18" charset="0"/>
                      </a:rPr>
                      <m:t>𝑙𝑎𝑛𝑔𝑢𝑎𝑔𝑒</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over </a:t>
                </a:r>
                <a14:m>
                  <m:oMath xmlns:m="http://schemas.openxmlformats.org/officeDocument/2006/math">
                    <m:r>
                      <a:rPr lang="en-US" altLang="zh-TW" sz="2800" i="1">
                        <a:latin typeface="Cambria Math" panose="02040503050406030204" pitchFamily="18" charset="0"/>
                      </a:rPr>
                      <m:t>𝛴</m:t>
                    </m:r>
                    <m:r>
                      <a:rPr lang="en-US" altLang="zh-TW" sz="2800">
                        <a:latin typeface="Cambria Math" panose="02040503050406030204" pitchFamily="18" charset="0"/>
                      </a:rPr>
                      <m:t>.</m:t>
                    </m:r>
                  </m:oMath>
                </a14:m>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en-US" altLang="zh-TW" sz="2800" dirty="0">
                    <a:latin typeface="Arial" panose="020B0604020202020204" pitchFamily="34" charset="0"/>
                    <a:cs typeface="Arial" panose="020B0604020202020204" pitchFamily="34" charset="0"/>
                  </a:rPr>
                  <a:t>    This includes the subset </a:t>
                </a:r>
                <a14:m>
                  <m:oMath xmlns:m="http://schemas.openxmlformats.org/officeDocument/2006/math">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which we call the </a:t>
                </a:r>
                <a14:m>
                  <m:oMath xmlns:m="http://schemas.openxmlformats.org/officeDocument/2006/math">
                    <m:r>
                      <a:rPr lang="zh-TW" altLang="en-US" sz="2800" i="1" dirty="0">
                        <a:latin typeface="Cambria Math" panose="02040503050406030204" pitchFamily="18" charset="0"/>
                      </a:rPr>
                      <m:t>      </m:t>
                    </m:r>
                    <m:r>
                      <a:rPr lang="en-US" altLang="zh-TW" sz="2800" i="1">
                        <a:latin typeface="Cambria Math" panose="02040503050406030204" pitchFamily="18" charset="0"/>
                      </a:rPr>
                      <m:t>𝑒𝑚𝑝𝑡𝑦</m:t>
                    </m:r>
                    <m:r>
                      <a:rPr lang="en-US" altLang="zh-TW" sz="2800" i="1">
                        <a:latin typeface="Cambria Math" panose="02040503050406030204" pitchFamily="18" charset="0"/>
                      </a:rPr>
                      <m:t> </m:t>
                    </m:r>
                    <m:r>
                      <a:rPr lang="en-US" altLang="zh-TW" sz="2800" i="1">
                        <a:latin typeface="Cambria Math" panose="02040503050406030204" pitchFamily="18" charset="0"/>
                      </a:rPr>
                      <m:t>𝑙𝑎𝑛𝑔𝑢𝑎𝑔𝑒</m:t>
                    </m:r>
                    <m:r>
                      <a:rPr lang="en-US" altLang="zh-TW" sz="2800" i="1">
                        <a:latin typeface="Cambria Math" panose="02040503050406030204" pitchFamily="18" charset="0"/>
                      </a:rPr>
                      <m:t>.</m:t>
                    </m:r>
                  </m:oMath>
                </a14:m>
                <a:endParaRPr lang="en-US" altLang="zh-TW" sz="28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F875EE64-9648-48CB-8851-B4508F0CDC87}"/>
                  </a:ext>
                </a:extLst>
              </p:cNvPr>
              <p:cNvSpPr txBox="1">
                <a:spLocks noRot="1" noChangeAspect="1" noMove="1" noResize="1" noEditPoints="1" noAdjustHandles="1" noChangeArrowheads="1" noChangeShapeType="1" noTextEdit="1"/>
              </p:cNvSpPr>
              <p:nvPr/>
            </p:nvSpPr>
            <p:spPr>
              <a:xfrm>
                <a:off x="-1" y="1896017"/>
                <a:ext cx="9144000" cy="2246769"/>
              </a:xfrm>
              <a:prstGeom prst="rect">
                <a:avLst/>
              </a:prstGeom>
              <a:blipFill>
                <a:blip r:embed="rId2"/>
                <a:stretch>
                  <a:fillRect t="-271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78C7EDFE-3919-44F1-9419-8936149CDF9A}"/>
                  </a:ext>
                </a:extLst>
              </p:cNvPr>
              <p:cNvSpPr txBox="1"/>
              <p:nvPr/>
            </p:nvSpPr>
            <p:spPr>
              <a:xfrm>
                <a:off x="0" y="4275599"/>
                <a:ext cx="9144000" cy="1384995"/>
              </a:xfrm>
              <a:prstGeom prst="rect">
                <a:avLst/>
              </a:prstGeom>
              <a:noFill/>
            </p:spPr>
            <p:txBody>
              <a:bodyPr wrap="square" rtlCol="0">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Example 6.8:</a:t>
                </a:r>
              </a:p>
              <a:p>
                <a:r>
                  <a:rPr lang="en-US" altLang="zh-TW" sz="2800" dirty="0">
                    <a:latin typeface="Arial" panose="020B0604020202020204" pitchFamily="34" charset="0"/>
                    <a:cs typeface="Arial" panose="020B0604020202020204" pitchFamily="34" charset="0"/>
                  </a:rPr>
                  <a:t>    With </a:t>
                </a:r>
                <a14:m>
                  <m:oMath xmlns:m="http://schemas.openxmlformats.org/officeDocument/2006/math">
                    <m:r>
                      <a:rPr lang="en-US" altLang="zh-TW" sz="2800">
                        <a:latin typeface="Cambria Math" panose="02040503050406030204" pitchFamily="18" charset="0"/>
                      </a:rPr>
                      <m:t>𝛴</m:t>
                    </m:r>
                    <m:r>
                      <a:rPr lang="en-US" altLang="zh-TW" sz="2800">
                        <a:latin typeface="Cambria Math" panose="02040503050406030204" pitchFamily="18" charset="0"/>
                      </a:rPr>
                      <m:t>=</m:t>
                    </m:r>
                    <m:d>
                      <m:dPr>
                        <m:begChr m:val="{"/>
                        <m:endChr m:val="}"/>
                        <m:ctrlPr>
                          <a:rPr lang="en-US" altLang="zh-TW" sz="2800" i="1">
                            <a:latin typeface="Cambria Math" panose="02040503050406030204" pitchFamily="18" charset="0"/>
                          </a:rPr>
                        </m:ctrlPr>
                      </m:dPr>
                      <m:e>
                        <m:r>
                          <a:rPr lang="en-US" altLang="zh-TW" sz="2800">
                            <a:latin typeface="Cambria Math" panose="02040503050406030204" pitchFamily="18" charset="0"/>
                          </a:rPr>
                          <m:t>0,1</m:t>
                        </m:r>
                      </m:e>
                    </m:d>
                    <m:r>
                      <a:rPr lang="en-US" altLang="zh-TW" sz="2800">
                        <a:latin typeface="Cambria Math" panose="02040503050406030204" pitchFamily="18" charset="0"/>
                      </a:rPr>
                      <m:t>,</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the sets </a:t>
                </a:r>
                <a14:m>
                  <m:oMath xmlns:m="http://schemas.openxmlformats.org/officeDocument/2006/math">
                    <m:r>
                      <a:rPr lang="en-US" altLang="zh-TW" sz="2800">
                        <a:latin typeface="Cambria Math" panose="02040503050406030204" pitchFamily="18" charset="0"/>
                      </a:rPr>
                      <m:t>𝐴</m:t>
                    </m:r>
                    <m:r>
                      <a:rPr lang="en-US" altLang="zh-TW" sz="2800">
                        <a:latin typeface="Cambria Math" panose="02040503050406030204" pitchFamily="18" charset="0"/>
                      </a:rPr>
                      <m:t>={0,01,001}</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and </a:t>
                </a:r>
                <a14:m>
                  <m:oMath xmlns:m="http://schemas.openxmlformats.org/officeDocument/2006/math">
                    <m:r>
                      <a:rPr lang="en-US" altLang="zh-TW" sz="2800">
                        <a:latin typeface="Cambria Math" panose="02040503050406030204" pitchFamily="18" charset="0"/>
                      </a:rPr>
                      <m:t>𝐵</m:t>
                    </m:r>
                    <m:r>
                      <a:rPr lang="en-US" altLang="zh-TW" sz="2800">
                        <a:latin typeface="Cambria Math" panose="02040503050406030204" pitchFamily="18" charset="0"/>
                      </a:rPr>
                      <m:t>=</m:t>
                    </m:r>
                    <m:r>
                      <a:rPr lang="zh-TW" altLang="en-US" sz="2800" i="1">
                        <a:latin typeface="Cambria Math" panose="02040503050406030204" pitchFamily="18" charset="0"/>
                      </a:rPr>
                      <m:t>     </m:t>
                    </m:r>
                    <m:d>
                      <m:dPr>
                        <m:begChr m:val="{"/>
                        <m:endChr m:val="}"/>
                        <m:ctrlPr>
                          <a:rPr lang="en-US" altLang="zh-TW" sz="2800" i="1">
                            <a:latin typeface="Cambria Math" panose="02040503050406030204" pitchFamily="18" charset="0"/>
                          </a:rPr>
                        </m:ctrlPr>
                      </m:dPr>
                      <m:e>
                        <m:r>
                          <a:rPr lang="en-US" altLang="zh-TW" sz="2800">
                            <a:latin typeface="Cambria Math" panose="02040503050406030204" pitchFamily="18" charset="0"/>
                          </a:rPr>
                          <m:t>0,01,001,0001,…</m:t>
                        </m:r>
                      </m:e>
                    </m:d>
                    <m:r>
                      <a:rPr lang="zh-TW" altLang="en-US" sz="2800" i="1">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are examples of languages over </a:t>
                </a:r>
                <a14:m>
                  <m:oMath xmlns:m="http://schemas.openxmlformats.org/officeDocument/2006/math">
                    <m:r>
                      <a:rPr lang="en-US" altLang="zh-TW" sz="2800">
                        <a:latin typeface="Cambria Math" panose="02040503050406030204" pitchFamily="18" charset="0"/>
                      </a:rPr>
                      <m:t>𝛴</m:t>
                    </m:r>
                    <m:r>
                      <a:rPr lang="en-US" altLang="zh-TW" sz="2800">
                        <a:latin typeface="Cambria Math" panose="02040503050406030204" pitchFamily="18"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78C7EDFE-3919-44F1-9419-8936149CDF9A}"/>
                  </a:ext>
                </a:extLst>
              </p:cNvPr>
              <p:cNvSpPr txBox="1">
                <a:spLocks noRot="1" noChangeAspect="1" noMove="1" noResize="1" noEditPoints="1" noAdjustHandles="1" noChangeArrowheads="1" noChangeShapeType="1" noTextEdit="1"/>
              </p:cNvSpPr>
              <p:nvPr/>
            </p:nvSpPr>
            <p:spPr>
              <a:xfrm>
                <a:off x="0" y="4275599"/>
                <a:ext cx="9144000" cy="1384995"/>
              </a:xfrm>
              <a:prstGeom prst="rect">
                <a:avLst/>
              </a:prstGeom>
              <a:blipFill>
                <a:blip r:embed="rId3"/>
                <a:stretch>
                  <a:fillRect t="-4386" b="-10965"/>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0041FE42-947F-4DCA-A6BE-811BF5E769BD}"/>
              </a:ext>
            </a:extLst>
          </p:cNvPr>
          <p:cNvSpPr txBox="1"/>
          <p:nvPr/>
        </p:nvSpPr>
        <p:spPr>
          <a:xfrm>
            <a:off x="756870" y="766519"/>
            <a:ext cx="7630259"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Strings(24/27)</a:t>
            </a:r>
            <a:endParaRPr lang="zh-TW" altLang="en-US" sz="2800" b="1" dirty="0"/>
          </a:p>
        </p:txBody>
      </p:sp>
      <p:sp>
        <p:nvSpPr>
          <p:cNvPr id="2" name="投影片編號版面配置區 1">
            <a:extLst>
              <a:ext uri="{FF2B5EF4-FFF2-40B4-BE49-F238E27FC236}">
                <a16:creationId xmlns:a16="http://schemas.microsoft.com/office/drawing/2014/main" id="{7A4EB5E6-5055-2E2E-C27E-22305511185D}"/>
              </a:ext>
            </a:extLst>
          </p:cNvPr>
          <p:cNvSpPr>
            <a:spLocks noGrp="1"/>
          </p:cNvSpPr>
          <p:nvPr>
            <p:ph type="sldNum" sz="quarter" idx="12"/>
          </p:nvPr>
        </p:nvSpPr>
        <p:spPr/>
        <p:txBody>
          <a:bodyPr/>
          <a:lstStyle/>
          <a:p>
            <a:fld id="{8969FEAA-3FF6-4B35-8226-FC4E717EF91A}" type="slidenum">
              <a:rPr lang="zh-TW" altLang="en-US" smtClean="0"/>
              <a:t>25</a:t>
            </a:fld>
            <a:endParaRPr lang="zh-TW" altLang="en-US" dirty="0"/>
          </a:p>
        </p:txBody>
      </p:sp>
    </p:spTree>
    <p:extLst>
      <p:ext uri="{BB962C8B-B14F-4D97-AF65-F5344CB8AC3E}">
        <p14:creationId xmlns:p14="http://schemas.microsoft.com/office/powerpoint/2010/main" val="4158893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12183A63-8DF1-4C82-853B-A08ECDAAF0ED}"/>
                  </a:ext>
                </a:extLst>
              </p:cNvPr>
              <p:cNvSpPr txBox="1"/>
              <p:nvPr/>
            </p:nvSpPr>
            <p:spPr>
              <a:xfrm>
                <a:off x="0" y="2273196"/>
                <a:ext cx="9144000" cy="1815882"/>
              </a:xfrm>
              <a:prstGeom prst="rect">
                <a:avLst/>
              </a:prstGeom>
              <a:noFill/>
            </p:spPr>
            <p:txBody>
              <a:bodyPr wrap="square" rtlCol="0">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6.11:</a:t>
                </a:r>
              </a:p>
              <a:p>
                <a:r>
                  <a:rPr lang="en-US" altLang="zh-TW" sz="2800" dirty="0">
                    <a:latin typeface="Arial" panose="020B0604020202020204" pitchFamily="34" charset="0"/>
                    <a:cs typeface="Arial" panose="020B0604020202020204" pitchFamily="34" charset="0"/>
                  </a:rPr>
                  <a:t>    For an alphabet </a:t>
                </a:r>
                <a14:m>
                  <m:oMath xmlns:m="http://schemas.openxmlformats.org/officeDocument/2006/math">
                    <m:r>
                      <a:rPr lang="en-US" altLang="zh-TW" sz="2800" i="1">
                        <a:latin typeface="Cambria Math" panose="02040503050406030204" pitchFamily="18" charset="0"/>
                      </a:rPr>
                      <m:t>𝛴</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and languages </a:t>
                </a:r>
                <a14:m>
                  <m:oMath xmlns:m="http://schemas.openxmlformats.org/officeDocument/2006/math">
                    <m:r>
                      <a:rPr lang="en-US" altLang="zh-TW" sz="2800" i="1">
                        <a:latin typeface="Cambria Math" panose="02040503050406030204" pitchFamily="18" charset="0"/>
                      </a:rPr>
                      <m:t>𝐴</m:t>
                    </m:r>
                    <m:r>
                      <a:rPr lang="en-US" altLang="zh-TW" sz="2800" i="1">
                        <a:latin typeface="Cambria Math" panose="02040503050406030204" pitchFamily="18" charset="0"/>
                      </a:rPr>
                      <m:t>, </m:t>
                    </m:r>
                    <m:r>
                      <a:rPr lang="en-US" altLang="zh-TW" sz="2800" i="1">
                        <a:latin typeface="Cambria Math" panose="02040503050406030204" pitchFamily="18" charset="0"/>
                      </a:rPr>
                      <m:t>𝐵</m:t>
                    </m:r>
                    <m:r>
                      <a:rPr lang="zh-TW" altLang="en-US" sz="2800" dirty="0">
                        <a:latin typeface="Cambria Math" panose="02040503050406030204" pitchFamily="18" charset="0"/>
                      </a:rPr>
                      <m:t>⊆</m:t>
                    </m:r>
                    <m:sSup>
                      <m:sSupPr>
                        <m:ctrlPr>
                          <a:rPr lang="en-US" altLang="zh-TW" sz="2800" i="1" dirty="0">
                            <a:latin typeface="Cambria Math" panose="02040503050406030204" pitchFamily="18" charset="0"/>
                          </a:rPr>
                        </m:ctrlPr>
                      </m:sSupPr>
                      <m:e>
                        <m:r>
                          <a:rPr lang="en-US" altLang="zh-TW" sz="2800" i="1" dirty="0">
                            <a:latin typeface="Cambria Math" panose="02040503050406030204" pitchFamily="18" charset="0"/>
                          </a:rPr>
                          <m:t>𝛴</m:t>
                        </m:r>
                      </m:e>
                      <m:sup>
                        <m:r>
                          <a:rPr lang="en-US" altLang="zh-TW" sz="2800" i="1" dirty="0">
                            <a:latin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the </a:t>
                </a:r>
                <a14:m>
                  <m:oMath xmlns:m="http://schemas.openxmlformats.org/officeDocument/2006/math">
                    <m:r>
                      <a:rPr lang="zh-TW" altLang="en-US" sz="2800" i="1" dirty="0">
                        <a:latin typeface="Cambria Math" panose="02040503050406030204" pitchFamily="18" charset="0"/>
                      </a:rPr>
                      <m:t>     </m:t>
                    </m:r>
                    <m:r>
                      <a:rPr lang="en-US" altLang="zh-TW" sz="2800" i="1">
                        <a:latin typeface="Cambria Math" panose="02040503050406030204" pitchFamily="18" charset="0"/>
                      </a:rPr>
                      <m:t>𝑐𝑜𝑛𝑐𝑎𝑡𝑒𝑛𝑎𝑡𝑖𝑜𝑛</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of </a:t>
                </a:r>
                <a14:m>
                  <m:oMath xmlns:m="http://schemas.openxmlformats.org/officeDocument/2006/math">
                    <m:r>
                      <a:rPr lang="en-US" altLang="zh-TW" sz="2800" i="1">
                        <a:latin typeface="Cambria Math" panose="02040503050406030204" pitchFamily="18" charset="0"/>
                      </a:rPr>
                      <m:t>𝐴</m:t>
                    </m:r>
                  </m:oMath>
                </a14:m>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𝐵</m:t>
                    </m:r>
                  </m:oMath>
                </a14:m>
                <a:r>
                  <a:rPr lang="en-US" altLang="zh-TW" sz="2800" dirty="0">
                    <a:latin typeface="Arial" panose="020B0604020202020204" pitchFamily="34" charset="0"/>
                    <a:cs typeface="Arial" panose="020B0604020202020204" pitchFamily="34" charset="0"/>
                  </a:rPr>
                  <a:t>, denoted </a:t>
                </a:r>
                <a14:m>
                  <m:oMath xmlns:m="http://schemas.openxmlformats.org/officeDocument/2006/math">
                    <m:r>
                      <a:rPr lang="en-US" altLang="zh-TW" sz="2800" i="1">
                        <a:latin typeface="Cambria Math" panose="02040503050406030204" pitchFamily="18" charset="0"/>
                      </a:rPr>
                      <m:t>𝐴𝐵</m:t>
                    </m:r>
                    <m:r>
                      <a:rPr lang="en-US" altLang="zh-TW" sz="2800">
                        <a:latin typeface="Cambria Math" panose="02040503050406030204" pitchFamily="18" charset="0"/>
                      </a:rPr>
                      <m:t>,</m:t>
                    </m:r>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is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𝑎𝑏</m:t>
                        </m:r>
                      </m:e>
                      <m:e>
                        <m:r>
                          <a:rPr lang="en-US" altLang="zh-TW" sz="2800" i="1">
                            <a:latin typeface="Cambria Math" panose="02040503050406030204" pitchFamily="18" charset="0"/>
                          </a:rPr>
                          <m:t>𝑎</m:t>
                        </m:r>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𝐴</m:t>
                        </m:r>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𝑏</m:t>
                        </m:r>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𝐵</m:t>
                        </m:r>
                      </m:e>
                    </m:d>
                    <m:r>
                      <a:rPr lang="en-US" altLang="zh-TW" sz="2800" i="1">
                        <a:latin typeface="Cambria Math" panose="02040503050406030204" pitchFamily="18"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12183A63-8DF1-4C82-853B-A08ECDAAF0ED}"/>
                  </a:ext>
                </a:extLst>
              </p:cNvPr>
              <p:cNvSpPr txBox="1">
                <a:spLocks noRot="1" noChangeAspect="1" noMove="1" noResize="1" noEditPoints="1" noAdjustHandles="1" noChangeArrowheads="1" noChangeShapeType="1" noTextEdit="1"/>
              </p:cNvSpPr>
              <p:nvPr/>
            </p:nvSpPr>
            <p:spPr>
              <a:xfrm>
                <a:off x="0" y="2273196"/>
                <a:ext cx="9144000" cy="1815882"/>
              </a:xfrm>
              <a:prstGeom prst="rect">
                <a:avLst/>
              </a:prstGeom>
              <a:blipFill>
                <a:blip r:embed="rId2"/>
                <a:stretch>
                  <a:fillRect t="-3691" b="-83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99D0722C-A8B3-4563-BD9E-C94135C2A401}"/>
                  </a:ext>
                </a:extLst>
              </p:cNvPr>
              <p:cNvSpPr txBox="1"/>
              <p:nvPr/>
            </p:nvSpPr>
            <p:spPr>
              <a:xfrm>
                <a:off x="0" y="4089078"/>
                <a:ext cx="9144000" cy="2246769"/>
              </a:xfrm>
              <a:prstGeom prst="rect">
                <a:avLst/>
              </a:prstGeom>
              <a:noFill/>
            </p:spPr>
            <p:txBody>
              <a:bodyPr wrap="square">
                <a:spAutoFit/>
              </a:bodyPr>
              <a:lstStyle/>
              <a:p>
                <a:pPr marL="324000" indent="-214313">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We might compare concatenation with the cross product. We shall see that just as </a:t>
                </a:r>
                <a14:m>
                  <m:oMath xmlns:m="http://schemas.openxmlformats.org/officeDocument/2006/math">
                    <m:r>
                      <a:rPr lang="en-US" altLang="zh-TW" sz="2800">
                        <a:latin typeface="Cambria Math" panose="02040503050406030204" pitchFamily="18" charset="0"/>
                      </a:rPr>
                      <m:t>𝐴</m:t>
                    </m:r>
                    <m:r>
                      <a:rPr lang="en-US" altLang="zh-TW" sz="2800">
                        <a:latin typeface="Cambria Math" panose="02040503050406030204" pitchFamily="18" charset="0"/>
                      </a:rPr>
                      <m:t>×</m:t>
                    </m:r>
                    <m:r>
                      <a:rPr lang="en-US" altLang="zh-TW" sz="2800">
                        <a:latin typeface="Cambria Math" panose="02040503050406030204" pitchFamily="18" charset="0"/>
                      </a:rPr>
                      <m:t>𝐵</m:t>
                    </m:r>
                    <m:r>
                      <a:rPr lang="en-US" altLang="zh-TW" sz="2800" dirty="0">
                        <a:latin typeface="Cambria Math" panose="02040503050406030204" pitchFamily="18" charset="0"/>
                      </a:rPr>
                      <m:t>≠</m:t>
                    </m:r>
                    <m:r>
                      <m:rPr>
                        <m:sty m:val="p"/>
                      </m:rPr>
                      <a:rPr lang="en-US" altLang="zh-TW" sz="2800" dirty="0">
                        <a:latin typeface="Cambria Math" panose="02040503050406030204" pitchFamily="18" charset="0"/>
                      </a:rPr>
                      <m:t>B</m:t>
                    </m:r>
                    <m:r>
                      <a:rPr lang="en-US" altLang="zh-TW" sz="2800">
                        <a:latin typeface="Cambria Math" panose="02040503050406030204" pitchFamily="18" charset="0"/>
                      </a:rPr>
                      <m:t>×</m:t>
                    </m:r>
                    <m:r>
                      <a:rPr lang="en-US" altLang="zh-TW" sz="2800">
                        <a:latin typeface="Cambria Math" panose="02040503050406030204" pitchFamily="18" charset="0"/>
                      </a:rPr>
                      <m:t>𝐴</m:t>
                    </m:r>
                  </m:oMath>
                </a14:m>
                <a:r>
                  <a:rPr lang="en-US" altLang="zh-TW" sz="2800" dirty="0">
                    <a:latin typeface="Arial" panose="020B0604020202020204" pitchFamily="34" charset="0"/>
                    <a:cs typeface="Arial" panose="020B0604020202020204" pitchFamily="34" charset="0"/>
                  </a:rPr>
                  <a:t> in general, we also have </a:t>
                </a:r>
                <a14:m>
                  <m:oMath xmlns:m="http://schemas.openxmlformats.org/officeDocument/2006/math">
                    <m:r>
                      <a:rPr lang="en-US" altLang="zh-TW" sz="2800">
                        <a:latin typeface="Cambria Math" panose="02040503050406030204" pitchFamily="18" charset="0"/>
                      </a:rPr>
                      <m:t>𝐴𝐵</m:t>
                    </m:r>
                    <m:r>
                      <a:rPr lang="en-US" altLang="zh-TW" sz="2800" dirty="0">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t>
                </a:r>
                <a:r>
                  <a:rPr lang="en-US" altLang="zh-TW" sz="2800" i="1" dirty="0">
                    <a:latin typeface="Arial" panose="020B0604020202020204" pitchFamily="34" charset="0"/>
                    <a:cs typeface="Arial" panose="020B0604020202020204" pitchFamily="34" charset="0"/>
                  </a:rPr>
                  <a:t>BA</a:t>
                </a:r>
                <a:r>
                  <a:rPr lang="en-US" altLang="zh-TW" sz="2800" dirty="0">
                    <a:latin typeface="Arial" panose="020B0604020202020204" pitchFamily="34" charset="0"/>
                    <a:cs typeface="Arial" panose="020B0604020202020204" pitchFamily="34" charset="0"/>
                  </a:rPr>
                  <a:t> in general. For </a:t>
                </a:r>
                <a14:m>
                  <m:oMath xmlns:m="http://schemas.openxmlformats.org/officeDocument/2006/math">
                    <m:r>
                      <a:rPr lang="en-US" altLang="zh-TW" sz="2800">
                        <a:latin typeface="Cambria Math" panose="02040503050406030204" pitchFamily="18" charset="0"/>
                      </a:rPr>
                      <m:t>𝐴</m:t>
                    </m:r>
                    <m:r>
                      <a:rPr lang="en-US" altLang="zh-TW" sz="2800">
                        <a:latin typeface="Cambria Math" panose="02040503050406030204" pitchFamily="18" charset="0"/>
                      </a:rPr>
                      <m:t>, </m:t>
                    </m:r>
                    <m:r>
                      <a:rPr lang="en-US" altLang="zh-TW" sz="2800">
                        <a:latin typeface="Cambria Math" panose="02040503050406030204" pitchFamily="18" charset="0"/>
                      </a:rPr>
                      <m:t>𝐵</m:t>
                    </m:r>
                  </m:oMath>
                </a14:m>
                <a:r>
                  <a:rPr lang="en-US" altLang="zh-TW" sz="2800" dirty="0">
                    <a:latin typeface="Arial" panose="020B0604020202020204" pitchFamily="34" charset="0"/>
                    <a:cs typeface="Arial" panose="020B0604020202020204" pitchFamily="34" charset="0"/>
                  </a:rPr>
                  <a:t> finite we did have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a:latin typeface="Cambria Math" panose="02040503050406030204" pitchFamily="18" charset="0"/>
                          </a:rPr>
                          <m:t>𝐴</m:t>
                        </m:r>
                        <m:r>
                          <a:rPr lang="en-US" altLang="zh-TW" sz="2800">
                            <a:latin typeface="Cambria Math" panose="02040503050406030204" pitchFamily="18" charset="0"/>
                          </a:rPr>
                          <m:t>×</m:t>
                        </m:r>
                        <m:r>
                          <a:rPr lang="en-US" altLang="zh-TW" sz="2800">
                            <a:latin typeface="Cambria Math" panose="02040503050406030204" pitchFamily="18" charset="0"/>
                          </a:rPr>
                          <m:t>𝐵</m:t>
                        </m:r>
                      </m:e>
                    </m:d>
                  </m:oMath>
                </a14:m>
                <a:r>
                  <a:rPr lang="en-US" altLang="zh-TW" sz="28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a:latin typeface="Cambria Math" panose="02040503050406030204" pitchFamily="18" charset="0"/>
                          </a:rPr>
                          <m:t>𝐵</m:t>
                        </m:r>
                        <m:r>
                          <a:rPr lang="en-US" altLang="zh-TW" sz="2800">
                            <a:latin typeface="Cambria Math" panose="02040503050406030204" pitchFamily="18" charset="0"/>
                          </a:rPr>
                          <m:t>×</m:t>
                        </m:r>
                        <m:r>
                          <a:rPr lang="en-US" altLang="zh-TW" sz="2800">
                            <a:latin typeface="Cambria Math" panose="02040503050406030204" pitchFamily="18" charset="0"/>
                          </a:rPr>
                          <m:t>𝐴</m:t>
                        </m:r>
                      </m:e>
                    </m:d>
                  </m:oMath>
                </a14:m>
                <a:r>
                  <a:rPr lang="en-US" altLang="zh-TW" sz="2800" dirty="0">
                    <a:latin typeface="Arial" panose="020B0604020202020204" pitchFamily="34" charset="0"/>
                    <a:cs typeface="Arial" panose="020B0604020202020204" pitchFamily="34" charset="0"/>
                  </a:rPr>
                  <a:t>, but here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a:latin typeface="Cambria Math" panose="02040503050406030204" pitchFamily="18" charset="0"/>
                          </a:rPr>
                          <m:t>𝐴𝐵</m:t>
                        </m:r>
                      </m:e>
                    </m:d>
                    <m:r>
                      <a:rPr lang="en-US" altLang="zh-TW" sz="2800" dirty="0">
                        <a:latin typeface="Cambria Math" panose="02040503050406030204" pitchFamily="18" charset="0"/>
                      </a:rPr>
                      <m:t>≠</m:t>
                    </m:r>
                    <m:d>
                      <m:dPr>
                        <m:begChr m:val="|"/>
                        <m:endChr m:val="|"/>
                        <m:ctrlPr>
                          <a:rPr lang="en-US" altLang="zh-TW" sz="2800" i="1">
                            <a:latin typeface="Cambria Math" panose="02040503050406030204" pitchFamily="18" charset="0"/>
                          </a:rPr>
                        </m:ctrlPr>
                      </m:dPr>
                      <m:e>
                        <m:r>
                          <a:rPr lang="en-US" altLang="zh-TW" sz="2800">
                            <a:latin typeface="Cambria Math" panose="02040503050406030204" pitchFamily="18" charset="0"/>
                          </a:rPr>
                          <m:t>𝐵𝐴</m:t>
                        </m:r>
                      </m:e>
                    </m:d>
                    <m:r>
                      <a:rPr lang="en-US" altLang="zh-TW" sz="2800">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is possible for finite languages.</a:t>
                </a:r>
                <a:endParaRPr lang="zh-TW" altLang="en-US" sz="28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99D0722C-A8B3-4563-BD9E-C94135C2A401}"/>
                  </a:ext>
                </a:extLst>
              </p:cNvPr>
              <p:cNvSpPr txBox="1">
                <a:spLocks noRot="1" noChangeAspect="1" noMove="1" noResize="1" noEditPoints="1" noAdjustHandles="1" noChangeArrowheads="1" noChangeShapeType="1" noTextEdit="1"/>
              </p:cNvSpPr>
              <p:nvPr/>
            </p:nvSpPr>
            <p:spPr>
              <a:xfrm>
                <a:off x="0" y="4089078"/>
                <a:ext cx="9144000" cy="2246769"/>
              </a:xfrm>
              <a:prstGeom prst="rect">
                <a:avLst/>
              </a:prstGeom>
              <a:blipFill>
                <a:blip r:embed="rId3"/>
                <a:stretch>
                  <a:fillRect t="-2989" b="-6793"/>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43D4295C-7863-449C-A1B3-584938A527F3}"/>
              </a:ext>
            </a:extLst>
          </p:cNvPr>
          <p:cNvSpPr txBox="1"/>
          <p:nvPr/>
        </p:nvSpPr>
        <p:spPr>
          <a:xfrm>
            <a:off x="726678" y="809651"/>
            <a:ext cx="7690644"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Strings(25/27)</a:t>
            </a:r>
            <a:endParaRPr lang="zh-TW" altLang="en-US" sz="2800" b="1" dirty="0"/>
          </a:p>
        </p:txBody>
      </p:sp>
      <p:sp>
        <p:nvSpPr>
          <p:cNvPr id="2" name="投影片編號版面配置區 1">
            <a:extLst>
              <a:ext uri="{FF2B5EF4-FFF2-40B4-BE49-F238E27FC236}">
                <a16:creationId xmlns:a16="http://schemas.microsoft.com/office/drawing/2014/main" id="{C9FAC217-A008-26CA-469E-6CDA9B8CB566}"/>
              </a:ext>
            </a:extLst>
          </p:cNvPr>
          <p:cNvSpPr>
            <a:spLocks noGrp="1"/>
          </p:cNvSpPr>
          <p:nvPr>
            <p:ph type="sldNum" sz="quarter" idx="12"/>
          </p:nvPr>
        </p:nvSpPr>
        <p:spPr/>
        <p:txBody>
          <a:bodyPr/>
          <a:lstStyle/>
          <a:p>
            <a:fld id="{8969FEAA-3FF6-4B35-8226-FC4E717EF91A}" type="slidenum">
              <a:rPr lang="zh-TW" altLang="en-US" smtClean="0"/>
              <a:t>26</a:t>
            </a:fld>
            <a:endParaRPr lang="zh-TW" altLang="en-US" dirty="0"/>
          </a:p>
        </p:txBody>
      </p:sp>
    </p:spTree>
    <p:extLst>
      <p:ext uri="{BB962C8B-B14F-4D97-AF65-F5344CB8AC3E}">
        <p14:creationId xmlns:p14="http://schemas.microsoft.com/office/powerpoint/2010/main" val="195890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0A682B8-0FAF-4177-8A5A-33F5F724A787}"/>
                  </a:ext>
                </a:extLst>
              </p:cNvPr>
              <p:cNvSpPr txBox="1"/>
              <p:nvPr/>
            </p:nvSpPr>
            <p:spPr>
              <a:xfrm>
                <a:off x="0" y="2299979"/>
                <a:ext cx="9144000" cy="2677656"/>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Example 6.10:</a:t>
                </a:r>
              </a:p>
              <a:p>
                <a:r>
                  <a:rPr lang="en-US" altLang="zh-TW" sz="2800" dirty="0">
                    <a:latin typeface="Arial" panose="020B0604020202020204" pitchFamily="34" charset="0"/>
                    <a:cs typeface="Arial" panose="020B0604020202020204" pitchFamily="34" charset="0"/>
                  </a:rPr>
                  <a:t>    Let </a:t>
                </a:r>
                <a14:m>
                  <m:oMath xmlns:m="http://schemas.openxmlformats.org/officeDocument/2006/math">
                    <m:r>
                      <a:rPr lang="en-US" altLang="zh-TW" sz="2800" i="1">
                        <a:latin typeface="Cambria Math" panose="02040503050406030204" pitchFamily="18" charset="0"/>
                      </a:rPr>
                      <m:t>𝛴</m:t>
                    </m:r>
                    <m:r>
                      <a:rPr lang="en-US" altLang="zh-TW" sz="2800" i="1">
                        <a:latin typeface="Cambria Math" panose="02040503050406030204" pitchFamily="18" charset="0"/>
                      </a:rPr>
                      <m:t>={</m:t>
                    </m:r>
                    <m:r>
                      <a:rPr lang="en-US" altLang="zh-TW" sz="2800" i="1">
                        <a:latin typeface="Cambria Math" panose="02040503050406030204" pitchFamily="18" charset="0"/>
                      </a:rPr>
                      <m:t>𝑥</m:t>
                    </m:r>
                    <m:r>
                      <a:rPr lang="en-US" altLang="zh-TW" sz="2800" i="1">
                        <a:latin typeface="Cambria Math" panose="02040503050406030204" pitchFamily="18" charset="0"/>
                      </a:rPr>
                      <m:t>,</m:t>
                    </m:r>
                    <m:r>
                      <a:rPr lang="en-US" altLang="zh-TW" sz="2800" i="1">
                        <a:latin typeface="Cambria Math" panose="02040503050406030204" pitchFamily="18" charset="0"/>
                      </a:rPr>
                      <m:t>𝑦</m:t>
                    </m:r>
                    <m:r>
                      <a:rPr lang="en-US" altLang="zh-TW"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and let </a:t>
                </a:r>
                <a14:m>
                  <m:oMath xmlns:m="http://schemas.openxmlformats.org/officeDocument/2006/math">
                    <m:r>
                      <a:rPr lang="en-US" altLang="zh-TW" sz="2800" i="1">
                        <a:latin typeface="Cambria Math" panose="02040503050406030204" pitchFamily="18" charset="0"/>
                      </a:rPr>
                      <m:t>𝐴</m:t>
                    </m:r>
                    <m:r>
                      <a:rPr lang="en-US" altLang="zh-TW" sz="2800" i="1">
                        <a:latin typeface="Cambria Math" panose="02040503050406030204" pitchFamily="18" charset="0"/>
                      </a:rPr>
                      <m:t>, </m:t>
                    </m:r>
                    <m:r>
                      <a:rPr lang="en-US" altLang="zh-TW" sz="2800" i="1">
                        <a:latin typeface="Cambria Math" panose="02040503050406030204" pitchFamily="18" charset="0"/>
                      </a:rPr>
                      <m:t>𝐵</m:t>
                    </m:r>
                  </m:oMath>
                </a14:m>
                <a:r>
                  <a:rPr lang="en-US" altLang="zh-TW" sz="2800" dirty="0">
                    <a:latin typeface="Arial" panose="020B0604020202020204" pitchFamily="34" charset="0"/>
                    <a:cs typeface="Arial" panose="020B0604020202020204" pitchFamily="34" charset="0"/>
                  </a:rPr>
                  <a:t> be the finite languages </a:t>
                </a:r>
                <a14:m>
                  <m:oMath xmlns:m="http://schemas.openxmlformats.org/officeDocument/2006/math">
                    <m:r>
                      <a:rPr lang="zh-TW" altLang="en-US" sz="2800" i="1" dirty="0">
                        <a:latin typeface="Cambria Math" panose="02040503050406030204" pitchFamily="18" charset="0"/>
                      </a:rPr>
                      <m:t>     </m:t>
                    </m:r>
                    <m:r>
                      <a:rPr lang="en-US" altLang="zh-TW" sz="2800" i="1">
                        <a:latin typeface="Cambria Math" panose="02040503050406030204" pitchFamily="18" charset="0"/>
                      </a:rPr>
                      <m:t>𝐴</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𝑥</m:t>
                        </m:r>
                        <m:r>
                          <a:rPr lang="en-US" altLang="zh-TW" sz="2800" i="1">
                            <a:latin typeface="Cambria Math" panose="02040503050406030204" pitchFamily="18" charset="0"/>
                          </a:rPr>
                          <m:t>,  </m:t>
                        </m:r>
                        <m:r>
                          <a:rPr lang="en-US" altLang="zh-TW" sz="2800" i="1">
                            <a:latin typeface="Cambria Math" panose="02040503050406030204" pitchFamily="18" charset="0"/>
                          </a:rPr>
                          <m:t>𝑥𝑦</m:t>
                        </m:r>
                        <m:r>
                          <a:rPr lang="en-US" altLang="zh-TW" sz="2800" i="1">
                            <a:latin typeface="Cambria Math" panose="02040503050406030204" pitchFamily="18" charset="0"/>
                          </a:rPr>
                          <m:t>,  </m:t>
                        </m:r>
                        <m:r>
                          <a:rPr lang="en-US" altLang="zh-TW" sz="2800" i="1">
                            <a:latin typeface="Cambria Math" panose="02040503050406030204" pitchFamily="18" charset="0"/>
                          </a:rPr>
                          <m:t>𝑧</m:t>
                        </m:r>
                      </m:e>
                    </m:d>
                    <m:r>
                      <a:rPr lang="en-US" altLang="zh-TW" sz="2800" i="1" smtClean="0">
                        <a:latin typeface="Cambria Math" panose="02040503050406030204" pitchFamily="18" charset="0"/>
                      </a:rPr>
                      <m:t>, </m:t>
                    </m:r>
                    <m:r>
                      <a:rPr lang="en-US" altLang="zh-TW" sz="2800">
                        <a:latin typeface="Cambria Math" panose="02040503050406030204" pitchFamily="18" charset="0"/>
                      </a:rPr>
                      <m:t> </m:t>
                    </m:r>
                    <m:r>
                      <a:rPr lang="en-US" altLang="zh-TW" sz="2800" i="1">
                        <a:latin typeface="Cambria Math" panose="02040503050406030204" pitchFamily="18" charset="0"/>
                      </a:rPr>
                      <m:t>𝐵</m:t>
                    </m:r>
                    <m:r>
                      <a:rPr lang="en-US" altLang="zh-TW" sz="2800" i="1">
                        <a:latin typeface="Cambria Math" panose="02040503050406030204" pitchFamily="18" charset="0"/>
                      </a:rPr>
                      <m:t>={</m:t>
                    </m:r>
                    <m:r>
                      <a:rPr lang="en-US" altLang="zh-TW" sz="2800" i="1">
                        <a:latin typeface="Cambria Math" panose="02040503050406030204" pitchFamily="18" charset="0"/>
                      </a:rPr>
                      <m:t>𝜆</m:t>
                    </m:r>
                    <m:r>
                      <a:rPr lang="en-US" altLang="zh-TW" sz="2800" i="1">
                        <a:latin typeface="Cambria Math" panose="02040503050406030204" pitchFamily="18" charset="0"/>
                      </a:rPr>
                      <m:t>,</m:t>
                    </m:r>
                    <m:r>
                      <a:rPr lang="en-US" altLang="zh-TW" sz="2800" i="1">
                        <a:latin typeface="Cambria Math" panose="02040503050406030204" pitchFamily="18" charset="0"/>
                      </a:rPr>
                      <m:t>𝑦</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Then </a:t>
                </a:r>
                <a14:m>
                  <m:oMath xmlns:m="http://schemas.openxmlformats.org/officeDocument/2006/math">
                    <m:r>
                      <a:rPr lang="en-US" altLang="zh-TW" sz="2800" i="1">
                        <a:latin typeface="Cambria Math" panose="02040503050406030204" pitchFamily="18" charset="0"/>
                      </a:rPr>
                      <m:t>𝐴𝐵</m:t>
                    </m:r>
                    <m:r>
                      <a:rPr lang="en-US" altLang="zh-TW" sz="2800" i="1">
                        <a:latin typeface="Cambria Math" panose="02040503050406030204" pitchFamily="18" charset="0"/>
                      </a:rPr>
                      <m:t>=     {</m:t>
                    </m:r>
                    <m:r>
                      <a:rPr lang="en-US" altLang="zh-TW" sz="2800" i="1">
                        <a:latin typeface="Cambria Math" panose="02040503050406030204" pitchFamily="18" charset="0"/>
                      </a:rPr>
                      <m:t>𝑥</m:t>
                    </m:r>
                    <m:r>
                      <a:rPr lang="en-US" altLang="zh-TW" sz="2800" i="1">
                        <a:latin typeface="Cambria Math" panose="02040503050406030204" pitchFamily="18" charset="0"/>
                      </a:rPr>
                      <m:t>,</m:t>
                    </m:r>
                    <m:r>
                      <a:rPr lang="en-US" altLang="zh-TW" sz="2800" i="1">
                        <a:latin typeface="Cambria Math" panose="02040503050406030204" pitchFamily="18" charset="0"/>
                      </a:rPr>
                      <m:t>𝑥𝑦</m:t>
                    </m:r>
                    <m:r>
                      <a:rPr lang="en-US" altLang="zh-TW"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r>
                      <a:rPr lang="en-US" altLang="zh-TW" sz="2800" i="1">
                        <a:latin typeface="Cambria Math" panose="02040503050406030204" pitchFamily="18" charset="0"/>
                      </a:rPr>
                      <m:t>𝑥𝑦𝑦</m:t>
                    </m:r>
                    <m:r>
                      <a:rPr lang="en-US" altLang="zh-TW" sz="2800" i="1">
                        <a:latin typeface="Cambria Math" panose="02040503050406030204" pitchFamily="18" charset="0"/>
                      </a:rPr>
                      <m:t>,</m:t>
                    </m:r>
                    <m:r>
                      <a:rPr lang="en-US" altLang="zh-TW" sz="2800" i="1">
                        <a:latin typeface="Cambria Math" panose="02040503050406030204" pitchFamily="18" charset="0"/>
                      </a:rPr>
                      <m:t>𝑧𝑦</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𝐵𝐴</m:t>
                    </m:r>
                    <m:r>
                      <a:rPr lang="en-US" altLang="zh-TW" sz="2800" i="1">
                        <a:latin typeface="Cambria Math" panose="02040503050406030204" pitchFamily="18" charset="0"/>
                      </a:rPr>
                      <m:t>={</m:t>
                    </m:r>
                    <m:r>
                      <a:rPr lang="en-US" altLang="zh-TW" sz="2800" i="1">
                        <a:latin typeface="Cambria Math" panose="02040503050406030204" pitchFamily="18" charset="0"/>
                      </a:rPr>
                      <m:t>𝑥</m:t>
                    </m:r>
                    <m:r>
                      <a:rPr lang="en-US" altLang="zh-TW" sz="2800" i="1">
                        <a:latin typeface="Cambria Math" panose="02040503050406030204" pitchFamily="18" charset="0"/>
                      </a:rPr>
                      <m:t>,</m:t>
                    </m:r>
                    <m:r>
                      <a:rPr lang="en-US" altLang="zh-TW" sz="2800" i="1">
                        <a:latin typeface="Cambria Math" panose="02040503050406030204" pitchFamily="18" charset="0"/>
                      </a:rPr>
                      <m:t>𝑥𝑦</m:t>
                    </m:r>
                    <m:r>
                      <a:rPr lang="en-US" altLang="zh-TW"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r>
                      <a:rPr lang="en-US" altLang="zh-TW" sz="2800" i="1">
                        <a:latin typeface="Cambria Math" panose="02040503050406030204" pitchFamily="18" charset="0"/>
                      </a:rPr>
                      <m:t>𝑦𝑥</m:t>
                    </m:r>
                    <m:r>
                      <a:rPr lang="en-US" altLang="zh-TW" sz="2800" i="1">
                        <a:latin typeface="Cambria Math" panose="02040503050406030204" pitchFamily="18" charset="0"/>
                      </a:rPr>
                      <m:t>,</m:t>
                    </m:r>
                    <m:r>
                      <a:rPr lang="en-US" altLang="zh-TW" sz="2800" i="1">
                        <a:latin typeface="Cambria Math" panose="02040503050406030204" pitchFamily="18" charset="0"/>
                      </a:rPr>
                      <m:t>𝑦𝑥𝑦</m:t>
                    </m:r>
                    <m:r>
                      <a:rPr lang="en-US" altLang="zh-TW" sz="2800" i="1">
                        <a:latin typeface="Cambria Math" panose="02040503050406030204" pitchFamily="18" charset="0"/>
                      </a:rPr>
                      <m:t>,</m:t>
                    </m:r>
                    <m:r>
                      <a:rPr lang="en-US" altLang="zh-TW" sz="2800" i="1">
                        <a:latin typeface="Cambria Math" panose="02040503050406030204" pitchFamily="18" charset="0"/>
                      </a:rPr>
                      <m:t>𝑦𝑧</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so</a:t>
                </a:r>
              </a:p>
              <a:p>
                <a:r>
                  <a:rPr lang="en-US" altLang="zh-TW" sz="2800"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1</a:t>
                </a:r>
                <a:r>
                  <a:rPr lang="en-US" altLang="zh-TW" sz="28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𝐴𝐵</m:t>
                        </m:r>
                      </m:e>
                    </m:d>
                    <m:r>
                      <a:rPr lang="en-US" altLang="zh-TW" sz="2800" i="1">
                        <a:latin typeface="Cambria Math" panose="02040503050406030204" pitchFamily="18" charset="0"/>
                      </a:rPr>
                      <m:t>=5</m:t>
                    </m:r>
                    <m:r>
                      <a:rPr lang="en-US" altLang="zh-TW" sz="2800" dirty="0">
                        <a:latin typeface="Cambria Math" panose="02040503050406030204" pitchFamily="18" charset="0"/>
                      </a:rPr>
                      <m:t>≠6=</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𝐵𝐴</m:t>
                        </m:r>
                      </m:e>
                    </m:d>
                    <m:r>
                      <a:rPr lang="en-US" altLang="zh-TW" sz="2800" i="1">
                        <a:latin typeface="Cambria Math" panose="02040503050406030204" pitchFamily="18" charset="0"/>
                      </a:rPr>
                      <m:t>;</m:t>
                    </m:r>
                    <m:r>
                      <a:rPr lang="en-US" altLang="zh-TW" sz="2800" i="1">
                        <a:latin typeface="Cambria Math" panose="02040503050406030204" pitchFamily="18" charset="0"/>
                      </a:rPr>
                      <m:t>𝑎𝑛𝑑</m:t>
                    </m:r>
                  </m:oMath>
                </a14:m>
                <a:endParaRPr lang="en-US" altLang="zh-TW" sz="2800" dirty="0">
                  <a:latin typeface="Arial" panose="020B0604020202020204" pitchFamily="34" charset="0"/>
                  <a:cs typeface="Arial" panose="020B0604020202020204" pitchFamily="34" charset="0"/>
                </a:endParaRPr>
              </a:p>
              <a:p>
                <a:r>
                  <a:rPr lang="en-US" altLang="zh-TW" sz="2800" b="1" dirty="0">
                    <a:latin typeface="Arial" panose="020B0604020202020204" pitchFamily="34" charset="0"/>
                    <a:cs typeface="Arial" panose="020B0604020202020204" pitchFamily="34" charset="0"/>
                  </a:rPr>
                  <a:t>       2</a:t>
                </a:r>
                <a:r>
                  <a:rPr lang="en-US" altLang="zh-TW" sz="28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𝐴𝐵</m:t>
                        </m:r>
                      </m:e>
                    </m:d>
                    <m:r>
                      <a:rPr lang="en-US" altLang="zh-TW" sz="2800" i="1">
                        <a:latin typeface="Cambria Math" panose="02040503050406030204" pitchFamily="18" charset="0"/>
                      </a:rPr>
                      <m:t>=5</m:t>
                    </m:r>
                    <m:r>
                      <a:rPr lang="en-US" altLang="zh-TW" sz="2800" dirty="0">
                        <a:latin typeface="Cambria Math" panose="02040503050406030204" pitchFamily="18" charset="0"/>
                      </a:rPr>
                      <m:t>≠6=3</m:t>
                    </m:r>
                    <m:r>
                      <a:rPr lang="en-US" altLang="zh-TW" sz="2800" i="1" dirty="0">
                        <a:latin typeface="Cambria Math" panose="02040503050406030204" pitchFamily="18" charset="0"/>
                        <a:ea typeface="Cambria Math" panose="02040503050406030204" pitchFamily="18" charset="0"/>
                      </a:rPr>
                      <m:t>∙</m:t>
                    </m:r>
                    <m:r>
                      <a:rPr lang="en-US" altLang="zh-TW" sz="2800" dirty="0">
                        <a:latin typeface="Cambria Math" panose="02040503050406030204" pitchFamily="18" charset="0"/>
                      </a:rPr>
                      <m:t>2=</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𝐴</m:t>
                        </m:r>
                      </m:e>
                    </m:d>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𝐵</m:t>
                        </m:r>
                      </m:e>
                    </m:d>
                    <m:r>
                      <a:rPr lang="en-US" altLang="zh-TW" sz="2800" i="1">
                        <a:latin typeface="Cambria Math" panose="02040503050406030204" pitchFamily="18"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D0A682B8-0FAF-4177-8A5A-33F5F724A787}"/>
                  </a:ext>
                </a:extLst>
              </p:cNvPr>
              <p:cNvSpPr txBox="1">
                <a:spLocks noRot="1" noChangeAspect="1" noMove="1" noResize="1" noEditPoints="1" noAdjustHandles="1" noChangeArrowheads="1" noChangeShapeType="1" noTextEdit="1"/>
              </p:cNvSpPr>
              <p:nvPr/>
            </p:nvSpPr>
            <p:spPr>
              <a:xfrm>
                <a:off x="0" y="2299979"/>
                <a:ext cx="9144000" cy="2677656"/>
              </a:xfrm>
              <a:prstGeom prst="rect">
                <a:avLst/>
              </a:prstGeom>
              <a:blipFill>
                <a:blip r:embed="rId2"/>
                <a:stretch>
                  <a:fillRect t="-2273" b="-5227"/>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858B2224-4165-4B92-823F-ECE899374342}"/>
              </a:ext>
            </a:extLst>
          </p:cNvPr>
          <p:cNvSpPr txBox="1"/>
          <p:nvPr/>
        </p:nvSpPr>
        <p:spPr>
          <a:xfrm>
            <a:off x="756870" y="723387"/>
            <a:ext cx="7630259"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Strings(26/27)</a:t>
            </a:r>
            <a:endParaRPr lang="zh-TW" altLang="en-US" sz="2800" b="1" dirty="0"/>
          </a:p>
        </p:txBody>
      </p:sp>
      <p:sp>
        <p:nvSpPr>
          <p:cNvPr id="2" name="投影片編號版面配置區 1">
            <a:extLst>
              <a:ext uri="{FF2B5EF4-FFF2-40B4-BE49-F238E27FC236}">
                <a16:creationId xmlns:a16="http://schemas.microsoft.com/office/drawing/2014/main" id="{C657565B-76CF-441E-07DB-498E2D1B1125}"/>
              </a:ext>
            </a:extLst>
          </p:cNvPr>
          <p:cNvSpPr>
            <a:spLocks noGrp="1"/>
          </p:cNvSpPr>
          <p:nvPr>
            <p:ph type="sldNum" sz="quarter" idx="12"/>
          </p:nvPr>
        </p:nvSpPr>
        <p:spPr/>
        <p:txBody>
          <a:bodyPr/>
          <a:lstStyle/>
          <a:p>
            <a:fld id="{8969FEAA-3FF6-4B35-8226-FC4E717EF91A}" type="slidenum">
              <a:rPr lang="zh-TW" altLang="en-US" smtClean="0"/>
              <a:t>27</a:t>
            </a:fld>
            <a:endParaRPr lang="zh-TW" altLang="en-US" dirty="0"/>
          </a:p>
        </p:txBody>
      </p:sp>
    </p:spTree>
    <p:extLst>
      <p:ext uri="{BB962C8B-B14F-4D97-AF65-F5344CB8AC3E}">
        <p14:creationId xmlns:p14="http://schemas.microsoft.com/office/powerpoint/2010/main" val="3468749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9DB535A1-7C61-43D1-AF40-EA7234C48615}"/>
                  </a:ext>
                </a:extLst>
              </p:cNvPr>
              <p:cNvSpPr txBox="1"/>
              <p:nvPr/>
            </p:nvSpPr>
            <p:spPr>
              <a:xfrm>
                <a:off x="0" y="1727122"/>
                <a:ext cx="9144000" cy="3427285"/>
              </a:xfrm>
              <a:prstGeom prst="rect">
                <a:avLst/>
              </a:prstGeom>
              <a:noFill/>
            </p:spPr>
            <p:txBody>
              <a:bodyPr wrap="square" rtlCol="0">
                <a:spAutoFit/>
              </a:bodyPr>
              <a:lstStyle/>
              <a:p>
                <a:pPr marL="324000" indent="-214313">
                  <a:buFont typeface="Arial" panose="020B0604020202020204" pitchFamily="34" charset="0"/>
                  <a:buChar char="•"/>
                </a:pPr>
                <a:r>
                  <a:rPr lang="en-US" altLang="zh-TW" sz="2400" b="1" dirty="0">
                    <a:latin typeface="Arial" panose="020B0604020202020204" pitchFamily="34" charset="0"/>
                    <a:cs typeface="Arial" panose="020B0604020202020204" pitchFamily="34" charset="0"/>
                  </a:rPr>
                  <a:t>Definition 6.12:</a:t>
                </a:r>
              </a:p>
              <a:p>
                <a:r>
                  <a:rPr lang="en-US" altLang="zh-TW" sz="2400" dirty="0">
                    <a:latin typeface="Arial" panose="020B0604020202020204" pitchFamily="34" charset="0"/>
                    <a:cs typeface="Arial" panose="020B0604020202020204" pitchFamily="34" charset="0"/>
                  </a:rPr>
                  <a:t>    For a given language </a:t>
                </a:r>
                <a14:m>
                  <m:oMath xmlns:m="http://schemas.openxmlformats.org/officeDocument/2006/math">
                    <m:r>
                      <a:rPr lang="en-US" altLang="zh-TW" sz="2400" i="1">
                        <a:latin typeface="Cambria Math" panose="02040503050406030204" pitchFamily="18" charset="0"/>
                      </a:rPr>
                      <m:t>𝐴</m:t>
                    </m:r>
                    <m:r>
                      <a:rPr lang="zh-TW" altLang="en-US" sz="2400" dirty="0">
                        <a:latin typeface="Cambria Math" panose="02040503050406030204" pitchFamily="18" charset="0"/>
                      </a:rPr>
                      <m:t>⊆</m:t>
                    </m:r>
                    <m:sSup>
                      <m:sSupPr>
                        <m:ctrlPr>
                          <a:rPr lang="en-US" altLang="zh-TW" sz="2400" i="1" dirty="0">
                            <a:latin typeface="Cambria Math" panose="02040503050406030204" pitchFamily="18" charset="0"/>
                          </a:rPr>
                        </m:ctrlPr>
                      </m:sSupPr>
                      <m:e>
                        <m:r>
                          <a:rPr lang="zh-TW" altLang="en-US" sz="2400" i="1" dirty="0">
                            <a:latin typeface="Cambria Math" panose="02040503050406030204" pitchFamily="18" charset="0"/>
                          </a:rPr>
                          <m:t>𝛴</m:t>
                        </m:r>
                      </m:e>
                      <m:sup>
                        <m:r>
                          <a:rPr lang="en-US" altLang="zh-TW" sz="2400" i="1" dirty="0">
                            <a:latin typeface="Cambria Math" panose="02040503050406030204" pitchFamily="18" charset="0"/>
                          </a:rPr>
                          <m:t>∗</m:t>
                        </m:r>
                      </m:sup>
                    </m:sSup>
                    <m:r>
                      <m:rPr>
                        <m:nor/>
                      </m:rPr>
                      <a:rPr lang="en-US" altLang="zh-TW" sz="2400">
                        <a:latin typeface="Arial" panose="020B0604020202020204" pitchFamily="34" charset="0"/>
                        <a:cs typeface="Arial" panose="020B0604020202020204" pitchFamily="34" charset="0"/>
                      </a:rPr>
                      <m:t>we</m:t>
                    </m:r>
                    <m:r>
                      <m:rPr>
                        <m:nor/>
                      </m:rPr>
                      <a:rPr lang="en-US" altLang="zh-TW" sz="2400">
                        <a:latin typeface="Arial" panose="020B0604020202020204" pitchFamily="34" charset="0"/>
                        <a:cs typeface="Arial" panose="020B0604020202020204" pitchFamily="34" charset="0"/>
                      </a:rPr>
                      <m:t> </m:t>
                    </m:r>
                    <m:r>
                      <m:rPr>
                        <m:nor/>
                      </m:rPr>
                      <a:rPr lang="en-US" altLang="zh-TW" sz="2400">
                        <a:latin typeface="Arial" panose="020B0604020202020204" pitchFamily="34" charset="0"/>
                        <a:cs typeface="Arial" panose="020B0604020202020204" pitchFamily="34" charset="0"/>
                      </a:rPr>
                      <m:t>can</m:t>
                    </m:r>
                    <m:r>
                      <m:rPr>
                        <m:nor/>
                      </m:rPr>
                      <a:rPr lang="en-US" altLang="zh-TW" sz="2400">
                        <a:latin typeface="Arial" panose="020B0604020202020204" pitchFamily="34" charset="0"/>
                        <a:cs typeface="Arial" panose="020B0604020202020204" pitchFamily="34" charset="0"/>
                      </a:rPr>
                      <m:t> </m:t>
                    </m:r>
                    <m:r>
                      <m:rPr>
                        <m:nor/>
                      </m:rPr>
                      <a:rPr lang="en-US" altLang="zh-TW" sz="2400">
                        <a:latin typeface="Arial" panose="020B0604020202020204" pitchFamily="34" charset="0"/>
                        <a:cs typeface="Arial" panose="020B0604020202020204" pitchFamily="34" charset="0"/>
                      </a:rPr>
                      <m:t>construct</m:t>
                    </m:r>
                    <m:r>
                      <m:rPr>
                        <m:nor/>
                      </m:rPr>
                      <a:rPr lang="en-US" altLang="zh-TW" sz="2400">
                        <a:latin typeface="Arial" panose="020B0604020202020204" pitchFamily="34" charset="0"/>
                        <a:cs typeface="Arial" panose="020B0604020202020204" pitchFamily="34" charset="0"/>
                      </a:rPr>
                      <m:t> </m:t>
                    </m:r>
                    <m:r>
                      <m:rPr>
                        <m:nor/>
                      </m:rPr>
                      <a:rPr lang="en-US" altLang="zh-TW" sz="2400">
                        <a:latin typeface="Arial" panose="020B0604020202020204" pitchFamily="34" charset="0"/>
                        <a:cs typeface="Arial" panose="020B0604020202020204" pitchFamily="34" charset="0"/>
                      </a:rPr>
                      <m:t>other</m:t>
                    </m:r>
                    <m:r>
                      <m:rPr>
                        <m:nor/>
                      </m:rPr>
                      <a:rPr lang="en-US" altLang="zh-TW" sz="2400">
                        <a:latin typeface="Arial" panose="020B0604020202020204" pitchFamily="34" charset="0"/>
                        <a:cs typeface="Arial" panose="020B0604020202020204" pitchFamily="34" charset="0"/>
                      </a:rPr>
                      <m:t> </m:t>
                    </m:r>
                    <m:r>
                      <m:rPr>
                        <m:nor/>
                      </m:rPr>
                      <a:rPr lang="en-US" altLang="zh-TW" sz="2400">
                        <a:latin typeface="Arial" panose="020B0604020202020204" pitchFamily="34" charset="0"/>
                        <a:cs typeface="Arial" panose="020B0604020202020204" pitchFamily="34" charset="0"/>
                      </a:rPr>
                      <m:t>languages</m:t>
                    </m:r>
                    <m:r>
                      <m:rPr>
                        <m:nor/>
                      </m:rPr>
                      <a:rPr lang="en-US" altLang="zh-TW" sz="2400">
                        <a:latin typeface="Arial" panose="020B0604020202020204" pitchFamily="34" charset="0"/>
                        <a:cs typeface="Arial" panose="020B0604020202020204" pitchFamily="34" charset="0"/>
                      </a:rPr>
                      <m:t> </m:t>
                    </m:r>
                    <m:r>
                      <a:rPr lang="zh-TW" altLang="en-US" sz="2400" i="1">
                        <a:latin typeface="Cambria Math" panose="02040503050406030204" pitchFamily="18" charset="0"/>
                        <a:cs typeface="Arial" panose="020B0604020202020204" pitchFamily="34" charset="0"/>
                      </a:rPr>
                      <m:t>     </m:t>
                    </m:r>
                    <m:r>
                      <m:rPr>
                        <m:nor/>
                      </m:rPr>
                      <a:rPr lang="en-US" altLang="zh-TW" sz="2400">
                        <a:latin typeface="Arial" panose="020B0604020202020204" pitchFamily="34" charset="0"/>
                        <a:cs typeface="Arial" panose="020B0604020202020204" pitchFamily="34" charset="0"/>
                      </a:rPr>
                      <m:t>as</m:t>
                    </m:r>
                    <m:r>
                      <m:rPr>
                        <m:nor/>
                      </m:rPr>
                      <a:rPr lang="en-US" altLang="zh-TW" sz="2400">
                        <a:latin typeface="Arial" panose="020B0604020202020204" pitchFamily="34" charset="0"/>
                        <a:cs typeface="Arial" panose="020B0604020202020204" pitchFamily="34" charset="0"/>
                      </a:rPr>
                      <m:t> </m:t>
                    </m:r>
                    <m:r>
                      <m:rPr>
                        <m:nor/>
                      </m:rPr>
                      <a:rPr lang="en-US" altLang="zh-TW" sz="2400">
                        <a:latin typeface="Arial" panose="020B0604020202020204" pitchFamily="34" charset="0"/>
                        <a:cs typeface="Arial" panose="020B0604020202020204" pitchFamily="34" charset="0"/>
                      </a:rPr>
                      <m:t>follows</m:t>
                    </m:r>
                    <m:r>
                      <m:rPr>
                        <m:nor/>
                      </m:rPr>
                      <a:rPr lang="en-US" altLang="zh-TW" sz="2400">
                        <a:latin typeface="Arial" panose="020B0604020202020204" pitchFamily="34" charset="0"/>
                        <a:cs typeface="Arial" panose="020B0604020202020204" pitchFamily="34" charset="0"/>
                      </a:rPr>
                      <m:t>:</m:t>
                    </m:r>
                  </m:oMath>
                </a14:m>
                <a:endParaRPr lang="en-US" altLang="zh-TW" sz="2400" dirty="0">
                  <a:latin typeface="Arial" panose="020B0604020202020204" pitchFamily="34" charset="0"/>
                  <a:cs typeface="Arial" panose="020B0604020202020204" pitchFamily="34" charset="0"/>
                </a:endParaRPr>
              </a:p>
              <a:p>
                <a:r>
                  <a:rPr lang="en-US" altLang="zh-TW" sz="2400" b="1" dirty="0">
                    <a:latin typeface="Arial" panose="020B0604020202020204" pitchFamily="34" charset="0"/>
                    <a:cs typeface="Arial" panose="020B0604020202020204" pitchFamily="34" charset="0"/>
                  </a:rPr>
                  <a:t>    a</a:t>
                </a:r>
                <a:r>
                  <a:rPr lang="en-US" altLang="zh-TW" sz="2400" dirty="0">
                    <a:latin typeface="Arial" panose="020B0604020202020204" pitchFamily="34" charset="0"/>
                    <a:cs typeface="Arial" panose="020B0604020202020204" pitchFamily="34" charset="0"/>
                  </a:rPr>
                  <a:t>)</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𝜆</m:t>
                        </m:r>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i="1">
                        <a:latin typeface="Cambria Math" panose="02040503050406030204" pitchFamily="18" charset="0"/>
                      </a:rPr>
                      <m:t>𝐴</m:t>
                    </m:r>
                    <m:r>
                      <a:rPr lang="en-US" altLang="zh-TW" sz="2400" i="1">
                        <a:latin typeface="Cambria Math" panose="02040503050406030204" pitchFamily="18" charset="0"/>
                      </a:rPr>
                      <m:t>,</m:t>
                    </m:r>
                  </m:oMath>
                </a14:m>
                <a:r>
                  <a:rPr lang="en-US" altLang="zh-TW" sz="2400" dirty="0">
                    <a:latin typeface="Arial" panose="020B0604020202020204" pitchFamily="34" charset="0"/>
                    <a:cs typeface="Arial" panose="020B0604020202020204" pitchFamily="34" charset="0"/>
                  </a:rPr>
                  <a:t> and for all </a:t>
                </a:r>
                <a14:m>
                  <m:oMath xmlns:m="http://schemas.openxmlformats.org/officeDocument/2006/math">
                    <m:r>
                      <a:rPr lang="en-US" altLang="zh-TW" sz="2400" i="1">
                        <a:latin typeface="Cambria Math" panose="02040503050406030204" pitchFamily="18" charset="0"/>
                      </a:rPr>
                      <m:t>𝑛</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𝑍</m:t>
                        </m:r>
                      </m:e>
                      <m:sup>
                        <m:r>
                          <a:rPr lang="en-US" altLang="zh-TW" sz="2400" i="1">
                            <a:latin typeface="Cambria Math" panose="02040503050406030204" pitchFamily="18" charset="0"/>
                            <a:ea typeface="Cambria Math" panose="02040503050406030204" pitchFamily="18" charset="0"/>
                          </a:rPr>
                          <m:t>+</m:t>
                        </m:r>
                      </m:sup>
                    </m:sSup>
                    <m:r>
                      <a:rPr lang="en-US" altLang="zh-TW" sz="2400" i="1">
                        <a:latin typeface="Cambria Math" panose="02040503050406030204" pitchFamily="18" charset="0"/>
                        <a:ea typeface="Cambria Math" panose="02040503050406030204" pitchFamily="18" charset="0"/>
                      </a:rPr>
                      <m:t>,</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𝑛</m:t>
                        </m:r>
                        <m:r>
                          <a:rPr lang="en-US" altLang="zh-TW" sz="2400" i="1">
                            <a:latin typeface="Cambria Math" panose="02040503050406030204" pitchFamily="18" charset="0"/>
                          </a:rPr>
                          <m:t>+1</m:t>
                        </m:r>
                      </m:sup>
                    </m:sSup>
                    <m:r>
                      <a:rPr lang="en-US" altLang="zh-TW" sz="2400" i="1" smtClean="0">
                        <a:latin typeface="Cambria Math" panose="02040503050406030204" pitchFamily="18" charset="0"/>
                      </a:rPr>
                      <m:t>=</m:t>
                    </m:r>
                    <m:r>
                      <a:rPr lang="zh-TW" altLang="en-US" sz="2400" i="1">
                        <a:latin typeface="Cambria Math" panose="02040503050406030204" pitchFamily="18" charset="0"/>
                      </a:rPr>
                      <m:t> </m:t>
                    </m:r>
                    <m:r>
                      <a:rPr lang="zh-TW" altLang="en-US" sz="2400" i="1" smtClean="0">
                        <a:latin typeface="Cambria Math" panose="02040503050406030204" pitchFamily="18" charset="0"/>
                      </a:rPr>
                      <m:t> </m:t>
                    </m:r>
                    <m:r>
                      <a:rPr lang="zh-TW" altLang="en-US" sz="2400" i="1">
                        <a:latin typeface="Cambria Math" panose="02040503050406030204" pitchFamily="18" charset="0"/>
                      </a:rPr>
                      <m:t> </m:t>
                    </m:r>
                    <m:r>
                      <a:rPr lang="zh-TW" altLang="en-US" sz="2400" i="1" smtClean="0">
                        <a:latin typeface="Cambria Math" panose="02040503050406030204" pitchFamily="18" charset="0"/>
                      </a:rPr>
                      <m:t> </m:t>
                    </m:r>
                    <m:r>
                      <a:rPr lang="zh-TW" altLang="en-US" sz="2400" i="1">
                        <a:latin typeface="Cambria Math" panose="02040503050406030204" pitchFamily="18" charset="0"/>
                      </a:rPr>
                      <m:t> </m:t>
                    </m:r>
                    <m:r>
                      <a:rPr lang="zh-TW" altLang="en-US" sz="2400" i="1" smtClean="0">
                        <a:latin typeface="Cambria Math" panose="02040503050406030204" pitchFamily="18" charset="0"/>
                      </a:rPr>
                      <m:t> </m:t>
                    </m:r>
                    <m:r>
                      <a:rPr lang="zh-TW" altLang="en-US" sz="2400" i="1">
                        <a:latin typeface="Cambria Math" panose="02040503050406030204" pitchFamily="18" charset="0"/>
                      </a:rPr>
                      <m:t> </m:t>
                    </m:r>
                    <m:r>
                      <a:rPr lang="zh-TW" altLang="en-US" sz="2400" i="1" smtClean="0">
                        <a:latin typeface="Cambria Math" panose="02040503050406030204" pitchFamily="18" charset="0"/>
                      </a:rPr>
                      <m:t> </m:t>
                    </m:r>
                    <m:r>
                      <a:rPr lang="zh-TW" altLang="en-US" sz="2400" i="1">
                        <a:latin typeface="Cambria Math" panose="02040503050406030204" pitchFamily="18" charset="0"/>
                      </a:rPr>
                      <m:t> </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𝑎𝑏</m:t>
                        </m:r>
                      </m:e>
                      <m:e>
                        <m:r>
                          <a:rPr lang="en-US" altLang="zh-TW" sz="2400" i="1">
                            <a:latin typeface="Cambria Math" panose="02040503050406030204" pitchFamily="18" charset="0"/>
                          </a:rPr>
                          <m:t>𝑎</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𝐴</m:t>
                        </m:r>
                        <m:r>
                          <a:rPr lang="en-US" altLang="zh-TW" sz="2400" i="1">
                            <a:latin typeface="Cambria Math" panose="02040503050406030204" pitchFamily="18" charset="0"/>
                            <a:ea typeface="Cambria Math" panose="02040503050406030204" pitchFamily="18" charset="0"/>
                          </a:rPr>
                          <m:t>,  </m:t>
                        </m:r>
                        <m:r>
                          <a:rPr lang="en-US" altLang="zh-TW" sz="2400" i="1">
                            <a:latin typeface="Cambria Math" panose="02040503050406030204" pitchFamily="18" charset="0"/>
                            <a:ea typeface="Cambria Math" panose="02040503050406030204" pitchFamily="18" charset="0"/>
                          </a:rPr>
                          <m:t>𝑏</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oMath>
                </a14:m>
                <a:endParaRPr lang="en-US" altLang="zh-TW" sz="2400" dirty="0">
                  <a:latin typeface="Arial" panose="020B0604020202020204" pitchFamily="34" charset="0"/>
                  <a:cs typeface="Arial" panose="020B0604020202020204" pitchFamily="34" charset="0"/>
                </a:endParaRPr>
              </a:p>
              <a:p>
                <a:r>
                  <a:rPr lang="en-US" altLang="zh-TW" sz="2400" b="1" dirty="0">
                    <a:latin typeface="Arial" panose="020B0604020202020204" pitchFamily="34" charset="0"/>
                    <a:cs typeface="Arial" panose="020B0604020202020204" pitchFamily="34" charset="0"/>
                  </a:rPr>
                  <a:t>    b</a:t>
                </a:r>
                <a:r>
                  <a:rPr lang="en-US" altLang="zh-TW" sz="2400" dirty="0">
                    <a:latin typeface="Arial" panose="020B0604020202020204" pitchFamily="34" charset="0"/>
                    <a:cs typeface="Arial" panose="020B0604020202020204" pitchFamily="34" charset="0"/>
                  </a:rPr>
                  <a:t>)</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nary>
                      <m:naryPr>
                        <m:chr m:val="⋃"/>
                        <m:limLoc m:val="subSup"/>
                        <m:supHide m:val="on"/>
                        <m:ctrlPr>
                          <a:rPr lang="en-US" altLang="zh-TW" sz="2400" i="1">
                            <a:latin typeface="Cambria Math" panose="02040503050406030204" pitchFamily="18" charset="0"/>
                          </a:rPr>
                        </m:ctrlPr>
                      </m:naryPr>
                      <m:sub>
                        <m:r>
                          <m:rPr>
                            <m:brk m:alnAt="9"/>
                          </m:rPr>
                          <a:rPr lang="en-US" altLang="zh-TW" sz="2400" i="1">
                            <a:latin typeface="Cambria Math" panose="02040503050406030204" pitchFamily="18" charset="0"/>
                          </a:rPr>
                          <m:t>𝑛</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𝑍</m:t>
                            </m:r>
                          </m:e>
                          <m:sup>
                            <m:r>
                              <a:rPr lang="en-US" altLang="zh-TW" sz="2400" i="1">
                                <a:latin typeface="Cambria Math" panose="02040503050406030204" pitchFamily="18" charset="0"/>
                                <a:ea typeface="Cambria Math" panose="02040503050406030204" pitchFamily="18" charset="0"/>
                              </a:rPr>
                              <m:t>+</m:t>
                            </m:r>
                          </m:sup>
                        </m:sSup>
                      </m:sub>
                      <m:sup/>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𝑛</m:t>
                            </m:r>
                          </m:sup>
                        </m:sSup>
                      </m:e>
                    </m:nary>
                    <m:r>
                      <a:rPr lang="en-US" altLang="zh-TW" sz="2400" i="1">
                        <a:latin typeface="Cambria Math" panose="02040503050406030204" pitchFamily="18" charset="0"/>
                      </a:rPr>
                      <m:t>,</m:t>
                    </m:r>
                  </m:oMath>
                </a14:m>
                <a:r>
                  <a:rPr lang="en-US" altLang="zh-TW" sz="2400" dirty="0">
                    <a:latin typeface="Arial" panose="020B0604020202020204" pitchFamily="34" charset="0"/>
                    <a:cs typeface="Arial" panose="020B0604020202020204" pitchFamily="34" charset="0"/>
                  </a:rPr>
                  <a:t> the </a:t>
                </a:r>
                <a14:m>
                  <m:oMath xmlns:m="http://schemas.openxmlformats.org/officeDocument/2006/math">
                    <m:r>
                      <a:rPr lang="en-US" altLang="zh-TW" sz="2400" i="1">
                        <a:latin typeface="Cambria Math" panose="02040503050406030204" pitchFamily="18" charset="0"/>
                      </a:rPr>
                      <m:t>𝑝𝑜𝑠𝑖𝑡𝑖𝑣𝑒</m:t>
                    </m:r>
                    <m:r>
                      <a:rPr lang="en-US" altLang="zh-TW" sz="2400" i="1">
                        <a:latin typeface="Cambria Math" panose="02040503050406030204" pitchFamily="18" charset="0"/>
                      </a:rPr>
                      <m:t> </m:t>
                    </m:r>
                    <m:r>
                      <a:rPr lang="en-US" altLang="zh-TW" sz="2400" i="1">
                        <a:latin typeface="Cambria Math" panose="02040503050406030204" pitchFamily="18" charset="0"/>
                      </a:rPr>
                      <m:t>𝑐𝑙𝑜𝑠𝑢𝑟𝑒</m:t>
                    </m:r>
                  </m:oMath>
                </a14:m>
                <a:r>
                  <a:rPr lang="en-US" altLang="zh-TW" sz="2400" dirty="0">
                    <a:latin typeface="Arial" panose="020B0604020202020204" pitchFamily="34" charset="0"/>
                    <a:cs typeface="Arial" panose="020B0604020202020204" pitchFamily="34" charset="0"/>
                  </a:rPr>
                  <a:t> of </a:t>
                </a:r>
                <a14:m>
                  <m:oMath xmlns:m="http://schemas.openxmlformats.org/officeDocument/2006/math">
                    <m:r>
                      <a:rPr lang="en-US" altLang="zh-TW" sz="2400" i="1">
                        <a:latin typeface="Cambria Math" panose="02040503050406030204" pitchFamily="18" charset="0"/>
                      </a:rPr>
                      <m:t>𝐴</m:t>
                    </m:r>
                    <m:r>
                      <a:rPr lang="en-US" altLang="zh-TW" sz="2400" i="1">
                        <a:latin typeface="Cambria Math" panose="02040503050406030204" pitchFamily="18" charset="0"/>
                      </a:rPr>
                      <m:t>.</m:t>
                    </m:r>
                  </m:oMath>
                </a14:m>
                <a:endParaRPr lang="en-US" altLang="zh-TW" sz="2400" dirty="0">
                  <a:latin typeface="Arial" panose="020B0604020202020204" pitchFamily="34" charset="0"/>
                  <a:cs typeface="Arial" panose="020B0604020202020204" pitchFamily="34" charset="0"/>
                </a:endParaRPr>
              </a:p>
              <a:p>
                <a:r>
                  <a:rPr lang="en-US" altLang="zh-TW" sz="2400" dirty="0">
                    <a:latin typeface="Arial" panose="020B0604020202020204" pitchFamily="34" charset="0"/>
                    <a:cs typeface="Arial" panose="020B0604020202020204" pitchFamily="34" charset="0"/>
                  </a:rPr>
                  <a:t>    </a:t>
                </a:r>
                <a:r>
                  <a:rPr lang="en-US" altLang="zh-TW" sz="2400" b="1" dirty="0">
                    <a:latin typeface="Arial" panose="020B0604020202020204" pitchFamily="34" charset="0"/>
                    <a:cs typeface="Arial" panose="020B0604020202020204" pitchFamily="34" charset="0"/>
                  </a:rPr>
                  <a:t>c</a:t>
                </a:r>
                <a:r>
                  <a:rPr lang="en-US" altLang="zh-TW" sz="2400" dirty="0">
                    <a:latin typeface="Arial" panose="020B0604020202020204" pitchFamily="34" charset="0"/>
                    <a:cs typeface="Arial" panose="020B0604020202020204" pitchFamily="34" charset="0"/>
                  </a:rPr>
                  <a:t>)</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m:t>
                        </m:r>
                      </m:sup>
                    </m:sSup>
                    <m:nary>
                      <m:naryPr>
                        <m:chr m:val="⋃"/>
                        <m:subHide m:val="on"/>
                        <m:supHide m:val="on"/>
                        <m:ctrlPr>
                          <a:rPr lang="en-US" altLang="zh-TW" sz="2400" i="1">
                            <a:latin typeface="Cambria Math" panose="02040503050406030204" pitchFamily="18" charset="0"/>
                          </a:rPr>
                        </m:ctrlPr>
                      </m:naryPr>
                      <m:sub/>
                      <m:sup/>
                      <m:e>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𝜆</m:t>
                            </m:r>
                          </m:e>
                        </m:d>
                        <m:r>
                          <a:rPr lang="en-US" altLang="zh-TW" sz="2400" i="1">
                            <a:latin typeface="Cambria Math" panose="02040503050406030204" pitchFamily="18" charset="0"/>
                          </a:rPr>
                          <m:t>.</m:t>
                        </m:r>
                      </m:e>
                    </m:nary>
                    <m:r>
                      <m:rPr>
                        <m:sty m:val="p"/>
                      </m:rPr>
                      <a:rPr lang="en-US" altLang="zh-TW" sz="2400">
                        <a:latin typeface="Cambria Math" panose="02040503050406030204" pitchFamily="18" charset="0"/>
                      </a:rPr>
                      <m:t>T</m:t>
                    </m:r>
                  </m:oMath>
                </a14:m>
                <a:r>
                  <a:rPr lang="en-US" altLang="zh-TW" sz="2400" dirty="0">
                    <a:latin typeface="Arial" panose="020B0604020202020204" pitchFamily="34" charset="0"/>
                    <a:cs typeface="Arial" panose="020B0604020202020204" pitchFamily="34" charset="0"/>
                  </a:rPr>
                  <a:t>he language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 is called </a:t>
                </a:r>
                <a14:m>
                  <m:oMath xmlns:m="http://schemas.openxmlformats.org/officeDocument/2006/math">
                    <m:r>
                      <a:rPr lang="en-US" altLang="zh-TW" sz="2400" i="1">
                        <a:latin typeface="Cambria Math" panose="02040503050406030204" pitchFamily="18" charset="0"/>
                      </a:rPr>
                      <m:t>𝐾𝑙𝑒𝑒𝑛𝑒</m:t>
                    </m:r>
                    <m:r>
                      <a:rPr lang="en-US" altLang="zh-TW" sz="2400" i="1">
                        <a:latin typeface="Cambria Math" panose="02040503050406030204" pitchFamily="18" charset="0"/>
                      </a:rPr>
                      <m:t> </m:t>
                    </m:r>
                    <m:r>
                      <a:rPr lang="en-US" altLang="zh-TW" sz="2400" i="1">
                        <a:latin typeface="Cambria Math" panose="02040503050406030204" pitchFamily="18" charset="0"/>
                      </a:rPr>
                      <m:t>𝑐𝑙𝑜𝑠𝑢𝑟𝑒</m:t>
                    </m:r>
                    <m:r>
                      <a:rPr lang="en-US" altLang="zh-TW" sz="2400" i="1">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of </a:t>
                </a:r>
                <a14:m>
                  <m:oMath xmlns:m="http://schemas.openxmlformats.org/officeDocument/2006/math">
                    <m:r>
                      <a:rPr lang="en-US" altLang="zh-TW" sz="2400" i="1">
                        <a:latin typeface="Cambria Math" panose="02040503050406030204" pitchFamily="18" charset="0"/>
                      </a:rPr>
                      <m:t>𝐴</m:t>
                    </m:r>
                  </m:oMath>
                </a14:m>
                <a:r>
                  <a:rPr lang="en-US" altLang="zh-TW" sz="2400" dirty="0">
                    <a:latin typeface="Arial" panose="020B0604020202020204" pitchFamily="34" charset="0"/>
                    <a:cs typeface="Arial" panose="020B0604020202020204" pitchFamily="34" charset="0"/>
                  </a:rPr>
                  <a:t>,</a:t>
                </a:r>
              </a:p>
              <a:p>
                <a:r>
                  <a:rPr lang="en-US" altLang="zh-TW" sz="2400" dirty="0">
                    <a:latin typeface="Arial" panose="020B0604020202020204" pitchFamily="34" charset="0"/>
                    <a:cs typeface="Arial" panose="020B0604020202020204" pitchFamily="34" charset="0"/>
                  </a:rPr>
                  <a:t>       in honor of the American logician Stephen Cole Kleene (1909-</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	</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1994).</a:t>
                </a:r>
                <a:endParaRPr lang="zh-TW" altLang="en-US" sz="24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9DB535A1-7C61-43D1-AF40-EA7234C48615}"/>
                  </a:ext>
                </a:extLst>
              </p:cNvPr>
              <p:cNvSpPr txBox="1">
                <a:spLocks noRot="1" noChangeAspect="1" noMove="1" noResize="1" noEditPoints="1" noAdjustHandles="1" noChangeArrowheads="1" noChangeShapeType="1" noTextEdit="1"/>
              </p:cNvSpPr>
              <p:nvPr/>
            </p:nvSpPr>
            <p:spPr>
              <a:xfrm>
                <a:off x="0" y="1727122"/>
                <a:ext cx="9144000" cy="3427285"/>
              </a:xfrm>
              <a:prstGeom prst="rect">
                <a:avLst/>
              </a:prstGeom>
              <a:blipFill>
                <a:blip r:embed="rId2"/>
                <a:stretch>
                  <a:fillRect t="-1243" r="-1000" b="-30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2A41C2E9-8196-4BF1-9B29-F74D0E545CE7}"/>
                  </a:ext>
                </a:extLst>
              </p:cNvPr>
              <p:cNvSpPr txBox="1"/>
              <p:nvPr/>
            </p:nvSpPr>
            <p:spPr>
              <a:xfrm>
                <a:off x="-1" y="4970862"/>
                <a:ext cx="9144000" cy="1200329"/>
              </a:xfrm>
              <a:prstGeom prst="rect">
                <a:avLst/>
              </a:prstGeom>
              <a:noFill/>
            </p:spPr>
            <p:txBody>
              <a:bodyPr wrap="square" rtlCol="0">
                <a:spAutoFit/>
              </a:bodyPr>
              <a:lstStyle/>
              <a:p>
                <a:pPr marL="324000" indent="-214313">
                  <a:buFont typeface="Arial" panose="020B0604020202020204" pitchFamily="34" charset="0"/>
                  <a:buChar char="•"/>
                </a:pPr>
                <a:r>
                  <a:rPr lang="en-US" altLang="zh-TW" sz="2400" b="1" dirty="0">
                    <a:latin typeface="Arial" panose="020B0604020202020204" pitchFamily="34" charset="0"/>
                    <a:cs typeface="Arial" panose="020B0604020202020204" pitchFamily="34" charset="0"/>
                  </a:rPr>
                  <a:t>Example 6.11:</a:t>
                </a:r>
              </a:p>
              <a:p>
                <a:r>
                  <a:rPr lang="en-US" altLang="zh-TW" sz="2400" dirty="0">
                    <a:latin typeface="Arial" panose="020B0604020202020204" pitchFamily="34" charset="0"/>
                    <a:cs typeface="Arial" panose="020B0604020202020204" pitchFamily="34" charset="0"/>
                  </a:rPr>
                  <a:t>    If </a:t>
                </a:r>
                <a14:m>
                  <m:oMath xmlns:m="http://schemas.openxmlformats.org/officeDocument/2006/math">
                    <m:r>
                      <m:rPr>
                        <m:sty m:val="p"/>
                      </m:rPr>
                      <a:rPr lang="en-US" altLang="zh-TW" sz="2400" i="1">
                        <a:latin typeface="Cambria Math" panose="02040503050406030204" pitchFamily="18" charset="0"/>
                      </a:rPr>
                      <m:t>Σ</m:t>
                    </m:r>
                    <m:r>
                      <a:rPr lang="en-US" altLang="zh-TW" sz="2400">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r>
                      <a:rPr lang="en-US" altLang="zh-TW" sz="2400" i="1">
                        <a:latin typeface="Cambria Math" panose="02040503050406030204" pitchFamily="18" charset="0"/>
                      </a:rPr>
                      <m:t>𝑦</m:t>
                    </m:r>
                    <m:r>
                      <a:rPr lang="en-US" altLang="zh-TW" sz="2400" i="1">
                        <a:latin typeface="Cambria Math" panose="02040503050406030204" pitchFamily="18" charset="0"/>
                      </a:rPr>
                      <m:t>,</m:t>
                    </m:r>
                    <m:r>
                      <a:rPr lang="en-US" altLang="zh-TW" sz="2400" i="1">
                        <a:latin typeface="Cambria Math" panose="02040503050406030204" pitchFamily="18" charset="0"/>
                      </a:rPr>
                      <m:t>𝑧</m:t>
                    </m:r>
                    <m:r>
                      <a:rPr lang="en-US" altLang="zh-TW" sz="2400">
                        <a:latin typeface="Cambria Math" panose="02040503050406030204" pitchFamily="18" charset="0"/>
                      </a:rPr>
                      <m:t>}</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and </a:t>
                </a:r>
                <a14:m>
                  <m:oMath xmlns:m="http://schemas.openxmlformats.org/officeDocument/2006/math">
                    <m:r>
                      <a:rPr lang="en-US" altLang="zh-TW" sz="2400" i="1">
                        <a:latin typeface="Cambria Math" panose="02040503050406030204" pitchFamily="18" charset="0"/>
                      </a:rPr>
                      <m:t>𝐴</m:t>
                    </m:r>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a:latin typeface="Cambria Math" panose="02040503050406030204" pitchFamily="18" charset="0"/>
                      </a:rPr>
                      <m:t>,</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then (1)</a:t>
                </a:r>
                <a14:m>
                  <m:oMath xmlns:m="http://schemas.openxmlformats.org/officeDocument/2006/math">
                    <m:r>
                      <a:rPr lang="en-US" altLang="zh-TW" sz="2400">
                        <a:latin typeface="Cambria Math" panose="02040503050406030204" pitchFamily="18" charset="0"/>
                      </a:rPr>
                      <m:t> </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a:latin typeface="Cambria Math" panose="02040503050406030204" pitchFamily="18" charset="0"/>
                          </a:rPr>
                          <m:t>0</m:t>
                        </m:r>
                      </m:sup>
                    </m:sSup>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r>
                          <m:rPr>
                            <m:sty m:val="p"/>
                          </m:rPr>
                          <a:rPr lang="en-US" altLang="zh-TW" sz="2400" i="1">
                            <a:latin typeface="Cambria Math" panose="02040503050406030204" pitchFamily="18" charset="0"/>
                          </a:rPr>
                          <m:t>λ</m:t>
                        </m:r>
                      </m:e>
                    </m:d>
                    <m:r>
                      <a:rPr lang="en-US" altLang="zh-TW" sz="2400">
                        <a:latin typeface="Cambria Math" panose="02040503050406030204" pitchFamily="18" charset="0"/>
                      </a:rPr>
                      <m:t>;</m:t>
                    </m:r>
                    <m:d>
                      <m:dPr>
                        <m:ctrlPr>
                          <a:rPr lang="en-US" altLang="zh-TW" sz="2400" i="1">
                            <a:latin typeface="Cambria Math" panose="02040503050406030204" pitchFamily="18" charset="0"/>
                          </a:rPr>
                        </m:ctrlPr>
                      </m:dPr>
                      <m:e>
                        <m:r>
                          <a:rPr lang="en-US" altLang="zh-TW" sz="2400">
                            <a:latin typeface="Cambria Math" panose="02040503050406030204" pitchFamily="18" charset="0"/>
                          </a:rPr>
                          <m:t>2</m:t>
                        </m:r>
                      </m:e>
                    </m:d>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 </m:t>
                        </m:r>
                        <m:r>
                          <a:rPr lang="en-US" altLang="zh-TW" sz="2400" i="1">
                            <a:latin typeface="Cambria Math" panose="02040503050406030204" pitchFamily="18" charset="0"/>
                          </a:rPr>
                          <m:t>𝐴</m:t>
                        </m:r>
                      </m:e>
                      <m:sup>
                        <m:r>
                          <a:rPr lang="en-US" altLang="zh-TW" sz="2400" i="1">
                            <a:latin typeface="Cambria Math" panose="02040503050406030204" pitchFamily="18" charset="0"/>
                          </a:rPr>
                          <m:t>𝑛</m:t>
                        </m:r>
                      </m:sup>
                    </m:sSup>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a:latin typeface="Cambria Math" panose="02040503050406030204" pitchFamily="18" charset="0"/>
                      </a:rPr>
                      <m:t>,</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for </a:t>
                </a:r>
                <a:r>
                  <a:rPr lang="zh-TW" altLang="en-US" sz="2400" dirty="0">
                    <a:latin typeface="Arial" panose="020B0604020202020204" pitchFamily="34" charset="0"/>
                    <a:cs typeface="Arial" panose="020B0604020202020204" pitchFamily="34" charset="0"/>
                  </a:rPr>
                  <a:t>                 </a:t>
                </a:r>
                <a:endParaRPr lang="en-US" altLang="zh-TW" sz="2400" dirty="0">
                  <a:latin typeface="Arial" panose="020B0604020202020204" pitchFamily="34" charset="0"/>
                  <a:cs typeface="Arial" panose="020B0604020202020204" pitchFamily="34" charset="0"/>
                </a:endParaRP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each </a:t>
                </a:r>
                <a14:m>
                  <m:oMath xmlns:m="http://schemas.openxmlformats.org/officeDocument/2006/math">
                    <m:r>
                      <a:rPr lang="en-US" altLang="zh-TW" sz="2400" i="1">
                        <a:latin typeface="Cambria Math" panose="02040503050406030204" pitchFamily="18" charset="0"/>
                      </a:rPr>
                      <m:t>𝑛</m:t>
                    </m:r>
                    <m:r>
                      <a:rPr lang="en-US" altLang="zh-TW" sz="2400">
                        <a:latin typeface="Cambria Math" panose="02040503050406030204" pitchFamily="18" charset="0"/>
                      </a:rPr>
                      <m:t>∈</m:t>
                    </m:r>
                    <m:r>
                      <a:rPr lang="en-US" altLang="zh-TW" sz="2400" i="1">
                        <a:latin typeface="Cambria Math" panose="02040503050406030204" pitchFamily="18" charset="0"/>
                      </a:rPr>
                      <m:t>𝑁</m:t>
                    </m:r>
                  </m:oMath>
                </a14:m>
                <a:r>
                  <a:rPr lang="en-US" altLang="zh-TW" sz="2400" dirty="0">
                    <a:latin typeface="Arial" panose="020B0604020202020204" pitchFamily="34" charset="0"/>
                    <a:cs typeface="Arial" panose="020B0604020202020204" pitchFamily="34" charset="0"/>
                  </a:rPr>
                  <a:t>;</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(3)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a:latin typeface="Cambria Math" panose="02040503050406030204" pitchFamily="18" charset="0"/>
                          </a:rPr>
                          <m:t>+</m:t>
                        </m:r>
                      </m:sup>
                    </m:sSup>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e>
                        <m:r>
                          <a:rPr lang="en-US" altLang="zh-TW" sz="2400" i="1">
                            <a:latin typeface="Cambria Math" panose="02040503050406030204" pitchFamily="18" charset="0"/>
                          </a:rPr>
                          <m:t>𝑛</m:t>
                        </m:r>
                        <m:r>
                          <a:rPr lang="en-US" altLang="zh-TW" sz="2400">
                            <a:latin typeface="Cambria Math" panose="02040503050406030204" pitchFamily="18" charset="0"/>
                          </a:rPr>
                          <m:t>≥1</m:t>
                        </m:r>
                      </m:e>
                    </m:d>
                    <m:r>
                      <a:rPr lang="en-US" altLang="zh-TW" sz="2400">
                        <a:latin typeface="Cambria Math" panose="02040503050406030204" pitchFamily="18" charset="0"/>
                      </a:rPr>
                      <m:t>;</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and (4)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a:latin typeface="Cambria Math" panose="02040503050406030204" pitchFamily="18" charset="0"/>
                          </a:rPr>
                          <m:t>∗</m:t>
                        </m:r>
                      </m:sup>
                    </m:sSup>
                    <m:r>
                      <a:rPr lang="en-US" altLang="zh-TW" sz="2400">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e>
                        <m:r>
                          <a:rPr lang="en-US" altLang="zh-TW" sz="2400" i="1">
                            <a:latin typeface="Cambria Math" panose="02040503050406030204" pitchFamily="18" charset="0"/>
                          </a:rPr>
                          <m:t>𝑛</m:t>
                        </m:r>
                        <m:r>
                          <a:rPr lang="en-US" altLang="zh-TW" sz="2400">
                            <a:latin typeface="Cambria Math" panose="02040503050406030204" pitchFamily="18" charset="0"/>
                          </a:rPr>
                          <m:t>≥0</m:t>
                        </m:r>
                      </m:e>
                    </m:d>
                    <m:r>
                      <a:rPr lang="en-US" altLang="zh-TW" sz="2400">
                        <a:latin typeface="Cambria Math" panose="02040503050406030204" pitchFamily="18" charset="0"/>
                      </a:rPr>
                      <m:t>.</m:t>
                    </m:r>
                  </m:oMath>
                </a14:m>
                <a:endParaRPr lang="zh-TW" altLang="en-US" sz="24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2A41C2E9-8196-4BF1-9B29-F74D0E545CE7}"/>
                  </a:ext>
                </a:extLst>
              </p:cNvPr>
              <p:cNvSpPr txBox="1">
                <a:spLocks noRot="1" noChangeAspect="1" noMove="1" noResize="1" noEditPoints="1" noAdjustHandles="1" noChangeArrowheads="1" noChangeShapeType="1" noTextEdit="1"/>
              </p:cNvSpPr>
              <p:nvPr/>
            </p:nvSpPr>
            <p:spPr>
              <a:xfrm>
                <a:off x="-1" y="4970862"/>
                <a:ext cx="9144000" cy="1200329"/>
              </a:xfrm>
              <a:prstGeom prst="rect">
                <a:avLst/>
              </a:prstGeom>
              <a:blipFill>
                <a:blip r:embed="rId3"/>
                <a:stretch>
                  <a:fillRect t="-3553" b="-11168"/>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C82BA076-64A9-48E7-8362-45FA3CC53C73}"/>
              </a:ext>
            </a:extLst>
          </p:cNvPr>
          <p:cNvSpPr txBox="1"/>
          <p:nvPr/>
        </p:nvSpPr>
        <p:spPr>
          <a:xfrm>
            <a:off x="627474" y="602617"/>
            <a:ext cx="7889051"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Strings(27/27)</a:t>
            </a:r>
            <a:endParaRPr lang="zh-TW" altLang="en-US" sz="2800" b="1" dirty="0"/>
          </a:p>
        </p:txBody>
      </p:sp>
      <p:sp>
        <p:nvSpPr>
          <p:cNvPr id="2" name="投影片編號版面配置區 1">
            <a:extLst>
              <a:ext uri="{FF2B5EF4-FFF2-40B4-BE49-F238E27FC236}">
                <a16:creationId xmlns:a16="http://schemas.microsoft.com/office/drawing/2014/main" id="{5D90F48D-0C35-D320-3986-8D6FE0B44FCB}"/>
              </a:ext>
            </a:extLst>
          </p:cNvPr>
          <p:cNvSpPr>
            <a:spLocks noGrp="1"/>
          </p:cNvSpPr>
          <p:nvPr>
            <p:ph type="sldNum" sz="quarter" idx="12"/>
          </p:nvPr>
        </p:nvSpPr>
        <p:spPr/>
        <p:txBody>
          <a:bodyPr/>
          <a:lstStyle/>
          <a:p>
            <a:fld id="{8969FEAA-3FF6-4B35-8226-FC4E717EF91A}" type="slidenum">
              <a:rPr lang="zh-TW" altLang="en-US" smtClean="0"/>
              <a:t>28</a:t>
            </a:fld>
            <a:endParaRPr lang="zh-TW" altLang="en-US" dirty="0"/>
          </a:p>
        </p:txBody>
      </p:sp>
    </p:spTree>
    <p:extLst>
      <p:ext uri="{BB962C8B-B14F-4D97-AF65-F5344CB8AC3E}">
        <p14:creationId xmlns:p14="http://schemas.microsoft.com/office/powerpoint/2010/main" val="21735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32C99180-5D6A-4AA1-938A-F384C94E8798}"/>
                  </a:ext>
                </a:extLst>
              </p:cNvPr>
              <p:cNvSpPr txBox="1"/>
              <p:nvPr/>
            </p:nvSpPr>
            <p:spPr>
              <a:xfrm>
                <a:off x="1" y="2263296"/>
                <a:ext cx="9143999" cy="3108543"/>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Example 6.13:</a:t>
                </a:r>
              </a:p>
              <a:p>
                <a:r>
                  <a:rPr lang="en-US" altLang="zh-TW" sz="2800" dirty="0">
                    <a:latin typeface="Arial" panose="020B0604020202020204" pitchFamily="34" charset="0"/>
                    <a:cs typeface="Arial" panose="020B0604020202020204" pitchFamily="34" charset="0"/>
                  </a:rPr>
                  <a:t>    In the algebra of real numbers, if </a:t>
                </a:r>
                <a14:m>
                  <m:oMath xmlns:m="http://schemas.openxmlformats.org/officeDocument/2006/math">
                    <m:r>
                      <a:rPr lang="en-US" altLang="zh-TW" sz="2800" i="1">
                        <a:latin typeface="Cambria Math" panose="02040503050406030204" pitchFamily="18" charset="0"/>
                      </a:rPr>
                      <m:t>𝑎</m:t>
                    </m:r>
                    <m:r>
                      <a:rPr lang="en-US" altLang="zh-TW" sz="2800" i="1">
                        <a:latin typeface="Cambria Math" panose="02040503050406030204" pitchFamily="18" charset="0"/>
                      </a:rPr>
                      <m:t>, </m:t>
                    </m:r>
                    <m:r>
                      <a:rPr lang="en-US" altLang="zh-TW" sz="2800" i="1">
                        <a:latin typeface="Cambria Math" panose="02040503050406030204" pitchFamily="18" charset="0"/>
                      </a:rPr>
                      <m:t>𝑏</m:t>
                    </m:r>
                    <m:r>
                      <a:rPr lang="en-US" altLang="zh-TW" sz="2800" i="1">
                        <a:latin typeface="Cambria Math" panose="02040503050406030204" pitchFamily="18" charset="0"/>
                      </a:rPr>
                      <m:t> ∈</m:t>
                    </m:r>
                    <m:r>
                      <a:rPr lang="en-US" altLang="zh-TW" sz="2800" i="1">
                        <a:latin typeface="Cambria Math" panose="02040503050406030204" pitchFamily="18" charset="0"/>
                        <a:ea typeface="Cambria Math" panose="02040503050406030204" pitchFamily="18" charset="0"/>
                      </a:rPr>
                      <m:t>𝑅</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𝑎</m:t>
                    </m:r>
                    <m:r>
                      <a:rPr lang="en-US" altLang="zh-TW" sz="2800" i="1">
                        <a:latin typeface="Cambria Math" panose="02040503050406030204" pitchFamily="18" charset="0"/>
                      </a:rPr>
                      <m:t>,  </m:t>
                    </m:r>
                    <m:r>
                      <a:rPr lang="en-US" altLang="zh-TW" sz="2800" i="1">
                        <a:latin typeface="Cambria Math" panose="02040503050406030204" pitchFamily="18" charset="0"/>
                      </a:rPr>
                      <m:t>𝑏</m:t>
                    </m:r>
                    <m:r>
                      <a:rPr lang="en-US" altLang="zh-TW" sz="2800" i="1">
                        <a:latin typeface="Cambria Math" panose="02040503050406030204" pitchFamily="18" charset="0"/>
                      </a:rPr>
                      <m:t>&gt;     0</m:t>
                    </m:r>
                  </m:oMath>
                </a14:m>
                <a:r>
                  <a:rPr lang="en-US" altLang="zh-TW" sz="2800" dirty="0">
                    <a:latin typeface="Arial" panose="020B0604020202020204" pitchFamily="34" charset="0"/>
                    <a:cs typeface="Arial" panose="020B0604020202020204" pitchFamily="34" charset="0"/>
                  </a:rPr>
                  <a:t>, then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𝑎</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𝑏</m:t>
                        </m:r>
                      </m:e>
                      <m:sup>
                        <m:r>
                          <a:rPr lang="en-US" altLang="zh-TW" sz="2800" i="1">
                            <a:latin typeface="Cambria Math" panose="02040503050406030204" pitchFamily="18" charset="0"/>
                          </a:rPr>
                          <m:t>2</m:t>
                        </m:r>
                      </m:sup>
                    </m:sSup>
                    <m:r>
                      <a:rPr lang="en-US" altLang="zh-TW" sz="2800" dirty="0">
                        <a:latin typeface="Cambria Math" panose="02040503050406030204" pitchFamily="18" charset="0"/>
                      </a:rPr>
                      <m:t>⇒</m:t>
                    </m:r>
                  </m:oMath>
                </a14:m>
                <a:r>
                  <a:rPr lang="en-US" altLang="zh-TW" sz="2800" dirty="0"/>
                  <a:t> </a:t>
                </a:r>
                <a14:m>
                  <m:oMath xmlns:m="http://schemas.openxmlformats.org/officeDocument/2006/math">
                    <m:r>
                      <m:rPr>
                        <m:sty m:val="p"/>
                      </m:rPr>
                      <a:rPr lang="en-US" altLang="zh-TW" sz="2800" dirty="0">
                        <a:latin typeface="Cambria Math" panose="02040503050406030204" pitchFamily="18" charset="0"/>
                      </a:rPr>
                      <m:t>a</m:t>
                    </m:r>
                    <m:r>
                      <a:rPr lang="en-US" altLang="zh-TW" sz="2800" dirty="0">
                        <a:latin typeface="Cambria Math" panose="02040503050406030204" pitchFamily="18" charset="0"/>
                      </a:rPr>
                      <m:t>=</m:t>
                    </m:r>
                    <m:r>
                      <m:rPr>
                        <m:sty m:val="p"/>
                      </m:rPr>
                      <a:rPr lang="en-US" altLang="zh-TW" sz="2800" dirty="0">
                        <a:latin typeface="Cambria Math" panose="02040503050406030204" pitchFamily="18" charset="0"/>
                      </a:rPr>
                      <m:t>b</m:t>
                    </m:r>
                  </m:oMath>
                </a14:m>
                <a:r>
                  <a:rPr lang="en-US" altLang="zh-TW" sz="2800" dirty="0">
                    <a:latin typeface="Arial" panose="020B0604020202020204" pitchFamily="34" charset="0"/>
                    <a:cs typeface="Arial" panose="020B0604020202020204" pitchFamily="34" charset="0"/>
                  </a:rPr>
                  <a:t>. However, in the case of </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	languages, if </a:t>
                </a:r>
                <a14:m>
                  <m:oMath xmlns:m="http://schemas.openxmlformats.org/officeDocument/2006/math">
                    <m:r>
                      <a:rPr lang="en-US" altLang="zh-TW" sz="2800" i="1">
                        <a:latin typeface="Cambria Math" panose="02040503050406030204" pitchFamily="18" charset="0"/>
                      </a:rPr>
                      <m:t>𝛴</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𝑥</m:t>
                        </m:r>
                        <m:r>
                          <a:rPr lang="en-US" altLang="zh-TW" sz="2800" i="1">
                            <a:latin typeface="Cambria Math" panose="02040503050406030204" pitchFamily="18" charset="0"/>
                          </a:rPr>
                          <m:t>,</m:t>
                        </m:r>
                        <m:r>
                          <a:rPr lang="en-US" altLang="zh-TW" sz="2800" i="1">
                            <a:latin typeface="Cambria Math" panose="02040503050406030204" pitchFamily="18" charset="0"/>
                          </a:rPr>
                          <m:t>𝑦</m:t>
                        </m:r>
                      </m:e>
                    </m:d>
                    <m:r>
                      <a:rPr lang="en-US" altLang="zh-TW" sz="2800" i="1">
                        <a:latin typeface="Cambria Math" panose="02040503050406030204" pitchFamily="18" charset="0"/>
                      </a:rPr>
                      <m:t>,</m:t>
                    </m:r>
                    <m:r>
                      <a:rPr lang="zh-TW" altLang="en-US" sz="2800" i="1">
                        <a:latin typeface="Cambria Math" panose="02040503050406030204" pitchFamily="18" charset="0"/>
                      </a:rPr>
                      <m:t> </m:t>
                    </m:r>
                    <m:r>
                      <a:rPr lang="en-US" altLang="zh-TW" sz="2800" i="1">
                        <a:latin typeface="Cambria Math" panose="02040503050406030204" pitchFamily="18" charset="0"/>
                      </a:rPr>
                      <m:t>𝐴</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𝜆</m:t>
                        </m:r>
                        <m:r>
                          <a:rPr lang="en-US" altLang="zh-TW" sz="2800" i="1">
                            <a:latin typeface="Cambria Math" panose="02040503050406030204" pitchFamily="18" charset="0"/>
                          </a:rPr>
                          <m:t>,</m:t>
                        </m:r>
                        <m:r>
                          <a:rPr lang="en-US" altLang="zh-TW" sz="2800" i="1">
                            <a:latin typeface="Cambria Math" panose="02040503050406030204" pitchFamily="18" charset="0"/>
                          </a:rPr>
                          <m:t>𝑥</m:t>
                        </m:r>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3</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4</m:t>
                            </m:r>
                          </m:sup>
                        </m:sSup>
                        <m:r>
                          <a:rPr lang="en-US" altLang="zh-TW" sz="2800" i="1">
                            <a:latin typeface="Cambria Math" panose="02040503050406030204" pitchFamily="18" charset="0"/>
                          </a:rPr>
                          <m:t>,…</m:t>
                        </m:r>
                      </m:e>
                    </m:d>
                    <m:r>
                      <a:rPr lang="en-US" altLang="zh-TW" sz="2800" i="1">
                        <a:latin typeface="Cambria Math" panose="02040503050406030204" pitchFamily="18" charset="0"/>
                      </a:rPr>
                      <m:t>=</m:t>
                    </m:r>
                    <m:r>
                      <a:rPr lang="zh-TW" altLang="en-US" sz="2800" i="1" smtClean="0">
                        <a:latin typeface="Cambria Math" panose="02040503050406030204" pitchFamily="18" charset="0"/>
                      </a:rPr>
                      <m:t> </m:t>
                    </m:r>
                    <m:r>
                      <a:rPr lang="zh-TW" altLang="en-US" sz="2800" i="1">
                        <a:latin typeface="Cambria Math" panose="02040503050406030204" pitchFamily="18" charset="0"/>
                      </a:rPr>
                      <m:t> </m:t>
                    </m:r>
                    <m:r>
                      <a:rPr lang="zh-TW" altLang="en-US" sz="2800" i="1" smtClean="0">
                        <a:latin typeface="Cambria Math" panose="02040503050406030204" pitchFamily="18" charset="0"/>
                      </a:rPr>
                      <m:t> </m:t>
                    </m:r>
                    <m:r>
                      <a:rPr lang="zh-TW" altLang="en-US" sz="2800" i="1">
                        <a:latin typeface="Cambria Math" panose="02040503050406030204" pitchFamily="18" charset="0"/>
                      </a:rPr>
                      <m:t> </m:t>
                    </m:r>
                    <m:r>
                      <a:rPr lang="zh-TW" altLang="en-US" sz="2800" i="1" smtClean="0">
                        <a:latin typeface="Cambria Math" panose="02040503050406030204" pitchFamily="18" charset="0"/>
                      </a:rPr>
                      <m:t> </m:t>
                    </m:r>
                    <m:r>
                      <a:rPr lang="zh-TW" altLang="en-US" sz="2800" i="1">
                        <a:latin typeface="Cambria Math" panose="02040503050406030204" pitchFamily="18" charset="0"/>
                      </a:rPr>
                      <m:t> </m:t>
                    </m:r>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𝑛</m:t>
                            </m:r>
                          </m:sup>
                        </m:sSup>
                      </m:e>
                      <m:e>
                        <m:r>
                          <a:rPr lang="en-US" altLang="zh-TW" sz="2800" i="1">
                            <a:latin typeface="Cambria Math" panose="02040503050406030204" pitchFamily="18" charset="0"/>
                          </a:rPr>
                          <m:t>𝑛</m:t>
                        </m:r>
                        <m:r>
                          <a:rPr lang="en-US" altLang="zh-TW" sz="2800" i="1">
                            <a:latin typeface="Cambria Math" panose="02040503050406030204" pitchFamily="18" charset="0"/>
                            <a:ea typeface="Cambria Math" panose="02040503050406030204" pitchFamily="18" charset="0"/>
                          </a:rPr>
                          <m:t>≥0</m:t>
                        </m:r>
                      </m:e>
                    </m:d>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2</m:t>
                            </m:r>
                          </m:sup>
                        </m:sSup>
                      </m:e>
                    </m:d>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𝐵</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𝑛</m:t>
                            </m:r>
                          </m:sup>
                        </m:sSup>
                      </m:e>
                      <m:e>
                        <m:r>
                          <a:rPr lang="en-US" altLang="zh-TW" sz="2800" i="1">
                            <a:latin typeface="Cambria Math" panose="02040503050406030204" pitchFamily="18" charset="0"/>
                          </a:rPr>
                          <m:t>𝑛</m:t>
                        </m:r>
                        <m:r>
                          <a:rPr lang="en-US" altLang="zh-TW" sz="2800" i="1">
                            <a:latin typeface="Cambria Math" panose="02040503050406030204" pitchFamily="18" charset="0"/>
                            <a:ea typeface="Cambria Math" panose="02040503050406030204" pitchFamily="18" charset="0"/>
                          </a:rPr>
                          <m:t>≥0</m:t>
                        </m:r>
                      </m:e>
                    </m:d>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then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𝐴</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zh-TW" altLang="en-US" sz="2800" i="1" smtClean="0">
                            <a:latin typeface="Cambria Math" panose="02040503050406030204" pitchFamily="18" charset="0"/>
                          </a:rPr>
                          <m:t> </m:t>
                        </m:r>
                        <m:r>
                          <a:rPr lang="zh-TW" altLang="en-US" sz="2800" i="1">
                            <a:latin typeface="Cambria Math" panose="02040503050406030204" pitchFamily="18" charset="0"/>
                          </a:rPr>
                          <m:t> </m:t>
                        </m:r>
                        <m:r>
                          <a:rPr lang="zh-TW" altLang="en-US" sz="2800" i="1" smtClean="0">
                            <a:latin typeface="Cambria Math" panose="02040503050406030204" pitchFamily="18" charset="0"/>
                          </a:rPr>
                          <m:t> </m:t>
                        </m:r>
                        <m:r>
                          <a:rPr lang="zh-TW" altLang="en-US" sz="2800" i="1">
                            <a:latin typeface="Cambria Math" panose="02040503050406030204" pitchFamily="18" charset="0"/>
                          </a:rPr>
                          <m:t> </m:t>
                        </m:r>
                        <m:r>
                          <a:rPr lang="zh-TW" altLang="en-US" sz="2800" i="1" smtClean="0">
                            <a:latin typeface="Cambria Math" panose="02040503050406030204" pitchFamily="18" charset="0"/>
                          </a:rPr>
                          <m:t> </m:t>
                        </m:r>
                        <m:r>
                          <a:rPr lang="zh-TW" altLang="en-US" sz="2800" i="1">
                            <a:latin typeface="Cambria Math" panose="02040503050406030204" pitchFamily="18" charset="0"/>
                          </a:rPr>
                          <m:t> </m:t>
                        </m:r>
                        <m:r>
                          <a:rPr lang="en-US" altLang="zh-TW" sz="2800" i="1">
                            <a:latin typeface="Cambria Math" panose="02040503050406030204" pitchFamily="18" charset="0"/>
                          </a:rPr>
                          <m:t>𝐵</m:t>
                        </m:r>
                      </m:e>
                      <m:sup>
                        <m:r>
                          <a:rPr lang="en-US" altLang="zh-TW" sz="2800" i="1">
                            <a:latin typeface="Cambria Math" panose="02040503050406030204" pitchFamily="18" charset="0"/>
                          </a:rPr>
                          <m:t>2</m:t>
                        </m:r>
                      </m:sup>
                    </m:sSup>
                    <m:r>
                      <a:rPr lang="zh-TW" altLang="en-US" sz="2800" i="1" smtClean="0">
                        <a:latin typeface="Cambria Math" panose="02040503050406030204" pitchFamily="18" charset="0"/>
                      </a:rPr>
                      <m:t> </m:t>
                    </m:r>
                    <m:r>
                      <a:rPr lang="en-US" altLang="zh-TW" sz="2800" i="1">
                        <a:latin typeface="Cambria Math" panose="02040503050406030204" pitchFamily="18" charset="0"/>
                      </a:rPr>
                      <m:t>(=</m:t>
                    </m:r>
                    <m:r>
                      <a:rPr lang="en-US" altLang="zh-TW" sz="2800" i="1">
                        <a:latin typeface="Cambria Math" panose="02040503050406030204" pitchFamily="18" charset="0"/>
                      </a:rPr>
                      <m:t>𝐵</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but </a:t>
                </a:r>
                <a14:m>
                  <m:oMath xmlns:m="http://schemas.openxmlformats.org/officeDocument/2006/math">
                    <m:r>
                      <a:rPr lang="en-US" altLang="zh-TW" sz="2800" i="1">
                        <a:latin typeface="Cambria Math" panose="02040503050406030204" pitchFamily="18" charset="0"/>
                      </a:rPr>
                      <m:t>𝐴</m:t>
                    </m:r>
                    <m:r>
                      <a:rPr lang="en-US" altLang="zh-TW" sz="2800" dirty="0">
                        <a:latin typeface="Cambria Math" panose="02040503050406030204" pitchFamily="18" charset="0"/>
                      </a:rPr>
                      <m:t>≠</m:t>
                    </m:r>
                    <m:r>
                      <m:rPr>
                        <m:sty m:val="p"/>
                      </m:rPr>
                      <a:rPr lang="en-US" altLang="zh-TW" sz="2800" dirty="0">
                        <a:latin typeface="Cambria Math" panose="02040503050406030204" pitchFamily="18" charset="0"/>
                      </a:rPr>
                      <m:t>B</m:t>
                    </m:r>
                    <m:r>
                      <a:rPr lang="en-US" altLang="zh-TW" sz="2800" dirty="0">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𝑁𝑜𝑡𝑒</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We never have </a:t>
                </a:r>
                <a14:m>
                  <m:oMath xmlns:m="http://schemas.openxmlformats.org/officeDocument/2006/math">
                    <m:r>
                      <a:rPr lang="en-US" altLang="zh-TW" sz="2800" i="1">
                        <a:latin typeface="Cambria Math" panose="02040503050406030204" pitchFamily="18" charset="0"/>
                      </a:rPr>
                      <m:t>𝜆</m:t>
                    </m:r>
                    <m:r>
                      <a:rPr lang="en-US" altLang="zh-TW" sz="2800" i="1">
                        <a:latin typeface="Cambria Math" panose="02040503050406030204" pitchFamily="18" charset="0"/>
                        <a:ea typeface="Cambria Math" panose="02040503050406030204" pitchFamily="18" charset="0"/>
                      </a:rPr>
                      <m:t>∈</m:t>
                    </m:r>
                    <m:r>
                      <a:rPr lang="en-US" altLang="zh-TW" sz="2800" i="1" dirty="0">
                        <a:latin typeface="Cambria Math" panose="02040503050406030204" pitchFamily="18" charset="0"/>
                      </a:rPr>
                      <m:t>𝛴</m:t>
                    </m:r>
                    <m:r>
                      <a:rPr lang="en-US" altLang="zh-TW" sz="2800" i="1" dirty="0">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but </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	it is possible to</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have </a:t>
                </a:r>
                <a14:m>
                  <m:oMath xmlns:m="http://schemas.openxmlformats.org/officeDocument/2006/math">
                    <m:r>
                      <a:rPr lang="en-US" altLang="zh-TW" sz="2800" i="1">
                        <a:latin typeface="Cambria Math" panose="02040503050406030204" pitchFamily="18" charset="0"/>
                      </a:rPr>
                      <m:t>𝜆</m:t>
                    </m:r>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𝐴</m:t>
                    </m:r>
                    <m:r>
                      <a:rPr lang="en-US" altLang="zh-TW" sz="2800" dirty="0">
                        <a:latin typeface="Cambria Math" panose="02040503050406030204" pitchFamily="18" charset="0"/>
                      </a:rPr>
                      <m:t>⊆</m:t>
                    </m:r>
                    <m:sSup>
                      <m:sSupPr>
                        <m:ctrlPr>
                          <a:rPr lang="en-US" altLang="zh-TW" sz="2800" i="1" dirty="0">
                            <a:latin typeface="Cambria Math" panose="02040503050406030204" pitchFamily="18" charset="0"/>
                          </a:rPr>
                        </m:ctrlPr>
                      </m:sSupPr>
                      <m:e>
                        <m:r>
                          <a:rPr lang="en-US" altLang="zh-TW" sz="2800" i="1" dirty="0">
                            <a:latin typeface="Cambria Math" panose="02040503050406030204" pitchFamily="18" charset="0"/>
                          </a:rPr>
                          <m:t>𝛴</m:t>
                        </m:r>
                      </m:e>
                      <m:sup>
                        <m:r>
                          <a:rPr lang="en-US" altLang="zh-TW" sz="2800" i="1" dirty="0">
                            <a:latin typeface="Cambria Math" panose="02040503050406030204" pitchFamily="18" charset="0"/>
                          </a:rPr>
                          <m:t>∗</m:t>
                        </m:r>
                      </m:sup>
                    </m:sSup>
                    <m:r>
                      <a:rPr lang="en-US" altLang="zh-TW" sz="2800" i="1" dirty="0">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t>
                </a:r>
              </a:p>
            </p:txBody>
          </p:sp>
        </mc:Choice>
        <mc:Fallback xmlns="">
          <p:sp>
            <p:nvSpPr>
              <p:cNvPr id="5" name="文字方塊 4">
                <a:extLst>
                  <a:ext uri="{FF2B5EF4-FFF2-40B4-BE49-F238E27FC236}">
                    <a16:creationId xmlns:a16="http://schemas.microsoft.com/office/drawing/2014/main" id="{32C99180-5D6A-4AA1-938A-F384C94E8798}"/>
                  </a:ext>
                </a:extLst>
              </p:cNvPr>
              <p:cNvSpPr txBox="1">
                <a:spLocks noRot="1" noChangeAspect="1" noMove="1" noResize="1" noEditPoints="1" noAdjustHandles="1" noChangeArrowheads="1" noChangeShapeType="1" noTextEdit="1"/>
              </p:cNvSpPr>
              <p:nvPr/>
            </p:nvSpPr>
            <p:spPr>
              <a:xfrm>
                <a:off x="1" y="2263296"/>
                <a:ext cx="9143999" cy="3108543"/>
              </a:xfrm>
              <a:prstGeom prst="rect">
                <a:avLst/>
              </a:prstGeom>
              <a:blipFill>
                <a:blip r:embed="rId2"/>
                <a:stretch>
                  <a:fillRect t="-1961" r="-600" b="-4510"/>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08DFABA1-450D-442C-A088-2493162A0BF4}"/>
              </a:ext>
            </a:extLst>
          </p:cNvPr>
          <p:cNvSpPr txBox="1"/>
          <p:nvPr/>
        </p:nvSpPr>
        <p:spPr>
          <a:xfrm>
            <a:off x="843134" y="818277"/>
            <a:ext cx="7457731"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Strings(27/27)</a:t>
            </a:r>
            <a:endParaRPr lang="zh-TW" altLang="en-US" sz="2800" b="1" dirty="0"/>
          </a:p>
        </p:txBody>
      </p:sp>
      <p:sp>
        <p:nvSpPr>
          <p:cNvPr id="2" name="投影片編號版面配置區 1">
            <a:extLst>
              <a:ext uri="{FF2B5EF4-FFF2-40B4-BE49-F238E27FC236}">
                <a16:creationId xmlns:a16="http://schemas.microsoft.com/office/drawing/2014/main" id="{C6A3BDB0-BA65-0F49-4C9C-84D7B36AC8B8}"/>
              </a:ext>
            </a:extLst>
          </p:cNvPr>
          <p:cNvSpPr>
            <a:spLocks noGrp="1"/>
          </p:cNvSpPr>
          <p:nvPr>
            <p:ph type="sldNum" sz="quarter" idx="12"/>
          </p:nvPr>
        </p:nvSpPr>
        <p:spPr/>
        <p:txBody>
          <a:bodyPr/>
          <a:lstStyle/>
          <a:p>
            <a:fld id="{8969FEAA-3FF6-4B35-8226-FC4E717EF91A}" type="slidenum">
              <a:rPr lang="zh-TW" altLang="en-US" smtClean="0"/>
              <a:t>29</a:t>
            </a:fld>
            <a:endParaRPr lang="zh-TW" altLang="en-US" dirty="0"/>
          </a:p>
        </p:txBody>
      </p:sp>
    </p:spTree>
    <p:extLst>
      <p:ext uri="{BB962C8B-B14F-4D97-AF65-F5344CB8AC3E}">
        <p14:creationId xmlns:p14="http://schemas.microsoft.com/office/powerpoint/2010/main" val="372722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C4056A00-9003-4EE6-B444-F9DED572A725}"/>
                  </a:ext>
                </a:extLst>
              </p:cNvPr>
              <p:cNvSpPr txBox="1"/>
              <p:nvPr/>
            </p:nvSpPr>
            <p:spPr>
              <a:xfrm>
                <a:off x="-94890" y="1905323"/>
                <a:ext cx="9085277" cy="4832092"/>
              </a:xfrm>
              <a:prstGeom prst="rect">
                <a:avLst/>
              </a:prstGeom>
              <a:noFill/>
            </p:spPr>
            <p:txBody>
              <a:bodyPr wrap="square">
                <a:spAutoFit/>
              </a:bodyPr>
              <a:lstStyle/>
              <a:p>
                <a:pPr marL="342900" indent="-2160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Sequences of symbols, or characters, play a key role in the processing of information by a computer. </a:t>
                </a:r>
              </a:p>
              <a:p>
                <a:pPr marL="342900" indent="-216000">
                  <a:buFont typeface="Arial" panose="020B0604020202020204" pitchFamily="34" charset="0"/>
                  <a:buChar char="•"/>
                </a:pPr>
                <a:endParaRPr lang="en-US" altLang="zh-TW" sz="2800" dirty="0">
                  <a:latin typeface="Arial" panose="020B0604020202020204" pitchFamily="34" charset="0"/>
                  <a:cs typeface="Arial" panose="020B0604020202020204" pitchFamily="34" charset="0"/>
                </a:endParaRPr>
              </a:p>
              <a:p>
                <a:pPr marL="342900" indent="-2160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In</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as</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much as computer programs are representable in terms of finite sequences of characters, some algebraic way is needed for handling such finite sequences, or</a:t>
                </a:r>
                <a14:m>
                  <m:oMath xmlns:m="http://schemas.openxmlformats.org/officeDocument/2006/math">
                    <m:r>
                      <a:rPr lang="en-US" altLang="zh-TW" sz="2800">
                        <a:latin typeface="Cambria Math" panose="02040503050406030204" pitchFamily="18" charset="0"/>
                      </a:rPr>
                      <m:t> </m:t>
                    </m:r>
                    <m:r>
                      <a:rPr lang="en-US" altLang="zh-TW" sz="2800" i="1">
                        <a:latin typeface="Cambria Math" panose="02040503050406030204" pitchFamily="18" charset="0"/>
                      </a:rPr>
                      <m:t>𝑠𝑡𝑟𝑖𝑛𝑔</m:t>
                    </m:r>
                  </m:oMath>
                </a14:m>
                <a:r>
                  <a:rPr lang="en-US" altLang="zh-TW" sz="2800" dirty="0">
                    <a:latin typeface="Arial" panose="020B0604020202020204" pitchFamily="34" charset="0"/>
                    <a:cs typeface="Arial" panose="020B0604020202020204" pitchFamily="34" charset="0"/>
                  </a:rPr>
                  <a:t>.</a:t>
                </a:r>
              </a:p>
              <a:p>
                <a:pPr marL="342900" indent="-216000">
                  <a:buFont typeface="Arial" panose="020B0604020202020204" pitchFamily="34" charset="0"/>
                  <a:buChar char="•"/>
                </a:pPr>
                <a:endParaRPr lang="en-US" altLang="zh-TW" sz="2800" dirty="0">
                  <a:latin typeface="Arial" panose="020B0604020202020204" pitchFamily="34" charset="0"/>
                  <a:cs typeface="Arial" panose="020B0604020202020204" pitchFamily="34" charset="0"/>
                </a:endParaRPr>
              </a:p>
              <a:p>
                <a:pPr marL="342900" indent="-2160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We use </a:t>
                </a:r>
                <a14:m>
                  <m:oMath xmlns:m="http://schemas.openxmlformats.org/officeDocument/2006/math">
                    <m:r>
                      <a:rPr lang="en-US" altLang="zh-TW" sz="2800" i="1">
                        <a:latin typeface="Cambria Math" panose="02040503050406030204" pitchFamily="18" charset="0"/>
                      </a:rPr>
                      <m:t>𝛴</m:t>
                    </m:r>
                    <m:r>
                      <a:rPr lang="en-US" altLang="zh-TW" sz="2800" i="1">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to denote a nonempty </a:t>
                </a:r>
                <a14:m>
                  <m:oMath xmlns:m="http://schemas.openxmlformats.org/officeDocument/2006/math">
                    <m:r>
                      <a:rPr lang="en-US" altLang="zh-TW" sz="2800" i="1">
                        <a:latin typeface="Cambria Math" panose="02040503050406030204" pitchFamily="18" charset="0"/>
                      </a:rPr>
                      <m:t>𝑓𝑖𝑛𝑖𝑡𝑒</m:t>
                    </m:r>
                  </m:oMath>
                </a14:m>
                <a:r>
                  <a:rPr lang="en-US" altLang="zh-TW" sz="2800" dirty="0">
                    <a:latin typeface="Arial" panose="020B0604020202020204" pitchFamily="34" charset="0"/>
                    <a:cs typeface="Arial" panose="020B0604020202020204" pitchFamily="34" charset="0"/>
                  </a:rPr>
                  <a:t> set of symbols, collectively called an </a:t>
                </a:r>
                <a14:m>
                  <m:oMath xmlns:m="http://schemas.openxmlformats.org/officeDocument/2006/math">
                    <m:r>
                      <a:rPr lang="en-US" altLang="zh-TW" sz="2800" i="1">
                        <a:latin typeface="Cambria Math" panose="02040503050406030204" pitchFamily="18" charset="0"/>
                      </a:rPr>
                      <m:t>𝑎𝑙𝑝h𝑎𝑏𝑒𝑡</m:t>
                    </m:r>
                  </m:oMath>
                </a14:m>
                <a:r>
                  <a:rPr lang="en-US" altLang="zh-TW" sz="2800" dirty="0">
                    <a:latin typeface="Arial" panose="020B0604020202020204" pitchFamily="34" charset="0"/>
                    <a:cs typeface="Arial" panose="020B0604020202020204" pitchFamily="34" charset="0"/>
                  </a:rPr>
                  <a:t>. For example, </a:t>
                </a:r>
              </a:p>
              <a:p>
                <a:pPr marL="126900"/>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𝛴</m:t>
                    </m:r>
                    <m:r>
                      <a:rPr lang="en-US" altLang="zh-TW" sz="2800" i="1">
                        <a:latin typeface="Cambria Math" panose="02040503050406030204" pitchFamily="18" charset="0"/>
                      </a:rPr>
                      <m:t>=</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0,1</m:t>
                        </m:r>
                      </m:e>
                    </m:d>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or </a:t>
                </a:r>
                <a14:m>
                  <m:oMath xmlns:m="http://schemas.openxmlformats.org/officeDocument/2006/math">
                    <m:r>
                      <a:rPr lang="en-US" altLang="zh-TW" sz="2800" i="1">
                        <a:latin typeface="Cambria Math" panose="02040503050406030204" pitchFamily="18" charset="0"/>
                      </a:rPr>
                      <m:t>𝛴</m:t>
                    </m:r>
                    <m:r>
                      <a:rPr lang="en-US" altLang="zh-TW" sz="2800" i="1">
                        <a:latin typeface="Cambria Math" panose="02040503050406030204" pitchFamily="18" charset="0"/>
                      </a:rPr>
                      <m:t>={</m:t>
                    </m:r>
                    <m:r>
                      <a:rPr lang="en-US" altLang="zh-TW" sz="2800" i="1">
                        <a:latin typeface="Cambria Math" panose="02040503050406030204" pitchFamily="18" charset="0"/>
                      </a:rPr>
                      <m:t>𝑎</m:t>
                    </m:r>
                    <m:r>
                      <a:rPr lang="en-US" altLang="zh-TW" sz="2800" i="1">
                        <a:latin typeface="Cambria Math" panose="02040503050406030204" pitchFamily="18" charset="0"/>
                      </a:rPr>
                      <m:t>,</m:t>
                    </m:r>
                    <m:r>
                      <a:rPr lang="en-US" altLang="zh-TW" sz="2800" i="1">
                        <a:latin typeface="Cambria Math" panose="02040503050406030204" pitchFamily="18" charset="0"/>
                      </a:rPr>
                      <m:t>𝑏</m:t>
                    </m:r>
                    <m:r>
                      <a:rPr lang="en-US" altLang="zh-TW" sz="2800" i="1">
                        <a:latin typeface="Cambria Math" panose="02040503050406030204" pitchFamily="18" charset="0"/>
                      </a:rPr>
                      <m:t>,</m:t>
                    </m:r>
                    <m:r>
                      <a:rPr lang="en-US" altLang="zh-TW" sz="2800" i="1">
                        <a:latin typeface="Cambria Math" panose="02040503050406030204" pitchFamily="18" charset="0"/>
                      </a:rPr>
                      <m:t>𝑐</m:t>
                    </m:r>
                    <m:r>
                      <a:rPr lang="en-US" altLang="zh-TW" sz="2800" i="1">
                        <a:latin typeface="Cambria Math" panose="02040503050406030204" pitchFamily="18" charset="0"/>
                      </a:rPr>
                      <m:t>,</m:t>
                    </m:r>
                    <m:r>
                      <a:rPr lang="en-US" altLang="zh-TW" sz="2800" i="1">
                        <a:latin typeface="Cambria Math" panose="02040503050406030204" pitchFamily="18" charset="0"/>
                      </a:rPr>
                      <m:t>𝑑</m:t>
                    </m:r>
                    <m:r>
                      <a:rPr lang="en-US" altLang="zh-TW" sz="2800" i="1">
                        <a:latin typeface="Cambria Math" panose="02040503050406030204" pitchFamily="18" charset="0"/>
                      </a:rPr>
                      <m:t>,</m:t>
                    </m:r>
                    <m:r>
                      <a:rPr lang="en-US" altLang="zh-TW" sz="2800" i="1">
                        <a:latin typeface="Cambria Math" panose="02040503050406030204" pitchFamily="18" charset="0"/>
                      </a:rPr>
                      <m:t>𝑒</m:t>
                    </m:r>
                    <m:r>
                      <a:rPr lang="en-US" altLang="zh-TW" sz="2800" i="1">
                        <a:latin typeface="Cambria Math" panose="02040503050406030204" pitchFamily="18"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C4056A00-9003-4EE6-B444-F9DED572A725}"/>
                  </a:ext>
                </a:extLst>
              </p:cNvPr>
              <p:cNvSpPr txBox="1">
                <a:spLocks noRot="1" noChangeAspect="1" noMove="1" noResize="1" noEditPoints="1" noAdjustHandles="1" noChangeArrowheads="1" noChangeShapeType="1" noTextEdit="1"/>
              </p:cNvSpPr>
              <p:nvPr/>
            </p:nvSpPr>
            <p:spPr>
              <a:xfrm>
                <a:off x="-94890" y="1905323"/>
                <a:ext cx="9085277" cy="4832092"/>
              </a:xfrm>
              <a:prstGeom prst="rect">
                <a:avLst/>
              </a:prstGeom>
              <a:blipFill>
                <a:blip r:embed="rId2"/>
                <a:stretch>
                  <a:fillRect t="-1389" r="-3555" b="-2652"/>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4B235382-C916-4376-8088-69E257B46B6A}"/>
              </a:ext>
            </a:extLst>
          </p:cNvPr>
          <p:cNvSpPr txBox="1"/>
          <p:nvPr/>
        </p:nvSpPr>
        <p:spPr>
          <a:xfrm>
            <a:off x="786232" y="740639"/>
            <a:ext cx="7571536"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Strings(1/27)</a:t>
            </a:r>
            <a:endParaRPr lang="zh-TW" altLang="en-US" sz="2800" b="1" dirty="0"/>
          </a:p>
        </p:txBody>
      </p:sp>
      <p:sp>
        <p:nvSpPr>
          <p:cNvPr id="2" name="投影片編號版面配置區 1">
            <a:extLst>
              <a:ext uri="{FF2B5EF4-FFF2-40B4-BE49-F238E27FC236}">
                <a16:creationId xmlns:a16="http://schemas.microsoft.com/office/drawing/2014/main" id="{5EA5F560-BA17-F1F0-30A3-67186196F01D}"/>
              </a:ext>
            </a:extLst>
          </p:cNvPr>
          <p:cNvSpPr>
            <a:spLocks noGrp="1"/>
          </p:cNvSpPr>
          <p:nvPr>
            <p:ph type="sldNum" sz="quarter" idx="12"/>
          </p:nvPr>
        </p:nvSpPr>
        <p:spPr/>
        <p:txBody>
          <a:bodyPr/>
          <a:lstStyle/>
          <a:p>
            <a:fld id="{8969FEAA-3FF6-4B35-8226-FC4E717EF91A}" type="slidenum">
              <a:rPr lang="zh-TW" altLang="en-US" smtClean="0"/>
              <a:t>3</a:t>
            </a:fld>
            <a:endParaRPr lang="zh-TW" altLang="en-US" dirty="0"/>
          </a:p>
        </p:txBody>
      </p:sp>
    </p:spTree>
    <p:extLst>
      <p:ext uri="{BB962C8B-B14F-4D97-AF65-F5344CB8AC3E}">
        <p14:creationId xmlns:p14="http://schemas.microsoft.com/office/powerpoint/2010/main" val="3776677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CD024796-1108-43BF-A545-59C4479174B1}"/>
              </a:ext>
            </a:extLst>
          </p:cNvPr>
          <p:cNvSpPr txBox="1"/>
          <p:nvPr/>
        </p:nvSpPr>
        <p:spPr>
          <a:xfrm>
            <a:off x="758689" y="1523179"/>
            <a:ext cx="7626622" cy="3970318"/>
          </a:xfrm>
          <a:prstGeom prst="rect">
            <a:avLst/>
          </a:prstGeom>
          <a:noFill/>
        </p:spPr>
        <p:txBody>
          <a:bodyPr wrap="square">
            <a:spAutoFit/>
          </a:bodyPr>
          <a:lstStyle/>
          <a:p>
            <a:pPr algn="ctr"/>
            <a:r>
              <a:rPr lang="en-US" altLang="zh-TW" sz="2800" b="1" dirty="0">
                <a:solidFill>
                  <a:srgbClr val="000000"/>
                </a:solidFill>
                <a:latin typeface="Arial" panose="020B0604020202020204" pitchFamily="34" charset="0"/>
              </a:rPr>
              <a:t>Outline</a:t>
            </a:r>
          </a:p>
          <a:p>
            <a:endParaRPr lang="en-US" altLang="zh-TW" sz="2800"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altLang="zh-TW" sz="2800" i="1" u="sng" dirty="0">
                <a:solidFill>
                  <a:schemeClr val="bg2">
                    <a:lumMod val="90000"/>
                  </a:schemeClr>
                </a:solidFill>
                <a:latin typeface="Arial" panose="020B0604020202020204" pitchFamily="34" charset="0"/>
                <a:cs typeface="Arial" panose="020B0604020202020204" pitchFamily="34" charset="0"/>
              </a:rPr>
              <a:t>Language: The Set Theory of Strings</a:t>
            </a:r>
          </a:p>
          <a:p>
            <a:pPr marL="214313" indent="-214313">
              <a:buFont typeface="Arial" panose="020B0604020202020204" pitchFamily="34" charset="0"/>
              <a:buChar char="•"/>
            </a:pPr>
            <a:endParaRPr lang="en-US" altLang="zh-TW" sz="2800" i="1" u="sng"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altLang="zh-TW" sz="2800" i="1" u="sng" dirty="0">
                <a:latin typeface="Arial" panose="020B0604020202020204" pitchFamily="34" charset="0"/>
                <a:cs typeface="Arial" panose="020B0604020202020204" pitchFamily="34" charset="0"/>
              </a:rPr>
              <a:t>Finite State Machines: A</a:t>
            </a:r>
            <a:r>
              <a:rPr lang="zh-TW" altLang="en-US" sz="2800" i="1" u="sng" dirty="0">
                <a:latin typeface="Arial" panose="020B0604020202020204" pitchFamily="34" charset="0"/>
                <a:cs typeface="Arial" panose="020B0604020202020204" pitchFamily="34" charset="0"/>
              </a:rPr>
              <a:t> </a:t>
            </a:r>
            <a:r>
              <a:rPr lang="en-US" altLang="zh-TW" sz="2800" i="1" u="sng" dirty="0">
                <a:latin typeface="Arial" panose="020B0604020202020204" pitchFamily="34" charset="0"/>
                <a:cs typeface="Arial" panose="020B0604020202020204" pitchFamily="34" charset="0"/>
              </a:rPr>
              <a:t>First Encounter </a:t>
            </a:r>
          </a:p>
          <a:p>
            <a:pPr marL="214313" indent="-214313">
              <a:buFont typeface="Arial" panose="020B0604020202020204" pitchFamily="34" charset="0"/>
              <a:buChar char="•"/>
            </a:pPr>
            <a:endParaRPr lang="en-US" altLang="zh-TW" sz="2800" i="1" u="sng" dirty="0">
              <a:solidFill>
                <a:schemeClr val="bg2">
                  <a:lumMod val="90000"/>
                </a:schemeClr>
              </a:solidFill>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altLang="zh-TW" sz="2800" i="1" u="sng" dirty="0">
                <a:solidFill>
                  <a:schemeClr val="bg2">
                    <a:lumMod val="90000"/>
                  </a:schemeClr>
                </a:solidFill>
                <a:latin typeface="Arial" panose="020B0604020202020204" pitchFamily="34" charset="0"/>
                <a:cs typeface="Arial" panose="020B0604020202020204" pitchFamily="34" charset="0"/>
              </a:rPr>
              <a:t>Finite State Machines: A Second Encounter</a:t>
            </a:r>
          </a:p>
          <a:p>
            <a:br>
              <a:rPr lang="en-US" altLang="zh-TW" sz="2800" dirty="0"/>
            </a:br>
            <a:endParaRPr lang="zh-TW" altLang="en-US" sz="2800" dirty="0"/>
          </a:p>
        </p:txBody>
      </p:sp>
      <p:sp>
        <p:nvSpPr>
          <p:cNvPr id="2" name="投影片編號版面配置區 1">
            <a:extLst>
              <a:ext uri="{FF2B5EF4-FFF2-40B4-BE49-F238E27FC236}">
                <a16:creationId xmlns:a16="http://schemas.microsoft.com/office/drawing/2014/main" id="{A8F2B0FD-AD57-7B22-3762-E7C54B6230AB}"/>
              </a:ext>
            </a:extLst>
          </p:cNvPr>
          <p:cNvSpPr>
            <a:spLocks noGrp="1"/>
          </p:cNvSpPr>
          <p:nvPr>
            <p:ph type="sldNum" sz="quarter" idx="12"/>
          </p:nvPr>
        </p:nvSpPr>
        <p:spPr/>
        <p:txBody>
          <a:bodyPr/>
          <a:lstStyle/>
          <a:p>
            <a:fld id="{8969FEAA-3FF6-4B35-8226-FC4E717EF91A}" type="slidenum">
              <a:rPr lang="zh-TW" altLang="en-US" smtClean="0"/>
              <a:t>30</a:t>
            </a:fld>
            <a:endParaRPr lang="zh-TW" altLang="en-US" dirty="0"/>
          </a:p>
        </p:txBody>
      </p:sp>
    </p:spTree>
    <p:extLst>
      <p:ext uri="{BB962C8B-B14F-4D97-AF65-F5344CB8AC3E}">
        <p14:creationId xmlns:p14="http://schemas.microsoft.com/office/powerpoint/2010/main" val="1352687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2993FA53-2653-44C5-8A9D-45CD36AED4FC}"/>
              </a:ext>
            </a:extLst>
          </p:cNvPr>
          <p:cNvSpPr txBox="1"/>
          <p:nvPr/>
        </p:nvSpPr>
        <p:spPr>
          <a:xfrm>
            <a:off x="83486" y="2253276"/>
            <a:ext cx="9144000" cy="3539430"/>
          </a:xfrm>
          <a:prstGeom prst="rect">
            <a:avLst/>
          </a:prstGeom>
          <a:noFill/>
        </p:spPr>
        <p:txBody>
          <a:bodyPr wrap="square">
            <a:spAutoFit/>
          </a:bodyPr>
          <a:lstStyle/>
          <a:p>
            <a:pPr marL="214313" indent="-214313">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At a metropolitan office, a vending machine dispenses two flavors of chewing gum (each favor in a package of five pieces):</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peppermint (P) and spearmint (S). The cost of a</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package of either</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flavor is 20c. The machine accepts</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nickels, dimes, and quarters and returns the necessary change. </a:t>
            </a:r>
          </a:p>
          <a:p>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p>
        </p:txBody>
      </p:sp>
      <p:sp>
        <p:nvSpPr>
          <p:cNvPr id="7" name="文字方塊 6">
            <a:extLst>
              <a:ext uri="{FF2B5EF4-FFF2-40B4-BE49-F238E27FC236}">
                <a16:creationId xmlns:a16="http://schemas.microsoft.com/office/drawing/2014/main" id="{48B2C943-4B43-4B9C-BF64-388A8977E0B8}"/>
              </a:ext>
            </a:extLst>
          </p:cNvPr>
          <p:cNvSpPr txBox="1"/>
          <p:nvPr/>
        </p:nvSpPr>
        <p:spPr>
          <a:xfrm>
            <a:off x="388308" y="697507"/>
            <a:ext cx="8367384"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Encounter(1/27) </a:t>
            </a:r>
          </a:p>
        </p:txBody>
      </p:sp>
      <p:sp>
        <p:nvSpPr>
          <p:cNvPr id="2" name="投影片編號版面配置區 1">
            <a:extLst>
              <a:ext uri="{FF2B5EF4-FFF2-40B4-BE49-F238E27FC236}">
                <a16:creationId xmlns:a16="http://schemas.microsoft.com/office/drawing/2014/main" id="{7A806337-81EF-9F14-F0FD-4BA9B4692549}"/>
              </a:ext>
            </a:extLst>
          </p:cNvPr>
          <p:cNvSpPr>
            <a:spLocks noGrp="1"/>
          </p:cNvSpPr>
          <p:nvPr>
            <p:ph type="sldNum" sz="quarter" idx="12"/>
          </p:nvPr>
        </p:nvSpPr>
        <p:spPr/>
        <p:txBody>
          <a:bodyPr/>
          <a:lstStyle/>
          <a:p>
            <a:fld id="{8969FEAA-3FF6-4B35-8226-FC4E717EF91A}" type="slidenum">
              <a:rPr lang="zh-TW" altLang="en-US" smtClean="0"/>
              <a:t>31</a:t>
            </a:fld>
            <a:endParaRPr lang="zh-TW" altLang="en-US" dirty="0"/>
          </a:p>
        </p:txBody>
      </p:sp>
    </p:spTree>
    <p:extLst>
      <p:ext uri="{BB962C8B-B14F-4D97-AF65-F5344CB8AC3E}">
        <p14:creationId xmlns:p14="http://schemas.microsoft.com/office/powerpoint/2010/main" val="1918220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EBEE045E-8202-45C1-9EBE-3A3ACA2846ED}"/>
              </a:ext>
            </a:extLst>
          </p:cNvPr>
          <p:cNvSpPr txBox="1"/>
          <p:nvPr/>
        </p:nvSpPr>
        <p:spPr>
          <a:xfrm>
            <a:off x="1" y="2174620"/>
            <a:ext cx="9143999" cy="3108543"/>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One day Mary Jo decides she‘d like a package of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peppermint-flavored</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chewing gun. She goes to the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vending machine, inserts two nickels and a dime, in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that order, and presses the white button, denoted W.</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Out comes her package of peppermint-flavored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chewing gum.</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(To get a package of spearmint-flavored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chewing gum one presses the black button, denoted B.)  </a:t>
            </a:r>
          </a:p>
        </p:txBody>
      </p:sp>
      <p:sp>
        <p:nvSpPr>
          <p:cNvPr id="8" name="文字方塊 7">
            <a:extLst>
              <a:ext uri="{FF2B5EF4-FFF2-40B4-BE49-F238E27FC236}">
                <a16:creationId xmlns:a16="http://schemas.microsoft.com/office/drawing/2014/main" id="{3F62A494-C379-446B-B1D5-BEC7D8AD80AA}"/>
              </a:ext>
            </a:extLst>
          </p:cNvPr>
          <p:cNvSpPr txBox="1"/>
          <p:nvPr/>
        </p:nvSpPr>
        <p:spPr>
          <a:xfrm>
            <a:off x="453006" y="861409"/>
            <a:ext cx="823798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Encounter(2/27) </a:t>
            </a:r>
          </a:p>
        </p:txBody>
      </p:sp>
      <p:sp>
        <p:nvSpPr>
          <p:cNvPr id="2" name="投影片編號版面配置區 1">
            <a:extLst>
              <a:ext uri="{FF2B5EF4-FFF2-40B4-BE49-F238E27FC236}">
                <a16:creationId xmlns:a16="http://schemas.microsoft.com/office/drawing/2014/main" id="{9A857FAB-8C3A-EECA-6789-31E93EE41535}"/>
              </a:ext>
            </a:extLst>
          </p:cNvPr>
          <p:cNvSpPr>
            <a:spLocks noGrp="1"/>
          </p:cNvSpPr>
          <p:nvPr>
            <p:ph type="sldNum" sz="quarter" idx="12"/>
          </p:nvPr>
        </p:nvSpPr>
        <p:spPr/>
        <p:txBody>
          <a:bodyPr/>
          <a:lstStyle/>
          <a:p>
            <a:fld id="{8969FEAA-3FF6-4B35-8226-FC4E717EF91A}" type="slidenum">
              <a:rPr lang="zh-TW" altLang="en-US" smtClean="0"/>
              <a:t>32</a:t>
            </a:fld>
            <a:endParaRPr lang="zh-TW" altLang="en-US" dirty="0"/>
          </a:p>
        </p:txBody>
      </p:sp>
    </p:spTree>
    <p:extLst>
      <p:ext uri="{BB962C8B-B14F-4D97-AF65-F5344CB8AC3E}">
        <p14:creationId xmlns:p14="http://schemas.microsoft.com/office/powerpoint/2010/main" val="2365512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B6C2682-4C5C-49BA-91A4-ED0D12CE9123}"/>
                  </a:ext>
                </a:extLst>
              </p:cNvPr>
              <p:cNvSpPr txBox="1"/>
              <p:nvPr/>
            </p:nvSpPr>
            <p:spPr>
              <a:xfrm>
                <a:off x="0" y="2414073"/>
                <a:ext cx="9144000" cy="2246769"/>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What Mary Jo has done, in making her purchase, can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be represented as shown in Table 6. 1(next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slide),where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0</m:t>
                        </m:r>
                      </m:sub>
                    </m:sSub>
                  </m:oMath>
                </a14:m>
                <a:r>
                  <a:rPr lang="en-US" altLang="zh-TW" sz="2800" dirty="0">
                    <a:latin typeface="Arial" panose="020B0604020202020204" pitchFamily="34" charset="0"/>
                    <a:cs typeface="Arial" panose="020B0604020202020204" pitchFamily="34" charset="0"/>
                  </a:rPr>
                  <a:t> is the initial</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time, when she inserts her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first nickel, and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1</m:t>
                        </m:r>
                      </m:sub>
                    </m:sSub>
                    <m:r>
                      <a:rPr lang="en-US" altLang="zh-TW" sz="280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2</m:t>
                        </m:r>
                      </m:sub>
                    </m:sSub>
                    <m:r>
                      <a:rPr lang="en-US" altLang="zh-TW" sz="2800">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3</m:t>
                        </m:r>
                      </m:sub>
                    </m:sSub>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m:t>
                        </m:r>
                        <m:r>
                          <a:rPr lang="en-US" altLang="zh-TW" sz="2800">
                            <a:latin typeface="Cambria Math" panose="02040503050406030204" pitchFamily="18" charset="0"/>
                          </a:rPr>
                          <m:t>𝑡</m:t>
                        </m:r>
                      </m:e>
                      <m:sub>
                        <m:r>
                          <a:rPr lang="en-US" altLang="zh-TW" sz="2800">
                            <a:latin typeface="Cambria Math" panose="02040503050406030204" pitchFamily="18" charset="0"/>
                          </a:rPr>
                          <m:t>4</m:t>
                        </m:r>
                      </m:sub>
                    </m:sSub>
                  </m:oMath>
                </a14:m>
                <a:r>
                  <a:rPr lang="en-US" altLang="zh-TW" sz="2800" dirty="0">
                    <a:latin typeface="Arial" panose="020B0604020202020204" pitchFamily="34" charset="0"/>
                    <a:cs typeface="Arial" panose="020B0604020202020204" pitchFamily="34" charset="0"/>
                  </a:rPr>
                  <a:t>are later moments in time,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with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1</m:t>
                        </m:r>
                      </m:sub>
                    </m:sSub>
                    <m:r>
                      <a:rPr lang="en-US" altLang="zh-TW" sz="2800">
                        <a:latin typeface="Cambria Math" panose="02040503050406030204" pitchFamily="18" charset="0"/>
                      </a:rPr>
                      <m:t>&lt;</m:t>
                    </m:r>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2</m:t>
                        </m:r>
                      </m:sub>
                    </m:sSub>
                    <m:r>
                      <a:rPr lang="en-US" altLang="zh-TW" sz="2800">
                        <a:latin typeface="Cambria Math" panose="02040503050406030204" pitchFamily="18" charset="0"/>
                      </a:rPr>
                      <m:t>&lt;</m:t>
                    </m:r>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3</m:t>
                        </m:r>
                      </m:sub>
                    </m:sSub>
                    <m:r>
                      <a:rPr lang="en-US" altLang="zh-TW" sz="2800">
                        <a:latin typeface="Cambria Math" panose="02040503050406030204" pitchFamily="18" charset="0"/>
                      </a:rPr>
                      <m:t>&lt;</m:t>
                    </m:r>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4</m:t>
                        </m:r>
                      </m:sub>
                    </m:sSub>
                    <m:r>
                      <a:rPr lang="en-US" altLang="zh-TW" sz="2800">
                        <a:latin typeface="Cambria Math" panose="02040503050406030204" pitchFamily="18"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FB6C2682-4C5C-49BA-91A4-ED0D12CE9123}"/>
                  </a:ext>
                </a:extLst>
              </p:cNvPr>
              <p:cNvSpPr txBox="1">
                <a:spLocks noRot="1" noChangeAspect="1" noMove="1" noResize="1" noEditPoints="1" noAdjustHandles="1" noChangeArrowheads="1" noChangeShapeType="1" noTextEdit="1"/>
              </p:cNvSpPr>
              <p:nvPr/>
            </p:nvSpPr>
            <p:spPr>
              <a:xfrm>
                <a:off x="0" y="2414073"/>
                <a:ext cx="9144000" cy="2246769"/>
              </a:xfrm>
              <a:prstGeom prst="rect">
                <a:avLst/>
              </a:prstGeom>
              <a:blipFill>
                <a:blip r:embed="rId2"/>
                <a:stretch>
                  <a:fillRect t="-2710" b="-6504"/>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4F9CCE03-AF7D-4F2D-9F5B-83919A52AFAB}"/>
              </a:ext>
            </a:extLst>
          </p:cNvPr>
          <p:cNvSpPr txBox="1"/>
          <p:nvPr/>
        </p:nvSpPr>
        <p:spPr>
          <a:xfrm>
            <a:off x="453006" y="835530"/>
            <a:ext cx="823798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Encounter(3/27) </a:t>
            </a:r>
          </a:p>
        </p:txBody>
      </p:sp>
      <p:sp>
        <p:nvSpPr>
          <p:cNvPr id="2" name="投影片編號版面配置區 1">
            <a:extLst>
              <a:ext uri="{FF2B5EF4-FFF2-40B4-BE49-F238E27FC236}">
                <a16:creationId xmlns:a16="http://schemas.microsoft.com/office/drawing/2014/main" id="{0699FDC4-4FE4-08C2-546E-BE9BEE47DF2C}"/>
              </a:ext>
            </a:extLst>
          </p:cNvPr>
          <p:cNvSpPr>
            <a:spLocks noGrp="1"/>
          </p:cNvSpPr>
          <p:nvPr>
            <p:ph type="sldNum" sz="quarter" idx="12"/>
          </p:nvPr>
        </p:nvSpPr>
        <p:spPr/>
        <p:txBody>
          <a:bodyPr/>
          <a:lstStyle/>
          <a:p>
            <a:fld id="{8969FEAA-3FF6-4B35-8226-FC4E717EF91A}" type="slidenum">
              <a:rPr lang="zh-TW" altLang="en-US" smtClean="0"/>
              <a:t>33</a:t>
            </a:fld>
            <a:endParaRPr lang="zh-TW" altLang="en-US" dirty="0"/>
          </a:p>
        </p:txBody>
      </p:sp>
    </p:spTree>
    <p:extLst>
      <p:ext uri="{BB962C8B-B14F-4D97-AF65-F5344CB8AC3E}">
        <p14:creationId xmlns:p14="http://schemas.microsoft.com/office/powerpoint/2010/main" val="3432766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58E88CF4-4C53-43E2-A02B-6738126DB172}"/>
              </a:ext>
            </a:extLst>
          </p:cNvPr>
          <p:cNvPicPr>
            <a:picLocks noChangeAspect="1"/>
          </p:cNvPicPr>
          <p:nvPr/>
        </p:nvPicPr>
        <p:blipFill>
          <a:blip r:embed="rId2"/>
          <a:stretch>
            <a:fillRect/>
          </a:stretch>
        </p:blipFill>
        <p:spPr>
          <a:xfrm>
            <a:off x="76218" y="2007071"/>
            <a:ext cx="8407143" cy="2307143"/>
          </a:xfrm>
          <a:prstGeom prst="rect">
            <a:avLst/>
          </a:prstGeom>
        </p:spPr>
      </p:pic>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23B17E50-5E1C-43BA-9E1A-34F8CF0336E0}"/>
                  </a:ext>
                </a:extLst>
              </p:cNvPr>
              <p:cNvSpPr txBox="1"/>
              <p:nvPr/>
            </p:nvSpPr>
            <p:spPr>
              <a:xfrm>
                <a:off x="76218" y="4395705"/>
                <a:ext cx="8757231" cy="1200329"/>
              </a:xfrm>
              <a:prstGeom prst="rect">
                <a:avLst/>
              </a:prstGeom>
              <a:noFill/>
            </p:spPr>
            <p:txBody>
              <a:bodyPr wrap="square" rtlCol="0">
                <a:spAutoFit/>
              </a:bodyPr>
              <a:lstStyle/>
              <a:p>
                <a:r>
                  <a:rPr lang="en-US" altLang="zh-TW" dirty="0"/>
                  <a:t>The numbers (1), (2),…, (12), (13) in this table indicate the order of events in the purchase of Mary Jo‘s</a:t>
                </a:r>
                <a:r>
                  <a:rPr lang="zh-TW" altLang="en-US" dirty="0"/>
                  <a:t> </a:t>
                </a:r>
                <a:r>
                  <a:rPr lang="en-US" altLang="zh-TW" dirty="0"/>
                  <a:t>package of peppermint chewing gum. For each input at time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𝑖</m:t>
                        </m:r>
                      </m:sub>
                    </m:sSub>
                  </m:oMath>
                </a14:m>
                <a:r>
                  <a:rPr lang="en-US" altLang="zh-TW" dirty="0"/>
                  <a:t> , </a:t>
                </a:r>
                <a14:m>
                  <m:oMath xmlns:m="http://schemas.openxmlformats.org/officeDocument/2006/math">
                    <m:r>
                      <a:rPr lang="en-US" altLang="zh-TW" i="1" dirty="0">
                        <a:latin typeface="Cambria Math" panose="02040503050406030204" pitchFamily="18" charset="0"/>
                      </a:rPr>
                      <m:t>0</m:t>
                    </m:r>
                    <m:r>
                      <a:rPr lang="en-US" altLang="zh-TW" i="1" dirty="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𝑖</m:t>
                    </m:r>
                    <m:r>
                      <a:rPr lang="en-US" altLang="zh-TW" i="1" dirty="0">
                        <a:latin typeface="Cambria Math" panose="02040503050406030204" pitchFamily="18" charset="0"/>
                        <a:ea typeface="Cambria Math" panose="02040503050406030204" pitchFamily="18" charset="0"/>
                      </a:rPr>
                      <m:t>≤3</m:t>
                    </m:r>
                  </m:oMath>
                </a14:m>
                <a:r>
                  <a:rPr lang="en-US" altLang="zh-TW" dirty="0"/>
                  <a:t>, there is </a:t>
                </a:r>
                <a14:m>
                  <m:oMath xmlns:m="http://schemas.openxmlformats.org/officeDocument/2006/math">
                    <m:r>
                      <a:rPr lang="en-US" altLang="zh-TW" i="1">
                        <a:latin typeface="Cambria Math" panose="02040503050406030204" pitchFamily="18" charset="0"/>
                      </a:rPr>
                      <m:t>𝑎𝑡</m:t>
                    </m:r>
                    <m:r>
                      <a:rPr lang="en-US" altLang="zh-TW" i="1">
                        <a:latin typeface="Cambria Math" panose="02040503050406030204" pitchFamily="18" charset="0"/>
                      </a:rPr>
                      <m:t> </m:t>
                    </m:r>
                    <m:r>
                      <a:rPr lang="en-US" altLang="zh-TW" i="1">
                        <a:latin typeface="Cambria Math" panose="02040503050406030204" pitchFamily="18" charset="0"/>
                      </a:rPr>
                      <m:t>𝑡h𝑎𝑡</m:t>
                    </m:r>
                    <m:r>
                      <a:rPr lang="en-US" altLang="zh-TW" i="1">
                        <a:latin typeface="Cambria Math" panose="02040503050406030204" pitchFamily="18" charset="0"/>
                      </a:rPr>
                      <m:t> </m:t>
                    </m:r>
                    <m:r>
                      <a:rPr lang="en-US" altLang="zh-TW" i="1">
                        <a:latin typeface="Cambria Math" panose="02040503050406030204" pitchFamily="18" charset="0"/>
                      </a:rPr>
                      <m:t>𝑡𝑖𝑚𝑒</m:t>
                    </m:r>
                    <m:r>
                      <a:rPr lang="en-US" altLang="zh-TW" i="1">
                        <a:latin typeface="Cambria Math" panose="02040503050406030204" pitchFamily="18" charset="0"/>
                      </a:rPr>
                      <m:t> </m:t>
                    </m:r>
                  </m:oMath>
                </a14:m>
                <a:r>
                  <a:rPr lang="en-US" altLang="zh-TW" dirty="0"/>
                  <a:t>a corresponding</a:t>
                </a:r>
                <a:r>
                  <a:rPr lang="zh-TW" altLang="en-US" dirty="0"/>
                  <a:t> </a:t>
                </a:r>
                <a:r>
                  <a:rPr lang="en-US" altLang="zh-TW" dirty="0"/>
                  <a:t>output and then a change in state. The new state at time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𝑖</m:t>
                        </m:r>
                        <m:r>
                          <a:rPr lang="en-US" altLang="zh-TW" i="1">
                            <a:latin typeface="Cambria Math" panose="02040503050406030204" pitchFamily="18" charset="0"/>
                          </a:rPr>
                          <m:t>+1</m:t>
                        </m:r>
                      </m:sub>
                    </m:sSub>
                  </m:oMath>
                </a14:m>
                <a:r>
                  <a:rPr lang="en-US" altLang="zh-TW" dirty="0"/>
                  <a:t> depends on both the input and the (present)</a:t>
                </a:r>
                <a:r>
                  <a:rPr lang="zh-TW" altLang="en-US" dirty="0"/>
                  <a:t> </a:t>
                </a:r>
                <a:r>
                  <a:rPr lang="en-US" altLang="zh-TW" dirty="0"/>
                  <a:t>state at time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𝑖</m:t>
                        </m:r>
                      </m:sub>
                    </m:sSub>
                  </m:oMath>
                </a14:m>
                <a:r>
                  <a:rPr lang="en-US" altLang="zh-TW" dirty="0"/>
                  <a:t> .</a:t>
                </a:r>
                <a:endParaRPr lang="zh-TW" altLang="en-US" dirty="0"/>
              </a:p>
            </p:txBody>
          </p:sp>
        </mc:Choice>
        <mc:Fallback xmlns="">
          <p:sp>
            <p:nvSpPr>
              <p:cNvPr id="8" name="文字方塊 7">
                <a:extLst>
                  <a:ext uri="{FF2B5EF4-FFF2-40B4-BE49-F238E27FC236}">
                    <a16:creationId xmlns:a16="http://schemas.microsoft.com/office/drawing/2014/main" id="{23B17E50-5E1C-43BA-9E1A-34F8CF0336E0}"/>
                  </a:ext>
                </a:extLst>
              </p:cNvPr>
              <p:cNvSpPr txBox="1">
                <a:spLocks noRot="1" noChangeAspect="1" noMove="1" noResize="1" noEditPoints="1" noAdjustHandles="1" noChangeArrowheads="1" noChangeShapeType="1" noTextEdit="1"/>
              </p:cNvSpPr>
              <p:nvPr/>
            </p:nvSpPr>
            <p:spPr>
              <a:xfrm>
                <a:off x="76218" y="4395705"/>
                <a:ext cx="8757231" cy="1200329"/>
              </a:xfrm>
              <a:prstGeom prst="rect">
                <a:avLst/>
              </a:prstGeom>
              <a:blipFill>
                <a:blip r:embed="rId3"/>
                <a:stretch>
                  <a:fillRect l="-627" t="-2538" r="-1114" b="-7107"/>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8ADB91FC-C625-46A2-8616-80DD4CF3DF5A}"/>
              </a:ext>
            </a:extLst>
          </p:cNvPr>
          <p:cNvSpPr txBox="1"/>
          <p:nvPr/>
        </p:nvSpPr>
        <p:spPr>
          <a:xfrm>
            <a:off x="491115" y="740640"/>
            <a:ext cx="8161770"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Encounter(4/27) </a:t>
            </a:r>
          </a:p>
        </p:txBody>
      </p:sp>
      <p:sp>
        <p:nvSpPr>
          <p:cNvPr id="2" name="投影片編號版面配置區 1">
            <a:extLst>
              <a:ext uri="{FF2B5EF4-FFF2-40B4-BE49-F238E27FC236}">
                <a16:creationId xmlns:a16="http://schemas.microsoft.com/office/drawing/2014/main" id="{E613712B-8248-1835-37A7-A5EB15BB1AF0}"/>
              </a:ext>
            </a:extLst>
          </p:cNvPr>
          <p:cNvSpPr>
            <a:spLocks noGrp="1"/>
          </p:cNvSpPr>
          <p:nvPr>
            <p:ph type="sldNum" sz="quarter" idx="12"/>
          </p:nvPr>
        </p:nvSpPr>
        <p:spPr/>
        <p:txBody>
          <a:bodyPr/>
          <a:lstStyle/>
          <a:p>
            <a:fld id="{8969FEAA-3FF6-4B35-8226-FC4E717EF91A}" type="slidenum">
              <a:rPr lang="zh-TW" altLang="en-US" smtClean="0"/>
              <a:t>34</a:t>
            </a:fld>
            <a:endParaRPr lang="zh-TW" altLang="en-US" dirty="0"/>
          </a:p>
        </p:txBody>
      </p:sp>
    </p:spTree>
    <p:extLst>
      <p:ext uri="{BB962C8B-B14F-4D97-AF65-F5344CB8AC3E}">
        <p14:creationId xmlns:p14="http://schemas.microsoft.com/office/powerpoint/2010/main" val="2231431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A0B5547E-20AA-441E-B57A-509D6CB4D284}"/>
                  </a:ext>
                </a:extLst>
              </p:cNvPr>
              <p:cNvSpPr txBox="1"/>
              <p:nvPr/>
            </p:nvSpPr>
            <p:spPr>
              <a:xfrm>
                <a:off x="0" y="2132240"/>
                <a:ext cx="9144000" cy="3970318"/>
              </a:xfrm>
              <a:prstGeom prst="rect">
                <a:avLst/>
              </a:prstGeom>
              <a:noFill/>
            </p:spPr>
            <p:txBody>
              <a:bodyPr wrap="square">
                <a:spAutoFit/>
              </a:bodyPr>
              <a:lstStyle/>
              <a:p>
                <a:r>
                  <a:rPr lang="en-US" altLang="zh-TW" sz="2800" dirty="0"/>
                  <a:t>      </a:t>
                </a:r>
                <a:r>
                  <a:rPr lang="en-US" altLang="zh-TW" sz="2800" dirty="0">
                    <a:latin typeface="Arial" panose="020B0604020202020204" pitchFamily="34" charset="0"/>
                    <a:cs typeface="Arial" panose="020B0604020202020204" pitchFamily="34" charset="0"/>
                  </a:rPr>
                  <a:t>The machine is in a state of readiness at state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0</m:t>
                        </m:r>
                      </m:sub>
                    </m:sSub>
                  </m:oMath>
                </a14:m>
                <a:r>
                  <a:rPr lang="en-US" altLang="zh-TW" sz="2800" dirty="0">
                    <a:latin typeface="Arial" panose="020B0604020202020204" pitchFamily="34" charset="0"/>
                    <a:cs typeface="Arial" panose="020B0604020202020204" pitchFamily="34" charset="0"/>
                  </a:rPr>
                  <a:t>. It </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waits for a customer to start inserting coins that will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total 20c or more and then press a button to get a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package of chewing gum. If at any time the total of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the coins inserted exceeds 20c, the machine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provides the needed change (before the customer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presses the button to get the package of  chewing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gum).</a:t>
                </a:r>
              </a:p>
              <a:p>
                <a:r>
                  <a:rPr lang="en-US" altLang="zh-TW" sz="2800" dirty="0">
                    <a:latin typeface="Arial" panose="020B0604020202020204" pitchFamily="34" charset="0"/>
                    <a:cs typeface="Arial" panose="020B0604020202020204" pitchFamily="34" charset="0"/>
                  </a:rPr>
                  <a:t>      </a:t>
                </a:r>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A0B5547E-20AA-441E-B57A-509D6CB4D284}"/>
                  </a:ext>
                </a:extLst>
              </p:cNvPr>
              <p:cNvSpPr txBox="1">
                <a:spLocks noRot="1" noChangeAspect="1" noMove="1" noResize="1" noEditPoints="1" noAdjustHandles="1" noChangeArrowheads="1" noChangeShapeType="1" noTextEdit="1"/>
              </p:cNvSpPr>
              <p:nvPr/>
            </p:nvSpPr>
            <p:spPr>
              <a:xfrm>
                <a:off x="0" y="2132240"/>
                <a:ext cx="9144000" cy="3970318"/>
              </a:xfrm>
              <a:prstGeom prst="rect">
                <a:avLst/>
              </a:prstGeom>
              <a:blipFill>
                <a:blip r:embed="rId2"/>
                <a:stretch>
                  <a:fillRect t="-1997"/>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6B78BEEA-FAD3-4A64-BEAD-9B8BDFFCA087}"/>
              </a:ext>
            </a:extLst>
          </p:cNvPr>
          <p:cNvSpPr txBox="1"/>
          <p:nvPr/>
        </p:nvSpPr>
        <p:spPr>
          <a:xfrm>
            <a:off x="509077" y="852783"/>
            <a:ext cx="8125845"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Encounter(5/27) </a:t>
            </a:r>
          </a:p>
        </p:txBody>
      </p:sp>
      <p:sp>
        <p:nvSpPr>
          <p:cNvPr id="2" name="投影片編號版面配置區 1">
            <a:extLst>
              <a:ext uri="{FF2B5EF4-FFF2-40B4-BE49-F238E27FC236}">
                <a16:creationId xmlns:a16="http://schemas.microsoft.com/office/drawing/2014/main" id="{4A918DB1-E20A-0357-EB40-FB94FEDC77A9}"/>
              </a:ext>
            </a:extLst>
          </p:cNvPr>
          <p:cNvSpPr>
            <a:spLocks noGrp="1"/>
          </p:cNvSpPr>
          <p:nvPr>
            <p:ph type="sldNum" sz="quarter" idx="12"/>
          </p:nvPr>
        </p:nvSpPr>
        <p:spPr/>
        <p:txBody>
          <a:bodyPr/>
          <a:lstStyle/>
          <a:p>
            <a:fld id="{8969FEAA-3FF6-4B35-8226-FC4E717EF91A}" type="slidenum">
              <a:rPr lang="zh-TW" altLang="en-US" smtClean="0"/>
              <a:t>35</a:t>
            </a:fld>
            <a:endParaRPr lang="zh-TW" altLang="en-US" dirty="0"/>
          </a:p>
        </p:txBody>
      </p:sp>
    </p:spTree>
    <p:extLst>
      <p:ext uri="{BB962C8B-B14F-4D97-AF65-F5344CB8AC3E}">
        <p14:creationId xmlns:p14="http://schemas.microsoft.com/office/powerpoint/2010/main" val="3801887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DC9541D-711A-4D5E-8859-16D69B7E6C0A}"/>
              </a:ext>
            </a:extLst>
          </p:cNvPr>
          <p:cNvSpPr txBox="1"/>
          <p:nvPr/>
        </p:nvSpPr>
        <p:spPr>
          <a:xfrm>
            <a:off x="560836" y="964926"/>
            <a:ext cx="802232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Encounter(6/27) </a:t>
            </a: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3856DC86-20EA-4BE2-833E-81761D337925}"/>
                  </a:ext>
                </a:extLst>
              </p:cNvPr>
              <p:cNvSpPr txBox="1"/>
              <p:nvPr/>
            </p:nvSpPr>
            <p:spPr>
              <a:xfrm>
                <a:off x="0" y="2668827"/>
                <a:ext cx="9144000" cy="2246769"/>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At time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𝑡</m:t>
                        </m:r>
                      </m:e>
                      <m:sub>
                        <m:r>
                          <a:rPr lang="en-US" altLang="zh-TW" sz="2800">
                            <a:latin typeface="Cambria Math" panose="02040503050406030204" pitchFamily="18" charset="0"/>
                            <a:cs typeface="Arial" panose="020B0604020202020204" pitchFamily="34" charset="0"/>
                          </a:rPr>
                          <m:t>0</m:t>
                        </m:r>
                      </m:sub>
                    </m:sSub>
                  </m:oMath>
                </a14:m>
                <a:r>
                  <a:rPr lang="en-US" altLang="zh-TW" sz="2800" dirty="0">
                    <a:latin typeface="Arial" panose="020B0604020202020204" pitchFamily="34" charset="0"/>
                    <a:cs typeface="Arial" panose="020B0604020202020204" pitchFamily="34" charset="0"/>
                  </a:rPr>
                  <a:t> Mary Jo provides the machine with her first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input, 5c. She receives nothing at this time, but at the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later time</a:t>
                </a:r>
                <a14:m>
                  <m:oMath xmlns:m="http://schemas.openxmlformats.org/officeDocument/2006/math">
                    <m:r>
                      <a:rPr lang="en-US" altLang="zh-TW" sz="2800">
                        <a:latin typeface="Cambria Math" panose="02040503050406030204" pitchFamily="18" charset="0"/>
                        <a:cs typeface="Arial" panose="020B0604020202020204" pitchFamily="34" charset="0"/>
                      </a:rPr>
                      <m:t> </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𝑡</m:t>
                        </m:r>
                      </m:e>
                      <m:sub>
                        <m:r>
                          <a:rPr lang="en-US" altLang="zh-TW" sz="2800">
                            <a:latin typeface="Cambria Math" panose="02040503050406030204" pitchFamily="18" charset="0"/>
                            <a:cs typeface="Arial" panose="020B0604020202020204" pitchFamily="34" charset="0"/>
                          </a:rPr>
                          <m:t>1</m:t>
                        </m:r>
                      </m:sub>
                    </m:sSub>
                  </m:oMath>
                </a14:m>
                <a:r>
                  <a:rPr lang="en-US" altLang="zh-TW" sz="2800" dirty="0">
                    <a:latin typeface="Arial" panose="020B0604020202020204" pitchFamily="34" charset="0"/>
                    <a:cs typeface="Arial" panose="020B0604020202020204" pitchFamily="34" charset="0"/>
                  </a:rPr>
                  <a:t>, the machine is in state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1</m:t>
                        </m:r>
                      </m:sub>
                    </m:sSub>
                  </m:oMath>
                </a14:m>
                <a:r>
                  <a:rPr lang="en-US" altLang="zh-TW" sz="2800" dirty="0">
                    <a:latin typeface="Arial" panose="020B0604020202020204" pitchFamily="34" charset="0"/>
                    <a:cs typeface="Arial" panose="020B0604020202020204" pitchFamily="34" charset="0"/>
                  </a:rPr>
                  <a:t>, where it </a:t>
                </a:r>
              </a:p>
              <a:p>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a:latin typeface="Cambria Math" panose="02040503050406030204" pitchFamily="18" charset="0"/>
                        <a:cs typeface="Arial" panose="020B0604020202020204" pitchFamily="34" charset="0"/>
                      </a:rPr>
                      <m:t>𝑟𝑒𝑚𝑒𝑚𝑏𝑒𝑟𝑠</m:t>
                    </m:r>
                  </m:oMath>
                </a14:m>
                <a:r>
                  <a:rPr lang="en-US" altLang="zh-TW" sz="2800" dirty="0">
                    <a:latin typeface="Arial" panose="020B0604020202020204" pitchFamily="34" charset="0"/>
                    <a:cs typeface="Arial" panose="020B0604020202020204" pitchFamily="34" charset="0"/>
                  </a:rPr>
                  <a:t> her total of 5c and waits for her second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input (of 5c at time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𝑡</m:t>
                        </m:r>
                      </m:e>
                      <m:sub>
                        <m:r>
                          <a:rPr lang="en-US" altLang="zh-TW" sz="2800">
                            <a:latin typeface="Cambria Math" panose="02040503050406030204" pitchFamily="18" charset="0"/>
                            <a:cs typeface="Arial" panose="020B0604020202020204" pitchFamily="34" charset="0"/>
                          </a:rPr>
                          <m:t>1</m:t>
                        </m:r>
                      </m:sub>
                    </m:sSub>
                  </m:oMath>
                </a14:m>
                <a:r>
                  <a:rPr lang="en-US" altLang="zh-TW" sz="2800" dirty="0">
                    <a:latin typeface="Arial" panose="020B0604020202020204" pitchFamily="34" charset="0"/>
                    <a:cs typeface="Arial" panose="020B0604020202020204" pitchFamily="34" charset="0"/>
                  </a:rPr>
                  <a:t>). </a:t>
                </a:r>
                <a:endParaRPr lang="zh-TW" altLang="en-US" sz="28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3856DC86-20EA-4BE2-833E-81761D337925}"/>
                  </a:ext>
                </a:extLst>
              </p:cNvPr>
              <p:cNvSpPr txBox="1">
                <a:spLocks noRot="1" noChangeAspect="1" noMove="1" noResize="1" noEditPoints="1" noAdjustHandles="1" noChangeArrowheads="1" noChangeShapeType="1" noTextEdit="1"/>
              </p:cNvSpPr>
              <p:nvPr/>
            </p:nvSpPr>
            <p:spPr>
              <a:xfrm>
                <a:off x="0" y="2668827"/>
                <a:ext cx="9144000" cy="2246769"/>
              </a:xfrm>
              <a:prstGeom prst="rect">
                <a:avLst/>
              </a:prstGeom>
              <a:blipFill>
                <a:blip r:embed="rId2"/>
                <a:stretch>
                  <a:fillRect t="-2989" b="-6793"/>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1D8B238-C599-0CA2-60C6-2EE622842E4A}"/>
              </a:ext>
            </a:extLst>
          </p:cNvPr>
          <p:cNvSpPr>
            <a:spLocks noGrp="1"/>
          </p:cNvSpPr>
          <p:nvPr>
            <p:ph type="sldNum" sz="quarter" idx="12"/>
          </p:nvPr>
        </p:nvSpPr>
        <p:spPr/>
        <p:txBody>
          <a:bodyPr/>
          <a:lstStyle/>
          <a:p>
            <a:fld id="{8969FEAA-3FF6-4B35-8226-FC4E717EF91A}" type="slidenum">
              <a:rPr lang="zh-TW" altLang="en-US" smtClean="0"/>
              <a:t>36</a:t>
            </a:fld>
            <a:endParaRPr lang="zh-TW" altLang="en-US" dirty="0"/>
          </a:p>
        </p:txBody>
      </p:sp>
    </p:spTree>
    <p:extLst>
      <p:ext uri="{BB962C8B-B14F-4D97-AF65-F5344CB8AC3E}">
        <p14:creationId xmlns:p14="http://schemas.microsoft.com/office/powerpoint/2010/main" val="2631957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5F114D21-06FE-4711-972C-046CF7A15A6D}"/>
                  </a:ext>
                </a:extLst>
              </p:cNvPr>
              <p:cNvSpPr txBox="1"/>
              <p:nvPr/>
            </p:nvSpPr>
            <p:spPr>
              <a:xfrm>
                <a:off x="289105" y="1536174"/>
                <a:ext cx="8854896" cy="3785652"/>
              </a:xfrm>
              <a:prstGeom prst="rect">
                <a:avLst/>
              </a:prstGeom>
              <a:noFill/>
            </p:spPr>
            <p:txBody>
              <a:bodyPr wrap="square">
                <a:spAutoFit/>
              </a:bodyPr>
              <a:lstStyle/>
              <a:p>
                <a:endParaRPr lang="en-US" altLang="zh-TW" sz="2400" dirty="0">
                  <a:latin typeface="Arial" panose="020B0604020202020204" pitchFamily="34" charset="0"/>
                  <a:cs typeface="Arial" panose="020B0604020202020204" pitchFamily="34" charset="0"/>
                </a:endParaRPr>
              </a:p>
              <a:p>
                <a:r>
                  <a:rPr lang="en-US" altLang="zh-TW" sz="2400" dirty="0">
                    <a:latin typeface="Arial" panose="020B0604020202020204" pitchFamily="34" charset="0"/>
                    <a:cs typeface="Arial" panose="020B0604020202020204" pitchFamily="34" charset="0"/>
                  </a:rPr>
                  <a:t>The machine again (at time </a:t>
                </a:r>
                <a:r>
                  <a:rPr lang="zh-TW" altLang="en-US" sz="2400" dirty="0">
                    <a:latin typeface="Arial" panose="020B0604020202020204" pitchFamily="34" charset="0"/>
                    <a:cs typeface="Arial" panose="020B0604020202020204" pitchFamily="34" charset="0"/>
                  </a:rPr>
                  <a:t>𝑡</a:t>
                </a:r>
                <a:r>
                  <a:rPr lang="en-US" altLang="zh-TW" sz="2400" dirty="0">
                    <a:latin typeface="Arial" panose="020B0604020202020204" pitchFamily="34" charset="0"/>
                    <a:cs typeface="Arial" panose="020B0604020202020204" pitchFamily="34" charset="0"/>
                  </a:rPr>
                  <a:t>_1)</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provides no output, </a:t>
                </a:r>
              </a:p>
              <a:p>
                <a:r>
                  <a:rPr lang="en-US" altLang="zh-TW" sz="2400" dirty="0">
                    <a:latin typeface="Arial" panose="020B0604020202020204" pitchFamily="34" charset="0"/>
                    <a:cs typeface="Arial" panose="020B0604020202020204" pitchFamily="34" charset="0"/>
                  </a:rPr>
                  <a:t>but at the next time,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𝑡</m:t>
                        </m:r>
                      </m:e>
                      <m:sub>
                        <m:r>
                          <a:rPr lang="en-US" altLang="zh-TW" sz="2400">
                            <a:latin typeface="Cambria Math" panose="02040503050406030204" pitchFamily="18" charset="0"/>
                            <a:cs typeface="Arial" panose="020B0604020202020204" pitchFamily="34" charset="0"/>
                          </a:rPr>
                          <m:t>2</m:t>
                        </m:r>
                      </m:sub>
                    </m:sSub>
                  </m:oMath>
                </a14:m>
                <a:r>
                  <a:rPr lang="en-US" altLang="zh-TW" sz="2400" dirty="0">
                    <a:latin typeface="Arial" panose="020B0604020202020204" pitchFamily="34" charset="0"/>
                    <a:cs typeface="Arial" panose="020B0604020202020204" pitchFamily="34" charset="0"/>
                  </a:rPr>
                  <a:t>, it is in state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2</m:t>
                        </m:r>
                      </m:sub>
                    </m:sSub>
                  </m:oMath>
                </a14:m>
                <a:r>
                  <a:rPr lang="en-US" altLang="zh-TW" sz="2400" dirty="0">
                    <a:latin typeface="Arial" panose="020B0604020202020204" pitchFamily="34" charset="0"/>
                    <a:cs typeface="Arial" panose="020B0604020202020204" pitchFamily="34" charset="0"/>
                  </a:rPr>
                  <a:t>, remembering </a:t>
                </a:r>
              </a:p>
              <a:p>
                <a:r>
                  <a:rPr lang="en-US" altLang="zh-TW" sz="2400" dirty="0">
                    <a:latin typeface="Arial" panose="020B0604020202020204" pitchFamily="34" charset="0"/>
                    <a:cs typeface="Arial" panose="020B0604020202020204" pitchFamily="34" charset="0"/>
                  </a:rPr>
                  <a:t>a total of 10c = 5c (remembered at state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 + 5c (inserted at time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𝑡</m:t>
                        </m:r>
                      </m:e>
                      <m:sub>
                        <m:r>
                          <a:rPr lang="en-US" altLang="zh-TW" sz="240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).Providing her dime (at time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𝑡</m:t>
                        </m:r>
                      </m:e>
                      <m:sub>
                        <m:r>
                          <a:rPr lang="en-US" altLang="zh-TW" sz="2400">
                            <a:latin typeface="Cambria Math" panose="02040503050406030204" pitchFamily="18" charset="0"/>
                            <a:cs typeface="Arial" panose="020B0604020202020204" pitchFamily="34" charset="0"/>
                          </a:rPr>
                          <m:t>2</m:t>
                        </m:r>
                      </m:sub>
                    </m:sSub>
                  </m:oMath>
                </a14:m>
                <a:r>
                  <a:rPr lang="en-US" altLang="zh-TW" sz="2400" dirty="0">
                    <a:latin typeface="Arial" panose="020B0604020202020204" pitchFamily="34" charset="0"/>
                    <a:cs typeface="Arial" panose="020B0604020202020204" pitchFamily="34" charset="0"/>
                  </a:rPr>
                  <a:t>) as the next input to the machine, Mary Jo does not receive a package of chewing gum at this time because the machine doesn‘t “know” which flavor Mary Jo prefers, but it does “know”</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now (</a:t>
                </a:r>
                <a14:m>
                  <m:oMath xmlns:m="http://schemas.openxmlformats.org/officeDocument/2006/math">
                    <m:sSub>
                      <m:sSubPr>
                        <m:ctrlPr>
                          <a:rPr lang="en-US" altLang="zh-TW" sz="2400" i="1">
                            <a:latin typeface="Cambria Math" panose="02040503050406030204" pitchFamily="18" charset="0"/>
                          </a:rPr>
                        </m:ctrlPr>
                      </m:sSubPr>
                      <m:e>
                        <m:r>
                          <a:rPr lang="en-US" altLang="zh-TW" sz="2400">
                            <a:latin typeface="Cambria Math" panose="02040503050406030204" pitchFamily="18" charset="0"/>
                          </a:rPr>
                          <m:t>𝑡</m:t>
                        </m:r>
                      </m:e>
                      <m:sub>
                        <m:r>
                          <a:rPr lang="en-US" altLang="zh-TW" sz="2400">
                            <a:latin typeface="Cambria Math" panose="02040503050406030204" pitchFamily="18" charset="0"/>
                          </a:rPr>
                          <m:t>3</m:t>
                        </m:r>
                      </m:sub>
                    </m:sSub>
                  </m:oMath>
                </a14:m>
                <a:r>
                  <a:rPr lang="en-US" altLang="zh-TW" sz="2400" dirty="0">
                    <a:latin typeface="Arial" panose="020B0604020202020204" pitchFamily="34" charset="0"/>
                    <a:cs typeface="Arial" panose="020B0604020202020204" pitchFamily="34" charset="0"/>
                  </a:rPr>
                  <a:t>) that she has inserted the necessary total of 20c = 10c (remembered at state </a:t>
                </a:r>
                <a14:m>
                  <m:oMath xmlns:m="http://schemas.openxmlformats.org/officeDocument/2006/math">
                    <m:sSub>
                      <m:sSubPr>
                        <m:ctrlPr>
                          <a:rPr lang="en-US" altLang="zh-TW" sz="2400" i="1">
                            <a:latin typeface="Cambria Math" panose="02040503050406030204" pitchFamily="18" charset="0"/>
                          </a:rPr>
                        </m:ctrlPr>
                      </m:sSubPr>
                      <m:e>
                        <m:r>
                          <a:rPr lang="en-US" altLang="zh-TW" sz="2400">
                            <a:latin typeface="Cambria Math" panose="02040503050406030204" pitchFamily="18" charset="0"/>
                          </a:rPr>
                          <m:t>𝑠</m:t>
                        </m:r>
                      </m:e>
                      <m:sub>
                        <m:r>
                          <a:rPr lang="en-US" altLang="zh-TW" sz="2400">
                            <a:latin typeface="Cambria Math" panose="02040503050406030204" pitchFamily="18" charset="0"/>
                          </a:rPr>
                          <m:t>2</m:t>
                        </m:r>
                      </m:sub>
                    </m:sSub>
                  </m:oMath>
                </a14:m>
                <a:r>
                  <a:rPr lang="en-US" altLang="zh-TW" sz="2400" dirty="0">
                    <a:latin typeface="Arial" panose="020B0604020202020204" pitchFamily="34" charset="0"/>
                    <a:cs typeface="Arial" panose="020B0604020202020204" pitchFamily="34" charset="0"/>
                  </a:rPr>
                  <a:t>) +10c</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(inserted at time </a:t>
                </a:r>
                <a14:m>
                  <m:oMath xmlns:m="http://schemas.openxmlformats.org/officeDocument/2006/math">
                    <m:sSub>
                      <m:sSubPr>
                        <m:ctrlPr>
                          <a:rPr lang="en-US" altLang="zh-TW" sz="2400" i="1">
                            <a:latin typeface="Cambria Math" panose="02040503050406030204" pitchFamily="18" charset="0"/>
                          </a:rPr>
                        </m:ctrlPr>
                      </m:sSubPr>
                      <m:e>
                        <m:r>
                          <a:rPr lang="en-US" altLang="zh-TW" sz="2400">
                            <a:latin typeface="Cambria Math" panose="02040503050406030204" pitchFamily="18" charset="0"/>
                          </a:rPr>
                          <m:t>𝑡</m:t>
                        </m:r>
                      </m:e>
                      <m:sub>
                        <m:r>
                          <a:rPr lang="en-US" altLang="zh-TW" sz="2400">
                            <a:latin typeface="Cambria Math" panose="02040503050406030204" pitchFamily="18" charset="0"/>
                          </a:rPr>
                          <m:t>2</m:t>
                        </m:r>
                      </m:sub>
                    </m:sSub>
                  </m:oMath>
                </a14:m>
                <a:r>
                  <a:rPr lang="en-US" altLang="zh-TW" sz="2400" dirty="0">
                    <a:latin typeface="Arial" panose="020B0604020202020204" pitchFamily="34" charset="0"/>
                    <a:cs typeface="Arial" panose="020B0604020202020204" pitchFamily="34" charset="0"/>
                  </a:rPr>
                  <a:t>). </a:t>
                </a:r>
                <a:endParaRPr lang="zh-TW" altLang="en-US" sz="24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5F114D21-06FE-4711-972C-046CF7A15A6D}"/>
                  </a:ext>
                </a:extLst>
              </p:cNvPr>
              <p:cNvSpPr txBox="1">
                <a:spLocks noRot="1" noChangeAspect="1" noMove="1" noResize="1" noEditPoints="1" noAdjustHandles="1" noChangeArrowheads="1" noChangeShapeType="1" noTextEdit="1"/>
              </p:cNvSpPr>
              <p:nvPr/>
            </p:nvSpPr>
            <p:spPr>
              <a:xfrm>
                <a:off x="289105" y="1536174"/>
                <a:ext cx="8854896" cy="3785652"/>
              </a:xfrm>
              <a:prstGeom prst="rect">
                <a:avLst/>
              </a:prstGeom>
              <a:blipFill>
                <a:blip r:embed="rId2"/>
                <a:stretch>
                  <a:fillRect l="-1032" b="-2899"/>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755548DE-156E-4266-81D4-BD55165C0E2C}"/>
              </a:ext>
            </a:extLst>
          </p:cNvPr>
          <p:cNvSpPr txBox="1"/>
          <p:nvPr/>
        </p:nvSpPr>
        <p:spPr>
          <a:xfrm>
            <a:off x="289104" y="714760"/>
            <a:ext cx="8565792"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Encounter(7/27) </a:t>
            </a:r>
          </a:p>
        </p:txBody>
      </p:sp>
      <p:sp>
        <p:nvSpPr>
          <p:cNvPr id="2" name="投影片編號版面配置區 1">
            <a:extLst>
              <a:ext uri="{FF2B5EF4-FFF2-40B4-BE49-F238E27FC236}">
                <a16:creationId xmlns:a16="http://schemas.microsoft.com/office/drawing/2014/main" id="{FE915181-C833-B4D2-F801-7BCE279637B0}"/>
              </a:ext>
            </a:extLst>
          </p:cNvPr>
          <p:cNvSpPr>
            <a:spLocks noGrp="1"/>
          </p:cNvSpPr>
          <p:nvPr>
            <p:ph type="sldNum" sz="quarter" idx="12"/>
          </p:nvPr>
        </p:nvSpPr>
        <p:spPr/>
        <p:txBody>
          <a:bodyPr/>
          <a:lstStyle/>
          <a:p>
            <a:fld id="{8969FEAA-3FF6-4B35-8226-FC4E717EF91A}" type="slidenum">
              <a:rPr lang="zh-TW" altLang="en-US" smtClean="0"/>
              <a:t>37</a:t>
            </a:fld>
            <a:endParaRPr lang="zh-TW" altLang="en-US" dirty="0"/>
          </a:p>
        </p:txBody>
      </p:sp>
    </p:spTree>
    <p:extLst>
      <p:ext uri="{BB962C8B-B14F-4D97-AF65-F5344CB8AC3E}">
        <p14:creationId xmlns:p14="http://schemas.microsoft.com/office/powerpoint/2010/main" val="824273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EE0AE5E5-5559-41D4-8AF6-9AFD38595587}"/>
                  </a:ext>
                </a:extLst>
              </p:cNvPr>
              <p:cNvSpPr txBox="1"/>
              <p:nvPr/>
            </p:nvSpPr>
            <p:spPr>
              <a:xfrm>
                <a:off x="0" y="2461077"/>
                <a:ext cx="9144000" cy="2677656"/>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At last Mary Jo presses the white button, and at time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3</m:t>
                        </m:r>
                      </m:sub>
                    </m:sSub>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the machine</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dispenses the output (her package of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peppermint chewing gum) and then returns, at time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4</m:t>
                        </m:r>
                      </m:sub>
                    </m:sSub>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to the starting state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𝑠</m:t>
                        </m:r>
                      </m:e>
                      <m:sub>
                        <m:r>
                          <a:rPr lang="en-US" altLang="zh-TW" sz="2800">
                            <a:latin typeface="Cambria Math" panose="02040503050406030204" pitchFamily="18" charset="0"/>
                          </a:rPr>
                          <m:t>0</m:t>
                        </m:r>
                      </m:sub>
                    </m:sSub>
                  </m:oMath>
                </a14:m>
                <a:r>
                  <a:rPr lang="en-US" altLang="zh-TW" sz="2800" dirty="0">
                    <a:latin typeface="Arial" panose="020B0604020202020204" pitchFamily="34" charset="0"/>
                    <a:cs typeface="Arial" panose="020B0604020202020204" pitchFamily="34" charset="0"/>
                  </a:rPr>
                  <a:t>, just in time for Mary Jo’s</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friend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Rizzo to deposit a quarter, receive her nickel change to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the starting state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𝑠</m:t>
                        </m:r>
                      </m:e>
                      <m:sub>
                        <m:r>
                          <a:rPr lang="en-US" altLang="zh-TW" sz="2800">
                            <a:latin typeface="Cambria Math" panose="02040503050406030204" pitchFamily="18" charset="0"/>
                          </a:rPr>
                          <m:t>0</m:t>
                        </m:r>
                      </m:sub>
                    </m:sSub>
                  </m:oMath>
                </a14:m>
                <a:endParaRPr lang="en-US" altLang="zh-TW"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EE0AE5E5-5559-41D4-8AF6-9AFD38595587}"/>
                  </a:ext>
                </a:extLst>
              </p:cNvPr>
              <p:cNvSpPr txBox="1">
                <a:spLocks noRot="1" noChangeAspect="1" noMove="1" noResize="1" noEditPoints="1" noAdjustHandles="1" noChangeArrowheads="1" noChangeShapeType="1" noTextEdit="1"/>
              </p:cNvSpPr>
              <p:nvPr/>
            </p:nvSpPr>
            <p:spPr>
              <a:xfrm>
                <a:off x="0" y="2461077"/>
                <a:ext cx="9144000" cy="2677656"/>
              </a:xfrm>
              <a:prstGeom prst="rect">
                <a:avLst/>
              </a:prstGeom>
              <a:blipFill>
                <a:blip r:embed="rId2"/>
                <a:stretch>
                  <a:fillRect t="-2506" r="-1400" b="-5467"/>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90D65F73-7F4B-4B27-A981-F3B3F7A06FA1}"/>
              </a:ext>
            </a:extLst>
          </p:cNvPr>
          <p:cNvSpPr txBox="1"/>
          <p:nvPr/>
        </p:nvSpPr>
        <p:spPr>
          <a:xfrm>
            <a:off x="453006" y="947674"/>
            <a:ext cx="823798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Encounter(8/27) </a:t>
            </a:r>
          </a:p>
        </p:txBody>
      </p:sp>
      <p:sp>
        <p:nvSpPr>
          <p:cNvPr id="2" name="投影片編號版面配置區 1">
            <a:extLst>
              <a:ext uri="{FF2B5EF4-FFF2-40B4-BE49-F238E27FC236}">
                <a16:creationId xmlns:a16="http://schemas.microsoft.com/office/drawing/2014/main" id="{4FF15901-4412-B7E9-C8F8-F87052857FB1}"/>
              </a:ext>
            </a:extLst>
          </p:cNvPr>
          <p:cNvSpPr>
            <a:spLocks noGrp="1"/>
          </p:cNvSpPr>
          <p:nvPr>
            <p:ph type="sldNum" sz="quarter" idx="12"/>
          </p:nvPr>
        </p:nvSpPr>
        <p:spPr/>
        <p:txBody>
          <a:bodyPr/>
          <a:lstStyle/>
          <a:p>
            <a:fld id="{8969FEAA-3FF6-4B35-8226-FC4E717EF91A}" type="slidenum">
              <a:rPr lang="zh-TW" altLang="en-US" smtClean="0"/>
              <a:t>38</a:t>
            </a:fld>
            <a:endParaRPr lang="zh-TW" altLang="en-US" dirty="0"/>
          </a:p>
        </p:txBody>
      </p:sp>
    </p:spTree>
    <p:extLst>
      <p:ext uri="{BB962C8B-B14F-4D97-AF65-F5344CB8AC3E}">
        <p14:creationId xmlns:p14="http://schemas.microsoft.com/office/powerpoint/2010/main" val="218148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07AC3AB6-4138-40FA-8FD4-0899B30B78C2}"/>
              </a:ext>
            </a:extLst>
          </p:cNvPr>
          <p:cNvSpPr txBox="1"/>
          <p:nvPr/>
        </p:nvSpPr>
        <p:spPr>
          <a:xfrm>
            <a:off x="0" y="2002786"/>
            <a:ext cx="9144000" cy="2246769"/>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just in time for Mary Jo‘s friend Rizzo to deposit a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quarter, receive her</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nickel change, press the black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button, and obtain the package of spearmint chewing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gum she desires. The purchase made by Rizzo is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analyzed in Table 6.2.</a:t>
            </a:r>
            <a:endParaRPr lang="zh-TW" altLang="en-US" sz="2800" dirty="0">
              <a:latin typeface="Arial" panose="020B0604020202020204" pitchFamily="34" charset="0"/>
              <a:cs typeface="Arial" panose="020B0604020202020204" pitchFamily="34" charset="0"/>
            </a:endParaRPr>
          </a:p>
        </p:txBody>
      </p:sp>
      <p:pic>
        <p:nvPicPr>
          <p:cNvPr id="7" name="圖片 6">
            <a:extLst>
              <a:ext uri="{FF2B5EF4-FFF2-40B4-BE49-F238E27FC236}">
                <a16:creationId xmlns:a16="http://schemas.microsoft.com/office/drawing/2014/main" id="{1730A502-C810-4586-8FBA-F0A1A9C85442}"/>
              </a:ext>
            </a:extLst>
          </p:cNvPr>
          <p:cNvPicPr>
            <a:picLocks noChangeAspect="1"/>
          </p:cNvPicPr>
          <p:nvPr/>
        </p:nvPicPr>
        <p:blipFill>
          <a:blip r:embed="rId2"/>
          <a:stretch>
            <a:fillRect/>
          </a:stretch>
        </p:blipFill>
        <p:spPr>
          <a:xfrm>
            <a:off x="1893427" y="4440880"/>
            <a:ext cx="5357143" cy="2228572"/>
          </a:xfrm>
          <a:prstGeom prst="rect">
            <a:avLst/>
          </a:prstGeom>
        </p:spPr>
      </p:pic>
      <p:sp>
        <p:nvSpPr>
          <p:cNvPr id="8" name="文字方塊 7">
            <a:extLst>
              <a:ext uri="{FF2B5EF4-FFF2-40B4-BE49-F238E27FC236}">
                <a16:creationId xmlns:a16="http://schemas.microsoft.com/office/drawing/2014/main" id="{89B01700-25A9-40BF-8C0D-417CAA4666A6}"/>
              </a:ext>
            </a:extLst>
          </p:cNvPr>
          <p:cNvSpPr txBox="1"/>
          <p:nvPr/>
        </p:nvSpPr>
        <p:spPr>
          <a:xfrm>
            <a:off x="612594" y="887288"/>
            <a:ext cx="7918811"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Encounter(9/27) </a:t>
            </a:r>
          </a:p>
        </p:txBody>
      </p:sp>
      <p:sp>
        <p:nvSpPr>
          <p:cNvPr id="2" name="投影片編號版面配置區 1">
            <a:extLst>
              <a:ext uri="{FF2B5EF4-FFF2-40B4-BE49-F238E27FC236}">
                <a16:creationId xmlns:a16="http://schemas.microsoft.com/office/drawing/2014/main" id="{62BF9FC1-750D-50EE-2BD1-BB8451B47BD5}"/>
              </a:ext>
            </a:extLst>
          </p:cNvPr>
          <p:cNvSpPr>
            <a:spLocks noGrp="1"/>
          </p:cNvSpPr>
          <p:nvPr>
            <p:ph type="sldNum" sz="quarter" idx="12"/>
          </p:nvPr>
        </p:nvSpPr>
        <p:spPr/>
        <p:txBody>
          <a:bodyPr/>
          <a:lstStyle/>
          <a:p>
            <a:fld id="{8969FEAA-3FF6-4B35-8226-FC4E717EF91A}" type="slidenum">
              <a:rPr lang="zh-TW" altLang="en-US" smtClean="0"/>
              <a:t>39</a:t>
            </a:fld>
            <a:endParaRPr lang="zh-TW" altLang="en-US" dirty="0"/>
          </a:p>
        </p:txBody>
      </p:sp>
    </p:spTree>
    <p:extLst>
      <p:ext uri="{BB962C8B-B14F-4D97-AF65-F5344CB8AC3E}">
        <p14:creationId xmlns:p14="http://schemas.microsoft.com/office/powerpoint/2010/main" val="330078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9F2E0C3B-EA7A-4C0C-950A-D2C23C2934E5}"/>
              </a:ext>
            </a:extLst>
          </p:cNvPr>
          <p:cNvSpPr txBox="1"/>
          <p:nvPr/>
        </p:nvSpPr>
        <p:spPr>
          <a:xfrm>
            <a:off x="911831" y="964926"/>
            <a:ext cx="7311082"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Strings(3/27)</a:t>
            </a:r>
            <a:endParaRPr lang="zh-TW" altLang="en-US" sz="2800" b="1" dirty="0"/>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2F1F6F9E-4FA3-4B88-80A9-0AE23542781A}"/>
                  </a:ext>
                </a:extLst>
              </p:cNvPr>
              <p:cNvSpPr txBox="1"/>
              <p:nvPr/>
            </p:nvSpPr>
            <p:spPr>
              <a:xfrm>
                <a:off x="-60385" y="2208298"/>
                <a:ext cx="9269910" cy="2677656"/>
              </a:xfrm>
              <a:prstGeom prst="rect">
                <a:avLst/>
              </a:prstGeom>
              <a:noFill/>
            </p:spPr>
            <p:txBody>
              <a:bodyPr wrap="none" rtlCol="0">
                <a:spAutoFit/>
              </a:bodyPr>
              <a:lstStyle/>
              <a:p>
                <a:pPr marL="324000" indent="-216000">
                  <a:buSzPct val="90000"/>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6.1:</a:t>
                </a:r>
              </a:p>
              <a:p>
                <a:pPr>
                  <a:buSzPct val="90000"/>
                </a:pPr>
                <a:r>
                  <a:rPr lang="en-US" altLang="zh-TW" sz="2800" b="1"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If </a:t>
                </a:r>
                <a14:m>
                  <m:oMath xmlns:m="http://schemas.openxmlformats.org/officeDocument/2006/math">
                    <m:r>
                      <a:rPr lang="en-US" altLang="zh-TW" sz="2800" i="1">
                        <a:latin typeface="Cambria Math" panose="02040503050406030204" pitchFamily="18" charset="0"/>
                      </a:rPr>
                      <m:t>𝛴</m:t>
                    </m:r>
                  </m:oMath>
                </a14:m>
                <a:r>
                  <a:rPr lang="en-US" altLang="zh-TW" sz="2800" dirty="0">
                    <a:latin typeface="Arial" panose="020B0604020202020204" pitchFamily="34" charset="0"/>
                    <a:cs typeface="Arial" panose="020B0604020202020204" pitchFamily="34" charset="0"/>
                  </a:rPr>
                  <a:t> is an alphabet and </a:t>
                </a:r>
                <a14:m>
                  <m:oMath xmlns:m="http://schemas.openxmlformats.org/officeDocument/2006/math">
                    <m:r>
                      <a:rPr lang="en-US" altLang="zh-TW" sz="2800" i="1">
                        <a:latin typeface="Cambria Math" panose="02040503050406030204" pitchFamily="18" charset="0"/>
                      </a:rPr>
                      <m:t>𝑛</m:t>
                    </m:r>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𝑍</m:t>
                        </m:r>
                      </m:e>
                      <m:sup>
                        <m:r>
                          <a:rPr lang="en-US" altLang="zh-TW" sz="2800" i="1">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we define the </a:t>
                </a:r>
                <a14:m>
                  <m:oMath xmlns:m="http://schemas.openxmlformats.org/officeDocument/2006/math">
                    <m:r>
                      <a:rPr lang="en-US" altLang="zh-TW" sz="2800" i="1">
                        <a:latin typeface="Cambria Math" panose="02040503050406030204" pitchFamily="18" charset="0"/>
                      </a:rPr>
                      <m:t>𝑝𝑜𝑤𝑒𝑟</m:t>
                    </m:r>
                  </m:oMath>
                </a14:m>
                <a:r>
                  <a:rPr lang="en-US" altLang="zh-TW" sz="2800" dirty="0">
                    <a:latin typeface="Arial" panose="020B0604020202020204" pitchFamily="34" charset="0"/>
                    <a:cs typeface="Arial" panose="020B0604020202020204" pitchFamily="34" charset="0"/>
                  </a:rPr>
                  <a:t> of </a:t>
                </a:r>
              </a:p>
              <a:p>
                <a:pPr>
                  <a:buSzPct val="90000"/>
                </a:pPr>
                <a:r>
                  <a:rPr lang="en-US" altLang="zh-TW" sz="2800" dirty="0"/>
                  <a:t>	</a:t>
                </a:r>
                <a14:m>
                  <m:oMath xmlns:m="http://schemas.openxmlformats.org/officeDocument/2006/math">
                    <m:r>
                      <a:rPr lang="en-US" altLang="zh-TW" sz="2800" i="1">
                        <a:latin typeface="Cambria Math" panose="02040503050406030204" pitchFamily="18" charset="0"/>
                      </a:rPr>
                      <m:t>𝛴</m:t>
                    </m:r>
                  </m:oMath>
                </a14:m>
                <a:r>
                  <a:rPr lang="en-US" altLang="zh-TW" sz="2800" dirty="0">
                    <a:latin typeface="Arial" panose="020B0604020202020204" pitchFamily="34" charset="0"/>
                    <a:cs typeface="Arial" panose="020B0604020202020204" pitchFamily="34" charset="0"/>
                  </a:rPr>
                  <a:t> recursively as follows:</a:t>
                </a:r>
              </a:p>
              <a:p>
                <a:r>
                  <a:rPr lang="en-US" altLang="zh-TW" sz="2800" dirty="0"/>
                  <a:t>    1)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𝛴</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r>
                      <a:rPr lang="en-US" altLang="zh-TW" sz="2800" i="1">
                        <a:latin typeface="Cambria Math" panose="02040503050406030204" pitchFamily="18" charset="0"/>
                      </a:rPr>
                      <m:t>𝛴</m:t>
                    </m:r>
                    <m:r>
                      <a:rPr lang="en-US" altLang="zh-TW" sz="2800">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and</a:t>
                </a:r>
              </a:p>
              <a:p>
                <a:r>
                  <a:rPr lang="en-US" altLang="zh-TW" sz="2800" dirty="0">
                    <a:latin typeface="Arial" panose="020B0604020202020204" pitchFamily="34" charset="0"/>
                    <a:cs typeface="Arial" panose="020B0604020202020204" pitchFamily="34" charset="0"/>
                  </a:rPr>
                  <a:t>   2)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𝛴</m:t>
                        </m:r>
                      </m:e>
                      <m:sup>
                        <m:r>
                          <a:rPr lang="en-US" altLang="zh-TW" sz="2800" i="1">
                            <a:latin typeface="Cambria Math" panose="02040503050406030204" pitchFamily="18" charset="0"/>
                          </a:rPr>
                          <m:t>𝑛</m:t>
                        </m:r>
                        <m:r>
                          <a:rPr lang="en-US" altLang="zh-TW" sz="2800" i="1">
                            <a:latin typeface="Cambria Math" panose="02040503050406030204" pitchFamily="18" charset="0"/>
                          </a:rPr>
                          <m:t>+1</m:t>
                        </m:r>
                      </m:sup>
                    </m:sSup>
                    <m:r>
                      <a:rPr lang="en-US" altLang="zh-TW" sz="2800" i="1">
                        <a:latin typeface="Cambria Math" panose="02040503050406030204" pitchFamily="18" charset="0"/>
                      </a:rPr>
                      <m:t>={</m:t>
                    </m:r>
                    <m:r>
                      <a:rPr lang="en-US" altLang="zh-TW" sz="2800" i="1">
                        <a:latin typeface="Cambria Math" panose="02040503050406030204" pitchFamily="18" charset="0"/>
                      </a:rPr>
                      <m:t>𝑥𝑦</m:t>
                    </m:r>
                    <m:r>
                      <a:rPr lang="en-US" altLang="zh-TW" sz="2800" i="1">
                        <a:latin typeface="Cambria Math" panose="02040503050406030204" pitchFamily="18" charset="0"/>
                      </a:rPr>
                      <m:t>|</m:t>
                    </m:r>
                    <m:r>
                      <a:rPr lang="en-US" altLang="zh-TW" sz="2800" i="1">
                        <a:latin typeface="Cambria Math" panose="02040503050406030204" pitchFamily="18" charset="0"/>
                      </a:rPr>
                      <m:t>𝑥</m:t>
                    </m:r>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rPr>
                      <m:t>𝛴</m:t>
                    </m:r>
                    <m:r>
                      <a:rPr lang="en-US" altLang="zh-TW" sz="2800" i="1">
                        <a:latin typeface="Cambria Math" panose="02040503050406030204" pitchFamily="18" charset="0"/>
                      </a:rPr>
                      <m:t>,  </m:t>
                    </m:r>
                    <m:r>
                      <a:rPr lang="en-US" altLang="zh-TW" sz="2800" i="1">
                        <a:latin typeface="Cambria Math" panose="02040503050406030204" pitchFamily="18" charset="0"/>
                      </a:rPr>
                      <m:t>𝑦</m:t>
                    </m:r>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𝛴</m:t>
                        </m:r>
                      </m:e>
                      <m:sup>
                        <m:r>
                          <a:rPr lang="en-US" altLang="zh-TW" sz="2800" i="1">
                            <a:latin typeface="Cambria Math" panose="02040503050406030204" pitchFamily="18" charset="0"/>
                          </a:rPr>
                          <m:t>𝑛</m:t>
                        </m:r>
                      </m:sup>
                    </m:sSup>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where </a:t>
                </a:r>
                <a14:m>
                  <m:oMath xmlns:m="http://schemas.openxmlformats.org/officeDocument/2006/math">
                    <m:r>
                      <a:rPr lang="en-US" altLang="zh-TW" sz="2800" i="1">
                        <a:latin typeface="Cambria Math" panose="02040503050406030204" pitchFamily="18" charset="0"/>
                      </a:rPr>
                      <m:t>𝑥𝑦</m:t>
                    </m:r>
                  </m:oMath>
                </a14:m>
                <a:r>
                  <a:rPr lang="en-US" altLang="zh-TW" sz="2800" dirty="0">
                    <a:latin typeface="Arial" panose="020B0604020202020204" pitchFamily="34" charset="0"/>
                    <a:cs typeface="Arial" panose="020B0604020202020204" pitchFamily="34" charset="0"/>
                  </a:rPr>
                  <a:t> denotes the</a:t>
                </a:r>
              </a:p>
              <a:p>
                <a:r>
                  <a:rPr lang="en-US" altLang="zh-TW" sz="2800" dirty="0">
                    <a:latin typeface="Arial" panose="020B0604020202020204" pitchFamily="34" charset="0"/>
                    <a:cs typeface="Arial" panose="020B0604020202020204" pitchFamily="34" charset="0"/>
                  </a:rPr>
                  <a:t>	 juxtaposition of </a:t>
                </a:r>
                <a14:m>
                  <m:oMath xmlns:m="http://schemas.openxmlformats.org/officeDocument/2006/math">
                    <m:r>
                      <a:rPr lang="en-US" altLang="zh-TW" sz="2800" i="1">
                        <a:latin typeface="Cambria Math" panose="02040503050406030204" pitchFamily="18" charset="0"/>
                      </a:rPr>
                      <m:t>𝑥</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𝑦</m:t>
                    </m:r>
                  </m:oMath>
                </a14:m>
                <a:r>
                  <a:rPr lang="en-US" altLang="zh-TW" sz="2800" dirty="0">
                    <a:latin typeface="Arial" panose="020B0604020202020204" pitchFamily="34" charset="0"/>
                    <a:cs typeface="Arial" panose="020B0604020202020204" pitchFamily="34" charset="0"/>
                  </a:rPr>
                  <a:t>.</a:t>
                </a:r>
                <a:endParaRPr lang="zh-TW" altLang="en-US" sz="2800" dirty="0">
                  <a:latin typeface="Arial" panose="020B0604020202020204" pitchFamily="34" charset="0"/>
                  <a:cs typeface="Arial" panose="020B0604020202020204" pitchFamily="34" charset="0"/>
                </a:endParaRPr>
              </a:p>
            </p:txBody>
          </p:sp>
        </mc:Choice>
        <mc:Fallback xmlns="">
          <p:sp>
            <p:nvSpPr>
              <p:cNvPr id="7" name="文字方塊 6">
                <a:extLst>
                  <a:ext uri="{FF2B5EF4-FFF2-40B4-BE49-F238E27FC236}">
                    <a16:creationId xmlns:a16="http://schemas.microsoft.com/office/drawing/2014/main" id="{2F1F6F9E-4FA3-4B88-80A9-0AE23542781A}"/>
                  </a:ext>
                </a:extLst>
              </p:cNvPr>
              <p:cNvSpPr txBox="1">
                <a:spLocks noRot="1" noChangeAspect="1" noMove="1" noResize="1" noEditPoints="1" noAdjustHandles="1" noChangeArrowheads="1" noChangeShapeType="1" noTextEdit="1"/>
              </p:cNvSpPr>
              <p:nvPr/>
            </p:nvSpPr>
            <p:spPr>
              <a:xfrm>
                <a:off x="-60385" y="2208298"/>
                <a:ext cx="9269910" cy="2677656"/>
              </a:xfrm>
              <a:prstGeom prst="rect">
                <a:avLst/>
              </a:prstGeom>
              <a:blipFill>
                <a:blip r:embed="rId2"/>
                <a:stretch>
                  <a:fillRect t="-2273" r="-394" b="-522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422EA748-A970-1BF8-73D6-CD8ED813CA61}"/>
              </a:ext>
            </a:extLst>
          </p:cNvPr>
          <p:cNvSpPr>
            <a:spLocks noGrp="1"/>
          </p:cNvSpPr>
          <p:nvPr>
            <p:ph type="sldNum" sz="quarter" idx="12"/>
          </p:nvPr>
        </p:nvSpPr>
        <p:spPr/>
        <p:txBody>
          <a:bodyPr/>
          <a:lstStyle/>
          <a:p>
            <a:fld id="{8969FEAA-3FF6-4B35-8226-FC4E717EF91A}" type="slidenum">
              <a:rPr lang="zh-TW" altLang="en-US" smtClean="0"/>
              <a:t>4</a:t>
            </a:fld>
            <a:endParaRPr lang="zh-TW" altLang="en-US" dirty="0"/>
          </a:p>
        </p:txBody>
      </p:sp>
    </p:spTree>
    <p:extLst>
      <p:ext uri="{BB962C8B-B14F-4D97-AF65-F5344CB8AC3E}">
        <p14:creationId xmlns:p14="http://schemas.microsoft.com/office/powerpoint/2010/main" val="508819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F8BFB777-8A63-4BA2-AFE4-C4A338718D96}"/>
                  </a:ext>
                </a:extLst>
              </p:cNvPr>
              <p:cNvSpPr txBox="1"/>
              <p:nvPr/>
            </p:nvSpPr>
            <p:spPr>
              <a:xfrm>
                <a:off x="0" y="2202111"/>
                <a:ext cx="9144000" cy="4154984"/>
              </a:xfrm>
              <a:prstGeom prst="rect">
                <a:avLst/>
              </a:prstGeom>
              <a:noFill/>
            </p:spPr>
            <p:txBody>
              <a:bodyPr wrap="square">
                <a:spAutoFit/>
              </a:bodyPr>
              <a:lstStyle/>
              <a:p>
                <a:r>
                  <a:rPr lang="en-US" altLang="zh-TW" sz="2400" dirty="0">
                    <a:latin typeface="Arial" panose="020B0604020202020204" pitchFamily="34" charset="0"/>
                    <a:cs typeface="Arial" panose="020B0604020202020204" pitchFamily="34" charset="0"/>
                  </a:rPr>
                  <a:t>  What has happened in the case of this vending machine can be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abstracted to help in the analysis of certain aspects of digital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computers and telephone communication systems.</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The major </a:t>
                </a: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features of such a machine</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are as follows:</a:t>
                </a:r>
              </a:p>
              <a:p>
                <a:endParaRPr lang="en-US" altLang="zh-TW" sz="2400" dirty="0">
                  <a:latin typeface="Arial" panose="020B0604020202020204" pitchFamily="34" charset="0"/>
                  <a:cs typeface="Arial" panose="020B0604020202020204" pitchFamily="34" charset="0"/>
                </a:endParaRPr>
              </a:p>
              <a:p>
                <a:r>
                  <a:rPr lang="en-US" altLang="zh-TW" sz="2400" dirty="0">
                    <a:latin typeface="Arial" panose="020B0604020202020204" pitchFamily="34" charset="0"/>
                    <a:cs typeface="Arial" panose="020B0604020202020204" pitchFamily="34" charset="0"/>
                  </a:rPr>
                  <a:t>  1) The machine can be in only one of </a:t>
                </a:r>
                <a14:m>
                  <m:oMath xmlns:m="http://schemas.openxmlformats.org/officeDocument/2006/math">
                    <m:r>
                      <a:rPr lang="en-US" altLang="zh-TW" sz="2400" i="1">
                        <a:latin typeface="Cambria Math" panose="02040503050406030204" pitchFamily="18" charset="0"/>
                      </a:rPr>
                      <m:t>𝑓𝑖𝑛𝑖𝑡𝑒𝑙𝑦</m:t>
                    </m:r>
                    <m:r>
                      <a:rPr lang="en-US" altLang="zh-TW" sz="2400" i="1">
                        <a:latin typeface="Cambria Math" panose="02040503050406030204" pitchFamily="18" charset="0"/>
                      </a:rPr>
                      <m:t> </m:t>
                    </m:r>
                    <m:r>
                      <a:rPr lang="en-US" altLang="zh-TW" sz="2400" i="1">
                        <a:latin typeface="Cambria Math" panose="02040503050406030204" pitchFamily="18" charset="0"/>
                      </a:rPr>
                      <m:t>𝑚𝑎𝑛𝑦</m:t>
                    </m:r>
                    <m:r>
                      <a:rPr lang="en-US" altLang="zh-TW" sz="2400" i="1">
                        <a:latin typeface="Cambria Math" panose="02040503050406030204" pitchFamily="18" charset="0"/>
                      </a:rPr>
                      <m:t> </m:t>
                    </m:r>
                    <m:r>
                      <a:rPr lang="en-US" altLang="zh-TW" sz="2400" i="1">
                        <a:latin typeface="Cambria Math" panose="02040503050406030204" pitchFamily="18" charset="0"/>
                      </a:rPr>
                      <m:t>𝑠𝑡𝑎𝑡𝑒𝑠</m:t>
                    </m:r>
                  </m:oMath>
                </a14:m>
                <a:r>
                  <a:rPr lang="en-US" altLang="zh-TW" sz="2400" dirty="0">
                    <a:latin typeface="Arial" panose="020B0604020202020204" pitchFamily="34" charset="0"/>
                    <a:cs typeface="Arial" panose="020B0604020202020204" pitchFamily="34" charset="0"/>
                  </a:rPr>
                  <a:t> at a</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	given time.</a:t>
                </a:r>
              </a:p>
              <a:p>
                <a:r>
                  <a:rPr lang="en-US" altLang="zh-TW" sz="2400" dirty="0">
                    <a:latin typeface="Arial" panose="020B0604020202020204" pitchFamily="34" charset="0"/>
                    <a:cs typeface="Arial" panose="020B0604020202020204" pitchFamily="34" charset="0"/>
                  </a:rPr>
                  <a:t>     These states are called the </a:t>
                </a:r>
                <a14:m>
                  <m:oMath xmlns:m="http://schemas.openxmlformats.org/officeDocument/2006/math">
                    <m:r>
                      <a:rPr lang="en-US" altLang="zh-TW" sz="2400" i="1">
                        <a:latin typeface="Cambria Math" panose="02040503050406030204" pitchFamily="18" charset="0"/>
                      </a:rPr>
                      <m:t>𝑖𝑛𝑡𝑒𝑟𝑛𝑎𝑙</m:t>
                    </m:r>
                    <m:r>
                      <a:rPr lang="en-US" altLang="zh-TW" sz="2400" i="1">
                        <a:latin typeface="Cambria Math" panose="02040503050406030204" pitchFamily="18" charset="0"/>
                      </a:rPr>
                      <m:t> </m:t>
                    </m:r>
                    <m:r>
                      <a:rPr lang="en-US" altLang="zh-TW" sz="2400" i="1">
                        <a:latin typeface="Cambria Math" panose="02040503050406030204" pitchFamily="18" charset="0"/>
                      </a:rPr>
                      <m:t>𝑠𝑡𝑎𝑡𝑒𝑠</m:t>
                    </m:r>
                  </m:oMath>
                </a14:m>
                <a:r>
                  <a:rPr lang="en-US" altLang="zh-TW" sz="2400" dirty="0">
                    <a:latin typeface="Arial" panose="020B0604020202020204" pitchFamily="34" charset="0"/>
                    <a:cs typeface="Arial" panose="020B0604020202020204" pitchFamily="34" charset="0"/>
                  </a:rPr>
                  <a:t> of the machine, </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	and at a</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given time the total memory available to the machine </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	is the</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knowledge</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of which internal state it is in at that moment</a:t>
                </a:r>
              </a:p>
              <a:p>
                <a:endParaRPr lang="en-US" altLang="zh-TW" sz="2400" dirty="0"/>
              </a:p>
            </p:txBody>
          </p:sp>
        </mc:Choice>
        <mc:Fallback xmlns="">
          <p:sp>
            <p:nvSpPr>
              <p:cNvPr id="9" name="文字方塊 8">
                <a:extLst>
                  <a:ext uri="{FF2B5EF4-FFF2-40B4-BE49-F238E27FC236}">
                    <a16:creationId xmlns:a16="http://schemas.microsoft.com/office/drawing/2014/main" id="{F8BFB777-8A63-4BA2-AFE4-C4A338718D96}"/>
                  </a:ext>
                </a:extLst>
              </p:cNvPr>
              <p:cNvSpPr txBox="1">
                <a:spLocks noRot="1" noChangeAspect="1" noMove="1" noResize="1" noEditPoints="1" noAdjustHandles="1" noChangeArrowheads="1" noChangeShapeType="1" noTextEdit="1"/>
              </p:cNvSpPr>
              <p:nvPr/>
            </p:nvSpPr>
            <p:spPr>
              <a:xfrm>
                <a:off x="0" y="2202111"/>
                <a:ext cx="9144000" cy="4154984"/>
              </a:xfrm>
              <a:prstGeom prst="rect">
                <a:avLst/>
              </a:prstGeom>
              <a:blipFill>
                <a:blip r:embed="rId2"/>
                <a:stretch>
                  <a:fillRect t="-1026"/>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051948C9-A226-4881-9BD3-181C0E6830CB}"/>
              </a:ext>
            </a:extLst>
          </p:cNvPr>
          <p:cNvSpPr txBox="1"/>
          <p:nvPr/>
        </p:nvSpPr>
        <p:spPr>
          <a:xfrm>
            <a:off x="496138" y="706134"/>
            <a:ext cx="8151724"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Encounter(10/27) </a:t>
            </a:r>
          </a:p>
        </p:txBody>
      </p:sp>
      <p:sp>
        <p:nvSpPr>
          <p:cNvPr id="2" name="投影片編號版面配置區 1">
            <a:extLst>
              <a:ext uri="{FF2B5EF4-FFF2-40B4-BE49-F238E27FC236}">
                <a16:creationId xmlns:a16="http://schemas.microsoft.com/office/drawing/2014/main" id="{FEA08E0E-6380-AF14-21BA-D77DC2A0764A}"/>
              </a:ext>
            </a:extLst>
          </p:cNvPr>
          <p:cNvSpPr>
            <a:spLocks noGrp="1"/>
          </p:cNvSpPr>
          <p:nvPr>
            <p:ph type="sldNum" sz="quarter" idx="12"/>
          </p:nvPr>
        </p:nvSpPr>
        <p:spPr/>
        <p:txBody>
          <a:bodyPr/>
          <a:lstStyle/>
          <a:p>
            <a:fld id="{8969FEAA-3FF6-4B35-8226-FC4E717EF91A}" type="slidenum">
              <a:rPr lang="zh-TW" altLang="en-US" smtClean="0"/>
              <a:t>40</a:t>
            </a:fld>
            <a:endParaRPr lang="zh-TW" altLang="en-US" dirty="0"/>
          </a:p>
        </p:txBody>
      </p:sp>
    </p:spTree>
    <p:extLst>
      <p:ext uri="{BB962C8B-B14F-4D97-AF65-F5344CB8AC3E}">
        <p14:creationId xmlns:p14="http://schemas.microsoft.com/office/powerpoint/2010/main" val="1077312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5FE9D69A-21CB-4B47-BBE1-531695C64272}"/>
              </a:ext>
            </a:extLst>
          </p:cNvPr>
          <p:cNvSpPr txBox="1"/>
          <p:nvPr/>
        </p:nvSpPr>
        <p:spPr>
          <a:xfrm>
            <a:off x="453006" y="680255"/>
            <a:ext cx="823798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Encounter(11/27) </a:t>
            </a: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3DB36E76-E47C-48FD-AC56-B79E1E139E10}"/>
                  </a:ext>
                </a:extLst>
              </p:cNvPr>
              <p:cNvSpPr txBox="1"/>
              <p:nvPr/>
            </p:nvSpPr>
            <p:spPr>
              <a:xfrm>
                <a:off x="0" y="1577253"/>
                <a:ext cx="9144000" cy="2677656"/>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2)  The machine will accept as </a:t>
                </a:r>
                <a14:m>
                  <m:oMath xmlns:m="http://schemas.openxmlformats.org/officeDocument/2006/math">
                    <m:r>
                      <a:rPr lang="en-US" altLang="zh-TW" sz="2800">
                        <a:latin typeface="Cambria Math" panose="02040503050406030204" pitchFamily="18" charset="0"/>
                        <a:cs typeface="Arial" panose="020B0604020202020204" pitchFamily="34" charset="0"/>
                      </a:rPr>
                      <m:t>𝑖𝑛𝑝𝑢𝑡</m:t>
                    </m:r>
                  </m:oMath>
                </a14:m>
                <a:r>
                  <a:rPr lang="en-US" altLang="zh-TW" sz="2800" dirty="0">
                    <a:latin typeface="Arial" panose="020B0604020202020204" pitchFamily="34" charset="0"/>
                    <a:cs typeface="Arial" panose="020B0604020202020204" pitchFamily="34" charset="0"/>
                  </a:rPr>
                  <a:t> only a finite 	</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number of symbols, which</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collectively are referred to 	</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as the </a:t>
                </a:r>
                <a14:m>
                  <m:oMath xmlns:m="http://schemas.openxmlformats.org/officeDocument/2006/math">
                    <m:r>
                      <a:rPr lang="en-US" altLang="zh-TW" sz="2800">
                        <a:latin typeface="Cambria Math" panose="02040503050406030204" pitchFamily="18" charset="0"/>
                        <a:cs typeface="Arial" panose="020B0604020202020204" pitchFamily="34" charset="0"/>
                      </a:rPr>
                      <m:t>𝑖𝑛𝑝𝑢𝑡</m:t>
                    </m:r>
                    <m:r>
                      <a:rPr lang="en-US" altLang="zh-TW" sz="2800">
                        <a:latin typeface="Cambria Math" panose="02040503050406030204" pitchFamily="18" charset="0"/>
                        <a:cs typeface="Arial" panose="020B0604020202020204" pitchFamily="34" charset="0"/>
                      </a:rPr>
                      <m:t> </m:t>
                    </m:r>
                    <m:r>
                      <a:rPr lang="en-US" altLang="zh-TW" sz="2800">
                        <a:latin typeface="Cambria Math" panose="02040503050406030204" pitchFamily="18" charset="0"/>
                        <a:cs typeface="Arial" panose="020B0604020202020204" pitchFamily="34" charset="0"/>
                      </a:rPr>
                      <m:t>𝑎𝑙𝑝h𝑎𝑏𝑒𝑡</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zh-TW" altLang="en-US" sz="2800" dirty="0">
                        <a:latin typeface="Cambria Math" panose="02040503050406030204" pitchFamily="18" charset="0"/>
                        <a:cs typeface="Arial" panose="020B0604020202020204" pitchFamily="34" charset="0"/>
                      </a:rPr>
                      <m:t>𝜑</m:t>
                    </m:r>
                  </m:oMath>
                </a14:m>
                <a:r>
                  <a:rPr lang="en-US" altLang="zh-TW" sz="2800" dirty="0">
                    <a:latin typeface="Arial" panose="020B0604020202020204" pitchFamily="34" charset="0"/>
                    <a:cs typeface="Arial" panose="020B0604020202020204" pitchFamily="34" charset="0"/>
                  </a:rPr>
                  <a:t>. In the vending</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machine 	</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example, the input alphabet is {nickel, dime, quarter, 	</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W, B},</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each item of which is recognized by each</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internal state.</a:t>
                </a:r>
                <a:endParaRPr lang="zh-TW" altLang="en-US" sz="28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3DB36E76-E47C-48FD-AC56-B79E1E139E10}"/>
                  </a:ext>
                </a:extLst>
              </p:cNvPr>
              <p:cNvSpPr txBox="1">
                <a:spLocks noRot="1" noChangeAspect="1" noMove="1" noResize="1" noEditPoints="1" noAdjustHandles="1" noChangeArrowheads="1" noChangeShapeType="1" noTextEdit="1"/>
              </p:cNvSpPr>
              <p:nvPr/>
            </p:nvSpPr>
            <p:spPr>
              <a:xfrm>
                <a:off x="0" y="1577253"/>
                <a:ext cx="9144000" cy="2677656"/>
              </a:xfrm>
              <a:prstGeom prst="rect">
                <a:avLst/>
              </a:prstGeom>
              <a:blipFill>
                <a:blip r:embed="rId2"/>
                <a:stretch>
                  <a:fillRect l="-267" t="-2506" r="-1600" b="-54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CD905A34-A2CD-46CF-85AA-B6EC5A8DB9D6}"/>
                  </a:ext>
                </a:extLst>
              </p:cNvPr>
              <p:cNvSpPr txBox="1"/>
              <p:nvPr/>
            </p:nvSpPr>
            <p:spPr>
              <a:xfrm>
                <a:off x="0" y="4197801"/>
                <a:ext cx="9144000" cy="1815882"/>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3) An </a:t>
                </a:r>
                <a14:m>
                  <m:oMath xmlns:m="http://schemas.openxmlformats.org/officeDocument/2006/math">
                    <m:r>
                      <a:rPr lang="en-US" altLang="zh-TW" sz="2800">
                        <a:latin typeface="Cambria Math" panose="02040503050406030204" pitchFamily="18" charset="0"/>
                        <a:cs typeface="Arial" panose="020B0604020202020204" pitchFamily="34" charset="0"/>
                      </a:rPr>
                      <m:t>𝑜𝑢𝑡𝑝𝑢𝑡</m:t>
                    </m:r>
                  </m:oMath>
                </a14:m>
                <a:r>
                  <a:rPr lang="en-US" altLang="zh-TW" sz="2800" dirty="0">
                    <a:latin typeface="Arial" panose="020B0604020202020204" pitchFamily="34" charset="0"/>
                    <a:cs typeface="Arial" panose="020B0604020202020204" pitchFamily="34" charset="0"/>
                  </a:rPr>
                  <a:t> and a </a:t>
                </a:r>
                <a14:m>
                  <m:oMath xmlns:m="http://schemas.openxmlformats.org/officeDocument/2006/math">
                    <m:r>
                      <a:rPr lang="en-US" altLang="zh-TW" sz="2800">
                        <a:latin typeface="Cambria Math" panose="02040503050406030204" pitchFamily="18" charset="0"/>
                        <a:cs typeface="Arial" panose="020B0604020202020204" pitchFamily="34" charset="0"/>
                      </a:rPr>
                      <m:t>𝑛𝑒𝑥𝑡</m:t>
                    </m:r>
                    <m:r>
                      <a:rPr lang="en-US" altLang="zh-TW" sz="2800">
                        <a:latin typeface="Cambria Math" panose="02040503050406030204" pitchFamily="18" charset="0"/>
                        <a:cs typeface="Arial" panose="020B0604020202020204" pitchFamily="34" charset="0"/>
                      </a:rPr>
                      <m:t> </m:t>
                    </m:r>
                    <m:r>
                      <a:rPr lang="en-US" altLang="zh-TW" sz="2800">
                        <a:latin typeface="Cambria Math" panose="02040503050406030204" pitchFamily="18" charset="0"/>
                        <a:cs typeface="Arial" panose="020B0604020202020204" pitchFamily="34" charset="0"/>
                      </a:rPr>
                      <m:t>𝑠𝑡𝑎𝑡𝑒</m:t>
                    </m:r>
                  </m:oMath>
                </a14:m>
                <a:r>
                  <a:rPr lang="en-US" altLang="zh-TW" sz="2800" dirty="0">
                    <a:latin typeface="Arial" panose="020B0604020202020204" pitchFamily="34" charset="0"/>
                    <a:cs typeface="Arial" panose="020B0604020202020204" pitchFamily="34" charset="0"/>
                  </a:rPr>
                  <a:t> are determined by each 	combination of inputs and internal states. The finite 	set of all possible outputs</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constitutes the 	</a:t>
                </a:r>
                <a14:m>
                  <m:oMath xmlns:m="http://schemas.openxmlformats.org/officeDocument/2006/math">
                    <m:r>
                      <a:rPr lang="en-US" altLang="zh-TW" sz="2800">
                        <a:latin typeface="Cambria Math" panose="02040503050406030204" pitchFamily="18" charset="0"/>
                        <a:cs typeface="Arial" panose="020B0604020202020204" pitchFamily="34" charset="0"/>
                      </a:rPr>
                      <m:t>𝑜𝑢𝑡𝑝𝑢𝑡</m:t>
                    </m:r>
                    <m:r>
                      <a:rPr lang="en-US" altLang="zh-TW" sz="2800">
                        <a:latin typeface="Cambria Math" panose="02040503050406030204" pitchFamily="18" charset="0"/>
                        <a:cs typeface="Arial" panose="020B0604020202020204" pitchFamily="34" charset="0"/>
                      </a:rPr>
                      <m:t> </m:t>
                    </m:r>
                    <m:r>
                      <a:rPr lang="en-US" altLang="zh-TW" sz="2800">
                        <a:latin typeface="Cambria Math" panose="02040503050406030204" pitchFamily="18" charset="0"/>
                        <a:cs typeface="Arial" panose="020B0604020202020204" pitchFamily="34" charset="0"/>
                      </a:rPr>
                      <m:t>𝑎𝑙𝑝h𝑎𝑏𝑒𝑡</m:t>
                    </m:r>
                    <m:r>
                      <a:rPr lang="en-US" altLang="zh-TW" sz="2800">
                        <a:latin typeface="Cambria Math" panose="02040503050406030204" pitchFamily="18" charset="0"/>
                        <a:cs typeface="Arial" panose="020B0604020202020204" pitchFamily="34" charset="0"/>
                      </a:rPr>
                      <m:t> </m:t>
                    </m:r>
                    <m:r>
                      <a:rPr lang="en-US" altLang="zh-TW" sz="2800" dirty="0">
                        <a:latin typeface="Cambria Math" panose="02040503050406030204" pitchFamily="18" charset="0"/>
                        <a:cs typeface="Arial" panose="020B0604020202020204" pitchFamily="34" charset="0"/>
                      </a:rPr>
                      <m:t>𝜎</m:t>
                    </m:r>
                  </m:oMath>
                </a14:m>
                <a:r>
                  <a:rPr lang="en-US" altLang="zh-TW" sz="2800" dirty="0">
                    <a:latin typeface="Arial" panose="020B0604020202020204" pitchFamily="34" charset="0"/>
                    <a:cs typeface="Arial" panose="020B0604020202020204" pitchFamily="34" charset="0"/>
                  </a:rPr>
                  <a:t> for the machine.</a:t>
                </a:r>
                <a:endParaRPr lang="zh-TW" altLang="en-US" sz="2800" dirty="0">
                  <a:latin typeface="Arial" panose="020B0604020202020204" pitchFamily="34" charset="0"/>
                  <a:cs typeface="Arial" panose="020B0604020202020204" pitchFamily="34" charset="0"/>
                </a:endParaRPr>
              </a:p>
            </p:txBody>
          </p:sp>
        </mc:Choice>
        <mc:Fallback xmlns="">
          <p:sp>
            <p:nvSpPr>
              <p:cNvPr id="8" name="文字方塊 7">
                <a:extLst>
                  <a:ext uri="{FF2B5EF4-FFF2-40B4-BE49-F238E27FC236}">
                    <a16:creationId xmlns:a16="http://schemas.microsoft.com/office/drawing/2014/main" id="{CD905A34-A2CD-46CF-85AA-B6EC5A8DB9D6}"/>
                  </a:ext>
                </a:extLst>
              </p:cNvPr>
              <p:cNvSpPr txBox="1">
                <a:spLocks noRot="1" noChangeAspect="1" noMove="1" noResize="1" noEditPoints="1" noAdjustHandles="1" noChangeArrowheads="1" noChangeShapeType="1" noTextEdit="1"/>
              </p:cNvSpPr>
              <p:nvPr/>
            </p:nvSpPr>
            <p:spPr>
              <a:xfrm>
                <a:off x="0" y="4197801"/>
                <a:ext cx="9144000" cy="1815882"/>
              </a:xfrm>
              <a:prstGeom prst="rect">
                <a:avLst/>
              </a:prstGeom>
              <a:blipFill>
                <a:blip r:embed="rId3"/>
                <a:stretch>
                  <a:fillRect l="-267" t="-3704" b="-8754"/>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FF000FCE-9EAC-FF0E-D261-EA66800C3AD5}"/>
              </a:ext>
            </a:extLst>
          </p:cNvPr>
          <p:cNvSpPr>
            <a:spLocks noGrp="1"/>
          </p:cNvSpPr>
          <p:nvPr>
            <p:ph type="sldNum" sz="quarter" idx="12"/>
          </p:nvPr>
        </p:nvSpPr>
        <p:spPr/>
        <p:txBody>
          <a:bodyPr/>
          <a:lstStyle/>
          <a:p>
            <a:fld id="{8969FEAA-3FF6-4B35-8226-FC4E717EF91A}" type="slidenum">
              <a:rPr lang="zh-TW" altLang="en-US" smtClean="0"/>
              <a:t>41</a:t>
            </a:fld>
            <a:endParaRPr lang="zh-TW" altLang="en-US" dirty="0"/>
          </a:p>
        </p:txBody>
      </p:sp>
    </p:spTree>
    <p:extLst>
      <p:ext uri="{BB962C8B-B14F-4D97-AF65-F5344CB8AC3E}">
        <p14:creationId xmlns:p14="http://schemas.microsoft.com/office/powerpoint/2010/main" val="591757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EC637321-0749-4645-BBA6-9697864471F5}"/>
                  </a:ext>
                </a:extLst>
              </p:cNvPr>
              <p:cNvSpPr txBox="1"/>
              <p:nvPr/>
            </p:nvSpPr>
            <p:spPr>
              <a:xfrm>
                <a:off x="0" y="2050845"/>
                <a:ext cx="9144000" cy="3970318"/>
              </a:xfrm>
              <a:prstGeom prst="rect">
                <a:avLst/>
              </a:prstGeom>
              <a:noFill/>
            </p:spPr>
            <p:txBody>
              <a:bodyPr wrap="square">
                <a:spAutoFit/>
              </a:bodyPr>
              <a:lstStyle/>
              <a:p>
                <a:endParaRPr lang="en-US" altLang="zh-TW" sz="2800" dirty="0">
                  <a:latin typeface="Arial" panose="020B0604020202020204" pitchFamily="34" charset="0"/>
                  <a:cs typeface="Arial" panose="020B0604020202020204" pitchFamily="34" charset="0"/>
                </a:endParaRPr>
              </a:p>
              <a:p>
                <a:r>
                  <a:rPr lang="en-US" altLang="zh-TW" sz="2800" dirty="0">
                    <a:latin typeface="Arial" panose="020B0604020202020204" pitchFamily="34" charset="0"/>
                    <a:cs typeface="Arial" panose="020B0604020202020204" pitchFamily="34" charset="0"/>
                  </a:rPr>
                  <a:t>4) We assume that the sequential processing of the 	machine are</a:t>
                </a:r>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a:latin typeface="Cambria Math" panose="02040503050406030204" pitchFamily="18" charset="0"/>
                        <a:cs typeface="Arial" panose="020B0604020202020204" pitchFamily="34" charset="0"/>
                      </a:rPr>
                      <m:t>𝑠𝑦𝑛𝑐h𝑟𝑜𝑛𝑖𝑧𝑒𝑑</m:t>
                    </m:r>
                    <m:r>
                      <a:rPr lang="zh-TW" altLang="en-US" sz="2800" i="1">
                        <a:latin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cs typeface="Arial" panose="020B0604020202020204" pitchFamily="34" charset="0"/>
                  </a:rPr>
                  <a:t>by separate and distinct 	clock pulses and that the machine operates in a 	</a:t>
                </a:r>
                <a14:m>
                  <m:oMath xmlns:m="http://schemas.openxmlformats.org/officeDocument/2006/math">
                    <m:r>
                      <a:rPr lang="en-US" altLang="zh-TW" sz="2800">
                        <a:latin typeface="Cambria Math" panose="02040503050406030204" pitchFamily="18" charset="0"/>
                        <a:cs typeface="Arial" panose="020B0604020202020204" pitchFamily="34" charset="0"/>
                      </a:rPr>
                      <m:t>𝑑𝑒𝑡𝑒𝑟𝑚𝑖𝑛𝑖𝑠𝑡𝑖𝑐</m:t>
                    </m:r>
                  </m:oMath>
                </a14:m>
                <a:r>
                  <a:rPr lang="en-US" altLang="zh-TW" sz="2800" dirty="0">
                    <a:latin typeface="Arial" panose="020B0604020202020204" pitchFamily="34" charset="0"/>
                    <a:cs typeface="Arial" panose="020B0604020202020204" pitchFamily="34" charset="0"/>
                  </a:rPr>
                  <a:t> manner, where the output is completely 	determined by the total input provided and the 	starting  state of the machine.</a:t>
                </a:r>
              </a:p>
              <a:p>
                <a:r>
                  <a:rPr lang="en-US" altLang="zh-TW" sz="2800" dirty="0">
                    <a:latin typeface="Arial" panose="020B0604020202020204" pitchFamily="34" charset="0"/>
                    <a:cs typeface="Arial" panose="020B0604020202020204" pitchFamily="34" charset="0"/>
                  </a:rPr>
                  <a:t>  	These observations lead us to the following definition.</a:t>
                </a:r>
                <a:endParaRPr lang="zh-TW" altLang="en-US" sz="2800" dirty="0">
                  <a:latin typeface="Arial" panose="020B0604020202020204" pitchFamily="34" charset="0"/>
                  <a:cs typeface="Arial" panose="020B0604020202020204" pitchFamily="34" charset="0"/>
                </a:endParaRPr>
              </a:p>
              <a:p>
                <a:endParaRPr lang="zh-TW" altLang="en-US" sz="2800" dirty="0"/>
              </a:p>
            </p:txBody>
          </p:sp>
        </mc:Choice>
        <mc:Fallback xmlns="">
          <p:sp>
            <p:nvSpPr>
              <p:cNvPr id="5" name="文字方塊 4">
                <a:extLst>
                  <a:ext uri="{FF2B5EF4-FFF2-40B4-BE49-F238E27FC236}">
                    <a16:creationId xmlns:a16="http://schemas.microsoft.com/office/drawing/2014/main" id="{EC637321-0749-4645-BBA6-9697864471F5}"/>
                  </a:ext>
                </a:extLst>
              </p:cNvPr>
              <p:cNvSpPr txBox="1">
                <a:spLocks noRot="1" noChangeAspect="1" noMove="1" noResize="1" noEditPoints="1" noAdjustHandles="1" noChangeArrowheads="1" noChangeShapeType="1" noTextEdit="1"/>
              </p:cNvSpPr>
              <p:nvPr/>
            </p:nvSpPr>
            <p:spPr>
              <a:xfrm>
                <a:off x="0" y="2050845"/>
                <a:ext cx="9144000" cy="3970318"/>
              </a:xfrm>
              <a:prstGeom prst="rect">
                <a:avLst/>
              </a:prstGeom>
              <a:blipFill>
                <a:blip r:embed="rId2"/>
                <a:stretch>
                  <a:fillRect l="-1333" r="-2200"/>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B1EB743F-FCCD-49C2-A683-D227B6104187}"/>
              </a:ext>
            </a:extLst>
          </p:cNvPr>
          <p:cNvSpPr txBox="1"/>
          <p:nvPr/>
        </p:nvSpPr>
        <p:spPr>
          <a:xfrm>
            <a:off x="530643" y="887289"/>
            <a:ext cx="8082713"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Encounter(12/27) </a:t>
            </a:r>
          </a:p>
        </p:txBody>
      </p:sp>
      <p:sp>
        <p:nvSpPr>
          <p:cNvPr id="2" name="投影片編號版面配置區 1">
            <a:extLst>
              <a:ext uri="{FF2B5EF4-FFF2-40B4-BE49-F238E27FC236}">
                <a16:creationId xmlns:a16="http://schemas.microsoft.com/office/drawing/2014/main" id="{5C03B638-625B-458C-B201-B0D2B9C9CFF1}"/>
              </a:ext>
            </a:extLst>
          </p:cNvPr>
          <p:cNvSpPr>
            <a:spLocks noGrp="1"/>
          </p:cNvSpPr>
          <p:nvPr>
            <p:ph type="sldNum" sz="quarter" idx="12"/>
          </p:nvPr>
        </p:nvSpPr>
        <p:spPr/>
        <p:txBody>
          <a:bodyPr/>
          <a:lstStyle/>
          <a:p>
            <a:fld id="{8969FEAA-3FF6-4B35-8226-FC4E717EF91A}" type="slidenum">
              <a:rPr lang="zh-TW" altLang="en-US" smtClean="0"/>
              <a:t>42</a:t>
            </a:fld>
            <a:endParaRPr lang="zh-TW" altLang="en-US" dirty="0"/>
          </a:p>
        </p:txBody>
      </p:sp>
    </p:spTree>
    <p:extLst>
      <p:ext uri="{BB962C8B-B14F-4D97-AF65-F5344CB8AC3E}">
        <p14:creationId xmlns:p14="http://schemas.microsoft.com/office/powerpoint/2010/main" val="1024972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B464F5E5-E548-4A70-ABD0-53C9F22DED35}"/>
                  </a:ext>
                </a:extLst>
              </p:cNvPr>
              <p:cNvSpPr txBox="1"/>
              <p:nvPr/>
            </p:nvSpPr>
            <p:spPr>
              <a:xfrm>
                <a:off x="0" y="1480299"/>
                <a:ext cx="9144000" cy="2677656"/>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6.13:</a:t>
                </a:r>
              </a:p>
              <a:p>
                <a:r>
                  <a:rPr lang="en-US" altLang="zh-TW" sz="2800" dirty="0">
                    <a:latin typeface="Arial" panose="020B0604020202020204" pitchFamily="34" charset="0"/>
                    <a:cs typeface="Arial" panose="020B0604020202020204" pitchFamily="34" charset="0"/>
                  </a:rPr>
                  <a:t>    A </a:t>
                </a:r>
                <a14:m>
                  <m:oMath xmlns:m="http://schemas.openxmlformats.org/officeDocument/2006/math">
                    <m:r>
                      <a:rPr lang="en-US" altLang="zh-TW" sz="2800" i="1">
                        <a:latin typeface="Cambria Math" panose="02040503050406030204" pitchFamily="18" charset="0"/>
                      </a:rPr>
                      <m:t>𝑓𝑖𝑛𝑖𝑡𝑒</m:t>
                    </m:r>
                    <m:r>
                      <a:rPr lang="en-US" altLang="zh-TW" sz="2800" i="1">
                        <a:latin typeface="Cambria Math" panose="02040503050406030204" pitchFamily="18" charset="0"/>
                      </a:rPr>
                      <m:t> </m:t>
                    </m:r>
                    <m:r>
                      <a:rPr lang="en-US" altLang="zh-TW" sz="2800" i="1">
                        <a:latin typeface="Cambria Math" panose="02040503050406030204" pitchFamily="18" charset="0"/>
                      </a:rPr>
                      <m:t>𝑠𝑡𝑎𝑡𝑒</m:t>
                    </m:r>
                    <m:r>
                      <a:rPr lang="en-US" altLang="zh-TW" sz="2800" i="1">
                        <a:latin typeface="Cambria Math" panose="02040503050406030204" pitchFamily="18" charset="0"/>
                      </a:rPr>
                      <m:t> </m:t>
                    </m:r>
                    <m:r>
                      <a:rPr lang="en-US" altLang="zh-TW" sz="2800" i="1">
                        <a:latin typeface="Cambria Math" panose="02040503050406030204" pitchFamily="18" charset="0"/>
                      </a:rPr>
                      <m:t>𝑚𝑎𝑐h𝑖𝑛𝑒</m:t>
                    </m:r>
                  </m:oMath>
                </a14:m>
                <a:r>
                  <a:rPr lang="en-US" altLang="zh-TW" sz="2800" dirty="0">
                    <a:latin typeface="Arial" panose="020B0604020202020204" pitchFamily="34" charset="0"/>
                    <a:cs typeface="Arial" panose="020B0604020202020204" pitchFamily="34" charset="0"/>
                  </a:rPr>
                  <a:t> is a five-tuple </a:t>
                </a:r>
                <a14:m>
                  <m:oMath xmlns:m="http://schemas.openxmlformats.org/officeDocument/2006/math">
                    <m:r>
                      <a:rPr lang="en-US" altLang="zh-TW" sz="2800" i="1">
                        <a:latin typeface="Cambria Math" panose="02040503050406030204" pitchFamily="18" charset="0"/>
                      </a:rPr>
                      <m:t>𝑀</m:t>
                    </m:r>
                    <m:r>
                      <a:rPr lang="en-US" altLang="zh-TW" sz="2800" i="1">
                        <a:latin typeface="Cambria Math" panose="02040503050406030204" pitchFamily="18" charset="0"/>
                      </a:rPr>
                      <m:t>=    (</m:t>
                    </m:r>
                    <m:r>
                      <a:rPr lang="en-US" altLang="zh-TW" sz="2800" i="1">
                        <a:latin typeface="Cambria Math" panose="02040503050406030204" pitchFamily="18" charset="0"/>
                      </a:rPr>
                      <m:t>𝑆</m:t>
                    </m:r>
                    <m:r>
                      <a:rPr lang="en-US" altLang="zh-TW" sz="2800" i="1">
                        <a:latin typeface="Cambria Math" panose="02040503050406030204" pitchFamily="18" charset="0"/>
                      </a:rPr>
                      <m:t>,</m:t>
                    </m:r>
                    <m:r>
                      <a:rPr lang="zh-TW" altLang="en-US" sz="2800" i="1">
                        <a:latin typeface="Cambria Math" panose="02040503050406030204" pitchFamily="18" charset="0"/>
                      </a:rPr>
                      <m:t>𝜑</m:t>
                    </m:r>
                    <m:r>
                      <a:rPr lang="en-US" altLang="zh-TW" sz="2800" i="1">
                        <a:latin typeface="Cambria Math" panose="02040503050406030204" pitchFamily="18" charset="0"/>
                      </a:rPr>
                      <m:t>,</m:t>
                    </m:r>
                    <m:r>
                      <a:rPr lang="zh-TW" altLang="en-US" sz="2800" i="1">
                        <a:latin typeface="Cambria Math" panose="02040503050406030204" pitchFamily="18" charset="0"/>
                      </a:rPr>
                      <m:t>𝜎</m:t>
                    </m:r>
                    <m:r>
                      <a:rPr lang="en-US" altLang="zh-TW" sz="2800" i="1">
                        <a:latin typeface="Cambria Math" panose="02040503050406030204" pitchFamily="18" charset="0"/>
                      </a:rPr>
                      <m:t>,</m:t>
                    </m:r>
                    <m:r>
                      <a:rPr lang="en-US" altLang="zh-TW" sz="2800" i="1">
                        <a:latin typeface="Cambria Math" panose="02040503050406030204" pitchFamily="18" charset="0"/>
                      </a:rPr>
                      <m:t>𝑣</m:t>
                    </m:r>
                    <m:r>
                      <a:rPr lang="en-US" altLang="zh-TW" sz="2800" i="1">
                        <a:latin typeface="Cambria Math" panose="02040503050406030204" pitchFamily="18" charset="0"/>
                      </a:rPr>
                      <m:t>,</m:t>
                    </m:r>
                    <m:r>
                      <a:rPr lang="en-US" altLang="zh-TW" sz="2800" i="1">
                        <a:latin typeface="Cambria Math" panose="02040503050406030204" pitchFamily="18" charset="0"/>
                      </a:rPr>
                      <m:t>𝜔</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where </a:t>
                </a:r>
                <a14:m>
                  <m:oMath xmlns:m="http://schemas.openxmlformats.org/officeDocument/2006/math">
                    <m:r>
                      <a:rPr lang="en-US" altLang="zh-TW" sz="2800" i="1">
                        <a:latin typeface="Cambria Math" panose="02040503050406030204" pitchFamily="18" charset="0"/>
                      </a:rPr>
                      <m:t>𝑆</m:t>
                    </m:r>
                  </m:oMath>
                </a14:m>
                <a:r>
                  <a:rPr lang="en-US" altLang="zh-TW" sz="2800" dirty="0">
                    <a:latin typeface="Arial" panose="020B0604020202020204" pitchFamily="34" charset="0"/>
                    <a:cs typeface="Arial" panose="020B0604020202020204" pitchFamily="34" charset="0"/>
                  </a:rPr>
                  <a:t> = the set</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of internal states for </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14:m>
                  <m:oMath xmlns:m="http://schemas.openxmlformats.org/officeDocument/2006/math">
                    <m:r>
                      <a:rPr lang="zh-TW" altLang="en-US" sz="2800" i="1" dirty="0">
                        <a:latin typeface="Cambria Math" panose="02040503050406030204" pitchFamily="18" charset="0"/>
                      </a:rPr>
                      <m:t>  </m:t>
                    </m:r>
                    <m:r>
                      <a:rPr lang="en-US" altLang="zh-TW" sz="2800" i="1">
                        <a:latin typeface="Cambria Math" panose="02040503050406030204" pitchFamily="18" charset="0"/>
                      </a:rPr>
                      <m:t>𝑀</m:t>
                    </m:r>
                  </m:oMath>
                </a14:m>
                <a:r>
                  <a:rPr lang="en-US" altLang="zh-TW" sz="2800" dirty="0">
                    <a:latin typeface="Arial" panose="020B0604020202020204" pitchFamily="34" charset="0"/>
                    <a:cs typeface="Arial" panose="020B0604020202020204" pitchFamily="34" charset="0"/>
                  </a:rPr>
                  <a:t>;</a:t>
                </a:r>
                <a14:m>
                  <m:oMath xmlns:m="http://schemas.openxmlformats.org/officeDocument/2006/math">
                    <m:r>
                      <a:rPr lang="en-US" altLang="zh-TW" sz="2800">
                        <a:latin typeface="Cambria Math" panose="02040503050406030204" pitchFamily="18" charset="0"/>
                      </a:rPr>
                      <m:t> </m:t>
                    </m:r>
                    <m:r>
                      <a:rPr lang="zh-TW" altLang="en-US" sz="2800" i="1">
                        <a:latin typeface="Cambria Math" panose="02040503050406030204" pitchFamily="18" charset="0"/>
                      </a:rPr>
                      <m:t>𝜑</m:t>
                    </m:r>
                  </m:oMath>
                </a14:m>
                <a:r>
                  <a:rPr lang="en-US" altLang="zh-TW" sz="2800" dirty="0">
                    <a:latin typeface="Arial" panose="020B0604020202020204" pitchFamily="34" charset="0"/>
                    <a:cs typeface="Arial" panose="020B0604020202020204" pitchFamily="34" charset="0"/>
                  </a:rPr>
                  <a:t>= the input alphabet for </a:t>
                </a:r>
                <a14:m>
                  <m:oMath xmlns:m="http://schemas.openxmlformats.org/officeDocument/2006/math">
                    <m:r>
                      <a:rPr lang="en-US" altLang="zh-TW" sz="2800" i="1">
                        <a:latin typeface="Cambria Math" panose="02040503050406030204" pitchFamily="18" charset="0"/>
                      </a:rPr>
                      <m:t>𝑀</m:t>
                    </m:r>
                  </m:oMath>
                </a14:m>
                <a:r>
                  <a:rPr lang="en-US" altLang="zh-TW" sz="2800" dirty="0">
                    <a:latin typeface="Arial" panose="020B0604020202020204" pitchFamily="34" charset="0"/>
                    <a:cs typeface="Arial" panose="020B0604020202020204" pitchFamily="34" charset="0"/>
                  </a:rPr>
                  <a:t>;</a:t>
                </a:r>
                <a14:m>
                  <m:oMath xmlns:m="http://schemas.openxmlformats.org/officeDocument/2006/math">
                    <m:r>
                      <a:rPr lang="zh-TW" altLang="en-US" sz="2800" i="1">
                        <a:latin typeface="Cambria Math" panose="02040503050406030204" pitchFamily="18" charset="0"/>
                      </a:rPr>
                      <m:t>𝜎</m:t>
                    </m:r>
                  </m:oMath>
                </a14:m>
                <a:r>
                  <a:rPr lang="en-US" altLang="zh-TW" sz="2800" dirty="0">
                    <a:latin typeface="Arial" panose="020B0604020202020204" pitchFamily="34" charset="0"/>
                    <a:cs typeface="Arial" panose="020B0604020202020204" pitchFamily="34" charset="0"/>
                  </a:rPr>
                  <a:t> = the output alphabet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for </a:t>
                </a:r>
                <a14:m>
                  <m:oMath xmlns:m="http://schemas.openxmlformats.org/officeDocument/2006/math">
                    <m:r>
                      <a:rPr lang="en-US" altLang="zh-TW" sz="2800" i="1">
                        <a:latin typeface="Cambria Math" panose="02040503050406030204" pitchFamily="18" charset="0"/>
                      </a:rPr>
                      <m:t>𝑀</m:t>
                    </m:r>
                    <m:r>
                      <a:rPr lang="en-US" altLang="zh-TW" sz="2800" i="1">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𝑣</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𝑆</m:t>
                    </m:r>
                    <m:r>
                      <a:rPr lang="en-US" altLang="zh-TW" sz="2800">
                        <a:latin typeface="Cambria Math" panose="02040503050406030204" pitchFamily="18" charset="0"/>
                      </a:rPr>
                      <m:t> </m:t>
                    </m:r>
                    <m:r>
                      <a:rPr lang="en-US" altLang="zh-TW" sz="2800" i="1">
                        <a:latin typeface="Cambria Math" panose="02040503050406030204" pitchFamily="18" charset="0"/>
                        <a:ea typeface="Cambria Math" panose="02040503050406030204" pitchFamily="18" charset="0"/>
                      </a:rPr>
                      <m:t>×</m:t>
                    </m:r>
                    <m:r>
                      <a:rPr lang="zh-TW" altLang="en-US" sz="2800" i="1">
                        <a:latin typeface="Cambria Math" panose="02040503050406030204" pitchFamily="18" charset="0"/>
                      </a:rPr>
                      <m:t>𝜑</m:t>
                    </m:r>
                    <m:r>
                      <a:rPr lang="zh-TW" altLang="en-US" sz="2800" i="1">
                        <a:latin typeface="Cambria Math" panose="02040503050406030204" pitchFamily="18" charset="0"/>
                      </a:rPr>
                      <m:t>→</m:t>
                    </m:r>
                    <m:r>
                      <a:rPr lang="en-US" altLang="zh-TW" sz="2800" i="1">
                        <a:latin typeface="Cambria Math" panose="02040503050406030204" pitchFamily="18" charset="0"/>
                      </a:rPr>
                      <m:t>𝑆</m:t>
                    </m:r>
                    <m:r>
                      <a:rPr lang="en-US" altLang="zh-TW" sz="2800">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is the </a:t>
                </a:r>
                <a14:m>
                  <m:oMath xmlns:m="http://schemas.openxmlformats.org/officeDocument/2006/math">
                    <m:r>
                      <a:rPr lang="en-US" altLang="zh-TW" sz="2800" i="1">
                        <a:latin typeface="Cambria Math" panose="02040503050406030204" pitchFamily="18" charset="0"/>
                      </a:rPr>
                      <m:t>𝑛𝑒𝑥𝑡</m:t>
                    </m:r>
                    <m:r>
                      <a:rPr lang="en-US" altLang="zh-TW" sz="2800" i="1">
                        <a:latin typeface="Cambria Math" panose="02040503050406030204" pitchFamily="18" charset="0"/>
                      </a:rPr>
                      <m:t> </m:t>
                    </m:r>
                    <m:r>
                      <a:rPr lang="en-US" altLang="zh-TW" sz="2800" i="1">
                        <a:latin typeface="Cambria Math" panose="02040503050406030204" pitchFamily="18" charset="0"/>
                      </a:rPr>
                      <m:t>𝑠𝑡𝑎𝑡𝑒</m:t>
                    </m:r>
                    <m:r>
                      <a:rPr lang="en-US" altLang="zh-TW" sz="2800" i="1">
                        <a:latin typeface="Cambria Math" panose="02040503050406030204" pitchFamily="18" charset="0"/>
                      </a:rPr>
                      <m:t> </m:t>
                    </m:r>
                    <m:r>
                      <a:rPr lang="en-US" altLang="zh-TW" sz="2800" i="1">
                        <a:latin typeface="Cambria Math" panose="02040503050406030204" pitchFamily="18" charset="0"/>
                      </a:rPr>
                      <m:t>𝑓𝑢𝑛𝑐𝑡𝑖𝑜𝑛</m:t>
                    </m:r>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r>
                      <a:rPr lang="en-US" altLang="zh-TW" sz="2800" i="1">
                        <a:latin typeface="Cambria Math" panose="02040503050406030204" pitchFamily="18" charset="0"/>
                      </a:rPr>
                      <m:t>𝜔</m:t>
                    </m:r>
                    <m:r>
                      <a:rPr lang="en-US" altLang="zh-TW" sz="2800" i="1">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𝑆</m:t>
                    </m:r>
                    <m:r>
                      <a:rPr lang="en-US" altLang="zh-TW" sz="2800" i="1">
                        <a:latin typeface="Cambria Math" panose="02040503050406030204" pitchFamily="18" charset="0"/>
                      </a:rPr>
                      <m:t> ×</m:t>
                    </m:r>
                    <m:r>
                      <a:rPr lang="zh-TW" altLang="en-US" sz="2800" i="1">
                        <a:latin typeface="Cambria Math" panose="02040503050406030204" pitchFamily="18" charset="0"/>
                      </a:rPr>
                      <m:t>𝜑</m:t>
                    </m:r>
                  </m:oMath>
                </a14:m>
                <a:r>
                  <a:rPr lang="zh-TW" altLang="en-US" sz="2800" dirty="0"/>
                  <a:t> </a:t>
                </a:r>
                <a14:m>
                  <m:oMath xmlns:m="http://schemas.openxmlformats.org/officeDocument/2006/math">
                    <m:r>
                      <a:rPr lang="zh-TW" altLang="en-US" sz="2800" i="1">
                        <a:latin typeface="Cambria Math" panose="02040503050406030204" pitchFamily="18" charset="0"/>
                      </a:rPr>
                      <m:t>→</m:t>
                    </m:r>
                    <m:r>
                      <a:rPr lang="zh-TW" altLang="en-US" sz="2800" i="1">
                        <a:latin typeface="Cambria Math" panose="02040503050406030204" pitchFamily="18" charset="0"/>
                      </a:rPr>
                      <m:t>𝜎</m:t>
                    </m:r>
                  </m:oMath>
                </a14:m>
                <a:r>
                  <a:rPr lang="en-US" altLang="zh-TW" sz="2800" dirty="0">
                    <a:latin typeface="Arial" panose="020B0604020202020204" pitchFamily="34" charset="0"/>
                    <a:cs typeface="Arial" panose="020B0604020202020204" pitchFamily="34" charset="0"/>
                  </a:rPr>
                  <a:t> is the </a:t>
                </a:r>
                <a14:m>
                  <m:oMath xmlns:m="http://schemas.openxmlformats.org/officeDocument/2006/math">
                    <m:r>
                      <a:rPr lang="en-US" altLang="zh-TW" sz="2800" i="1">
                        <a:latin typeface="Cambria Math" panose="02040503050406030204" pitchFamily="18" charset="0"/>
                      </a:rPr>
                      <m:t>𝑜𝑢𝑡𝑝𝑢𝑡</m:t>
                    </m:r>
                    <m:r>
                      <a:rPr lang="en-US" altLang="zh-TW" sz="2800" i="1">
                        <a:latin typeface="Cambria Math" panose="02040503050406030204" pitchFamily="18" charset="0"/>
                      </a:rPr>
                      <m:t> </m:t>
                    </m:r>
                    <m:r>
                      <a:rPr lang="en-US" altLang="zh-TW" sz="2800" i="1">
                        <a:latin typeface="Cambria Math" panose="02040503050406030204" pitchFamily="18" charset="0"/>
                      </a:rPr>
                      <m:t>𝑓𝑢𝑛𝑐𝑡𝑖𝑜𝑛</m:t>
                    </m:r>
                    <m:r>
                      <a:rPr lang="en-US" altLang="zh-TW" sz="2800" i="1">
                        <a:latin typeface="Cambria Math" panose="02040503050406030204" pitchFamily="18"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B464F5E5-E548-4A70-ABD0-53C9F22DED35}"/>
                  </a:ext>
                </a:extLst>
              </p:cNvPr>
              <p:cNvSpPr txBox="1">
                <a:spLocks noRot="1" noChangeAspect="1" noMove="1" noResize="1" noEditPoints="1" noAdjustHandles="1" noChangeArrowheads="1" noChangeShapeType="1" noTextEdit="1"/>
              </p:cNvSpPr>
              <p:nvPr/>
            </p:nvSpPr>
            <p:spPr>
              <a:xfrm>
                <a:off x="0" y="1480299"/>
                <a:ext cx="9144000" cy="2677656"/>
              </a:xfrm>
              <a:prstGeom prst="rect">
                <a:avLst/>
              </a:prstGeom>
              <a:blipFill>
                <a:blip r:embed="rId2"/>
                <a:stretch>
                  <a:fillRect t="-2506" r="-2067" b="-50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7696759B-CE09-48BB-A677-07EA31C3A953}"/>
                  </a:ext>
                </a:extLst>
              </p:cNvPr>
              <p:cNvSpPr txBox="1"/>
              <p:nvPr/>
            </p:nvSpPr>
            <p:spPr>
              <a:xfrm>
                <a:off x="0" y="4322659"/>
                <a:ext cx="9144000" cy="2677656"/>
              </a:xfrm>
              <a:prstGeom prst="rect">
                <a:avLst/>
              </a:prstGeom>
              <a:noFill/>
            </p:spPr>
            <p:txBody>
              <a:bodyPr wrap="square">
                <a:spAutoFit/>
              </a:bodyPr>
              <a:lstStyle/>
              <a:p>
                <a:pPr marL="342900" indent="-2160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Using the notation of this definition, if the machine is in state </a:t>
                </a:r>
                <a14:m>
                  <m:oMath xmlns:m="http://schemas.openxmlformats.org/officeDocument/2006/math">
                    <m:r>
                      <a:rPr lang="en-US" altLang="zh-TW" sz="2800">
                        <a:latin typeface="Cambria Math" panose="02040503050406030204" pitchFamily="18" charset="0"/>
                        <a:cs typeface="Arial" panose="020B0604020202020204" pitchFamily="34" charset="0"/>
                      </a:rPr>
                      <m:t>𝑠</m:t>
                    </m:r>
                  </m:oMath>
                </a14:m>
                <a:r>
                  <a:rPr lang="en-US" altLang="zh-TW" sz="2800" dirty="0">
                    <a:latin typeface="Arial" panose="020B0604020202020204" pitchFamily="34" charset="0"/>
                    <a:cs typeface="Arial" panose="020B0604020202020204" pitchFamily="34" charset="0"/>
                  </a:rPr>
                  <a:t> at time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𝑡</m:t>
                        </m:r>
                      </m:e>
                      <m:sub>
                        <m:r>
                          <a:rPr lang="en-US" altLang="zh-TW" sz="2800">
                            <a:latin typeface="Cambria Math" panose="02040503050406030204" pitchFamily="18" charset="0"/>
                            <a:cs typeface="Arial" panose="020B0604020202020204" pitchFamily="34" charset="0"/>
                          </a:rPr>
                          <m:t>𝑖</m:t>
                        </m:r>
                      </m:sub>
                    </m:sSub>
                  </m:oMath>
                </a14:m>
                <a:r>
                  <a:rPr lang="en-US" altLang="zh-TW" sz="2800" dirty="0">
                    <a:latin typeface="Arial" panose="020B0604020202020204" pitchFamily="34" charset="0"/>
                    <a:cs typeface="Arial" panose="020B0604020202020204" pitchFamily="34" charset="0"/>
                  </a:rPr>
                  <a:t> and we input </a:t>
                </a:r>
                <a14:m>
                  <m:oMath xmlns:m="http://schemas.openxmlformats.org/officeDocument/2006/math">
                    <m:r>
                      <a:rPr lang="en-US" altLang="zh-TW" sz="2800">
                        <a:latin typeface="Cambria Math" panose="02040503050406030204" pitchFamily="18" charset="0"/>
                        <a:cs typeface="Arial" panose="020B0604020202020204" pitchFamily="34" charset="0"/>
                      </a:rPr>
                      <m:t>𝑥</m:t>
                    </m:r>
                  </m:oMath>
                </a14:m>
                <a:r>
                  <a:rPr lang="en-US" altLang="zh-TW" sz="2800" dirty="0">
                    <a:latin typeface="Arial" panose="020B0604020202020204" pitchFamily="34" charset="0"/>
                    <a:cs typeface="Arial" panose="020B0604020202020204" pitchFamily="34" charset="0"/>
                  </a:rPr>
                  <a:t> at this time, then the output at time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𝑡</m:t>
                        </m:r>
                      </m:e>
                      <m:sub>
                        <m:r>
                          <a:rPr lang="en-US" altLang="zh-TW" sz="2800">
                            <a:latin typeface="Cambria Math" panose="02040503050406030204" pitchFamily="18" charset="0"/>
                            <a:cs typeface="Arial" panose="020B0604020202020204" pitchFamily="34" charset="0"/>
                          </a:rPr>
                          <m:t>𝑖</m:t>
                        </m:r>
                      </m:sub>
                    </m:sSub>
                  </m:oMath>
                </a14:m>
                <a:r>
                  <a:rPr lang="en-US" altLang="zh-TW" sz="2800" dirty="0">
                    <a:latin typeface="Arial" panose="020B0604020202020204" pitchFamily="34" charset="0"/>
                    <a:cs typeface="Arial" panose="020B0604020202020204" pitchFamily="34" charset="0"/>
                  </a:rPr>
                  <a:t> is </a:t>
                </a:r>
                <a14:m>
                  <m:oMath xmlns:m="http://schemas.openxmlformats.org/officeDocument/2006/math">
                    <m:r>
                      <a:rPr lang="en-US" altLang="zh-TW" sz="2800">
                        <a:latin typeface="Cambria Math" panose="02040503050406030204" pitchFamily="18" charset="0"/>
                        <a:cs typeface="Arial" panose="020B0604020202020204" pitchFamily="34" charset="0"/>
                      </a:rPr>
                      <m:t>𝜔</m:t>
                    </m:r>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𝑠</m:t>
                    </m:r>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𝑥</m:t>
                    </m:r>
                    <m:r>
                      <a:rPr lang="en-US" altLang="zh-TW" sz="2800">
                        <a:latin typeface="Cambria Math" panose="02040503050406030204" pitchFamily="18" charset="0"/>
                        <a:cs typeface="Arial" panose="020B0604020202020204" pitchFamily="34" charset="0"/>
                      </a:rPr>
                      <m:t>)</m:t>
                    </m:r>
                  </m:oMath>
                </a14:m>
                <a:r>
                  <a:rPr lang="en-US" altLang="zh-TW" sz="2800" dirty="0">
                    <a:latin typeface="Arial" panose="020B0604020202020204" pitchFamily="34" charset="0"/>
                    <a:cs typeface="Arial" panose="020B0604020202020204" pitchFamily="34" charset="0"/>
                  </a:rPr>
                  <a:t>. This output is followed by a transition of the machine at time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𝑡</m:t>
                        </m:r>
                      </m:e>
                      <m:sub>
                        <m:r>
                          <a:rPr lang="en-US" altLang="zh-TW" sz="2800">
                            <a:latin typeface="Cambria Math" panose="02040503050406030204" pitchFamily="18" charset="0"/>
                            <a:cs typeface="Arial" panose="020B0604020202020204" pitchFamily="34" charset="0"/>
                          </a:rPr>
                          <m:t>𝑖</m:t>
                        </m:r>
                        <m:r>
                          <a:rPr lang="en-US" altLang="zh-TW" sz="2800">
                            <a:latin typeface="Cambria Math" panose="02040503050406030204" pitchFamily="18" charset="0"/>
                            <a:cs typeface="Arial" panose="020B0604020202020204" pitchFamily="34" charset="0"/>
                          </a:rPr>
                          <m:t>+1</m:t>
                        </m:r>
                      </m:sub>
                    </m:sSub>
                    <m:r>
                      <a:rPr lang="en-US" altLang="zh-TW" sz="2800">
                        <a:latin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cs typeface="Arial" panose="020B0604020202020204" pitchFamily="34" charset="0"/>
                  </a:rPr>
                  <a:t>to the next internal state given by </a:t>
                </a:r>
                <a14:m>
                  <m:oMath xmlns:m="http://schemas.openxmlformats.org/officeDocument/2006/math">
                    <m:r>
                      <a:rPr lang="en-US" altLang="zh-TW" sz="2800" i="1" dirty="0">
                        <a:latin typeface="Cambria Math" panose="02040503050406030204" pitchFamily="18" charset="0"/>
                        <a:cs typeface="Arial" panose="020B0604020202020204" pitchFamily="34" charset="0"/>
                      </a:rPr>
                      <m:t>𝑣</m:t>
                    </m:r>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𝑠</m:t>
                    </m:r>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𝑥</m:t>
                    </m:r>
                    <m:r>
                      <a:rPr lang="en-US" altLang="zh-TW" sz="2800">
                        <a:latin typeface="Cambria Math" panose="02040503050406030204" pitchFamily="18" charset="0"/>
                        <a:cs typeface="Arial" panose="020B0604020202020204" pitchFamily="34" charset="0"/>
                      </a:rPr>
                      <m:t>)</m:t>
                    </m:r>
                  </m:oMath>
                </a14:m>
                <a:r>
                  <a:rPr lang="en-US" altLang="zh-TW" sz="2800" dirty="0">
                    <a:latin typeface="Arial" panose="020B0604020202020204" pitchFamily="34" charset="0"/>
                    <a:cs typeface="Arial" panose="020B0604020202020204" pitchFamily="34" charset="0"/>
                  </a:rPr>
                  <a:t>.</a:t>
                </a:r>
                <a:r>
                  <a:rPr lang="en-US" altLang="zh-TW" sz="2800" dirty="0"/>
                  <a:t> </a:t>
                </a:r>
              </a:p>
              <a:p>
                <a:pPr marL="126900"/>
                <a:r>
                  <a:rPr lang="en-US" altLang="zh-TW" sz="2800" dirty="0"/>
                  <a:t>        </a:t>
                </a:r>
                <a:endParaRPr lang="zh-TW" altLang="en-US" sz="28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7696759B-CE09-48BB-A677-07EA31C3A953}"/>
                  </a:ext>
                </a:extLst>
              </p:cNvPr>
              <p:cNvSpPr txBox="1">
                <a:spLocks noRot="1" noChangeAspect="1" noMove="1" noResize="1" noEditPoints="1" noAdjustHandles="1" noChangeArrowheads="1" noChangeShapeType="1" noTextEdit="1"/>
              </p:cNvSpPr>
              <p:nvPr/>
            </p:nvSpPr>
            <p:spPr>
              <a:xfrm>
                <a:off x="0" y="4322659"/>
                <a:ext cx="9144000" cy="2677656"/>
              </a:xfrm>
              <a:prstGeom prst="rect">
                <a:avLst/>
              </a:prstGeom>
              <a:blipFill>
                <a:blip r:embed="rId3"/>
                <a:stretch>
                  <a:fillRect t="-2278" r="-2133"/>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8CE02DD5-A934-4884-84A5-F7830E9FBD26}"/>
              </a:ext>
            </a:extLst>
          </p:cNvPr>
          <p:cNvSpPr txBox="1"/>
          <p:nvPr/>
        </p:nvSpPr>
        <p:spPr>
          <a:xfrm>
            <a:off x="453006" y="611243"/>
            <a:ext cx="823798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Encounter(13/27) </a:t>
            </a:r>
          </a:p>
        </p:txBody>
      </p:sp>
      <p:sp>
        <p:nvSpPr>
          <p:cNvPr id="2" name="投影片編號版面配置區 1">
            <a:extLst>
              <a:ext uri="{FF2B5EF4-FFF2-40B4-BE49-F238E27FC236}">
                <a16:creationId xmlns:a16="http://schemas.microsoft.com/office/drawing/2014/main" id="{6F1E73D1-642E-143B-BC23-C0EEAF12CBA1}"/>
              </a:ext>
            </a:extLst>
          </p:cNvPr>
          <p:cNvSpPr>
            <a:spLocks noGrp="1"/>
          </p:cNvSpPr>
          <p:nvPr>
            <p:ph type="sldNum" sz="quarter" idx="12"/>
          </p:nvPr>
        </p:nvSpPr>
        <p:spPr/>
        <p:txBody>
          <a:bodyPr/>
          <a:lstStyle/>
          <a:p>
            <a:fld id="{8969FEAA-3FF6-4B35-8226-FC4E717EF91A}" type="slidenum">
              <a:rPr lang="zh-TW" altLang="en-US" smtClean="0"/>
              <a:t>43</a:t>
            </a:fld>
            <a:endParaRPr lang="zh-TW" altLang="en-US" dirty="0"/>
          </a:p>
        </p:txBody>
      </p:sp>
    </p:spTree>
    <p:extLst>
      <p:ext uri="{BB962C8B-B14F-4D97-AF65-F5344CB8AC3E}">
        <p14:creationId xmlns:p14="http://schemas.microsoft.com/office/powerpoint/2010/main" val="1610457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8FFBE2AA-8AE3-4E59-85A0-D983126B982D}"/>
                  </a:ext>
                </a:extLst>
              </p:cNvPr>
              <p:cNvSpPr txBox="1"/>
              <p:nvPr/>
            </p:nvSpPr>
            <p:spPr>
              <a:xfrm>
                <a:off x="0" y="1967679"/>
                <a:ext cx="9144000" cy="1384995"/>
              </a:xfrm>
              <a:prstGeom prst="rect">
                <a:avLst/>
              </a:prstGeom>
              <a:noFill/>
            </p:spPr>
            <p:txBody>
              <a:bodyPr wrap="square">
                <a:spAutoFit/>
              </a:bodyPr>
              <a:lstStyle/>
              <a:p>
                <a:pPr marL="126900"/>
                <a:r>
                  <a:rPr lang="en-US" altLang="zh-TW" sz="2800" dirty="0">
                    <a:latin typeface="Arial" panose="020B0604020202020204" pitchFamily="34" charset="0"/>
                    <a:cs typeface="Arial" panose="020B0604020202020204" pitchFamily="34" charset="0"/>
                  </a:rPr>
                  <a:t>  We assume that when a finite state machine receives </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pPr marL="126900"/>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its first input, we are at time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0</m:t>
                        </m:r>
                      </m:sub>
                    </m:sSub>
                    <m:r>
                      <a:rPr lang="en-US" altLang="zh-TW" sz="2800">
                        <a:latin typeface="Cambria Math" panose="02040503050406030204" pitchFamily="18" charset="0"/>
                      </a:rPr>
                      <m:t>=0</m:t>
                    </m:r>
                  </m:oMath>
                </a14:m>
                <a:r>
                  <a:rPr lang="en-US" altLang="zh-TW" sz="2800" dirty="0">
                    <a:latin typeface="Arial" panose="020B0604020202020204" pitchFamily="34" charset="0"/>
                    <a:cs typeface="Arial" panose="020B0604020202020204" pitchFamily="34" charset="0"/>
                  </a:rPr>
                  <a:t> and the machine is </a:t>
                </a:r>
              </a:p>
              <a:p>
                <a:pPr marL="126900"/>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in a designated starting state denoted by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𝑠</m:t>
                        </m:r>
                      </m:e>
                      <m:sub>
                        <m:r>
                          <a:rPr lang="en-US" altLang="zh-TW" sz="2800">
                            <a:latin typeface="Cambria Math" panose="02040503050406030204" pitchFamily="18" charset="0"/>
                          </a:rPr>
                          <m:t>0</m:t>
                        </m:r>
                      </m:sub>
                    </m:sSub>
                    <m:r>
                      <a:rPr lang="en-US" altLang="zh-TW" sz="2800">
                        <a:latin typeface="Cambria Math" panose="02040503050406030204" pitchFamily="18" charset="0"/>
                      </a:rPr>
                      <m:t>.</m:t>
                    </m:r>
                  </m:oMath>
                </a14:m>
                <a:endParaRPr lang="en-US" altLang="zh-TW"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8FFBE2AA-8AE3-4E59-85A0-D983126B982D}"/>
                  </a:ext>
                </a:extLst>
              </p:cNvPr>
              <p:cNvSpPr txBox="1">
                <a:spLocks noRot="1" noChangeAspect="1" noMove="1" noResize="1" noEditPoints="1" noAdjustHandles="1" noChangeArrowheads="1" noChangeShapeType="1" noTextEdit="1"/>
              </p:cNvSpPr>
              <p:nvPr/>
            </p:nvSpPr>
            <p:spPr>
              <a:xfrm>
                <a:off x="0" y="1967679"/>
                <a:ext cx="9144000" cy="1384995"/>
              </a:xfrm>
              <a:prstGeom prst="rect">
                <a:avLst/>
              </a:prstGeom>
              <a:blipFill>
                <a:blip r:embed="rId2"/>
                <a:stretch>
                  <a:fillRect t="-4846" r="-667" b="-11454"/>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A8F39A1F-393C-452C-8921-5983B08F4675}"/>
              </a:ext>
            </a:extLst>
          </p:cNvPr>
          <p:cNvSpPr txBox="1"/>
          <p:nvPr/>
        </p:nvSpPr>
        <p:spPr>
          <a:xfrm>
            <a:off x="453006" y="775145"/>
            <a:ext cx="823798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Encounter(14/27) </a:t>
            </a: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17461F71-FAED-4B91-B9E5-2A69C24B82B5}"/>
                  </a:ext>
                </a:extLst>
              </p:cNvPr>
              <p:cNvSpPr txBox="1"/>
              <p:nvPr/>
            </p:nvSpPr>
            <p:spPr>
              <a:xfrm>
                <a:off x="0" y="3429000"/>
                <a:ext cx="9144000" cy="1815882"/>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Our development will concentrate primarily on the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output and state transitions that take place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sequentially, with little or no reference to the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sequence of clock pulses at times</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0</m:t>
                        </m:r>
                      </m:sub>
                    </m:sSub>
                    <m:r>
                      <a:rPr lang="en-US" altLang="zh-TW" sz="280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1</m:t>
                        </m:r>
                      </m:sub>
                    </m:sSub>
                    <m:r>
                      <a:rPr lang="en-US" altLang="zh-TW" sz="280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𝑡</m:t>
                        </m:r>
                      </m:e>
                      <m:sub>
                        <m:r>
                          <a:rPr lang="en-US" altLang="zh-TW" sz="2800">
                            <a:latin typeface="Cambria Math" panose="02040503050406030204" pitchFamily="18" charset="0"/>
                          </a:rPr>
                          <m:t>2</m:t>
                        </m:r>
                      </m:sub>
                    </m:sSub>
                    <m:r>
                      <a:rPr lang="en-US" altLang="zh-TW" sz="2800">
                        <a:latin typeface="Cambria Math" panose="02040503050406030204" pitchFamily="18" charset="0"/>
                      </a:rPr>
                      <m:t>,…</m:t>
                    </m:r>
                  </m:oMath>
                </a14:m>
                <a:endParaRPr lang="en-US" altLang="zh-TW" sz="28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17461F71-FAED-4B91-B9E5-2A69C24B82B5}"/>
                  </a:ext>
                </a:extLst>
              </p:cNvPr>
              <p:cNvSpPr txBox="1">
                <a:spLocks noRot="1" noChangeAspect="1" noMove="1" noResize="1" noEditPoints="1" noAdjustHandles="1" noChangeArrowheads="1" noChangeShapeType="1" noTextEdit="1"/>
              </p:cNvSpPr>
              <p:nvPr/>
            </p:nvSpPr>
            <p:spPr>
              <a:xfrm>
                <a:off x="0" y="3429000"/>
                <a:ext cx="9144000" cy="1815882"/>
              </a:xfrm>
              <a:prstGeom prst="rect">
                <a:avLst/>
              </a:prstGeom>
              <a:blipFill>
                <a:blip r:embed="rId3"/>
                <a:stretch>
                  <a:fillRect t="-3704" b="-8418"/>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A908F4F-FD58-3411-8539-89CB393C61DF}"/>
              </a:ext>
            </a:extLst>
          </p:cNvPr>
          <p:cNvSpPr>
            <a:spLocks noGrp="1"/>
          </p:cNvSpPr>
          <p:nvPr>
            <p:ph type="sldNum" sz="quarter" idx="12"/>
          </p:nvPr>
        </p:nvSpPr>
        <p:spPr/>
        <p:txBody>
          <a:bodyPr/>
          <a:lstStyle/>
          <a:p>
            <a:fld id="{8969FEAA-3FF6-4B35-8226-FC4E717EF91A}" type="slidenum">
              <a:rPr lang="zh-TW" altLang="en-US" smtClean="0"/>
              <a:t>44</a:t>
            </a:fld>
            <a:endParaRPr lang="zh-TW" altLang="en-US" dirty="0"/>
          </a:p>
        </p:txBody>
      </p:sp>
    </p:spTree>
    <p:extLst>
      <p:ext uri="{BB962C8B-B14F-4D97-AF65-F5344CB8AC3E}">
        <p14:creationId xmlns:p14="http://schemas.microsoft.com/office/powerpoint/2010/main" val="2781569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29D43B30-891B-4C0B-8ACB-42295BE1D0F3}"/>
                  </a:ext>
                </a:extLst>
              </p:cNvPr>
              <p:cNvSpPr txBox="1"/>
              <p:nvPr/>
            </p:nvSpPr>
            <p:spPr>
              <a:xfrm>
                <a:off x="0" y="2068415"/>
                <a:ext cx="9204821" cy="3970318"/>
              </a:xfrm>
              <a:prstGeom prst="rect">
                <a:avLst/>
              </a:prstGeom>
              <a:noFill/>
            </p:spPr>
            <p:txBody>
              <a:bodyPr wrap="square">
                <a:spAutoFit/>
              </a:bodyPr>
              <a:lstStyle/>
              <a:p>
                <a:r>
                  <a:rPr lang="en-US" altLang="zh-TW" sz="2800" dirty="0">
                    <a:latin typeface="Cambria Math" panose="02040503050406030204" pitchFamily="18" charset="0"/>
                  </a:rPr>
                  <a:t>   Since the sets </a:t>
                </a:r>
                <a14:m>
                  <m:oMath xmlns:m="http://schemas.openxmlformats.org/officeDocument/2006/math">
                    <m:r>
                      <a:rPr lang="en-US" altLang="zh-TW" sz="2800" i="1" dirty="0">
                        <a:latin typeface="Cambria Math" panose="02040503050406030204" pitchFamily="18" charset="0"/>
                      </a:rPr>
                      <m:t>𝑆</m:t>
                    </m:r>
                  </m:oMath>
                </a14:m>
                <a:r>
                  <a:rPr lang="en-US" altLang="zh-TW" sz="2800" dirty="0">
                    <a:latin typeface="Cambria Math" panose="02040503050406030204" pitchFamily="18" charset="0"/>
                  </a:rPr>
                  <a:t>,</a:t>
                </a:r>
                <a14:m>
                  <m:oMath xmlns:m="http://schemas.openxmlformats.org/officeDocument/2006/math">
                    <m:r>
                      <m:rPr>
                        <m:sty m:val="p"/>
                      </m:rPr>
                      <a:rPr lang="zh-TW" altLang="en-US" sz="2800">
                        <a:latin typeface="Cambria Math" panose="02040503050406030204" pitchFamily="18" charset="0"/>
                      </a:rPr>
                      <m:t>φ</m:t>
                    </m:r>
                  </m:oMath>
                </a14:m>
                <a:r>
                  <a:rPr lang="en-US" altLang="zh-TW" sz="2800" dirty="0">
                    <a:latin typeface="Cambria Math" panose="02040503050406030204" pitchFamily="18" charset="0"/>
                  </a:rPr>
                  <a:t>, and</a:t>
                </a:r>
                <a14:m>
                  <m:oMath xmlns:m="http://schemas.openxmlformats.org/officeDocument/2006/math">
                    <m:r>
                      <a:rPr lang="en-US" altLang="zh-TW" sz="2800">
                        <a:latin typeface="Cambria Math" panose="02040503050406030204" pitchFamily="18" charset="0"/>
                      </a:rPr>
                      <m:t> </m:t>
                    </m:r>
                    <m:r>
                      <m:rPr>
                        <m:sty m:val="p"/>
                      </m:rPr>
                      <a:rPr lang="zh-TW" altLang="en-US" sz="2800">
                        <a:latin typeface="Cambria Math" panose="02040503050406030204" pitchFamily="18" charset="0"/>
                      </a:rPr>
                      <m:t>σ</m:t>
                    </m:r>
                    <m:r>
                      <a:rPr lang="en-US" altLang="zh-TW" sz="2800">
                        <a:latin typeface="Cambria Math" panose="02040503050406030204" pitchFamily="18" charset="0"/>
                      </a:rPr>
                      <m:t> </m:t>
                    </m:r>
                  </m:oMath>
                </a14:m>
                <a:r>
                  <a:rPr lang="en-US" altLang="zh-TW" sz="2800" dirty="0">
                    <a:latin typeface="Cambria Math" panose="02040503050406030204" pitchFamily="18" charset="0"/>
                  </a:rPr>
                  <a:t>are finite, it is possible to </a:t>
                </a:r>
              </a:p>
              <a:p>
                <a:r>
                  <a:rPr lang="zh-TW" altLang="en-US" sz="2800" dirty="0">
                    <a:latin typeface="Cambria Math" panose="02040503050406030204" pitchFamily="18" charset="0"/>
                  </a:rPr>
                  <a:t>   </a:t>
                </a:r>
                <a:r>
                  <a:rPr lang="en-US" altLang="zh-TW" sz="2800" dirty="0">
                    <a:latin typeface="Cambria Math" panose="02040503050406030204" pitchFamily="18" charset="0"/>
                  </a:rPr>
                  <a:t>represent </a:t>
                </a:r>
                <a14:m>
                  <m:oMath xmlns:m="http://schemas.openxmlformats.org/officeDocument/2006/math">
                    <m:r>
                      <a:rPr lang="en-US" altLang="zh-TW" sz="2800" i="1" dirty="0">
                        <a:latin typeface="Cambria Math" panose="02040503050406030204" pitchFamily="18" charset="0"/>
                      </a:rPr>
                      <m:t>𝑣</m:t>
                    </m:r>
                  </m:oMath>
                </a14:m>
                <a:r>
                  <a:rPr lang="en-US" altLang="zh-TW" sz="2800" dirty="0">
                    <a:latin typeface="Cambria Math" panose="02040503050406030204" pitchFamily="18" charset="0"/>
                  </a:rPr>
                  <a:t> and </a:t>
                </a:r>
                <a14:m>
                  <m:oMath xmlns:m="http://schemas.openxmlformats.org/officeDocument/2006/math">
                    <m:r>
                      <m:rPr>
                        <m:sty m:val="p"/>
                      </m:rPr>
                      <a:rPr lang="en-US" altLang="zh-TW" sz="2800">
                        <a:latin typeface="Cambria Math" panose="02040503050406030204" pitchFamily="18" charset="0"/>
                      </a:rPr>
                      <m:t>ω</m:t>
                    </m:r>
                  </m:oMath>
                </a14:m>
                <a:r>
                  <a:rPr lang="en-US" altLang="zh-TW" sz="2800" dirty="0">
                    <a:latin typeface="Cambria Math" panose="02040503050406030204" pitchFamily="18" charset="0"/>
                  </a:rPr>
                  <a:t>,  for a given finite state machine, by </a:t>
                </a:r>
              </a:p>
              <a:p>
                <a:r>
                  <a:rPr lang="zh-TW" altLang="en-US" sz="2800" dirty="0">
                    <a:latin typeface="Cambria Math" panose="02040503050406030204" pitchFamily="18" charset="0"/>
                  </a:rPr>
                  <a:t>   </a:t>
                </a:r>
                <a:r>
                  <a:rPr lang="en-US" altLang="zh-TW" sz="2800" dirty="0">
                    <a:latin typeface="Cambria Math" panose="02040503050406030204" pitchFamily="18" charset="0"/>
                  </a:rPr>
                  <a:t>means of a table that lists </a:t>
                </a:r>
                <a14:m>
                  <m:oMath xmlns:m="http://schemas.openxmlformats.org/officeDocument/2006/math">
                    <m:r>
                      <a:rPr lang="en-US" altLang="zh-TW" sz="2800" i="1" dirty="0">
                        <a:latin typeface="Cambria Math" panose="02040503050406030204" pitchFamily="18" charset="0"/>
                      </a:rPr>
                      <m:t>𝑣</m:t>
                    </m:r>
                    <m:r>
                      <a:rPr lang="en-US" altLang="zh-TW" sz="2800" i="1" dirty="0">
                        <a:latin typeface="Cambria Math" panose="02040503050406030204" pitchFamily="18" charset="0"/>
                      </a:rPr>
                      <m:t>(</m:t>
                    </m:r>
                    <m:r>
                      <a:rPr lang="en-US" altLang="zh-TW" sz="2800" i="1" dirty="0" err="1">
                        <a:latin typeface="Cambria Math" panose="02040503050406030204" pitchFamily="18" charset="0"/>
                      </a:rPr>
                      <m:t>𝑠</m:t>
                    </m:r>
                    <m:r>
                      <a:rPr lang="en-US" altLang="zh-TW" sz="2800" i="1" dirty="0" err="1">
                        <a:latin typeface="Cambria Math" panose="02040503050406030204" pitchFamily="18" charset="0"/>
                      </a:rPr>
                      <m:t>,  </m:t>
                    </m:r>
                    <m:r>
                      <a:rPr lang="en-US" altLang="zh-TW" sz="2800" i="1" dirty="0" err="1">
                        <a:latin typeface="Cambria Math" panose="02040503050406030204" pitchFamily="18" charset="0"/>
                      </a:rPr>
                      <m:t>𝑥</m:t>
                    </m:r>
                    <m:r>
                      <a:rPr lang="en-US" altLang="zh-TW" sz="2800" i="1" dirty="0">
                        <a:latin typeface="Cambria Math" panose="02040503050406030204" pitchFamily="18" charset="0"/>
                      </a:rPr>
                      <m:t>)</m:t>
                    </m:r>
                  </m:oMath>
                </a14:m>
                <a:r>
                  <a:rPr lang="en-US" altLang="zh-TW" sz="2800" dirty="0">
                    <a:latin typeface="Cambria Math" panose="02040503050406030204" pitchFamily="18" charset="0"/>
                  </a:rPr>
                  <a:t> and </a:t>
                </a:r>
                <a14:m>
                  <m:oMath xmlns:m="http://schemas.openxmlformats.org/officeDocument/2006/math">
                    <m:r>
                      <m:rPr>
                        <m:sty m:val="p"/>
                      </m:rPr>
                      <a:rPr lang="en-US" altLang="zh-TW" sz="2800">
                        <a:latin typeface="Cambria Math" panose="02040503050406030204" pitchFamily="18" charset="0"/>
                      </a:rPr>
                      <m:t>ω</m:t>
                    </m:r>
                    <m:r>
                      <a:rPr lang="en-US" altLang="zh-TW" sz="2800" i="1" dirty="0">
                        <a:latin typeface="Cambria Math" panose="02040503050406030204" pitchFamily="18" charset="0"/>
                      </a:rPr>
                      <m:t>(</m:t>
                    </m:r>
                    <m:r>
                      <a:rPr lang="en-US" altLang="zh-TW" sz="2800" i="1" dirty="0" err="1">
                        <a:latin typeface="Cambria Math" panose="02040503050406030204" pitchFamily="18" charset="0"/>
                      </a:rPr>
                      <m:t>𝑠</m:t>
                    </m:r>
                    <m:r>
                      <a:rPr lang="en-US" altLang="zh-TW" sz="2800" i="1" dirty="0" err="1">
                        <a:latin typeface="Cambria Math" panose="02040503050406030204" pitchFamily="18" charset="0"/>
                      </a:rPr>
                      <m:t>,  </m:t>
                    </m:r>
                    <m:r>
                      <a:rPr lang="en-US" altLang="zh-TW" sz="2800" i="1" dirty="0" err="1">
                        <a:latin typeface="Cambria Math" panose="02040503050406030204" pitchFamily="18" charset="0"/>
                      </a:rPr>
                      <m:t>𝑥</m:t>
                    </m:r>
                    <m:r>
                      <a:rPr lang="en-US" altLang="zh-TW" sz="2800" i="1" dirty="0">
                        <a:latin typeface="Cambria Math" panose="02040503050406030204" pitchFamily="18" charset="0"/>
                      </a:rPr>
                      <m:t>) </m:t>
                    </m:r>
                  </m:oMath>
                </a14:m>
                <a:r>
                  <a:rPr lang="en-US" altLang="zh-TW" sz="2800" dirty="0">
                    <a:latin typeface="Cambria Math" panose="02040503050406030204" pitchFamily="18" charset="0"/>
                  </a:rPr>
                  <a:t>for all </a:t>
                </a:r>
                <a14:m>
                  <m:oMath xmlns:m="http://schemas.openxmlformats.org/officeDocument/2006/math">
                    <m:r>
                      <a:rPr lang="en-US" altLang="zh-TW" sz="2800" i="1" dirty="0">
                        <a:latin typeface="Cambria Math" panose="02040503050406030204" pitchFamily="18" charset="0"/>
                      </a:rPr>
                      <m:t>𝑠</m:t>
                    </m:r>
                    <m:r>
                      <a:rPr lang="en-US" altLang="zh-TW" sz="2800">
                        <a:latin typeface="Cambria Math" panose="02040503050406030204" pitchFamily="18" charset="0"/>
                      </a:rPr>
                      <m:t>∈</m:t>
                    </m:r>
                    <m:r>
                      <a:rPr lang="en-US" altLang="zh-TW" sz="2800" i="1" dirty="0">
                        <a:latin typeface="Cambria Math" panose="02040503050406030204" pitchFamily="18" charset="0"/>
                      </a:rPr>
                      <m:t>𝑆</m:t>
                    </m:r>
                  </m:oMath>
                </a14:m>
                <a:r>
                  <a:rPr lang="en-US" altLang="zh-TW" sz="2800" dirty="0">
                    <a:latin typeface="Cambria Math" panose="02040503050406030204" pitchFamily="18" charset="0"/>
                  </a:rPr>
                  <a:t>  </a:t>
                </a:r>
              </a:p>
              <a:p>
                <a:r>
                  <a:rPr lang="zh-TW" altLang="en-US" sz="2800" dirty="0">
                    <a:latin typeface="Cambria Math" panose="02040503050406030204" pitchFamily="18" charset="0"/>
                  </a:rPr>
                  <a:t>   </a:t>
                </a:r>
                <a:r>
                  <a:rPr lang="en-US" altLang="zh-TW" sz="2800" dirty="0">
                    <a:latin typeface="Cambria Math" panose="02040503050406030204" pitchFamily="18" charset="0"/>
                  </a:rPr>
                  <a:t>and all </a:t>
                </a:r>
                <a14:m>
                  <m:oMath xmlns:m="http://schemas.openxmlformats.org/officeDocument/2006/math">
                    <m:r>
                      <a:rPr lang="en-US" altLang="zh-TW" sz="2800" i="1" dirty="0">
                        <a:latin typeface="Cambria Math" panose="02040503050406030204" pitchFamily="18" charset="0"/>
                      </a:rPr>
                      <m:t>𝑥</m:t>
                    </m:r>
                    <m:r>
                      <a:rPr lang="en-US" altLang="zh-TW" sz="2800">
                        <a:latin typeface="Cambria Math" panose="02040503050406030204" pitchFamily="18" charset="0"/>
                      </a:rPr>
                      <m:t>∈</m:t>
                    </m:r>
                    <m:r>
                      <m:rPr>
                        <m:sty m:val="p"/>
                      </m:rPr>
                      <a:rPr lang="zh-TW" altLang="en-US" sz="2800">
                        <a:latin typeface="Cambria Math" panose="02040503050406030204" pitchFamily="18" charset="0"/>
                      </a:rPr>
                      <m:t>φ</m:t>
                    </m:r>
                  </m:oMath>
                </a14:m>
                <a:r>
                  <a:rPr lang="en-US" altLang="zh-TW" sz="2800" dirty="0">
                    <a:latin typeface="Cambria Math" panose="02040503050406030204" pitchFamily="18" charset="0"/>
                  </a:rPr>
                  <a:t>. Such a table is referred to as the </a:t>
                </a:r>
              </a:p>
              <a:p>
                <a:r>
                  <a:rPr lang="zh-TW" altLang="en-US" sz="2800" dirty="0">
                    <a:latin typeface="Cambria Math" panose="02040503050406030204" pitchFamily="18" charset="0"/>
                  </a:rPr>
                  <a:t>  </a:t>
                </a:r>
                <a14:m>
                  <m:oMath xmlns:m="http://schemas.openxmlformats.org/officeDocument/2006/math">
                    <m:r>
                      <a:rPr lang="zh-TW" altLang="en-US" sz="2800" i="1" dirty="0" smtClean="0">
                        <a:latin typeface="Cambria Math" panose="02040503050406030204" pitchFamily="18" charset="0"/>
                      </a:rPr>
                      <m:t> </m:t>
                    </m:r>
                    <m:r>
                      <a:rPr lang="en-US" altLang="zh-TW" sz="2800" i="1" dirty="0">
                        <a:latin typeface="Cambria Math" panose="02040503050406030204" pitchFamily="18" charset="0"/>
                      </a:rPr>
                      <m:t>𝑠𝑡𝑎𝑡𝑒</m:t>
                    </m:r>
                    <m:r>
                      <a:rPr lang="en-US" altLang="zh-TW" sz="2800" i="1" dirty="0">
                        <a:latin typeface="Cambria Math" panose="02040503050406030204" pitchFamily="18" charset="0"/>
                      </a:rPr>
                      <m:t> </m:t>
                    </m:r>
                    <m:r>
                      <a:rPr lang="en-US" altLang="zh-TW" sz="2800" i="1" dirty="0">
                        <a:latin typeface="Cambria Math" panose="02040503050406030204" pitchFamily="18" charset="0"/>
                      </a:rPr>
                      <m:t>𝑡𝑎𝑏𝑙𝑒</m:t>
                    </m:r>
                    <m:r>
                      <a:rPr lang="en-US" altLang="zh-TW" sz="2800" i="1" dirty="0">
                        <a:latin typeface="Cambria Math" panose="02040503050406030204" pitchFamily="18" charset="0"/>
                      </a:rPr>
                      <m:t> </m:t>
                    </m:r>
                  </m:oMath>
                </a14:m>
                <a:r>
                  <a:rPr lang="en-US" altLang="zh-TW" sz="2800" dirty="0">
                    <a:latin typeface="Cambria Math" panose="02040503050406030204" pitchFamily="18" charset="0"/>
                  </a:rPr>
                  <a:t>or </a:t>
                </a:r>
                <a14:m>
                  <m:oMath xmlns:m="http://schemas.openxmlformats.org/officeDocument/2006/math">
                    <m:r>
                      <a:rPr lang="en-US" altLang="zh-TW" sz="2800" i="1" dirty="0">
                        <a:latin typeface="Cambria Math" panose="02040503050406030204" pitchFamily="18" charset="0"/>
                      </a:rPr>
                      <m:t>𝑡𝑟𝑎𝑛𝑠𝑖𝑡𝑖𝑜𝑛</m:t>
                    </m:r>
                    <m:r>
                      <a:rPr lang="en-US" altLang="zh-TW" sz="2800" i="1" dirty="0">
                        <a:latin typeface="Cambria Math" panose="02040503050406030204" pitchFamily="18" charset="0"/>
                      </a:rPr>
                      <m:t> </m:t>
                    </m:r>
                    <m:r>
                      <a:rPr lang="en-US" altLang="zh-TW" sz="2800" i="1" dirty="0">
                        <a:latin typeface="Cambria Math" panose="02040503050406030204" pitchFamily="18" charset="0"/>
                      </a:rPr>
                      <m:t>𝑡𝑎𝑏𝑙𝑒</m:t>
                    </m:r>
                    <m:r>
                      <a:rPr lang="en-US" altLang="zh-TW" sz="2800" i="1" dirty="0">
                        <a:latin typeface="Cambria Math" panose="02040503050406030204" pitchFamily="18" charset="0"/>
                      </a:rPr>
                      <m:t> </m:t>
                    </m:r>
                  </m:oMath>
                </a14:m>
                <a:r>
                  <a:rPr lang="en-US" altLang="zh-TW" sz="2800" dirty="0">
                    <a:latin typeface="Cambria Math" panose="02040503050406030204" pitchFamily="18" charset="0"/>
                  </a:rPr>
                  <a:t>for the given machine. A </a:t>
                </a:r>
              </a:p>
              <a:p>
                <a:r>
                  <a:rPr lang="zh-TW" altLang="en-US" sz="2800" dirty="0">
                    <a:latin typeface="Cambria Math" panose="02040503050406030204" pitchFamily="18" charset="0"/>
                  </a:rPr>
                  <a:t>   </a:t>
                </a:r>
                <a:r>
                  <a:rPr lang="en-US" altLang="zh-TW" sz="2800" dirty="0">
                    <a:latin typeface="Cambria Math" panose="02040503050406030204" pitchFamily="18" charset="0"/>
                  </a:rPr>
                  <a:t>second representation of the machine is made by means </a:t>
                </a:r>
              </a:p>
              <a:p>
                <a:r>
                  <a:rPr lang="zh-TW" altLang="en-US" sz="2800" dirty="0">
                    <a:latin typeface="Cambria Math" panose="02040503050406030204" pitchFamily="18" charset="0"/>
                  </a:rPr>
                  <a:t>   </a:t>
                </a:r>
                <a:r>
                  <a:rPr lang="en-US" altLang="zh-TW" sz="2800" dirty="0">
                    <a:latin typeface="Cambria Math" panose="02040503050406030204" pitchFamily="18" charset="0"/>
                  </a:rPr>
                  <a:t>of a </a:t>
                </a:r>
                <a14:m>
                  <m:oMath xmlns:m="http://schemas.openxmlformats.org/officeDocument/2006/math">
                    <m:r>
                      <a:rPr lang="en-US" altLang="zh-TW" sz="2800" i="1" dirty="0">
                        <a:latin typeface="Cambria Math" panose="02040503050406030204" pitchFamily="18" charset="0"/>
                      </a:rPr>
                      <m:t>𝑠𝑡𝑎𝑡𝑒</m:t>
                    </m:r>
                    <m:r>
                      <a:rPr lang="en-US" altLang="zh-TW" sz="2800" i="1" dirty="0">
                        <a:latin typeface="Cambria Math" panose="02040503050406030204" pitchFamily="18" charset="0"/>
                      </a:rPr>
                      <m:t> </m:t>
                    </m:r>
                    <m:r>
                      <a:rPr lang="en-US" altLang="zh-TW" sz="2800" i="1" dirty="0">
                        <a:latin typeface="Cambria Math" panose="02040503050406030204" pitchFamily="18" charset="0"/>
                      </a:rPr>
                      <m:t>𝑑𝑖𝑎𝑔𝑟𝑎𝑚</m:t>
                    </m:r>
                    <m:r>
                      <a:rPr lang="en-US" altLang="zh-TW" sz="2800" i="1" dirty="0">
                        <a:latin typeface="Cambria Math" panose="02040503050406030204" pitchFamily="18" charset="0"/>
                      </a:rPr>
                      <m:t>.</m:t>
                    </m:r>
                  </m:oMath>
                </a14:m>
                <a:endParaRPr lang="en-US" altLang="zh-TW" sz="2800" dirty="0">
                  <a:latin typeface="Cambria Math" panose="02040503050406030204" pitchFamily="18" charset="0"/>
                </a:endParaRPr>
              </a:p>
              <a:p>
                <a:r>
                  <a:rPr lang="en-US" altLang="zh-TW" sz="2800" dirty="0">
                    <a:latin typeface="Cambria Math" panose="02040503050406030204" pitchFamily="18" charset="0"/>
                  </a:rPr>
                  <a:t>    We demonstrate the state table and state diagram in the </a:t>
                </a:r>
              </a:p>
              <a:p>
                <a:r>
                  <a:rPr lang="zh-TW" altLang="en-US" sz="2800" dirty="0">
                    <a:latin typeface="Cambria Math" panose="02040503050406030204" pitchFamily="18" charset="0"/>
                  </a:rPr>
                  <a:t>   </a:t>
                </a:r>
                <a:r>
                  <a:rPr lang="en-US" altLang="zh-TW" sz="2800" dirty="0">
                    <a:latin typeface="Cambria Math" panose="02040503050406030204" pitchFamily="18" charset="0"/>
                  </a:rPr>
                  <a:t>following examples.</a:t>
                </a:r>
                <a:endParaRPr lang="zh-TW" altLang="en-US" sz="2800" dirty="0">
                  <a:latin typeface="Cambria Math" panose="02040503050406030204" pitchFamily="18" charset="0"/>
                </a:endParaRPr>
              </a:p>
            </p:txBody>
          </p:sp>
        </mc:Choice>
        <mc:Fallback xmlns="">
          <p:sp>
            <p:nvSpPr>
              <p:cNvPr id="4" name="文字方塊 3">
                <a:extLst>
                  <a:ext uri="{FF2B5EF4-FFF2-40B4-BE49-F238E27FC236}">
                    <a16:creationId xmlns:a16="http://schemas.microsoft.com/office/drawing/2014/main" id="{29D43B30-891B-4C0B-8ACB-42295BE1D0F3}"/>
                  </a:ext>
                </a:extLst>
              </p:cNvPr>
              <p:cNvSpPr txBox="1">
                <a:spLocks noRot="1" noChangeAspect="1" noMove="1" noResize="1" noEditPoints="1" noAdjustHandles="1" noChangeArrowheads="1" noChangeShapeType="1" noTextEdit="1"/>
              </p:cNvSpPr>
              <p:nvPr/>
            </p:nvSpPr>
            <p:spPr>
              <a:xfrm>
                <a:off x="0" y="2068415"/>
                <a:ext cx="9204821" cy="3970318"/>
              </a:xfrm>
              <a:prstGeom prst="rect">
                <a:avLst/>
              </a:prstGeom>
              <a:blipFill>
                <a:blip r:embed="rId2"/>
                <a:stretch>
                  <a:fillRect t="-1534" b="-3221"/>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8F0FE5F6-2434-40AE-83BA-7CBC154F2CCB}"/>
              </a:ext>
            </a:extLst>
          </p:cNvPr>
          <p:cNvSpPr txBox="1"/>
          <p:nvPr/>
        </p:nvSpPr>
        <p:spPr>
          <a:xfrm>
            <a:off x="422595" y="611243"/>
            <a:ext cx="8298809"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Encounter(15/27) </a:t>
            </a:r>
          </a:p>
        </p:txBody>
      </p:sp>
      <p:sp>
        <p:nvSpPr>
          <p:cNvPr id="2" name="投影片編號版面配置區 1">
            <a:extLst>
              <a:ext uri="{FF2B5EF4-FFF2-40B4-BE49-F238E27FC236}">
                <a16:creationId xmlns:a16="http://schemas.microsoft.com/office/drawing/2014/main" id="{C01A6200-5514-CE3A-54C1-504D6C4A8F0B}"/>
              </a:ext>
            </a:extLst>
          </p:cNvPr>
          <p:cNvSpPr>
            <a:spLocks noGrp="1"/>
          </p:cNvSpPr>
          <p:nvPr>
            <p:ph type="sldNum" sz="quarter" idx="12"/>
          </p:nvPr>
        </p:nvSpPr>
        <p:spPr/>
        <p:txBody>
          <a:bodyPr/>
          <a:lstStyle/>
          <a:p>
            <a:fld id="{8969FEAA-3FF6-4B35-8226-FC4E717EF91A}" type="slidenum">
              <a:rPr lang="zh-TW" altLang="en-US" smtClean="0"/>
              <a:t>45</a:t>
            </a:fld>
            <a:endParaRPr lang="zh-TW" altLang="en-US" dirty="0"/>
          </a:p>
        </p:txBody>
      </p:sp>
    </p:spTree>
    <p:extLst>
      <p:ext uri="{BB962C8B-B14F-4D97-AF65-F5344CB8AC3E}">
        <p14:creationId xmlns:p14="http://schemas.microsoft.com/office/powerpoint/2010/main" val="2587575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52211938-F4B9-4FF2-8453-62822A3F3AB3}"/>
                  </a:ext>
                </a:extLst>
              </p:cNvPr>
              <p:cNvSpPr txBox="1"/>
              <p:nvPr/>
            </p:nvSpPr>
            <p:spPr>
              <a:xfrm>
                <a:off x="0" y="2092730"/>
                <a:ext cx="9144000" cy="4401205"/>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Example 6.17:</a:t>
                </a:r>
              </a:p>
              <a:p>
                <a:r>
                  <a:rPr lang="en-US" altLang="zh-TW" sz="2800" dirty="0">
                    <a:latin typeface="Arial" panose="020B0604020202020204" pitchFamily="34" charset="0"/>
                    <a:cs typeface="Arial" panose="020B0604020202020204" pitchFamily="34" charset="0"/>
                  </a:rPr>
                  <a:t>    Consider the finite state machine </a:t>
                </a:r>
                <a14:m>
                  <m:oMath xmlns:m="http://schemas.openxmlformats.org/officeDocument/2006/math">
                    <m:r>
                      <a:rPr lang="en-US" altLang="zh-TW" sz="2800" i="1">
                        <a:latin typeface="Cambria Math" panose="02040503050406030204" pitchFamily="18" charset="0"/>
                      </a:rPr>
                      <m:t>𝑀</m:t>
                    </m:r>
                    <m:r>
                      <a:rPr lang="en-US" altLang="zh-TW" sz="2800" i="1">
                        <a:latin typeface="Cambria Math" panose="02040503050406030204" pitchFamily="18" charset="0"/>
                      </a:rPr>
                      <m:t>=(</m:t>
                    </m:r>
                    <m:r>
                      <a:rPr lang="en-US" altLang="zh-TW" sz="2800" i="1">
                        <a:latin typeface="Cambria Math" panose="02040503050406030204" pitchFamily="18" charset="0"/>
                      </a:rPr>
                      <m:t>𝑆</m:t>
                    </m:r>
                    <m:r>
                      <a:rPr lang="en-US" altLang="zh-TW" sz="2800" i="1">
                        <a:latin typeface="Cambria Math" panose="02040503050406030204" pitchFamily="18" charset="0"/>
                      </a:rPr>
                      <m:t>,</m:t>
                    </m:r>
                    <m:r>
                      <a:rPr lang="zh-TW" altLang="en-US" sz="2800" i="1">
                        <a:latin typeface="Cambria Math" panose="02040503050406030204" pitchFamily="18" charset="0"/>
                      </a:rPr>
                      <m:t>𝜑</m:t>
                    </m:r>
                    <m:r>
                      <a:rPr lang="en-US" altLang="zh-TW" sz="2800" i="1">
                        <a:latin typeface="Cambria Math" panose="02040503050406030204" pitchFamily="18" charset="0"/>
                      </a:rPr>
                      <m:t>,</m:t>
                    </m:r>
                    <m:r>
                      <a:rPr lang="zh-TW" altLang="en-US" sz="2800" i="1">
                        <a:latin typeface="Cambria Math" panose="02040503050406030204" pitchFamily="18" charset="0"/>
                      </a:rPr>
                      <m:t>𝜎</m:t>
                    </m:r>
                    <m:r>
                      <a:rPr lang="en-US" altLang="zh-TW" sz="2800" i="1">
                        <a:latin typeface="Cambria Math" panose="02040503050406030204" pitchFamily="18" charset="0"/>
                      </a:rPr>
                      <m:t>,</m:t>
                    </m:r>
                    <m:r>
                      <a:rPr lang="en-US" altLang="zh-TW" sz="2800" i="1">
                        <a:latin typeface="Cambria Math" panose="02040503050406030204" pitchFamily="18" charset="0"/>
                      </a:rPr>
                      <m:t>𝑣</m:t>
                    </m:r>
                    <m:r>
                      <a:rPr lang="en-US" altLang="zh-TW" sz="2800" i="1">
                        <a:latin typeface="Cambria Math" panose="02040503050406030204" pitchFamily="18" charset="0"/>
                      </a:rPr>
                      <m:t>,</m:t>
                    </m:r>
                    <m:r>
                      <a:rPr lang="en-US" altLang="zh-TW" sz="2800" i="1">
                        <a:latin typeface="Cambria Math" panose="02040503050406030204" pitchFamily="18" charset="0"/>
                      </a:rPr>
                      <m:t>𝜔</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where </a:t>
                </a:r>
                <a14:m>
                  <m:oMath xmlns:m="http://schemas.openxmlformats.org/officeDocument/2006/math">
                    <m:r>
                      <a:rPr lang="en-US" altLang="zh-TW" sz="2800" i="1">
                        <a:latin typeface="Cambria Math" panose="02040503050406030204" pitchFamily="18" charset="0"/>
                      </a:rPr>
                      <m:t>𝑆</m:t>
                    </m:r>
                    <m:r>
                      <a:rPr lang="en-US" altLang="zh-TW" sz="2800" i="1">
                        <a:latin typeface="Cambria Math" panose="02040503050406030204" pitchFamily="18" charset="0"/>
                      </a:rPr>
                      <m:t>= {</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0</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2</m:t>
                        </m:r>
                      </m:sub>
                    </m:sSub>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a:t>
                </a:r>
                <a14:m>
                  <m:oMath xmlns:m="http://schemas.openxmlformats.org/officeDocument/2006/math">
                    <m:r>
                      <a:rPr lang="zh-TW" altLang="en-US" sz="2800" i="1">
                        <a:latin typeface="Cambria Math" panose="02040503050406030204" pitchFamily="18" charset="0"/>
                      </a:rPr>
                      <m:t>𝜑</m:t>
                    </m:r>
                    <m:r>
                      <a:rPr lang="en-US" altLang="zh-TW" sz="2800" i="1">
                        <a:latin typeface="Cambria Math" panose="02040503050406030204" pitchFamily="18" charset="0"/>
                      </a:rPr>
                      <m:t>=</m:t>
                    </m:r>
                    <m:r>
                      <a:rPr lang="zh-TW" altLang="en-US" sz="2800" i="1">
                        <a:latin typeface="Cambria Math" panose="02040503050406030204" pitchFamily="18" charset="0"/>
                      </a:rPr>
                      <m:t>𝜎</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{0, 1}, and </a:t>
                </a:r>
                <a14:m>
                  <m:oMath xmlns:m="http://schemas.openxmlformats.org/officeDocument/2006/math">
                    <m:r>
                      <a:rPr lang="en-US" altLang="zh-TW" sz="2800" i="1">
                        <a:latin typeface="Cambria Math" panose="02040503050406030204" pitchFamily="18" charset="0"/>
                      </a:rPr>
                      <m:t>𝑣</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𝜔</m:t>
                    </m:r>
                    <m:r>
                      <a:rPr lang="en-US" altLang="zh-TW" sz="2800" i="1">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are 	given by the </a:t>
                </a:r>
                <a14:m>
                  <m:oMath xmlns:m="http://schemas.openxmlformats.org/officeDocument/2006/math">
                    <m:r>
                      <a:rPr lang="en-US" altLang="zh-TW" sz="2800" i="1">
                        <a:latin typeface="Cambria Math" panose="02040503050406030204" pitchFamily="18" charset="0"/>
                      </a:rPr>
                      <m:t>𝑠𝑡𝑎𝑡𝑒</m:t>
                    </m:r>
                    <m:r>
                      <a:rPr lang="en-US" altLang="zh-TW" sz="2800" i="1">
                        <a:latin typeface="Cambria Math" panose="02040503050406030204" pitchFamily="18" charset="0"/>
                      </a:rPr>
                      <m:t> </m:t>
                    </m:r>
                    <m:r>
                      <a:rPr lang="en-US" altLang="zh-TW" sz="2800" i="1">
                        <a:latin typeface="Cambria Math" panose="02040503050406030204" pitchFamily="18" charset="0"/>
                      </a:rPr>
                      <m:t>𝑡𝑎𝑏𝑙𝑒</m:t>
                    </m:r>
                  </m:oMath>
                </a14:m>
                <a:r>
                  <a:rPr lang="en-US" altLang="zh-TW" sz="2800" dirty="0">
                    <a:latin typeface="Arial" panose="020B0604020202020204" pitchFamily="34" charset="0"/>
                    <a:cs typeface="Arial" panose="020B0604020202020204" pitchFamily="34" charset="0"/>
                  </a:rPr>
                  <a:t> in Table 6.3. The first column 	of the table lists the (</a:t>
                </a:r>
                <a14:m>
                  <m:oMath xmlns:m="http://schemas.openxmlformats.org/officeDocument/2006/math">
                    <m:r>
                      <a:rPr lang="en-US" altLang="zh-TW" sz="2800" i="1">
                        <a:latin typeface="Cambria Math" panose="02040503050406030204" pitchFamily="18" charset="0"/>
                      </a:rPr>
                      <m:t>𝑝𝑟𝑒𝑠𝑒𝑛𝑡𝑠</m:t>
                    </m:r>
                  </m:oMath>
                </a14:m>
                <a:r>
                  <a:rPr lang="en-US" altLang="zh-TW" sz="2800" dirty="0">
                    <a:latin typeface="Arial" panose="020B0604020202020204" pitchFamily="34" charset="0"/>
                    <a:cs typeface="Arial" panose="020B0604020202020204" pitchFamily="34" charset="0"/>
                  </a:rPr>
                  <a:t>) states for the machine. 	The entries in the second row are the elements of the 	input alphabet</a:t>
                </a:r>
                <a14:m>
                  <m:oMath xmlns:m="http://schemas.openxmlformats.org/officeDocument/2006/math">
                    <m:r>
                      <a:rPr lang="en-US" altLang="zh-TW" sz="2800">
                        <a:latin typeface="Cambria Math" panose="02040503050406030204" pitchFamily="18" charset="0"/>
                      </a:rPr>
                      <m:t> </m:t>
                    </m:r>
                    <m:r>
                      <a:rPr lang="zh-TW" altLang="en-US" sz="2800" i="1">
                        <a:latin typeface="Cambria Math" panose="02040503050406030204" pitchFamily="18" charset="0"/>
                      </a:rPr>
                      <m:t>𝜑</m:t>
                    </m:r>
                  </m:oMath>
                </a14:m>
                <a:r>
                  <a:rPr lang="en-US" altLang="zh-TW" sz="2800" dirty="0">
                    <a:latin typeface="Arial" panose="020B0604020202020204" pitchFamily="34" charset="0"/>
                    <a:cs typeface="Arial" panose="020B0604020202020204" pitchFamily="34" charset="0"/>
                  </a:rPr>
                  <a:t>, Listed once under </a:t>
                </a:r>
                <a14:m>
                  <m:oMath xmlns:m="http://schemas.openxmlformats.org/officeDocument/2006/math">
                    <m:r>
                      <a:rPr lang="en-US" altLang="zh-TW" sz="2800" i="1">
                        <a:latin typeface="Cambria Math" panose="02040503050406030204" pitchFamily="18" charset="0"/>
                      </a:rPr>
                      <m:t>𝑣</m:t>
                    </m:r>
                  </m:oMath>
                </a14:m>
                <a:r>
                  <a:rPr lang="en-US" altLang="zh-TW" sz="2800" dirty="0">
                    <a:latin typeface="Arial" panose="020B0604020202020204" pitchFamily="34" charset="0"/>
                    <a:cs typeface="Arial" panose="020B0604020202020204" pitchFamily="34" charset="0"/>
                  </a:rPr>
                  <a:t> and then again 	under </a:t>
                </a:r>
                <a14:m>
                  <m:oMath xmlns:m="http://schemas.openxmlformats.org/officeDocument/2006/math">
                    <m:r>
                      <a:rPr lang="en-US" altLang="zh-TW" sz="2800" i="1">
                        <a:latin typeface="Cambria Math" panose="02040503050406030204" pitchFamily="18" charset="0"/>
                      </a:rPr>
                      <m:t>𝜔</m:t>
                    </m:r>
                  </m:oMath>
                </a14:m>
                <a:r>
                  <a:rPr lang="en-US" altLang="zh-TW" sz="2800" dirty="0">
                    <a:latin typeface="Arial" panose="020B0604020202020204" pitchFamily="34" charset="0"/>
                    <a:cs typeface="Arial" panose="020B0604020202020204" pitchFamily="34" charset="0"/>
                  </a:rPr>
                  <a:t>. The six numbers in the last two columns 	(and last three rows) are elements of the output 	alphabet</a:t>
                </a:r>
                <a14:m>
                  <m:oMath xmlns:m="http://schemas.openxmlformats.org/officeDocument/2006/math">
                    <m:r>
                      <a:rPr lang="en-US" altLang="zh-TW" sz="2800">
                        <a:latin typeface="Cambria Math" panose="02040503050406030204" pitchFamily="18" charset="0"/>
                      </a:rPr>
                      <m:t> </m:t>
                    </m:r>
                    <m:r>
                      <a:rPr lang="zh-TW" altLang="en-US" sz="2800" i="1">
                        <a:latin typeface="Cambria Math" panose="02040503050406030204" pitchFamily="18" charset="0"/>
                      </a:rPr>
                      <m:t>𝜎</m:t>
                    </m:r>
                    <m:r>
                      <a:rPr lang="en-US" altLang="zh-TW" sz="2800" i="1">
                        <a:latin typeface="Cambria Math" panose="02040503050406030204" pitchFamily="18" charset="0"/>
                      </a:rPr>
                      <m:t> </m:t>
                    </m:r>
                  </m:oMath>
                </a14:m>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52211938-F4B9-4FF2-8453-62822A3F3AB3}"/>
                  </a:ext>
                </a:extLst>
              </p:cNvPr>
              <p:cNvSpPr txBox="1">
                <a:spLocks noRot="1" noChangeAspect="1" noMove="1" noResize="1" noEditPoints="1" noAdjustHandles="1" noChangeArrowheads="1" noChangeShapeType="1" noTextEdit="1"/>
              </p:cNvSpPr>
              <p:nvPr/>
            </p:nvSpPr>
            <p:spPr>
              <a:xfrm>
                <a:off x="0" y="2092730"/>
                <a:ext cx="9144000" cy="4401205"/>
              </a:xfrm>
              <a:prstGeom prst="rect">
                <a:avLst/>
              </a:prstGeom>
              <a:blipFill>
                <a:blip r:embed="rId2"/>
                <a:stretch>
                  <a:fillRect t="-1385" r="-2467" b="-2909"/>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C3DC6779-9E7D-4D1E-BA68-00F113B43321}"/>
              </a:ext>
            </a:extLst>
          </p:cNvPr>
          <p:cNvSpPr txBox="1"/>
          <p:nvPr/>
        </p:nvSpPr>
        <p:spPr>
          <a:xfrm>
            <a:off x="453006" y="671629"/>
            <a:ext cx="823798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Encounter(16/27) </a:t>
            </a:r>
          </a:p>
        </p:txBody>
      </p:sp>
      <p:sp>
        <p:nvSpPr>
          <p:cNvPr id="2" name="投影片編號版面配置區 1">
            <a:extLst>
              <a:ext uri="{FF2B5EF4-FFF2-40B4-BE49-F238E27FC236}">
                <a16:creationId xmlns:a16="http://schemas.microsoft.com/office/drawing/2014/main" id="{F5AB1091-EFED-5361-97C5-C0AA8389A16A}"/>
              </a:ext>
            </a:extLst>
          </p:cNvPr>
          <p:cNvSpPr>
            <a:spLocks noGrp="1"/>
          </p:cNvSpPr>
          <p:nvPr>
            <p:ph type="sldNum" sz="quarter" idx="12"/>
          </p:nvPr>
        </p:nvSpPr>
        <p:spPr/>
        <p:txBody>
          <a:bodyPr/>
          <a:lstStyle/>
          <a:p>
            <a:fld id="{8969FEAA-3FF6-4B35-8226-FC4E717EF91A}" type="slidenum">
              <a:rPr lang="zh-TW" altLang="en-US" smtClean="0"/>
              <a:t>46</a:t>
            </a:fld>
            <a:endParaRPr lang="zh-TW" altLang="en-US" dirty="0"/>
          </a:p>
        </p:txBody>
      </p:sp>
    </p:spTree>
    <p:extLst>
      <p:ext uri="{BB962C8B-B14F-4D97-AF65-F5344CB8AC3E}">
        <p14:creationId xmlns:p14="http://schemas.microsoft.com/office/powerpoint/2010/main" val="3728948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6A930E4-EF85-4ECF-BE7E-0B0E98D3B06F}"/>
              </a:ext>
            </a:extLst>
          </p:cNvPr>
          <p:cNvPicPr>
            <a:picLocks noChangeAspect="1"/>
          </p:cNvPicPr>
          <p:nvPr/>
        </p:nvPicPr>
        <p:blipFill>
          <a:blip r:embed="rId2"/>
          <a:stretch>
            <a:fillRect/>
          </a:stretch>
        </p:blipFill>
        <p:spPr>
          <a:xfrm>
            <a:off x="2114237" y="1461476"/>
            <a:ext cx="4207143" cy="2400000"/>
          </a:xfrm>
          <a:prstGeom prst="rect">
            <a:avLst/>
          </a:prstGeo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9CAB67A4-E2F7-4BC2-974B-CCCED97A3832}"/>
                  </a:ext>
                </a:extLst>
              </p:cNvPr>
              <p:cNvSpPr txBox="1"/>
              <p:nvPr/>
            </p:nvSpPr>
            <p:spPr>
              <a:xfrm>
                <a:off x="0" y="4196524"/>
                <a:ext cx="9091569" cy="3046988"/>
              </a:xfrm>
              <a:prstGeom prst="rect">
                <a:avLst/>
              </a:prstGeom>
              <a:noFill/>
            </p:spPr>
            <p:txBody>
              <a:bodyPr wrap="square">
                <a:spAutoFit/>
              </a:bodyPr>
              <a:lstStyle/>
              <a:p>
                <a:r>
                  <a:rPr lang="en-US" altLang="zh-TW" sz="2400" dirty="0"/>
                  <a:t>      </a:t>
                </a:r>
                <a:r>
                  <a:rPr lang="en-US" altLang="zh-TW" sz="2400" dirty="0">
                    <a:latin typeface="Arial" panose="020B0604020202020204" pitchFamily="34" charset="0"/>
                    <a:cs typeface="Arial" panose="020B0604020202020204" pitchFamily="34" charset="0"/>
                  </a:rPr>
                  <a:t>To calculate </a:t>
                </a:r>
                <a14:m>
                  <m:oMath xmlns:m="http://schemas.openxmlformats.org/officeDocument/2006/math">
                    <m:r>
                      <a:rPr lang="en-US" altLang="zh-TW" sz="2400" i="1">
                        <a:latin typeface="Cambria Math" panose="02040503050406030204" pitchFamily="18" charset="0"/>
                      </a:rPr>
                      <m:t>𝑣</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,1)</m:t>
                    </m:r>
                  </m:oMath>
                </a14:m>
                <a:r>
                  <a:rPr lang="en-US" altLang="zh-TW" sz="2400" dirty="0">
                    <a:latin typeface="Arial" panose="020B0604020202020204" pitchFamily="34" charset="0"/>
                    <a:cs typeface="Arial" panose="020B0604020202020204" pitchFamily="34" charset="0"/>
                  </a:rPr>
                  <a:t>, for example, we find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1</m:t>
                        </m:r>
                      </m:sub>
                    </m:sSub>
                  </m:oMath>
                </a14:m>
                <a:r>
                  <a:rPr lang="en-US" altLang="zh-TW" sz="2400" dirty="0">
                    <a:latin typeface="Arial" panose="020B0604020202020204" pitchFamily="34" charset="0"/>
                    <a:cs typeface="Arial" panose="020B0604020202020204" pitchFamily="34" charset="0"/>
                  </a:rPr>
                  <a:t> in the column of 	present states and proceed horizontally over from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1</m:t>
                        </m:r>
                      </m:sub>
                    </m:sSub>
                  </m:oMath>
                </a14:m>
                <a:r>
                  <a:rPr lang="en-US" altLang="zh-TW" sz="2400" dirty="0">
                    <a:latin typeface="Arial" panose="020B0604020202020204" pitchFamily="34" charset="0"/>
                    <a:cs typeface="Arial" panose="020B0604020202020204" pitchFamily="34" charset="0"/>
                  </a:rPr>
                  <a:t> until we 	are below the entry 1 in the section of the table for </a:t>
                </a:r>
                <a14:m>
                  <m:oMath xmlns:m="http://schemas.openxmlformats.org/officeDocument/2006/math">
                    <m:r>
                      <a:rPr lang="en-US" altLang="zh-TW" sz="2400" i="1">
                        <a:latin typeface="Cambria Math" panose="02040503050406030204" pitchFamily="18" charset="0"/>
                      </a:rPr>
                      <m:t>𝑣</m:t>
                    </m:r>
                  </m:oMath>
                </a14:m>
                <a:r>
                  <a:rPr lang="en-US" altLang="zh-TW" sz="2400" dirty="0">
                    <a:latin typeface="Arial" panose="020B0604020202020204" pitchFamily="34" charset="0"/>
                    <a:cs typeface="Arial" panose="020B0604020202020204" pitchFamily="34" charset="0"/>
                  </a:rPr>
                  <a:t>. This 	entry gives </a:t>
                </a:r>
                <a14:m>
                  <m:oMath xmlns:m="http://schemas.openxmlformats.org/officeDocument/2006/math">
                    <m:r>
                      <a:rPr lang="en-US" altLang="zh-TW" sz="2400" i="1">
                        <a:latin typeface="Cambria Math" panose="02040503050406030204" pitchFamily="18" charset="0"/>
                      </a:rPr>
                      <m:t>𝑣</m:t>
                    </m:r>
                  </m:oMath>
                </a14:m>
                <a:r>
                  <a:rPr lang="en-US" altLang="zh-TW" sz="2400" dirty="0">
                    <a:latin typeface="Arial" panose="020B0604020202020204" pitchFamily="34" charset="0"/>
                    <a:cs typeface="Arial" panose="020B0604020202020204" pitchFamily="34"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1</m:t>
                        </m:r>
                      </m:sub>
                    </m:sSub>
                  </m:oMath>
                </a14:m>
                <a:r>
                  <a:rPr lang="en-US" altLang="zh-TW" sz="2400" dirty="0">
                    <a:latin typeface="Arial" panose="020B0604020202020204" pitchFamily="34" charset="0"/>
                    <a:cs typeface="Arial" panose="020B0604020202020204" pitchFamily="34" charset="0"/>
                  </a:rPr>
                  <a:t>, 1) =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1</m:t>
                        </m:r>
                      </m:sub>
                    </m:sSub>
                  </m:oMath>
                </a14:m>
                <a:r>
                  <a:rPr lang="en-US" altLang="zh-TW" sz="2400" dirty="0">
                    <a:latin typeface="Arial" panose="020B0604020202020204" pitchFamily="34" charset="0"/>
                    <a:cs typeface="Arial" panose="020B0604020202020204" pitchFamily="34" charset="0"/>
                  </a:rPr>
                  <a:t>. In the same way we find </a:t>
                </a:r>
                <a14:m>
                  <m:oMath xmlns:m="http://schemas.openxmlformats.org/officeDocument/2006/math">
                    <m:r>
                      <a:rPr lang="en-US" altLang="zh-TW" sz="2400" i="1">
                        <a:latin typeface="Cambria Math" panose="02040503050406030204" pitchFamily="18" charset="0"/>
                      </a:rPr>
                      <m:t>𝜔</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1</m:t>
                            </m:r>
                          </m:sub>
                        </m:sSub>
                        <m:r>
                          <m:rPr>
                            <m:nor/>
                          </m:rPr>
                          <a:rPr lang="en-US" altLang="zh-TW" sz="2400" dirty="0">
                            <a:latin typeface="Arial" panose="020B0604020202020204" pitchFamily="34" charset="0"/>
                            <a:cs typeface="Arial" panose="020B0604020202020204" pitchFamily="34" charset="0"/>
                          </a:rPr>
                          <m:t>, 1</m:t>
                        </m:r>
                      </m:e>
                    </m:d>
                    <m:r>
                      <a:rPr lang="en-US" altLang="zh-TW" sz="2400">
                        <a:latin typeface="Cambria Math" panose="02040503050406030204" pitchFamily="18" charset="0"/>
                      </a:rPr>
                      <m:t>=0</m:t>
                    </m:r>
                  </m:oMath>
                </a14:m>
                <a:r>
                  <a:rPr lang="en-US" altLang="zh-TW" sz="2400" dirty="0">
                    <a:latin typeface="Arial" panose="020B0604020202020204" pitchFamily="34" charset="0"/>
                    <a:cs typeface="Arial" panose="020B0604020202020204" pitchFamily="34" charset="0"/>
                  </a:rPr>
                  <a:t>. 	With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0</m:t>
                        </m:r>
                      </m:sub>
                    </m:sSub>
                  </m:oMath>
                </a14:m>
                <a:r>
                  <a:rPr lang="en-US" altLang="zh-TW" sz="2400" dirty="0">
                    <a:latin typeface="Arial" panose="020B0604020202020204" pitchFamily="34" charset="0"/>
                    <a:cs typeface="Arial" panose="020B0604020202020204" pitchFamily="34" charset="0"/>
                  </a:rPr>
                  <a:t> designated as the starting state, if the input provided 	to </a:t>
                </a:r>
                <a14:m>
                  <m:oMath xmlns:m="http://schemas.openxmlformats.org/officeDocument/2006/math">
                    <m:r>
                      <a:rPr lang="en-US" altLang="zh-TW" sz="2400" i="1">
                        <a:latin typeface="Cambria Math" panose="02040503050406030204" pitchFamily="18" charset="0"/>
                      </a:rPr>
                      <m:t>𝑀</m:t>
                    </m:r>
                  </m:oMath>
                </a14:m>
                <a:r>
                  <a:rPr lang="en-US" altLang="zh-TW" sz="2400" dirty="0">
                    <a:latin typeface="Arial" panose="020B0604020202020204" pitchFamily="34" charset="0"/>
                    <a:cs typeface="Arial" panose="020B0604020202020204" pitchFamily="34" charset="0"/>
                  </a:rPr>
                  <a:t> is the string 1010, then the output is 0010,</a:t>
                </a:r>
              </a:p>
              <a:p>
                <a:endParaRPr lang="en-US" altLang="zh-TW" sz="2400" dirty="0">
                  <a:latin typeface="Arial" panose="020B0604020202020204" pitchFamily="34" charset="0"/>
                  <a:cs typeface="Arial" panose="020B0604020202020204" pitchFamily="34" charset="0"/>
                </a:endParaRPr>
              </a:p>
              <a:p>
                <a:endParaRPr lang="en-US" altLang="zh-TW" sz="24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9CAB67A4-E2F7-4BC2-974B-CCCED97A3832}"/>
                  </a:ext>
                </a:extLst>
              </p:cNvPr>
              <p:cNvSpPr txBox="1">
                <a:spLocks noRot="1" noChangeAspect="1" noMove="1" noResize="1" noEditPoints="1" noAdjustHandles="1" noChangeArrowheads="1" noChangeShapeType="1" noTextEdit="1"/>
              </p:cNvSpPr>
              <p:nvPr/>
            </p:nvSpPr>
            <p:spPr>
              <a:xfrm>
                <a:off x="0" y="4196524"/>
                <a:ext cx="9091569" cy="3046988"/>
              </a:xfrm>
              <a:prstGeom prst="rect">
                <a:avLst/>
              </a:prstGeom>
              <a:blipFill>
                <a:blip r:embed="rId3"/>
                <a:stretch>
                  <a:fillRect t="-1800" r="-1610"/>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102B11A4-9E6A-49A3-94E5-342CDC830EAD}"/>
              </a:ext>
            </a:extLst>
          </p:cNvPr>
          <p:cNvSpPr txBox="1"/>
          <p:nvPr/>
        </p:nvSpPr>
        <p:spPr>
          <a:xfrm>
            <a:off x="332236" y="757893"/>
            <a:ext cx="847952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Encounter(17/27) </a:t>
            </a:r>
          </a:p>
        </p:txBody>
      </p:sp>
      <p:sp>
        <p:nvSpPr>
          <p:cNvPr id="2" name="投影片編號版面配置區 1">
            <a:extLst>
              <a:ext uri="{FF2B5EF4-FFF2-40B4-BE49-F238E27FC236}">
                <a16:creationId xmlns:a16="http://schemas.microsoft.com/office/drawing/2014/main" id="{7726E794-A592-4451-DD2F-B1C39398D5C9}"/>
              </a:ext>
            </a:extLst>
          </p:cNvPr>
          <p:cNvSpPr>
            <a:spLocks noGrp="1"/>
          </p:cNvSpPr>
          <p:nvPr>
            <p:ph type="sldNum" sz="quarter" idx="12"/>
          </p:nvPr>
        </p:nvSpPr>
        <p:spPr/>
        <p:txBody>
          <a:bodyPr/>
          <a:lstStyle/>
          <a:p>
            <a:fld id="{8969FEAA-3FF6-4B35-8226-FC4E717EF91A}" type="slidenum">
              <a:rPr lang="zh-TW" altLang="en-US" smtClean="0"/>
              <a:t>47</a:t>
            </a:fld>
            <a:endParaRPr lang="zh-TW" altLang="en-US" dirty="0"/>
          </a:p>
        </p:txBody>
      </p:sp>
    </p:spTree>
    <p:extLst>
      <p:ext uri="{BB962C8B-B14F-4D97-AF65-F5344CB8AC3E}">
        <p14:creationId xmlns:p14="http://schemas.microsoft.com/office/powerpoint/2010/main" val="399071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AFBF4665-5865-466F-9ED8-536EA5C7E802}"/>
              </a:ext>
            </a:extLst>
          </p:cNvPr>
          <p:cNvPicPr>
            <a:picLocks noChangeAspect="1"/>
          </p:cNvPicPr>
          <p:nvPr/>
        </p:nvPicPr>
        <p:blipFill>
          <a:blip r:embed="rId2"/>
          <a:stretch>
            <a:fillRect/>
          </a:stretch>
        </p:blipFill>
        <p:spPr>
          <a:xfrm>
            <a:off x="165429" y="4348483"/>
            <a:ext cx="8978571" cy="2078572"/>
          </a:xfrm>
          <a:prstGeom prst="rect">
            <a:avLst/>
          </a:prstGeo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62AF581F-7FBE-4009-B7DF-ADF420FF8B50}"/>
                  </a:ext>
                </a:extLst>
              </p:cNvPr>
              <p:cNvSpPr txBox="1"/>
              <p:nvPr/>
            </p:nvSpPr>
            <p:spPr>
              <a:xfrm>
                <a:off x="-69010" y="2101714"/>
                <a:ext cx="9143999" cy="2246769"/>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as demonstrated in Table 6.4. Here the machine is left 	in state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2</m:t>
                        </m:r>
                      </m:sub>
                    </m:sSub>
                  </m:oMath>
                </a14:m>
                <a:r>
                  <a:rPr lang="en-US" altLang="zh-TW" sz="2800" dirty="0">
                    <a:latin typeface="Arial" panose="020B0604020202020204" pitchFamily="34" charset="0"/>
                    <a:cs typeface="Arial" panose="020B0604020202020204" pitchFamily="34" charset="0"/>
                  </a:rPr>
                  <a:t>,so that if we had another input string, we 	would provide the first character of that string, here 0, 	at state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2</m:t>
                        </m:r>
                      </m:sub>
                    </m:sSub>
                  </m:oMath>
                </a14:m>
                <a:r>
                  <a:rPr lang="en-US" altLang="zh-TW" sz="2800" dirty="0">
                    <a:latin typeface="Arial" panose="020B0604020202020204" pitchFamily="34" charset="0"/>
                    <a:cs typeface="Arial" panose="020B0604020202020204" pitchFamily="34" charset="0"/>
                  </a:rPr>
                  <a:t> unless the machine is </a:t>
                </a:r>
                <a14:m>
                  <m:oMath xmlns:m="http://schemas.openxmlformats.org/officeDocument/2006/math">
                    <m:r>
                      <a:rPr lang="en-US" altLang="zh-TW" sz="2800">
                        <a:latin typeface="Cambria Math" panose="02040503050406030204" pitchFamily="18" charset="0"/>
                        <a:cs typeface="Arial" panose="020B0604020202020204" pitchFamily="34" charset="0"/>
                      </a:rPr>
                      <m:t>𝑟𝑒𝑠𝑒𝑡</m:t>
                    </m:r>
                  </m:oMath>
                </a14:m>
                <a:r>
                  <a:rPr lang="en-US" altLang="zh-TW" sz="2800" dirty="0">
                    <a:latin typeface="Arial" panose="020B0604020202020204" pitchFamily="34" charset="0"/>
                    <a:cs typeface="Arial" panose="020B0604020202020204" pitchFamily="34" charset="0"/>
                  </a:rPr>
                  <a:t> to start once 	again at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0</m:t>
                        </m:r>
                      </m:sub>
                    </m:sSub>
                  </m:oMath>
                </a14:m>
                <a:r>
                  <a:rPr lang="en-US" altLang="zh-TW" sz="2800" dirty="0">
                    <a:latin typeface="Arial" panose="020B0604020202020204" pitchFamily="34" charset="0"/>
                    <a:cs typeface="Arial" panose="020B0604020202020204" pitchFamily="34" charset="0"/>
                  </a:rPr>
                  <a:t>.</a:t>
                </a:r>
                <a:endParaRPr lang="zh-TW" altLang="en-US" sz="28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62AF581F-7FBE-4009-B7DF-ADF420FF8B50}"/>
                  </a:ext>
                </a:extLst>
              </p:cNvPr>
              <p:cNvSpPr txBox="1">
                <a:spLocks noRot="1" noChangeAspect="1" noMove="1" noResize="1" noEditPoints="1" noAdjustHandles="1" noChangeArrowheads="1" noChangeShapeType="1" noTextEdit="1"/>
              </p:cNvSpPr>
              <p:nvPr/>
            </p:nvSpPr>
            <p:spPr>
              <a:xfrm>
                <a:off x="-69010" y="2101714"/>
                <a:ext cx="9143999" cy="2246769"/>
              </a:xfrm>
              <a:prstGeom prst="rect">
                <a:avLst/>
              </a:prstGeom>
              <a:blipFill>
                <a:blip r:embed="rId3"/>
                <a:stretch>
                  <a:fillRect t="-2989" r="-1733" b="-6793"/>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D8BD9617-5E32-4825-A3CA-3C01D0E26EF4}"/>
              </a:ext>
            </a:extLst>
          </p:cNvPr>
          <p:cNvSpPr txBox="1"/>
          <p:nvPr/>
        </p:nvSpPr>
        <p:spPr>
          <a:xfrm>
            <a:off x="517704" y="636827"/>
            <a:ext cx="8108592"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Encounter(18/27) </a:t>
            </a:r>
          </a:p>
        </p:txBody>
      </p:sp>
      <p:sp>
        <p:nvSpPr>
          <p:cNvPr id="2" name="投影片編號版面配置區 1">
            <a:extLst>
              <a:ext uri="{FF2B5EF4-FFF2-40B4-BE49-F238E27FC236}">
                <a16:creationId xmlns:a16="http://schemas.microsoft.com/office/drawing/2014/main" id="{922FBD96-E7F2-4875-73B5-997B88793612}"/>
              </a:ext>
            </a:extLst>
          </p:cNvPr>
          <p:cNvSpPr>
            <a:spLocks noGrp="1"/>
          </p:cNvSpPr>
          <p:nvPr>
            <p:ph type="sldNum" sz="quarter" idx="12"/>
          </p:nvPr>
        </p:nvSpPr>
        <p:spPr/>
        <p:txBody>
          <a:bodyPr/>
          <a:lstStyle/>
          <a:p>
            <a:fld id="{8969FEAA-3FF6-4B35-8226-FC4E717EF91A}" type="slidenum">
              <a:rPr lang="zh-TW" altLang="en-US" smtClean="0"/>
              <a:t>48</a:t>
            </a:fld>
            <a:endParaRPr lang="zh-TW" altLang="en-US" dirty="0"/>
          </a:p>
        </p:txBody>
      </p:sp>
    </p:spTree>
    <p:extLst>
      <p:ext uri="{BB962C8B-B14F-4D97-AF65-F5344CB8AC3E}">
        <p14:creationId xmlns:p14="http://schemas.microsoft.com/office/powerpoint/2010/main" val="2047812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3672DBB5-1256-4C65-8C08-A1436530379A}"/>
                  </a:ext>
                </a:extLst>
              </p:cNvPr>
              <p:cNvSpPr txBox="1"/>
              <p:nvPr/>
            </p:nvSpPr>
            <p:spPr>
              <a:xfrm>
                <a:off x="0" y="2028964"/>
                <a:ext cx="9144000" cy="3845155"/>
              </a:xfrm>
              <a:prstGeom prst="rect">
                <a:avLst/>
              </a:prstGeom>
              <a:noFill/>
            </p:spPr>
            <p:txBody>
              <a:bodyPr wrap="square">
                <a:spAutoFit/>
              </a:bodyPr>
              <a:lstStyle/>
              <a:p>
                <a:pPr marL="324000" indent="-214313">
                  <a:buFont typeface="Arial" panose="020B0604020202020204" pitchFamily="34" charset="0"/>
                  <a:buChar char="•"/>
                </a:pPr>
                <a:r>
                  <a:rPr lang="en-US" altLang="zh-TW" sz="2400" dirty="0">
                    <a:latin typeface="Arial" panose="020B0604020202020204" pitchFamily="34" charset="0"/>
                    <a:cs typeface="Arial" panose="020B0604020202020204" pitchFamily="34" charset="0"/>
                  </a:rPr>
                  <a:t>Since we are primarily interested in the output, not in the sequence of transition states, the same machine can be represented by means of a </a:t>
                </a:r>
                <a14:m>
                  <m:oMath xmlns:m="http://schemas.openxmlformats.org/officeDocument/2006/math">
                    <m:r>
                      <a:rPr lang="en-US" altLang="zh-TW" sz="2400" i="1" dirty="0">
                        <a:latin typeface="Cambria Math" panose="02040503050406030204" pitchFamily="18" charset="0"/>
                      </a:rPr>
                      <m:t>𝑠𝑡𝑎𝑡𝑒</m:t>
                    </m:r>
                    <m:r>
                      <a:rPr lang="en-US" altLang="zh-TW" sz="2400" i="1" dirty="0">
                        <a:latin typeface="Cambria Math" panose="02040503050406030204" pitchFamily="18" charset="0"/>
                      </a:rPr>
                      <m:t> </m:t>
                    </m:r>
                    <m:r>
                      <a:rPr lang="en-US" altLang="zh-TW" sz="2400" i="1" dirty="0">
                        <a:latin typeface="Cambria Math" panose="02040503050406030204" pitchFamily="18" charset="0"/>
                      </a:rPr>
                      <m:t>𝑑𝑖𝑎𝑔𝑟𝑎𝑚</m:t>
                    </m:r>
                  </m:oMath>
                </a14:m>
                <a:r>
                  <a:rPr lang="en-US" altLang="zh-TW" sz="2400" dirty="0">
                    <a:latin typeface="Arial" panose="020B0604020202020204" pitchFamily="34" charset="0"/>
                    <a:cs typeface="Arial" panose="020B0604020202020204" pitchFamily="34" charset="0"/>
                  </a:rPr>
                  <a:t>. Here we can obtain the output string without actually listing the transition states. In such a diagram each internal state </a:t>
                </a:r>
                <a14:m>
                  <m:oMath xmlns:m="http://schemas.openxmlformats.org/officeDocument/2006/math">
                    <m:r>
                      <a:rPr lang="en-US" altLang="zh-TW" sz="2400" i="1" dirty="0">
                        <a:latin typeface="Cambria Math" panose="02040503050406030204" pitchFamily="18" charset="0"/>
                      </a:rPr>
                      <m:t>𝑠</m:t>
                    </m:r>
                  </m:oMath>
                </a14:m>
                <a:r>
                  <a:rPr lang="en-US" altLang="zh-TW" sz="2400" dirty="0">
                    <a:latin typeface="Arial" panose="020B0604020202020204" pitchFamily="34" charset="0"/>
                    <a:cs typeface="Arial" panose="020B0604020202020204" pitchFamily="34" charset="0"/>
                  </a:rPr>
                  <a:t> is represented by a circle with </a:t>
                </a:r>
                <a14:m>
                  <m:oMath xmlns:m="http://schemas.openxmlformats.org/officeDocument/2006/math">
                    <m:r>
                      <a:rPr lang="en-US" altLang="zh-TW" sz="2400" i="1" dirty="0">
                        <a:latin typeface="Cambria Math" panose="02040503050406030204" pitchFamily="18" charset="0"/>
                      </a:rPr>
                      <m:t>𝑠</m:t>
                    </m:r>
                  </m:oMath>
                </a14:m>
                <a:r>
                  <a:rPr lang="en-US" altLang="zh-TW" sz="2400" dirty="0">
                    <a:latin typeface="Arial" panose="020B0604020202020204" pitchFamily="34" charset="0"/>
                    <a:cs typeface="Arial" panose="020B0604020202020204" pitchFamily="34" charset="0"/>
                  </a:rPr>
                  <a:t> inside of it. For states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𝑖</m:t>
                        </m:r>
                      </m:sub>
                    </m:sSub>
                  </m:oMath>
                </a14:m>
                <a:r>
                  <a:rPr lang="en-US" altLang="zh-TW" sz="2400" dirty="0">
                    <a:latin typeface="Arial" panose="020B0604020202020204" pitchFamily="34" charset="0"/>
                    <a:cs typeface="Arial" panose="020B0604020202020204" pitchFamily="34" charset="0"/>
                  </a:rPr>
                  <a:t> and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𝑗</m:t>
                        </m:r>
                      </m:sub>
                    </m:sSub>
                  </m:oMath>
                </a14:m>
                <a:r>
                  <a:rPr lang="en-US" altLang="zh-TW" sz="2400" dirty="0">
                    <a:latin typeface="Arial" panose="020B0604020202020204" pitchFamily="34" charset="0"/>
                    <a:cs typeface="Arial" panose="020B0604020202020204" pitchFamily="34" charset="0"/>
                  </a:rPr>
                  <a:t> , if </a:t>
                </a:r>
                <a14:m>
                  <m:oMath xmlns:m="http://schemas.openxmlformats.org/officeDocument/2006/math">
                    <m:r>
                      <a:rPr lang="en-US" altLang="zh-TW" sz="2400" i="1" dirty="0">
                        <a:latin typeface="Cambria Math" panose="02040503050406030204" pitchFamily="18" charset="0"/>
                      </a:rPr>
                      <m:t>𝑣</m:t>
                    </m:r>
                    <m:r>
                      <a:rPr lang="en-US" altLang="zh-TW" sz="2400" i="1" dirty="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𝑖</m:t>
                        </m:r>
                      </m:sub>
                    </m:sSub>
                    <m:r>
                      <a:rPr lang="en-US" altLang="zh-TW" sz="2400" i="1" dirty="0">
                        <a:latin typeface="Cambria Math" panose="02040503050406030204" pitchFamily="18" charset="0"/>
                      </a:rPr>
                      <m:t>, </m:t>
                    </m:r>
                    <m:r>
                      <a:rPr lang="en-US" altLang="zh-TW" sz="2400" i="1" dirty="0">
                        <a:latin typeface="Cambria Math" panose="02040503050406030204" pitchFamily="18" charset="0"/>
                      </a:rPr>
                      <m:t>𝑥</m:t>
                    </m:r>
                    <m:r>
                      <a:rPr lang="en-US" altLang="zh-TW" sz="2400" i="1" dirty="0">
                        <a:latin typeface="Cambria Math" panose="02040503050406030204" pitchFamily="18" charset="0"/>
                      </a:rPr>
                      <m:t>) = </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𝑗</m:t>
                        </m:r>
                      </m:sub>
                    </m:sSub>
                  </m:oMath>
                </a14:m>
                <a:r>
                  <a:rPr lang="en-US" altLang="zh-TW" sz="2400" dirty="0">
                    <a:latin typeface="Arial" panose="020B0604020202020204" pitchFamily="34" charset="0"/>
                    <a:cs typeface="Arial" panose="020B0604020202020204" pitchFamily="34" charset="0"/>
                  </a:rPr>
                  <a:t> for </a:t>
                </a:r>
                <a14:m>
                  <m:oMath xmlns:m="http://schemas.openxmlformats.org/officeDocument/2006/math">
                    <m:r>
                      <a:rPr lang="en-US" altLang="zh-TW" sz="2400" i="1">
                        <a:latin typeface="Cambria Math" panose="02040503050406030204" pitchFamily="18" charset="0"/>
                      </a:rPr>
                      <m:t>𝑥</m:t>
                    </m:r>
                    <m: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𝜑</m:t>
                    </m:r>
                  </m:oMath>
                </a14:m>
                <a:r>
                  <a:rPr lang="en-US" altLang="zh-TW" sz="2400" dirty="0">
                    <a:latin typeface="Arial" panose="020B0604020202020204" pitchFamily="34" charset="0"/>
                    <a:cs typeface="Arial" panose="020B0604020202020204" pitchFamily="34" charset="0"/>
                  </a:rPr>
                  <a:t>, and </a:t>
                </a:r>
                <a14:m>
                  <m:oMath xmlns:m="http://schemas.openxmlformats.org/officeDocument/2006/math">
                    <m:r>
                      <a:rPr lang="en-US" altLang="zh-TW" sz="2400" i="1">
                        <a:latin typeface="Cambria Math" panose="02040503050406030204" pitchFamily="18" charset="0"/>
                      </a:rPr>
                      <m:t>𝜔</m:t>
                    </m:r>
                  </m:oMath>
                </a14:m>
                <a:r>
                  <a:rPr lang="en-US" altLang="zh-TW" sz="2400" dirty="0">
                    <a:latin typeface="Arial" panose="020B0604020202020204" pitchFamily="34" charset="0"/>
                    <a:cs typeface="Arial" panose="020B0604020202020204" pitchFamily="34"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𝑖</m:t>
                        </m:r>
                      </m:sub>
                    </m:sSub>
                  </m:oMath>
                </a14:m>
                <a:r>
                  <a:rPr lang="en-US" altLang="zh-TW" sz="2400" dirty="0">
                    <a:latin typeface="Arial" panose="020B0604020202020204" pitchFamily="34" charset="0"/>
                    <a:cs typeface="Arial" panose="020B0604020202020204" pitchFamily="34" charset="0"/>
                  </a:rPr>
                  <a:t> , </a:t>
                </a:r>
                <a14:m>
                  <m:oMath xmlns:m="http://schemas.openxmlformats.org/officeDocument/2006/math">
                    <m:r>
                      <a:rPr lang="en-US" altLang="zh-TW" sz="2400" i="1" dirty="0">
                        <a:latin typeface="Cambria Math" panose="02040503050406030204" pitchFamily="18" charset="0"/>
                      </a:rPr>
                      <m:t>𝑥</m:t>
                    </m:r>
                    <m:r>
                      <a:rPr lang="en-US" altLang="zh-TW" sz="2400" i="1" dirty="0">
                        <a:latin typeface="Cambria Math" panose="02040503050406030204" pitchFamily="18" charset="0"/>
                      </a:rPr>
                      <m:t>) = </m:t>
                    </m:r>
                    <m:r>
                      <a:rPr lang="en-US" altLang="zh-TW" sz="2400" i="1" dirty="0">
                        <a:latin typeface="Cambria Math" panose="02040503050406030204" pitchFamily="18" charset="0"/>
                      </a:rPr>
                      <m:t>𝑦</m:t>
                    </m:r>
                    <m:r>
                      <a:rPr lang="en-US" altLang="zh-TW" sz="2400" i="1" dirty="0">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for </a:t>
                </a:r>
                <a14:m>
                  <m:oMath xmlns:m="http://schemas.openxmlformats.org/officeDocument/2006/math">
                    <m:r>
                      <a:rPr lang="en-US" altLang="zh-TW" sz="2400" i="1">
                        <a:latin typeface="Cambria Math" panose="02040503050406030204" pitchFamily="18" charset="0"/>
                      </a:rPr>
                      <m:t>𝑦</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𝜎</m:t>
                    </m:r>
                  </m:oMath>
                </a14:m>
                <a:r>
                  <a:rPr lang="en-US" altLang="zh-TW" sz="2400" dirty="0">
                    <a:latin typeface="Arial" panose="020B0604020202020204" pitchFamily="34" charset="0"/>
                    <a:cs typeface="Arial" panose="020B0604020202020204" pitchFamily="34" charset="0"/>
                  </a:rPr>
                  <a:t>, we represent this in the state diagram by drawing a </a:t>
                </a:r>
                <a14:m>
                  <m:oMath xmlns:m="http://schemas.openxmlformats.org/officeDocument/2006/math">
                    <m:r>
                      <a:rPr lang="en-US" altLang="zh-TW" sz="2400" i="1" dirty="0">
                        <a:latin typeface="Cambria Math" panose="02040503050406030204" pitchFamily="18" charset="0"/>
                      </a:rPr>
                      <m:t>𝑑𝑖𝑟𝑒𝑐𝑡𝑒𝑑</m:t>
                    </m:r>
                    <m:r>
                      <a:rPr lang="en-US" altLang="zh-TW" sz="2400" i="1" dirty="0">
                        <a:latin typeface="Cambria Math" panose="02040503050406030204" pitchFamily="18" charset="0"/>
                      </a:rPr>
                      <m:t> </m:t>
                    </m:r>
                    <m:r>
                      <a:rPr lang="en-US" altLang="zh-TW" sz="2400" i="1" dirty="0">
                        <a:latin typeface="Cambria Math" panose="02040503050406030204" pitchFamily="18" charset="0"/>
                      </a:rPr>
                      <m:t>𝑒𝑑𝑔𝑒</m:t>
                    </m:r>
                    <m:r>
                      <a:rPr lang="en-US" altLang="zh-TW" sz="2400" i="1" dirty="0">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(or </a:t>
                </a:r>
                <a14:m>
                  <m:oMath xmlns:m="http://schemas.openxmlformats.org/officeDocument/2006/math">
                    <m:r>
                      <a:rPr lang="en-US" altLang="zh-TW" sz="2400" i="1" dirty="0">
                        <a:latin typeface="Cambria Math" panose="02040503050406030204" pitchFamily="18" charset="0"/>
                      </a:rPr>
                      <m:t>𝑎𝑟𝑐</m:t>
                    </m:r>
                    <m:r>
                      <a:rPr lang="en-US" altLang="zh-TW" sz="2400" i="1" dirty="0">
                        <a:latin typeface="Cambria Math" panose="02040503050406030204" pitchFamily="18" charset="0"/>
                      </a:rPr>
                      <m:t>)</m:t>
                    </m:r>
                  </m:oMath>
                </a14:m>
                <a:r>
                  <a:rPr lang="en-US" altLang="zh-TW" sz="2400" dirty="0">
                    <a:latin typeface="Arial" panose="020B0604020202020204" pitchFamily="34" charset="0"/>
                    <a:cs typeface="Arial" panose="020B0604020202020204" pitchFamily="34" charset="0"/>
                  </a:rPr>
                  <a:t> from the circle for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𝑖</m:t>
                        </m:r>
                      </m:sub>
                    </m:sSub>
                  </m:oMath>
                </a14:m>
                <a:r>
                  <a:rPr lang="en-US" altLang="zh-TW" sz="2400" dirty="0">
                    <a:latin typeface="Arial" panose="020B0604020202020204" pitchFamily="34" charset="0"/>
                    <a:cs typeface="Arial" panose="020B0604020202020204" pitchFamily="34" charset="0"/>
                  </a:rPr>
                  <a:t>, to the circle for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𝑠</m:t>
                        </m:r>
                      </m:e>
                      <m:sub>
                        <m:r>
                          <a:rPr lang="en-US" altLang="zh-TW" sz="2400" i="1">
                            <a:latin typeface="Cambria Math" panose="02040503050406030204" pitchFamily="18" charset="0"/>
                          </a:rPr>
                          <m:t>𝑗</m:t>
                        </m:r>
                      </m:sub>
                    </m:sSub>
                  </m:oMath>
                </a14:m>
                <a:r>
                  <a:rPr lang="en-US" altLang="zh-TW" sz="2400" dirty="0">
                    <a:latin typeface="Arial" panose="020B0604020202020204" pitchFamily="34" charset="0"/>
                    <a:cs typeface="Arial" panose="020B0604020202020204" pitchFamily="34" charset="0"/>
                  </a:rPr>
                  <a:t>; and labeling the arc with the input </a:t>
                </a:r>
                <a14:m>
                  <m:oMath xmlns:m="http://schemas.openxmlformats.org/officeDocument/2006/math">
                    <m:r>
                      <a:rPr lang="en-US" altLang="zh-TW" sz="2400" i="1" dirty="0">
                        <a:latin typeface="Cambria Math" panose="02040503050406030204" pitchFamily="18" charset="0"/>
                      </a:rPr>
                      <m:t>𝑥</m:t>
                    </m:r>
                  </m:oMath>
                </a14:m>
                <a:r>
                  <a:rPr lang="en-US" altLang="zh-TW" sz="2400" dirty="0">
                    <a:latin typeface="Arial" panose="020B0604020202020204" pitchFamily="34" charset="0"/>
                    <a:cs typeface="Arial" panose="020B0604020202020204" pitchFamily="34" charset="0"/>
                  </a:rPr>
                  <a:t> and output </a:t>
                </a:r>
                <a14:m>
                  <m:oMath xmlns:m="http://schemas.openxmlformats.org/officeDocument/2006/math">
                    <m:r>
                      <a:rPr lang="en-US" altLang="zh-TW" sz="2400" i="1" dirty="0">
                        <a:latin typeface="Cambria Math" panose="02040503050406030204" pitchFamily="18" charset="0"/>
                      </a:rPr>
                      <m:t>𝑦</m:t>
                    </m:r>
                  </m:oMath>
                </a14:m>
                <a:r>
                  <a:rPr lang="en-US" altLang="zh-TW" sz="2400" dirty="0">
                    <a:latin typeface="Arial" panose="020B0604020202020204" pitchFamily="34" charset="0"/>
                    <a:cs typeface="Arial" panose="020B0604020202020204" pitchFamily="34" charset="0"/>
                  </a:rPr>
                  <a:t> as shown in Fig. 6.1.</a:t>
                </a:r>
              </a:p>
            </p:txBody>
          </p:sp>
        </mc:Choice>
        <mc:Fallback xmlns="">
          <p:sp>
            <p:nvSpPr>
              <p:cNvPr id="5" name="文字方塊 4">
                <a:extLst>
                  <a:ext uri="{FF2B5EF4-FFF2-40B4-BE49-F238E27FC236}">
                    <a16:creationId xmlns:a16="http://schemas.microsoft.com/office/drawing/2014/main" id="{3672DBB5-1256-4C65-8C08-A1436530379A}"/>
                  </a:ext>
                </a:extLst>
              </p:cNvPr>
              <p:cNvSpPr txBox="1">
                <a:spLocks noRot="1" noChangeAspect="1" noMove="1" noResize="1" noEditPoints="1" noAdjustHandles="1" noChangeArrowheads="1" noChangeShapeType="1" noTextEdit="1"/>
              </p:cNvSpPr>
              <p:nvPr/>
            </p:nvSpPr>
            <p:spPr>
              <a:xfrm>
                <a:off x="0" y="2028964"/>
                <a:ext cx="9144000" cy="3845155"/>
              </a:xfrm>
              <a:prstGeom prst="rect">
                <a:avLst/>
              </a:prstGeom>
              <a:blipFill>
                <a:blip r:embed="rId2"/>
                <a:stretch>
                  <a:fillRect t="-1109" r="-667" b="-2694"/>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FB1AC49A-2039-4E6C-93B1-8470290FCA5A}"/>
              </a:ext>
            </a:extLst>
          </p:cNvPr>
          <p:cNvSpPr txBox="1"/>
          <p:nvPr/>
        </p:nvSpPr>
        <p:spPr>
          <a:xfrm>
            <a:off x="371055" y="602616"/>
            <a:ext cx="8401890"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Encounter(19/27) </a:t>
            </a:r>
          </a:p>
        </p:txBody>
      </p:sp>
      <p:sp>
        <p:nvSpPr>
          <p:cNvPr id="2" name="投影片編號版面配置區 1">
            <a:extLst>
              <a:ext uri="{FF2B5EF4-FFF2-40B4-BE49-F238E27FC236}">
                <a16:creationId xmlns:a16="http://schemas.microsoft.com/office/drawing/2014/main" id="{D0CF7F4B-36BF-405E-750B-38B4BF21F34B}"/>
              </a:ext>
            </a:extLst>
          </p:cNvPr>
          <p:cNvSpPr>
            <a:spLocks noGrp="1"/>
          </p:cNvSpPr>
          <p:nvPr>
            <p:ph type="sldNum" sz="quarter" idx="12"/>
          </p:nvPr>
        </p:nvSpPr>
        <p:spPr/>
        <p:txBody>
          <a:bodyPr/>
          <a:lstStyle/>
          <a:p>
            <a:fld id="{8969FEAA-3FF6-4B35-8226-FC4E717EF91A}" type="slidenum">
              <a:rPr lang="zh-TW" altLang="en-US" smtClean="0"/>
              <a:t>49</a:t>
            </a:fld>
            <a:endParaRPr lang="zh-TW" altLang="en-US" dirty="0"/>
          </a:p>
        </p:txBody>
      </p:sp>
    </p:spTree>
    <p:extLst>
      <p:ext uri="{BB962C8B-B14F-4D97-AF65-F5344CB8AC3E}">
        <p14:creationId xmlns:p14="http://schemas.microsoft.com/office/powerpoint/2010/main" val="67651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2D3BBE11-C248-44BA-8DB2-50B6958F3241}"/>
                  </a:ext>
                </a:extLst>
              </p:cNvPr>
              <p:cNvSpPr txBox="1"/>
              <p:nvPr/>
            </p:nvSpPr>
            <p:spPr>
              <a:xfrm>
                <a:off x="0" y="1742035"/>
                <a:ext cx="8748422" cy="3978974"/>
              </a:xfrm>
              <a:prstGeom prst="rect">
                <a:avLst/>
              </a:prstGeom>
              <a:noFill/>
            </p:spPr>
            <p:txBody>
              <a:bodyPr wrap="square">
                <a:spAutoFit/>
              </a:bodyPr>
              <a:lstStyle/>
              <a:p>
                <a:pPr marL="342900" indent="-216000">
                  <a:buFont typeface="Arial" panose="020B0604020202020204" pitchFamily="34" charset="0"/>
                  <a:buChar char="•"/>
                </a:pPr>
                <a:r>
                  <a:rPr lang="en-US" altLang="zh-TW" sz="2300" b="1" dirty="0">
                    <a:latin typeface="Arial" panose="020B0604020202020204" pitchFamily="34" charset="0"/>
                    <a:cs typeface="Arial" panose="020B0604020202020204" pitchFamily="34" charset="0"/>
                  </a:rPr>
                  <a:t>Example 6.1:</a:t>
                </a:r>
              </a:p>
              <a:p>
                <a:r>
                  <a:rPr lang="en-US" altLang="zh-TW" sz="2300" b="1" dirty="0">
                    <a:latin typeface="Arial" panose="020B0604020202020204" pitchFamily="34" charset="0"/>
                    <a:cs typeface="Arial" panose="020B0604020202020204" pitchFamily="34" charset="0"/>
                  </a:rPr>
                  <a:t>     </a:t>
                </a:r>
                <a:r>
                  <a:rPr lang="en-US" altLang="zh-TW" sz="2300" dirty="0">
                    <a:latin typeface="Arial" panose="020B0604020202020204" pitchFamily="34" charset="0"/>
                    <a:cs typeface="Arial" panose="020B0604020202020204" pitchFamily="34" charset="0"/>
                  </a:rPr>
                  <a:t>Let </a:t>
                </a:r>
                <a14:m>
                  <m:oMath xmlns:m="http://schemas.openxmlformats.org/officeDocument/2006/math">
                    <m:r>
                      <a:rPr lang="en-US" altLang="zh-TW" sz="2300" i="1">
                        <a:latin typeface="Cambria Math" panose="02040503050406030204" pitchFamily="18" charset="0"/>
                      </a:rPr>
                      <m:t>𝛴</m:t>
                    </m:r>
                  </m:oMath>
                </a14:m>
                <a:r>
                  <a:rPr lang="en-US" altLang="zh-TW" sz="2300" dirty="0">
                    <a:latin typeface="Arial" panose="020B0604020202020204" pitchFamily="34" charset="0"/>
                    <a:cs typeface="Arial" panose="020B0604020202020204" pitchFamily="34" charset="0"/>
                  </a:rPr>
                  <a:t> be an alphabet.</a:t>
                </a:r>
              </a:p>
              <a:p>
                <a:r>
                  <a:rPr lang="en-US" altLang="zh-TW" sz="2300" dirty="0">
                    <a:latin typeface="Arial" panose="020B0604020202020204" pitchFamily="34" charset="0"/>
                    <a:cs typeface="Arial" panose="020B0604020202020204" pitchFamily="34" charset="0"/>
                  </a:rPr>
                  <a:t>          If </a:t>
                </a:r>
                <a14:m>
                  <m:oMath xmlns:m="http://schemas.openxmlformats.org/officeDocument/2006/math">
                    <m:r>
                      <a:rPr lang="en-US" altLang="zh-TW" sz="2300" i="1">
                        <a:latin typeface="Cambria Math" panose="02040503050406030204" pitchFamily="18" charset="0"/>
                      </a:rPr>
                      <m:t>𝑛</m:t>
                    </m:r>
                    <m:r>
                      <a:rPr lang="en-US" altLang="zh-TW" sz="2300" i="1">
                        <a:latin typeface="Cambria Math" panose="02040503050406030204" pitchFamily="18" charset="0"/>
                      </a:rPr>
                      <m:t>=2</m:t>
                    </m:r>
                  </m:oMath>
                </a14:m>
                <a:r>
                  <a:rPr lang="en-US" altLang="zh-TW" sz="2300" dirty="0">
                    <a:latin typeface="Arial" panose="020B0604020202020204" pitchFamily="34" charset="0"/>
                    <a:cs typeface="Arial" panose="020B0604020202020204" pitchFamily="34" charset="0"/>
                  </a:rPr>
                  <a:t>, then </a:t>
                </a:r>
                <a14:m>
                  <m:oMath xmlns:m="http://schemas.openxmlformats.org/officeDocument/2006/math">
                    <m:sSup>
                      <m:sSupPr>
                        <m:ctrlPr>
                          <a:rPr lang="en-US" altLang="zh-TW" sz="2300" i="1">
                            <a:latin typeface="Cambria Math" panose="02040503050406030204" pitchFamily="18" charset="0"/>
                          </a:rPr>
                        </m:ctrlPr>
                      </m:sSupPr>
                      <m:e>
                        <m:r>
                          <a:rPr lang="en-US" altLang="zh-TW" sz="2300" i="1">
                            <a:latin typeface="Cambria Math" panose="02040503050406030204" pitchFamily="18" charset="0"/>
                          </a:rPr>
                          <m:t>𝛴</m:t>
                        </m:r>
                      </m:e>
                      <m:sup>
                        <m:r>
                          <a:rPr lang="en-US" altLang="zh-TW" sz="2300" i="1">
                            <a:latin typeface="Cambria Math" panose="02040503050406030204" pitchFamily="18" charset="0"/>
                          </a:rPr>
                          <m:t>2</m:t>
                        </m:r>
                      </m:sup>
                    </m:sSup>
                    <m:r>
                      <a:rPr lang="en-US" altLang="zh-TW" sz="2300" i="1">
                        <a:latin typeface="Cambria Math" panose="02040503050406030204" pitchFamily="18" charset="0"/>
                      </a:rPr>
                      <m:t>=</m:t>
                    </m:r>
                    <m:d>
                      <m:dPr>
                        <m:begChr m:val="{"/>
                        <m:endChr m:val="}"/>
                        <m:ctrlPr>
                          <a:rPr lang="en-US" altLang="zh-TW" sz="2300" i="1">
                            <a:latin typeface="Cambria Math" panose="02040503050406030204" pitchFamily="18" charset="0"/>
                          </a:rPr>
                        </m:ctrlPr>
                      </m:dPr>
                      <m:e>
                        <m:r>
                          <a:rPr lang="en-US" altLang="zh-TW" sz="2300" i="1">
                            <a:latin typeface="Cambria Math" panose="02040503050406030204" pitchFamily="18" charset="0"/>
                          </a:rPr>
                          <m:t>𝑥𝑦</m:t>
                        </m:r>
                        <m:r>
                          <a:rPr lang="en-US" altLang="zh-TW" sz="2300" i="1">
                            <a:latin typeface="Cambria Math" panose="02040503050406030204" pitchFamily="18" charset="0"/>
                          </a:rPr>
                          <m:t>|</m:t>
                        </m:r>
                        <m:r>
                          <a:rPr lang="en-US" altLang="zh-TW" sz="2300" i="1">
                            <a:latin typeface="Cambria Math" panose="02040503050406030204" pitchFamily="18" charset="0"/>
                          </a:rPr>
                          <m:t>𝑥</m:t>
                        </m:r>
                        <m:r>
                          <a:rPr lang="en-US" altLang="zh-TW" sz="2300" i="1">
                            <a:latin typeface="Cambria Math" panose="02040503050406030204" pitchFamily="18" charset="0"/>
                          </a:rPr>
                          <m:t>, </m:t>
                        </m:r>
                        <m:r>
                          <a:rPr lang="en-US" altLang="zh-TW" sz="2300" i="1">
                            <a:latin typeface="Cambria Math" panose="02040503050406030204" pitchFamily="18" charset="0"/>
                          </a:rPr>
                          <m:t>𝑦</m:t>
                        </m:r>
                        <m:r>
                          <a:rPr lang="en-US" altLang="zh-TW" sz="2300" i="1">
                            <a:latin typeface="Cambria Math" panose="02040503050406030204" pitchFamily="18" charset="0"/>
                            <a:ea typeface="Cambria Math" panose="02040503050406030204" pitchFamily="18" charset="0"/>
                          </a:rPr>
                          <m:t>∈</m:t>
                        </m:r>
                        <m:r>
                          <a:rPr lang="en-US" altLang="zh-TW" sz="2300" i="1">
                            <a:latin typeface="Cambria Math" panose="02040503050406030204" pitchFamily="18" charset="0"/>
                          </a:rPr>
                          <m:t>𝛴</m:t>
                        </m:r>
                      </m:e>
                    </m:d>
                  </m:oMath>
                </a14:m>
                <a:r>
                  <a:rPr lang="en-US" altLang="zh-TW" sz="2300" dirty="0">
                    <a:latin typeface="Arial" panose="020B0604020202020204" pitchFamily="34" charset="0"/>
                    <a:cs typeface="Arial" panose="020B0604020202020204" pitchFamily="34" charset="0"/>
                  </a:rPr>
                  <a:t>. For instance, </a:t>
                </a:r>
              </a:p>
              <a:p>
                <a:r>
                  <a:rPr lang="en-US" altLang="zh-TW" sz="2300" dirty="0">
                    <a:latin typeface="Arial" panose="020B0604020202020204" pitchFamily="34" charset="0"/>
                    <a:cs typeface="Arial" panose="020B0604020202020204" pitchFamily="34" charset="0"/>
                  </a:rPr>
                  <a:t>	with </a:t>
                </a:r>
                <a14:m>
                  <m:oMath xmlns:m="http://schemas.openxmlformats.org/officeDocument/2006/math">
                    <m:r>
                      <a:rPr lang="en-US" altLang="zh-TW" sz="2300" i="1">
                        <a:latin typeface="Cambria Math" panose="02040503050406030204" pitchFamily="18" charset="0"/>
                      </a:rPr>
                      <m:t>𝛴</m:t>
                    </m:r>
                    <m:r>
                      <a:rPr lang="en-US" altLang="zh-TW" sz="2300" i="1">
                        <a:latin typeface="Cambria Math" panose="02040503050406030204" pitchFamily="18" charset="0"/>
                      </a:rPr>
                      <m:t>={0,1}</m:t>
                    </m:r>
                  </m:oMath>
                </a14:m>
                <a:r>
                  <a:rPr lang="en-US" altLang="zh-TW" sz="2300" dirty="0">
                    <a:latin typeface="Arial" panose="020B0604020202020204" pitchFamily="34" charset="0"/>
                    <a:cs typeface="Arial" panose="020B0604020202020204" pitchFamily="34" charset="0"/>
                  </a:rPr>
                  <a:t> we find</a:t>
                </a:r>
                <a14:m>
                  <m:oMath xmlns:m="http://schemas.openxmlformats.org/officeDocument/2006/math">
                    <m:sSup>
                      <m:sSupPr>
                        <m:ctrlPr>
                          <a:rPr lang="en-US" altLang="zh-TW" sz="2300" i="1">
                            <a:latin typeface="Cambria Math" panose="02040503050406030204" pitchFamily="18" charset="0"/>
                          </a:rPr>
                        </m:ctrlPr>
                      </m:sSupPr>
                      <m:e>
                        <m:r>
                          <a:rPr lang="en-US" altLang="zh-TW" sz="2300" i="1">
                            <a:latin typeface="Cambria Math" panose="02040503050406030204" pitchFamily="18" charset="0"/>
                          </a:rPr>
                          <m:t> </m:t>
                        </m:r>
                        <m:r>
                          <a:rPr lang="en-US" altLang="zh-TW" sz="2300" i="1">
                            <a:latin typeface="Cambria Math" panose="02040503050406030204" pitchFamily="18" charset="0"/>
                          </a:rPr>
                          <m:t>𝛴</m:t>
                        </m:r>
                      </m:e>
                      <m:sup>
                        <m:r>
                          <a:rPr lang="en-US" altLang="zh-TW" sz="2300" i="1">
                            <a:latin typeface="Cambria Math" panose="02040503050406030204" pitchFamily="18" charset="0"/>
                          </a:rPr>
                          <m:t>2</m:t>
                        </m:r>
                      </m:sup>
                    </m:sSup>
                    <m:r>
                      <a:rPr lang="en-US" altLang="zh-TW" sz="2300" i="1">
                        <a:latin typeface="Cambria Math" panose="02040503050406030204" pitchFamily="18" charset="0"/>
                      </a:rPr>
                      <m:t>=</m:t>
                    </m:r>
                    <m:d>
                      <m:dPr>
                        <m:begChr m:val="{"/>
                        <m:endChr m:val="}"/>
                        <m:ctrlPr>
                          <a:rPr lang="en-US" altLang="zh-TW" sz="2300" i="1">
                            <a:latin typeface="Cambria Math" panose="02040503050406030204" pitchFamily="18" charset="0"/>
                          </a:rPr>
                        </m:ctrlPr>
                      </m:dPr>
                      <m:e>
                        <m:r>
                          <a:rPr lang="en-US" altLang="zh-TW" sz="2300" i="1">
                            <a:latin typeface="Cambria Math" panose="02040503050406030204" pitchFamily="18" charset="0"/>
                          </a:rPr>
                          <m:t>00,01,10,11</m:t>
                        </m:r>
                      </m:e>
                    </m:d>
                    <m:r>
                      <a:rPr lang="en-US" altLang="zh-TW" sz="2300" i="1">
                        <a:latin typeface="Cambria Math" panose="02040503050406030204" pitchFamily="18" charset="0"/>
                      </a:rPr>
                      <m:t>.</m:t>
                    </m:r>
                  </m:oMath>
                </a14:m>
                <a:endParaRPr lang="en-US" altLang="zh-TW" sz="2300" dirty="0">
                  <a:latin typeface="Arial" panose="020B0604020202020204" pitchFamily="34" charset="0"/>
                  <a:cs typeface="Arial" panose="020B0604020202020204" pitchFamily="34" charset="0"/>
                </a:endParaRPr>
              </a:p>
              <a:p>
                <a:r>
                  <a:rPr lang="en-US" altLang="zh-TW" sz="2300" dirty="0">
                    <a:latin typeface="Arial" panose="020B0604020202020204" pitchFamily="34" charset="0"/>
                    <a:cs typeface="Arial" panose="020B0604020202020204" pitchFamily="34" charset="0"/>
                  </a:rPr>
                  <a:t>          When </a:t>
                </a:r>
                <a14:m>
                  <m:oMath xmlns:m="http://schemas.openxmlformats.org/officeDocument/2006/math">
                    <m:r>
                      <a:rPr lang="en-US" altLang="zh-TW" sz="2300" i="1">
                        <a:latin typeface="Cambria Math" panose="02040503050406030204" pitchFamily="18" charset="0"/>
                      </a:rPr>
                      <m:t>𝑛</m:t>
                    </m:r>
                    <m:r>
                      <a:rPr lang="en-US" altLang="zh-TW" sz="2300" i="1">
                        <a:latin typeface="Cambria Math" panose="02040503050406030204" pitchFamily="18" charset="0"/>
                      </a:rPr>
                      <m:t>=3</m:t>
                    </m:r>
                  </m:oMath>
                </a14:m>
                <a:r>
                  <a:rPr lang="en-US" altLang="zh-TW" sz="2300" dirty="0">
                    <a:latin typeface="Arial" panose="020B0604020202020204" pitchFamily="34" charset="0"/>
                    <a:cs typeface="Arial" panose="020B0604020202020204" pitchFamily="34" charset="0"/>
                  </a:rPr>
                  <a:t>, the elements of </a:t>
                </a:r>
                <a14:m>
                  <m:oMath xmlns:m="http://schemas.openxmlformats.org/officeDocument/2006/math">
                    <m:sSup>
                      <m:sSupPr>
                        <m:ctrlPr>
                          <a:rPr lang="en-US" altLang="zh-TW" sz="2300" b="1" i="1">
                            <a:solidFill>
                              <a:srgbClr val="FF0000"/>
                            </a:solidFill>
                            <a:latin typeface="Cambria Math" panose="02040503050406030204" pitchFamily="18" charset="0"/>
                          </a:rPr>
                        </m:ctrlPr>
                      </m:sSupPr>
                      <m:e>
                        <m:r>
                          <a:rPr lang="en-US" altLang="zh-TW" sz="2300" b="1" i="1">
                            <a:solidFill>
                              <a:srgbClr val="FF0000"/>
                            </a:solidFill>
                            <a:latin typeface="Cambria Math" panose="02040503050406030204" pitchFamily="18" charset="0"/>
                          </a:rPr>
                          <m:t>𝜮</m:t>
                        </m:r>
                      </m:e>
                      <m:sup>
                        <m:r>
                          <a:rPr lang="en-US" altLang="zh-TW" sz="2300" b="1" i="1">
                            <a:solidFill>
                              <a:srgbClr val="FF0000"/>
                            </a:solidFill>
                            <a:latin typeface="Cambria Math" panose="02040503050406030204" pitchFamily="18" charset="0"/>
                          </a:rPr>
                          <m:t>𝟑</m:t>
                        </m:r>
                      </m:sup>
                    </m:sSup>
                  </m:oMath>
                </a14:m>
                <a:r>
                  <a:rPr lang="en-US" altLang="zh-TW" sz="2300" b="1" dirty="0">
                    <a:solidFill>
                      <a:srgbClr val="FF0000"/>
                    </a:solidFill>
                    <a:latin typeface="Arial" panose="020B0604020202020204" pitchFamily="34" charset="0"/>
                    <a:cs typeface="Arial" panose="020B0604020202020204" pitchFamily="34" charset="0"/>
                  </a:rPr>
                  <a:t> have the form </a:t>
                </a:r>
                <a14:m>
                  <m:oMath xmlns:m="http://schemas.openxmlformats.org/officeDocument/2006/math">
                    <m:r>
                      <a:rPr lang="en-US" altLang="zh-TW" sz="2300" b="1" i="1">
                        <a:solidFill>
                          <a:srgbClr val="FF0000"/>
                        </a:solidFill>
                        <a:latin typeface="Cambria Math" panose="02040503050406030204" pitchFamily="18" charset="0"/>
                      </a:rPr>
                      <m:t>𝒖𝒗</m:t>
                    </m:r>
                  </m:oMath>
                </a14:m>
                <a:r>
                  <a:rPr lang="en-US" altLang="zh-TW" sz="2300" b="1" dirty="0">
                    <a:solidFill>
                      <a:srgbClr val="FF0000"/>
                    </a:solidFill>
                    <a:latin typeface="Arial" panose="020B0604020202020204" pitchFamily="34" charset="0"/>
                    <a:cs typeface="Arial" panose="020B0604020202020204" pitchFamily="34" charset="0"/>
                  </a:rPr>
                  <a:t>, where </a:t>
                </a:r>
              </a:p>
              <a:p>
                <a:r>
                  <a:rPr lang="zh-TW" altLang="en-US" sz="2300" b="1" dirty="0">
                    <a:solidFill>
                      <a:srgbClr val="FF0000"/>
                    </a:solidFill>
                    <a:latin typeface="Arial" panose="020B0604020202020204" pitchFamily="34" charset="0"/>
                    <a:cs typeface="Arial" panose="020B0604020202020204" pitchFamily="34" charset="0"/>
                  </a:rPr>
                  <a:t>  </a:t>
                </a:r>
                <a14:m>
                  <m:oMath xmlns:m="http://schemas.openxmlformats.org/officeDocument/2006/math">
                    <m:r>
                      <a:rPr lang="zh-TW" altLang="en-US" sz="2300" b="1" i="1" dirty="0">
                        <a:solidFill>
                          <a:srgbClr val="FF0000"/>
                        </a:solidFill>
                        <a:latin typeface="Cambria Math" panose="02040503050406030204" pitchFamily="18" charset="0"/>
                      </a:rPr>
                      <m:t> </m:t>
                    </m:r>
                    <m:r>
                      <a:rPr lang="zh-TW" altLang="en-US" sz="2300" b="1" i="1" dirty="0" smtClean="0">
                        <a:solidFill>
                          <a:srgbClr val="FF0000"/>
                        </a:solidFill>
                        <a:latin typeface="Cambria Math" panose="02040503050406030204" pitchFamily="18" charset="0"/>
                      </a:rPr>
                      <m:t> </m:t>
                    </m:r>
                    <m:r>
                      <a:rPr lang="zh-TW" altLang="en-US" sz="2300" b="1" i="1" dirty="0">
                        <a:solidFill>
                          <a:srgbClr val="FF0000"/>
                        </a:solidFill>
                        <a:latin typeface="Cambria Math" panose="02040503050406030204" pitchFamily="18" charset="0"/>
                      </a:rPr>
                      <m:t> </m:t>
                    </m:r>
                    <m:r>
                      <a:rPr lang="zh-TW" altLang="en-US" sz="2300" b="1" i="1" dirty="0" smtClean="0">
                        <a:solidFill>
                          <a:srgbClr val="FF0000"/>
                        </a:solidFill>
                        <a:latin typeface="Cambria Math" panose="02040503050406030204" pitchFamily="18" charset="0"/>
                      </a:rPr>
                      <m:t>  </m:t>
                    </m:r>
                    <m:r>
                      <a:rPr lang="en-US" altLang="zh-TW" sz="2300" b="1" i="1">
                        <a:solidFill>
                          <a:srgbClr val="FF0000"/>
                        </a:solidFill>
                        <a:latin typeface="Cambria Math" panose="02040503050406030204" pitchFamily="18" charset="0"/>
                      </a:rPr>
                      <m:t>𝒖</m:t>
                    </m:r>
                    <m:r>
                      <a:rPr lang="en-US" altLang="zh-TW" sz="2300" b="1" i="1">
                        <a:solidFill>
                          <a:srgbClr val="FF0000"/>
                        </a:solidFill>
                        <a:latin typeface="Cambria Math" panose="02040503050406030204" pitchFamily="18" charset="0"/>
                        <a:ea typeface="Cambria Math" panose="02040503050406030204" pitchFamily="18" charset="0"/>
                      </a:rPr>
                      <m:t>∈</m:t>
                    </m:r>
                    <m:r>
                      <a:rPr lang="en-US" altLang="zh-TW" sz="2300" b="1" i="1">
                        <a:solidFill>
                          <a:srgbClr val="FF0000"/>
                        </a:solidFill>
                        <a:latin typeface="Cambria Math" panose="02040503050406030204" pitchFamily="18" charset="0"/>
                      </a:rPr>
                      <m:t>𝜮</m:t>
                    </m:r>
                    <m:r>
                      <a:rPr lang="zh-TW" altLang="en-US" sz="2300" b="1" i="1">
                        <a:solidFill>
                          <a:srgbClr val="FF0000"/>
                        </a:solidFill>
                        <a:latin typeface="Cambria Math" panose="02040503050406030204" pitchFamily="18" charset="0"/>
                      </a:rPr>
                      <m:t> </m:t>
                    </m:r>
                  </m:oMath>
                </a14:m>
                <a:r>
                  <a:rPr lang="en-US" altLang="zh-TW" sz="2300" b="1" dirty="0">
                    <a:solidFill>
                      <a:srgbClr val="FF0000"/>
                    </a:solidFill>
                    <a:latin typeface="Arial" panose="020B0604020202020204" pitchFamily="34" charset="0"/>
                    <a:cs typeface="Arial" panose="020B0604020202020204" pitchFamily="34" charset="0"/>
                  </a:rPr>
                  <a:t>and </a:t>
                </a:r>
                <a14:m>
                  <m:oMath xmlns:m="http://schemas.openxmlformats.org/officeDocument/2006/math">
                    <m:r>
                      <a:rPr lang="en-US" altLang="zh-TW" sz="2300" b="1">
                        <a:solidFill>
                          <a:srgbClr val="FF0000"/>
                        </a:solidFill>
                        <a:latin typeface="Cambria Math" panose="02040503050406030204" pitchFamily="18" charset="0"/>
                        <a:ea typeface="Cambria Math" panose="02040503050406030204" pitchFamily="18" charset="0"/>
                      </a:rPr>
                      <m:t>𝐯</m:t>
                    </m:r>
                    <m:r>
                      <a:rPr lang="en-US" altLang="zh-TW" sz="2300" b="1" i="1">
                        <a:solidFill>
                          <a:srgbClr val="FF0000"/>
                        </a:solidFill>
                        <a:latin typeface="Cambria Math" panose="02040503050406030204" pitchFamily="18" charset="0"/>
                        <a:ea typeface="Cambria Math" panose="02040503050406030204" pitchFamily="18" charset="0"/>
                      </a:rPr>
                      <m:t>∈</m:t>
                    </m:r>
                    <m:sSup>
                      <m:sSupPr>
                        <m:ctrlPr>
                          <a:rPr lang="en-US" altLang="zh-TW" sz="2300" b="1" i="1">
                            <a:solidFill>
                              <a:srgbClr val="FF0000"/>
                            </a:solidFill>
                            <a:latin typeface="Cambria Math" panose="02040503050406030204" pitchFamily="18" charset="0"/>
                          </a:rPr>
                        </m:ctrlPr>
                      </m:sSupPr>
                      <m:e>
                        <m:r>
                          <a:rPr lang="en-US" altLang="zh-TW" sz="2300" b="1" i="1">
                            <a:solidFill>
                              <a:srgbClr val="FF0000"/>
                            </a:solidFill>
                            <a:latin typeface="Cambria Math" panose="02040503050406030204" pitchFamily="18" charset="0"/>
                          </a:rPr>
                          <m:t>𝜮</m:t>
                        </m:r>
                      </m:e>
                      <m:sup>
                        <m:r>
                          <a:rPr lang="en-US" altLang="zh-TW" sz="2300" b="1" i="1">
                            <a:solidFill>
                              <a:srgbClr val="FF0000"/>
                            </a:solidFill>
                            <a:latin typeface="Cambria Math" panose="02040503050406030204" pitchFamily="18" charset="0"/>
                          </a:rPr>
                          <m:t>𝟐</m:t>
                        </m:r>
                      </m:sup>
                    </m:sSup>
                  </m:oMath>
                </a14:m>
                <a:r>
                  <a:rPr lang="en-US" altLang="zh-TW" sz="2300" b="1" dirty="0">
                    <a:solidFill>
                      <a:srgbClr val="FF0000"/>
                    </a:solidFill>
                    <a:latin typeface="Arial" panose="020B0604020202020204" pitchFamily="34" charset="0"/>
                    <a:cs typeface="Arial" panose="020B0604020202020204" pitchFamily="34" charset="0"/>
                  </a:rPr>
                  <a:t> </a:t>
                </a:r>
                <a:r>
                  <a:rPr lang="en-US" altLang="zh-TW" sz="2300" dirty="0">
                    <a:latin typeface="Arial" panose="020B0604020202020204" pitchFamily="34" charset="0"/>
                    <a:cs typeface="Arial" panose="020B0604020202020204" pitchFamily="34" charset="0"/>
                  </a:rPr>
                  <a:t>But since we know the form of the elements </a:t>
                </a:r>
              </a:p>
              <a:p>
                <a:r>
                  <a:rPr lang="zh-TW" altLang="en-US" sz="2300" dirty="0">
                    <a:latin typeface="Arial" panose="020B0604020202020204" pitchFamily="34" charset="0"/>
                    <a:cs typeface="Arial" panose="020B0604020202020204" pitchFamily="34" charset="0"/>
                  </a:rPr>
                  <a:t> </a:t>
                </a:r>
                <a:r>
                  <a:rPr lang="en-US" altLang="zh-TW" sz="2300" dirty="0">
                    <a:latin typeface="Arial" panose="020B0604020202020204" pitchFamily="34" charset="0"/>
                    <a:cs typeface="Arial" panose="020B0604020202020204" pitchFamily="34" charset="0"/>
                  </a:rPr>
                  <a:t>	</a:t>
                </a:r>
                <a14:m>
                  <m:oMath xmlns:m="http://schemas.openxmlformats.org/officeDocument/2006/math">
                    <m:sSup>
                      <m:sSupPr>
                        <m:ctrlPr>
                          <a:rPr lang="en-US" altLang="zh-TW" sz="2300" i="1">
                            <a:latin typeface="Cambria Math" panose="02040503050406030204" pitchFamily="18" charset="0"/>
                          </a:rPr>
                        </m:ctrlPr>
                      </m:sSupPr>
                      <m:e>
                        <m:r>
                          <a:rPr lang="en-US" altLang="zh-TW" sz="2300" i="1">
                            <a:latin typeface="Cambria Math" panose="02040503050406030204" pitchFamily="18" charset="0"/>
                          </a:rPr>
                          <m:t>𝛴</m:t>
                        </m:r>
                      </m:e>
                      <m:sup>
                        <m:r>
                          <a:rPr lang="en-US" altLang="zh-TW" sz="2300" i="1">
                            <a:latin typeface="Cambria Math" panose="02040503050406030204" pitchFamily="18" charset="0"/>
                          </a:rPr>
                          <m:t>2</m:t>
                        </m:r>
                      </m:sup>
                    </m:sSup>
                  </m:oMath>
                </a14:m>
                <a:r>
                  <a:rPr lang="en-US" altLang="zh-TW" sz="2300" dirty="0">
                    <a:latin typeface="Arial" panose="020B0604020202020204" pitchFamily="34" charset="0"/>
                    <a:cs typeface="Arial" panose="020B0604020202020204" pitchFamily="34" charset="0"/>
                  </a:rPr>
                  <a:t>, we may</a:t>
                </a:r>
                <a:r>
                  <a:rPr lang="zh-TW" altLang="en-US" sz="2300" dirty="0">
                    <a:latin typeface="Arial" panose="020B0604020202020204" pitchFamily="34" charset="0"/>
                    <a:cs typeface="Arial" panose="020B0604020202020204" pitchFamily="34" charset="0"/>
                  </a:rPr>
                  <a:t> </a:t>
                </a:r>
                <a:r>
                  <a:rPr lang="en-US" altLang="zh-TW" sz="2300" dirty="0">
                    <a:latin typeface="Arial" panose="020B0604020202020204" pitchFamily="34" charset="0"/>
                    <a:cs typeface="Arial" panose="020B0604020202020204" pitchFamily="34" charset="0"/>
                  </a:rPr>
                  <a:t>also regard the strings in </a:t>
                </a:r>
                <a14:m>
                  <m:oMath xmlns:m="http://schemas.openxmlformats.org/officeDocument/2006/math">
                    <m:sSup>
                      <m:sSupPr>
                        <m:ctrlPr>
                          <a:rPr lang="en-US" altLang="zh-TW" sz="2300" i="1">
                            <a:latin typeface="Cambria Math" panose="02040503050406030204" pitchFamily="18" charset="0"/>
                          </a:rPr>
                        </m:ctrlPr>
                      </m:sSupPr>
                      <m:e>
                        <m:r>
                          <a:rPr lang="en-US" altLang="zh-TW" sz="2300" i="1">
                            <a:latin typeface="Cambria Math" panose="02040503050406030204" pitchFamily="18" charset="0"/>
                          </a:rPr>
                          <m:t>𝛴</m:t>
                        </m:r>
                      </m:e>
                      <m:sup>
                        <m:r>
                          <a:rPr lang="en-US" altLang="zh-TW" sz="2300" i="1">
                            <a:latin typeface="Cambria Math" panose="02040503050406030204" pitchFamily="18" charset="0"/>
                          </a:rPr>
                          <m:t>3</m:t>
                        </m:r>
                      </m:sup>
                    </m:sSup>
                  </m:oMath>
                </a14:m>
                <a:r>
                  <a:rPr lang="en-US" altLang="zh-TW" sz="2300" dirty="0">
                    <a:latin typeface="Arial" panose="020B0604020202020204" pitchFamily="34" charset="0"/>
                    <a:cs typeface="Arial" panose="020B0604020202020204" pitchFamily="34" charset="0"/>
                  </a:rPr>
                  <a:t> as sequences of the </a:t>
                </a:r>
              </a:p>
              <a:p>
                <a:r>
                  <a:rPr lang="en-US" altLang="zh-TW" sz="2300" dirty="0">
                    <a:latin typeface="Arial" panose="020B0604020202020204" pitchFamily="34" charset="0"/>
                    <a:cs typeface="Arial" panose="020B0604020202020204" pitchFamily="34" charset="0"/>
                  </a:rPr>
                  <a:t>	form </a:t>
                </a:r>
                <a14:m>
                  <m:oMath xmlns:m="http://schemas.openxmlformats.org/officeDocument/2006/math">
                    <m:r>
                      <a:rPr lang="en-US" altLang="zh-TW" sz="2300" i="1">
                        <a:latin typeface="Cambria Math" panose="02040503050406030204" pitchFamily="18" charset="0"/>
                      </a:rPr>
                      <m:t>𝑢𝑥𝑦</m:t>
                    </m:r>
                  </m:oMath>
                </a14:m>
                <a:r>
                  <a:rPr lang="en-US" altLang="zh-TW" sz="2300" dirty="0">
                    <a:latin typeface="Arial" panose="020B0604020202020204" pitchFamily="34" charset="0"/>
                    <a:cs typeface="Arial" panose="020B0604020202020204" pitchFamily="34" charset="0"/>
                  </a:rPr>
                  <a:t>, where </a:t>
                </a:r>
                <a14:m>
                  <m:oMath xmlns:m="http://schemas.openxmlformats.org/officeDocument/2006/math">
                    <m:r>
                      <a:rPr lang="en-US" altLang="zh-TW" sz="2300" i="1">
                        <a:latin typeface="Cambria Math" panose="02040503050406030204" pitchFamily="18" charset="0"/>
                      </a:rPr>
                      <m:t>𝑢</m:t>
                    </m:r>
                    <m:r>
                      <a:rPr lang="en-US" altLang="zh-TW" sz="2300" i="1">
                        <a:latin typeface="Cambria Math" panose="02040503050406030204" pitchFamily="18" charset="0"/>
                      </a:rPr>
                      <m:t>,</m:t>
                    </m:r>
                    <m:r>
                      <a:rPr lang="en-US" altLang="zh-TW" sz="2300" i="1">
                        <a:latin typeface="Cambria Math" panose="02040503050406030204" pitchFamily="18" charset="0"/>
                      </a:rPr>
                      <m:t>𝑥</m:t>
                    </m:r>
                    <m:r>
                      <a:rPr lang="en-US" altLang="zh-TW" sz="2300" i="1">
                        <a:latin typeface="Cambria Math" panose="02040503050406030204" pitchFamily="18" charset="0"/>
                      </a:rPr>
                      <m:t>,</m:t>
                    </m:r>
                    <m:r>
                      <a:rPr lang="en-US" altLang="zh-TW" sz="2300" i="1">
                        <a:latin typeface="Cambria Math" panose="02040503050406030204" pitchFamily="18" charset="0"/>
                      </a:rPr>
                      <m:t>𝑦</m:t>
                    </m:r>
                    <m:r>
                      <a:rPr lang="en-US" altLang="zh-TW" sz="2300" i="1">
                        <a:latin typeface="Cambria Math" panose="02040503050406030204" pitchFamily="18" charset="0"/>
                        <a:ea typeface="Cambria Math" panose="02040503050406030204" pitchFamily="18" charset="0"/>
                      </a:rPr>
                      <m:t>∈</m:t>
                    </m:r>
                    <m:r>
                      <a:rPr lang="en-US" altLang="zh-TW" sz="2300" i="1">
                        <a:latin typeface="Cambria Math" panose="02040503050406030204" pitchFamily="18" charset="0"/>
                      </a:rPr>
                      <m:t>𝛴</m:t>
                    </m:r>
                  </m:oMath>
                </a14:m>
                <a:r>
                  <a:rPr lang="en-US" altLang="zh-TW" sz="2300" dirty="0">
                    <a:latin typeface="Arial" panose="020B0604020202020204" pitchFamily="34" charset="0"/>
                    <a:cs typeface="Arial" panose="020B0604020202020204" pitchFamily="34" charset="0"/>
                  </a:rPr>
                  <a:t>. Suppose that</a:t>
                </a:r>
                <a:r>
                  <a:rPr lang="zh-TW" altLang="en-US" sz="2300" dirty="0">
                    <a:latin typeface="Arial" panose="020B0604020202020204" pitchFamily="34" charset="0"/>
                    <a:cs typeface="Arial" panose="020B0604020202020204" pitchFamily="34" charset="0"/>
                  </a:rPr>
                  <a:t> </a:t>
                </a:r>
                <a:endParaRPr lang="en-US" altLang="zh-TW" sz="2300" dirty="0">
                  <a:latin typeface="Arial" panose="020B0604020202020204" pitchFamily="34" charset="0"/>
                  <a:cs typeface="Arial" panose="020B0604020202020204" pitchFamily="34" charset="0"/>
                </a:endParaRPr>
              </a:p>
              <a:p>
                <a:r>
                  <a:rPr lang="en-US" altLang="zh-TW" sz="2300" b="1" dirty="0">
                    <a:solidFill>
                      <a:srgbClr val="FF0000"/>
                    </a:solidFill>
                    <a:latin typeface="Arial" panose="020B0604020202020204" pitchFamily="34" charset="0"/>
                    <a:cs typeface="Arial" panose="020B0604020202020204" pitchFamily="34" charset="0"/>
                  </a:rPr>
                  <a:t>	</a:t>
                </a:r>
                <a14:m>
                  <m:oMath xmlns:m="http://schemas.openxmlformats.org/officeDocument/2006/math">
                    <m:r>
                      <a:rPr lang="en-US" altLang="zh-TW" sz="2300" b="1" i="1">
                        <a:solidFill>
                          <a:srgbClr val="FF0000"/>
                        </a:solidFill>
                        <a:latin typeface="Cambria Math" panose="02040503050406030204" pitchFamily="18" charset="0"/>
                      </a:rPr>
                      <m:t>𝜮</m:t>
                    </m:r>
                    <m:r>
                      <a:rPr lang="en-US" altLang="zh-TW" sz="2300" b="1" i="1">
                        <a:solidFill>
                          <a:srgbClr val="FF0000"/>
                        </a:solidFill>
                        <a:latin typeface="Cambria Math"/>
                      </a:rPr>
                      <m:t>=</m:t>
                    </m:r>
                    <m:d>
                      <m:dPr>
                        <m:begChr m:val="{"/>
                        <m:endChr m:val="}"/>
                        <m:ctrlPr>
                          <a:rPr lang="en-US" altLang="zh-TW" sz="2300" b="1" i="1">
                            <a:solidFill>
                              <a:srgbClr val="FF0000"/>
                            </a:solidFill>
                            <a:latin typeface="Cambria Math" panose="02040503050406030204" pitchFamily="18" charset="0"/>
                          </a:rPr>
                        </m:ctrlPr>
                      </m:dPr>
                      <m:e>
                        <m:r>
                          <a:rPr lang="en-US" altLang="zh-TW" sz="2300" b="1" i="1">
                            <a:solidFill>
                              <a:srgbClr val="FF0000"/>
                            </a:solidFill>
                            <a:latin typeface="Cambria Math" panose="02040503050406030204" pitchFamily="18" charset="0"/>
                          </a:rPr>
                          <m:t>𝒂</m:t>
                        </m:r>
                        <m:r>
                          <a:rPr lang="en-US" altLang="zh-TW" sz="2300" b="1" i="1">
                            <a:solidFill>
                              <a:srgbClr val="FF0000"/>
                            </a:solidFill>
                            <a:latin typeface="Cambria Math" panose="02040503050406030204" pitchFamily="18" charset="0"/>
                          </a:rPr>
                          <m:t>,</m:t>
                        </m:r>
                        <m:r>
                          <a:rPr lang="en-US" altLang="zh-TW" sz="2300" b="1" i="1">
                            <a:solidFill>
                              <a:srgbClr val="FF0000"/>
                            </a:solidFill>
                            <a:latin typeface="Cambria Math" panose="02040503050406030204" pitchFamily="18" charset="0"/>
                          </a:rPr>
                          <m:t>𝒃</m:t>
                        </m:r>
                        <m:r>
                          <a:rPr lang="en-US" altLang="zh-TW" sz="2300" b="1" i="1">
                            <a:solidFill>
                              <a:srgbClr val="FF0000"/>
                            </a:solidFill>
                            <a:latin typeface="Cambria Math" panose="02040503050406030204" pitchFamily="18" charset="0"/>
                          </a:rPr>
                          <m:t>,</m:t>
                        </m:r>
                        <m:r>
                          <a:rPr lang="en-US" altLang="zh-TW" sz="2300" b="1" i="1">
                            <a:solidFill>
                              <a:srgbClr val="FF0000"/>
                            </a:solidFill>
                            <a:latin typeface="Cambria Math" panose="02040503050406030204" pitchFamily="18" charset="0"/>
                          </a:rPr>
                          <m:t>𝒄</m:t>
                        </m:r>
                        <m:r>
                          <a:rPr lang="en-US" altLang="zh-TW" sz="2300" b="1" i="1">
                            <a:solidFill>
                              <a:srgbClr val="FF0000"/>
                            </a:solidFill>
                            <a:latin typeface="Cambria Math" panose="02040503050406030204" pitchFamily="18" charset="0"/>
                          </a:rPr>
                          <m:t>,</m:t>
                        </m:r>
                        <m:r>
                          <a:rPr lang="en-US" altLang="zh-TW" sz="2300" b="1" i="1">
                            <a:solidFill>
                              <a:srgbClr val="FF0000"/>
                            </a:solidFill>
                            <a:latin typeface="Cambria Math" panose="02040503050406030204" pitchFamily="18" charset="0"/>
                          </a:rPr>
                          <m:t>𝒅</m:t>
                        </m:r>
                        <m:r>
                          <a:rPr lang="en-US" altLang="zh-TW" sz="2300" b="1" i="1">
                            <a:solidFill>
                              <a:srgbClr val="FF0000"/>
                            </a:solidFill>
                            <a:latin typeface="Cambria Math" panose="02040503050406030204" pitchFamily="18" charset="0"/>
                          </a:rPr>
                          <m:t>,</m:t>
                        </m:r>
                        <m:r>
                          <a:rPr lang="en-US" altLang="zh-TW" sz="2300" b="1" i="1">
                            <a:solidFill>
                              <a:srgbClr val="FF0000"/>
                            </a:solidFill>
                            <a:latin typeface="Cambria Math" panose="02040503050406030204" pitchFamily="18" charset="0"/>
                          </a:rPr>
                          <m:t>𝒆</m:t>
                        </m:r>
                      </m:e>
                    </m:d>
                    <m:r>
                      <a:rPr lang="en-US" altLang="zh-TW" sz="2300" b="1" i="1">
                        <a:solidFill>
                          <a:srgbClr val="FF0000"/>
                        </a:solidFill>
                        <a:latin typeface="Cambria Math" panose="02040503050406030204" pitchFamily="18" charset="0"/>
                      </a:rPr>
                      <m:t>.</m:t>
                    </m:r>
                  </m:oMath>
                </a14:m>
                <a:r>
                  <a:rPr lang="en-US" altLang="zh-TW" sz="2300" b="1" dirty="0">
                    <a:solidFill>
                      <a:srgbClr val="FF0000"/>
                    </a:solidFill>
                    <a:latin typeface="Arial" panose="020B0604020202020204" pitchFamily="34" charset="0"/>
                    <a:cs typeface="Arial" panose="020B0604020202020204" pitchFamily="34" charset="0"/>
                  </a:rPr>
                  <a:t> Then </a:t>
                </a:r>
                <a14:m>
                  <m:oMath xmlns:m="http://schemas.openxmlformats.org/officeDocument/2006/math">
                    <m:sSup>
                      <m:sSupPr>
                        <m:ctrlPr>
                          <a:rPr lang="en-US" altLang="zh-TW" sz="2300" b="1" i="1">
                            <a:solidFill>
                              <a:srgbClr val="FF0000"/>
                            </a:solidFill>
                            <a:latin typeface="Cambria Math" panose="02040503050406030204" pitchFamily="18" charset="0"/>
                          </a:rPr>
                        </m:ctrlPr>
                      </m:sSupPr>
                      <m:e>
                        <m:r>
                          <a:rPr lang="en-US" altLang="zh-TW" sz="2300" b="1" i="1">
                            <a:solidFill>
                              <a:srgbClr val="FF0000"/>
                            </a:solidFill>
                            <a:latin typeface="Cambria Math" panose="02040503050406030204" pitchFamily="18" charset="0"/>
                          </a:rPr>
                          <m:t>𝜮</m:t>
                        </m:r>
                      </m:e>
                      <m:sup>
                        <m:r>
                          <a:rPr lang="en-US" altLang="zh-TW" sz="2300" b="1" i="1">
                            <a:solidFill>
                              <a:srgbClr val="FF0000"/>
                            </a:solidFill>
                            <a:latin typeface="Cambria Math" panose="02040503050406030204" pitchFamily="18" charset="0"/>
                          </a:rPr>
                          <m:t>𝟑</m:t>
                        </m:r>
                      </m:sup>
                    </m:sSup>
                  </m:oMath>
                </a14:m>
                <a:r>
                  <a:rPr lang="en-US" altLang="zh-TW" sz="2300" b="1" dirty="0">
                    <a:solidFill>
                      <a:srgbClr val="FF0000"/>
                    </a:solidFill>
                    <a:latin typeface="Arial" panose="020B0604020202020204" pitchFamily="34" charset="0"/>
                    <a:cs typeface="Arial" panose="020B0604020202020204" pitchFamily="34" charset="0"/>
                  </a:rPr>
                  <a:t> would contain </a:t>
                </a:r>
                <a14:m>
                  <m:oMath xmlns:m="http://schemas.openxmlformats.org/officeDocument/2006/math">
                    <m:sSup>
                      <m:sSupPr>
                        <m:ctrlPr>
                          <a:rPr lang="en-US" altLang="zh-TW" sz="2300" b="1" i="1">
                            <a:solidFill>
                              <a:srgbClr val="FF0000"/>
                            </a:solidFill>
                            <a:latin typeface="Cambria Math" panose="02040503050406030204" pitchFamily="18" charset="0"/>
                          </a:rPr>
                        </m:ctrlPr>
                      </m:sSupPr>
                      <m:e>
                        <m:r>
                          <a:rPr lang="en-US" altLang="zh-TW" sz="2300" b="1" i="1">
                            <a:solidFill>
                              <a:srgbClr val="FF0000"/>
                            </a:solidFill>
                            <a:latin typeface="Cambria Math" panose="02040503050406030204" pitchFamily="18" charset="0"/>
                          </a:rPr>
                          <m:t>𝟓</m:t>
                        </m:r>
                      </m:e>
                      <m:sup>
                        <m:r>
                          <a:rPr lang="en-US" altLang="zh-TW" sz="2300" b="1" i="1">
                            <a:solidFill>
                              <a:srgbClr val="FF0000"/>
                            </a:solidFill>
                            <a:latin typeface="Cambria Math" panose="02040503050406030204" pitchFamily="18" charset="0"/>
                          </a:rPr>
                          <m:t>𝟑</m:t>
                        </m:r>
                      </m:sup>
                    </m:sSup>
                  </m:oMath>
                </a14:m>
                <a:r>
                  <a:rPr lang="en-US" altLang="zh-TW" sz="2300" b="1" dirty="0">
                    <a:solidFill>
                      <a:srgbClr val="FF0000"/>
                    </a:solidFill>
                    <a:latin typeface="Arial" panose="020B0604020202020204" pitchFamily="34" charset="0"/>
                    <a:cs typeface="Arial" panose="020B0604020202020204" pitchFamily="34" charset="0"/>
                  </a:rPr>
                  <a:t> = 125 three-	symbol strings----among them </a:t>
                </a:r>
                <a14:m>
                  <m:oMath xmlns:m="http://schemas.openxmlformats.org/officeDocument/2006/math">
                    <m:r>
                      <a:rPr lang="en-US" altLang="zh-TW" sz="2300" b="1" i="1">
                        <a:solidFill>
                          <a:srgbClr val="FF0000"/>
                        </a:solidFill>
                        <a:latin typeface="Cambria Math" panose="02040503050406030204" pitchFamily="18" charset="0"/>
                      </a:rPr>
                      <m:t>𝒂𝒂𝒂</m:t>
                    </m:r>
                    <m:r>
                      <a:rPr lang="en-US" altLang="zh-TW" sz="2300" b="1" i="1">
                        <a:solidFill>
                          <a:srgbClr val="FF0000"/>
                        </a:solidFill>
                        <a:latin typeface="Cambria Math" panose="02040503050406030204" pitchFamily="18" charset="0"/>
                      </a:rPr>
                      <m:t>,</m:t>
                    </m:r>
                    <m:r>
                      <a:rPr lang="en-US" altLang="zh-TW" sz="2300" b="1" i="1">
                        <a:solidFill>
                          <a:srgbClr val="FF0000"/>
                        </a:solidFill>
                        <a:latin typeface="Cambria Math" panose="02040503050406030204" pitchFamily="18" charset="0"/>
                      </a:rPr>
                      <m:t>𝒂𝒄𝒃</m:t>
                    </m:r>
                    <m:r>
                      <a:rPr lang="en-US" altLang="zh-TW" sz="2300" b="1" i="1">
                        <a:solidFill>
                          <a:srgbClr val="FF0000"/>
                        </a:solidFill>
                        <a:latin typeface="Cambria Math" panose="02040503050406030204" pitchFamily="18" charset="0"/>
                      </a:rPr>
                      <m:t>,</m:t>
                    </m:r>
                    <m:r>
                      <a:rPr lang="en-US" altLang="zh-TW" sz="2300" b="1" i="1">
                        <a:solidFill>
                          <a:srgbClr val="FF0000"/>
                        </a:solidFill>
                        <a:latin typeface="Cambria Math" panose="02040503050406030204" pitchFamily="18" charset="0"/>
                      </a:rPr>
                      <m:t>𝒂𝒄𝒆</m:t>
                    </m:r>
                    <m:r>
                      <a:rPr lang="en-US" altLang="zh-TW" sz="2300" b="1" i="1">
                        <a:solidFill>
                          <a:srgbClr val="FF0000"/>
                        </a:solidFill>
                        <a:latin typeface="Cambria Math" panose="02040503050406030204" pitchFamily="18" charset="0"/>
                      </a:rPr>
                      <m:t>,</m:t>
                    </m:r>
                    <m:r>
                      <a:rPr lang="en-US" altLang="zh-TW" sz="2300" b="1" i="1">
                        <a:solidFill>
                          <a:srgbClr val="FF0000"/>
                        </a:solidFill>
                        <a:latin typeface="Cambria Math" panose="02040503050406030204" pitchFamily="18" charset="0"/>
                      </a:rPr>
                      <m:t>𝒄𝒅𝒅</m:t>
                    </m:r>
                  </m:oMath>
                </a14:m>
                <a:r>
                  <a:rPr lang="en-US" altLang="zh-TW" sz="2300" b="1" dirty="0">
                    <a:solidFill>
                      <a:srgbClr val="FF0000"/>
                    </a:solidFill>
                    <a:latin typeface="Arial" panose="020B0604020202020204" pitchFamily="34" charset="0"/>
                    <a:cs typeface="Arial" panose="020B0604020202020204" pitchFamily="34" charset="0"/>
                  </a:rPr>
                  <a:t> and </a:t>
                </a:r>
                <a14:m>
                  <m:oMath xmlns:m="http://schemas.openxmlformats.org/officeDocument/2006/math">
                    <m:r>
                      <a:rPr lang="en-US" altLang="zh-TW" sz="2300" b="1" i="1">
                        <a:solidFill>
                          <a:srgbClr val="FF0000"/>
                        </a:solidFill>
                        <a:latin typeface="Cambria Math" panose="02040503050406030204" pitchFamily="18" charset="0"/>
                      </a:rPr>
                      <m:t>𝒆𝒅𝒂</m:t>
                    </m:r>
                    <m:r>
                      <a:rPr lang="en-US" altLang="zh-TW" sz="2300" b="1" i="1">
                        <a:solidFill>
                          <a:srgbClr val="FF0000"/>
                        </a:solidFill>
                        <a:latin typeface="Cambria Math" panose="02040503050406030204" pitchFamily="18" charset="0"/>
                      </a:rPr>
                      <m:t>.</m:t>
                    </m:r>
                  </m:oMath>
                </a14:m>
                <a:endParaRPr lang="en-US" altLang="zh-TW" sz="2300" b="1" dirty="0">
                  <a:solidFill>
                    <a:srgbClr val="FF0000"/>
                  </a:solidFill>
                  <a:latin typeface="Arial" panose="020B0604020202020204" pitchFamily="34" charset="0"/>
                  <a:cs typeface="Arial" panose="020B0604020202020204" pitchFamily="34" charset="0"/>
                </a:endParaRPr>
              </a:p>
              <a:p>
                <a:r>
                  <a:rPr lang="en-US" altLang="zh-TW" sz="2100" dirty="0">
                    <a:latin typeface="Arial" panose="020B0604020202020204" pitchFamily="34" charset="0"/>
                    <a:cs typeface="Arial" panose="020B0604020202020204" pitchFamily="34" charset="0"/>
                  </a:rPr>
                  <a:t>               </a:t>
                </a:r>
                <a:endParaRPr lang="zh-TW" altLang="en-US" sz="21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2D3BBE11-C248-44BA-8DB2-50B6958F3241}"/>
                  </a:ext>
                </a:extLst>
              </p:cNvPr>
              <p:cNvSpPr txBox="1">
                <a:spLocks noRot="1" noChangeAspect="1" noMove="1" noResize="1" noEditPoints="1" noAdjustHandles="1" noChangeArrowheads="1" noChangeShapeType="1" noTextEdit="1"/>
              </p:cNvSpPr>
              <p:nvPr/>
            </p:nvSpPr>
            <p:spPr>
              <a:xfrm>
                <a:off x="0" y="1742035"/>
                <a:ext cx="8748422" cy="3978974"/>
              </a:xfrm>
              <a:prstGeom prst="rect">
                <a:avLst/>
              </a:prstGeom>
              <a:blipFill>
                <a:blip r:embed="rId2"/>
                <a:stretch>
                  <a:fillRect t="-1227" r="-209"/>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53586FC1-E641-475B-9447-6F421F984357}"/>
              </a:ext>
            </a:extLst>
          </p:cNvPr>
          <p:cNvSpPr txBox="1"/>
          <p:nvPr/>
        </p:nvSpPr>
        <p:spPr>
          <a:xfrm>
            <a:off x="886266" y="1024382"/>
            <a:ext cx="7371467"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Strings(4/27)</a:t>
            </a:r>
            <a:endParaRPr lang="zh-TW" altLang="en-US" sz="2800" b="1" dirty="0"/>
          </a:p>
        </p:txBody>
      </p:sp>
      <p:sp>
        <p:nvSpPr>
          <p:cNvPr id="2" name="投影片編號版面配置區 1">
            <a:extLst>
              <a:ext uri="{FF2B5EF4-FFF2-40B4-BE49-F238E27FC236}">
                <a16:creationId xmlns:a16="http://schemas.microsoft.com/office/drawing/2014/main" id="{E335815E-5A94-8AD3-6542-EB9A00F8F162}"/>
              </a:ext>
            </a:extLst>
          </p:cNvPr>
          <p:cNvSpPr>
            <a:spLocks noGrp="1"/>
          </p:cNvSpPr>
          <p:nvPr>
            <p:ph type="sldNum" sz="quarter" idx="12"/>
          </p:nvPr>
        </p:nvSpPr>
        <p:spPr/>
        <p:txBody>
          <a:bodyPr/>
          <a:lstStyle/>
          <a:p>
            <a:fld id="{8969FEAA-3FF6-4B35-8226-FC4E717EF91A}" type="slidenum">
              <a:rPr lang="zh-TW" altLang="en-US" smtClean="0"/>
              <a:t>5</a:t>
            </a:fld>
            <a:endParaRPr lang="zh-TW" altLang="en-US" dirty="0"/>
          </a:p>
        </p:txBody>
      </p:sp>
    </p:spTree>
    <p:extLst>
      <p:ext uri="{BB962C8B-B14F-4D97-AF65-F5344CB8AC3E}">
        <p14:creationId xmlns:p14="http://schemas.microsoft.com/office/powerpoint/2010/main" val="2988327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AB6F1F78-41F5-4BC1-80A2-E56FA1DA8CC7}"/>
                  </a:ext>
                </a:extLst>
              </p:cNvPr>
              <p:cNvSpPr txBox="1"/>
              <p:nvPr/>
            </p:nvSpPr>
            <p:spPr>
              <a:xfrm>
                <a:off x="155276" y="2090172"/>
                <a:ext cx="9074989" cy="2677656"/>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With these conventions, the state diagram for the machine </a:t>
                </a:r>
                <a14:m>
                  <m:oMath xmlns:m="http://schemas.openxmlformats.org/officeDocument/2006/math">
                    <m:r>
                      <a:rPr lang="en-US" altLang="zh-TW" sz="2800" dirty="0">
                        <a:latin typeface="Cambria Math" panose="02040503050406030204" pitchFamily="18" charset="0"/>
                        <a:cs typeface="Arial" panose="020B0604020202020204" pitchFamily="34" charset="0"/>
                      </a:rPr>
                      <m:t>𝑀</m:t>
                    </m:r>
                    <m:r>
                      <a:rPr lang="en-US" altLang="zh-TW" sz="2800" dirty="0">
                        <a:latin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cs typeface="Arial" panose="020B0604020202020204" pitchFamily="34" charset="0"/>
                  </a:rPr>
                  <a:t>of Table 6.3 is shown in Fig. 6.2. Although the table is more compact, the </a:t>
                </a:r>
                <a:r>
                  <a:rPr lang="en-US" altLang="zh-TW" sz="2800" dirty="0">
                    <a:latin typeface="Arial" panose="020B0604020202020204" pitchFamily="34" charset="0"/>
                    <a:ea typeface="Cambria Math" panose="02040503050406030204" pitchFamily="18" charset="0"/>
                    <a:cs typeface="Arial" panose="020B0604020202020204" pitchFamily="34" charset="0"/>
                  </a:rPr>
                  <a:t>diagram enables us to follow an input string through each transition state it determines, picking up each of the corresponding output symbols before each transition. </a:t>
                </a:r>
                <a:endParaRPr lang="en-US" altLang="zh-TW" sz="28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AB6F1F78-41F5-4BC1-80A2-E56FA1DA8CC7}"/>
                  </a:ext>
                </a:extLst>
              </p:cNvPr>
              <p:cNvSpPr txBox="1">
                <a:spLocks noRot="1" noChangeAspect="1" noMove="1" noResize="1" noEditPoints="1" noAdjustHandles="1" noChangeArrowheads="1" noChangeShapeType="1" noTextEdit="1"/>
              </p:cNvSpPr>
              <p:nvPr/>
            </p:nvSpPr>
            <p:spPr>
              <a:xfrm>
                <a:off x="155276" y="2090172"/>
                <a:ext cx="9074989" cy="2677656"/>
              </a:xfrm>
              <a:prstGeom prst="rect">
                <a:avLst/>
              </a:prstGeom>
              <a:blipFill>
                <a:blip r:embed="rId2"/>
                <a:stretch>
                  <a:fillRect l="-1343" t="-2506" r="-2283" b="-5467"/>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44D799C6-5C83-4D12-9487-B5DB120558A4}"/>
              </a:ext>
            </a:extLst>
          </p:cNvPr>
          <p:cNvPicPr>
            <a:picLocks noChangeAspect="1"/>
          </p:cNvPicPr>
          <p:nvPr/>
        </p:nvPicPr>
        <p:blipFill>
          <a:blip r:embed="rId3"/>
          <a:stretch>
            <a:fillRect/>
          </a:stretch>
        </p:blipFill>
        <p:spPr>
          <a:xfrm>
            <a:off x="2390320" y="4862251"/>
            <a:ext cx="3208224" cy="1725944"/>
          </a:xfrm>
          <a:prstGeom prst="rect">
            <a:avLst/>
          </a:prstGeom>
        </p:spPr>
      </p:pic>
      <p:sp>
        <p:nvSpPr>
          <p:cNvPr id="7" name="文字方塊 6">
            <a:extLst>
              <a:ext uri="{FF2B5EF4-FFF2-40B4-BE49-F238E27FC236}">
                <a16:creationId xmlns:a16="http://schemas.microsoft.com/office/drawing/2014/main" id="{982613D9-F9CB-45DF-9521-DA8FA165FAEC}"/>
              </a:ext>
            </a:extLst>
          </p:cNvPr>
          <p:cNvSpPr txBox="1"/>
          <p:nvPr/>
        </p:nvSpPr>
        <p:spPr>
          <a:xfrm>
            <a:off x="418500" y="818278"/>
            <a:ext cx="8306999"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Encounter(20/27) </a:t>
            </a:r>
          </a:p>
        </p:txBody>
      </p:sp>
      <p:sp>
        <p:nvSpPr>
          <p:cNvPr id="2" name="投影片編號版面配置區 1">
            <a:extLst>
              <a:ext uri="{FF2B5EF4-FFF2-40B4-BE49-F238E27FC236}">
                <a16:creationId xmlns:a16="http://schemas.microsoft.com/office/drawing/2014/main" id="{573DD606-BFC4-5EE6-EDAA-7E7EC250C20F}"/>
              </a:ext>
            </a:extLst>
          </p:cNvPr>
          <p:cNvSpPr>
            <a:spLocks noGrp="1"/>
          </p:cNvSpPr>
          <p:nvPr>
            <p:ph type="sldNum" sz="quarter" idx="12"/>
          </p:nvPr>
        </p:nvSpPr>
        <p:spPr/>
        <p:txBody>
          <a:bodyPr/>
          <a:lstStyle/>
          <a:p>
            <a:fld id="{8969FEAA-3FF6-4B35-8226-FC4E717EF91A}" type="slidenum">
              <a:rPr lang="zh-TW" altLang="en-US" smtClean="0"/>
              <a:t>50</a:t>
            </a:fld>
            <a:endParaRPr lang="zh-TW" altLang="en-US" dirty="0"/>
          </a:p>
        </p:txBody>
      </p:sp>
    </p:spTree>
    <p:extLst>
      <p:ext uri="{BB962C8B-B14F-4D97-AF65-F5344CB8AC3E}">
        <p14:creationId xmlns:p14="http://schemas.microsoft.com/office/powerpoint/2010/main" val="1215466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67A32A83-36C6-415B-AF2F-5CCE0ED56CB7}"/>
                  </a:ext>
                </a:extLst>
              </p:cNvPr>
              <p:cNvSpPr txBox="1"/>
              <p:nvPr/>
            </p:nvSpPr>
            <p:spPr>
              <a:xfrm>
                <a:off x="163902" y="2305615"/>
                <a:ext cx="9144001" cy="2246769"/>
              </a:xfrm>
              <a:prstGeom prst="rect">
                <a:avLst/>
              </a:prstGeom>
              <a:noFill/>
            </p:spPr>
            <p:txBody>
              <a:bodyPr wrap="square">
                <a:spAutoFit/>
              </a:bodyPr>
              <a:lstStyle/>
              <a:p>
                <a:r>
                  <a:rPr lang="en-US" altLang="zh-TW" sz="2800" dirty="0">
                    <a:latin typeface="Arial" panose="020B0604020202020204" pitchFamily="34" charset="0"/>
                    <a:ea typeface="Cambria Math" panose="02040503050406030204" pitchFamily="18" charset="0"/>
                    <a:cs typeface="Arial" panose="020B0604020202020204" pitchFamily="34" charset="0"/>
                  </a:rPr>
                  <a:t>If the input string is 00110101, then starting at State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0</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the first input of 0 yields an output of 0 and returns us to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0</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The next input of 0 yields the same result, but for the third input, 1,the output is 0 and we are now in state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a:t>
                </a:r>
                <a:r>
                  <a:rPr lang="en-US" altLang="zh-TW" sz="2800" dirty="0">
                    <a:latin typeface="Arial" panose="020B0604020202020204" pitchFamily="34" charset="0"/>
                    <a:cs typeface="Arial" panose="020B0604020202020204" pitchFamily="34" charset="0"/>
                  </a:rPr>
                  <a:t> Continuing in this manner, we arrive </a:t>
                </a:r>
                <a:endParaRPr lang="en-US" altLang="zh-TW" sz="28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9" name="文字方塊 8">
                <a:extLst>
                  <a:ext uri="{FF2B5EF4-FFF2-40B4-BE49-F238E27FC236}">
                    <a16:creationId xmlns:a16="http://schemas.microsoft.com/office/drawing/2014/main" id="{67A32A83-36C6-415B-AF2F-5CCE0ED56CB7}"/>
                  </a:ext>
                </a:extLst>
              </p:cNvPr>
              <p:cNvSpPr txBox="1">
                <a:spLocks noRot="1" noChangeAspect="1" noMove="1" noResize="1" noEditPoints="1" noAdjustHandles="1" noChangeArrowheads="1" noChangeShapeType="1" noTextEdit="1"/>
              </p:cNvSpPr>
              <p:nvPr/>
            </p:nvSpPr>
            <p:spPr>
              <a:xfrm>
                <a:off x="163902" y="2305615"/>
                <a:ext cx="9144001" cy="2246769"/>
              </a:xfrm>
              <a:prstGeom prst="rect">
                <a:avLst/>
              </a:prstGeom>
              <a:blipFill>
                <a:blip r:embed="rId2"/>
                <a:stretch>
                  <a:fillRect l="-1400" t="-2710" r="-733" b="-6504"/>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27114719-BD71-48DF-9484-3C40AF2159FF}"/>
              </a:ext>
            </a:extLst>
          </p:cNvPr>
          <p:cNvSpPr txBox="1"/>
          <p:nvPr/>
        </p:nvSpPr>
        <p:spPr>
          <a:xfrm>
            <a:off x="491825" y="619870"/>
            <a:ext cx="8160350"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Encounter(21/27) </a:t>
            </a:r>
          </a:p>
        </p:txBody>
      </p:sp>
      <p:sp>
        <p:nvSpPr>
          <p:cNvPr id="2" name="投影片編號版面配置區 1">
            <a:extLst>
              <a:ext uri="{FF2B5EF4-FFF2-40B4-BE49-F238E27FC236}">
                <a16:creationId xmlns:a16="http://schemas.microsoft.com/office/drawing/2014/main" id="{AFAE69D2-DAD3-BE56-3D25-4AA8ECB5ACA6}"/>
              </a:ext>
            </a:extLst>
          </p:cNvPr>
          <p:cNvSpPr>
            <a:spLocks noGrp="1"/>
          </p:cNvSpPr>
          <p:nvPr>
            <p:ph type="sldNum" sz="quarter" idx="12"/>
          </p:nvPr>
        </p:nvSpPr>
        <p:spPr/>
        <p:txBody>
          <a:bodyPr/>
          <a:lstStyle/>
          <a:p>
            <a:fld id="{8969FEAA-3FF6-4B35-8226-FC4E717EF91A}" type="slidenum">
              <a:rPr lang="zh-TW" altLang="en-US" smtClean="0"/>
              <a:t>51</a:t>
            </a:fld>
            <a:endParaRPr lang="zh-TW" altLang="en-US" dirty="0"/>
          </a:p>
        </p:txBody>
      </p:sp>
    </p:spTree>
    <p:extLst>
      <p:ext uri="{BB962C8B-B14F-4D97-AF65-F5344CB8AC3E}">
        <p14:creationId xmlns:p14="http://schemas.microsoft.com/office/powerpoint/2010/main" val="2290172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C1AD114-4AE4-4D5B-8F27-E975404C3E3E}"/>
                  </a:ext>
                </a:extLst>
              </p:cNvPr>
              <p:cNvSpPr txBox="1"/>
              <p:nvPr/>
            </p:nvSpPr>
            <p:spPr>
              <a:xfrm>
                <a:off x="-1" y="1761265"/>
                <a:ext cx="9144000" cy="2677656"/>
              </a:xfrm>
              <a:prstGeom prst="rect">
                <a:avLst/>
              </a:prstGeom>
              <a:noFill/>
            </p:spPr>
            <p:txBody>
              <a:bodyPr wrap="square">
                <a:spAutoFit/>
              </a:bodyPr>
              <a:lstStyle/>
              <a:p>
                <a:r>
                  <a:rPr lang="en-US" altLang="zh-TW" sz="2800" dirty="0">
                    <a:latin typeface="Arial" panose="020B0604020202020204" pitchFamily="34" charset="0"/>
                    <a:ea typeface="Cambria Math" panose="02040503050406030204" pitchFamily="18" charset="0"/>
                    <a:cs typeface="Arial" panose="020B0604020202020204" pitchFamily="34" charset="0"/>
                  </a:rPr>
                  <a:t>   at the output string 00000101 and finish in state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p>
              <a:p>
                <a:r>
                  <a:rPr lang="zh-TW" altLang="en-US" sz="2800" dirty="0">
                    <a:latin typeface="Arial" panose="020B0604020202020204" pitchFamily="34" charset="0"/>
                    <a:ea typeface="Cambria Math" panose="02040503050406030204" pitchFamily="18" charset="0"/>
                    <a:cs typeface="Arial" panose="020B0604020202020204" pitchFamily="34" charset="0"/>
                  </a:rPr>
                  <a:t>   </a:t>
                </a:r>
                <a:r>
                  <a:rPr lang="en-US" altLang="zh-TW" sz="2800" dirty="0">
                    <a:latin typeface="Arial" panose="020B0604020202020204" pitchFamily="34" charset="0"/>
                    <a:ea typeface="Cambria Math" panose="02040503050406030204" pitchFamily="18" charset="0"/>
                    <a:cs typeface="Arial" panose="020B0604020202020204" pitchFamily="34" charset="0"/>
                  </a:rPr>
                  <a:t>(We note that the input string 00110101 is an element </a:t>
                </a:r>
              </a:p>
              <a:p>
                <a:r>
                  <a:rPr lang="zh-TW" altLang="en-US" sz="2800" dirty="0">
                    <a:latin typeface="Arial" panose="020B0604020202020204" pitchFamily="34" charset="0"/>
                    <a:ea typeface="Cambria Math" panose="02040503050406030204" pitchFamily="18" charset="0"/>
                    <a:cs typeface="Arial" panose="020B0604020202020204" pitchFamily="34" charset="0"/>
                  </a:rPr>
                  <a:t>   </a:t>
                </a:r>
                <a:r>
                  <a:rPr lang="en-US" altLang="zh-TW" sz="2800" dirty="0">
                    <a:latin typeface="Arial" panose="020B0604020202020204" pitchFamily="34" charset="0"/>
                    <a:ea typeface="Cambria Math" panose="02040503050406030204" pitchFamily="18" charset="0"/>
                    <a:cs typeface="Arial" panose="020B0604020202020204" pitchFamily="34" charset="0"/>
                  </a:rPr>
                  <a:t>of</a:t>
                </a:r>
                <a14:m>
                  <m:oMath xmlns:m="http://schemas.openxmlformats.org/officeDocument/2006/math">
                    <m:r>
                      <a:rPr lang="en-US" altLang="zh-TW" sz="2800">
                        <a:latin typeface="Cambria Math" panose="02040503050406030204" pitchFamily="18" charset="0"/>
                        <a:ea typeface="Cambria Math" panose="02040503050406030204" pitchFamily="18" charset="0"/>
                      </a:rPr>
                      <m:t> </m:t>
                    </m:r>
                    <m:sSup>
                      <m:sSupPr>
                        <m:ctrlPr>
                          <a:rPr lang="en-US" altLang="zh-TW" sz="2800" i="1">
                            <a:latin typeface="Cambria Math" panose="02040503050406030204" pitchFamily="18" charset="0"/>
                            <a:ea typeface="Cambria Math" panose="02040503050406030204" pitchFamily="18" charset="0"/>
                          </a:rPr>
                        </m:ctrlPr>
                      </m:sSupPr>
                      <m:e>
                        <m:r>
                          <a:rPr lang="zh-TW" altLang="en-US" sz="2800">
                            <a:latin typeface="Cambria Math" panose="02040503050406030204" pitchFamily="18" charset="0"/>
                            <a:ea typeface="Cambria Math" panose="02040503050406030204" pitchFamily="18" charset="0"/>
                          </a:rPr>
                          <m:t>𝜑</m:t>
                        </m:r>
                      </m:e>
                      <m:sup>
                        <m:r>
                          <a:rPr lang="en-US" altLang="zh-TW" sz="2800">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ea typeface="Cambria Math" panose="02040503050406030204" pitchFamily="18" charset="0"/>
                    <a:cs typeface="Arial" panose="020B0604020202020204" pitchFamily="34" charset="0"/>
                  </a:rPr>
                  <a:t>, the Kleene closure of</a:t>
                </a:r>
                <a14:m>
                  <m:oMath xmlns:m="http://schemas.openxmlformats.org/officeDocument/2006/math">
                    <m:r>
                      <a:rPr lang="en-US" altLang="zh-TW" sz="2800">
                        <a:latin typeface="Cambria Math" panose="02040503050406030204" pitchFamily="18" charset="0"/>
                        <a:ea typeface="Cambria Math" panose="02040503050406030204" pitchFamily="18" charset="0"/>
                      </a:rPr>
                      <m:t> </m:t>
                    </m:r>
                    <m:r>
                      <a:rPr lang="zh-TW" altLang="en-US" sz="2800">
                        <a:latin typeface="Cambria Math" panose="02040503050406030204" pitchFamily="18" charset="0"/>
                        <a:ea typeface="Cambria Math" panose="02040503050406030204" pitchFamily="18" charset="0"/>
                      </a:rPr>
                      <m:t>𝜑</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and that the output </a:t>
                </a:r>
              </a:p>
              <a:p>
                <a:r>
                  <a:rPr lang="zh-TW" altLang="en-US" sz="2800" dirty="0">
                    <a:latin typeface="Arial" panose="020B0604020202020204" pitchFamily="34" charset="0"/>
                    <a:ea typeface="Cambria Math" panose="02040503050406030204" pitchFamily="18" charset="0"/>
                    <a:cs typeface="Arial" panose="020B0604020202020204" pitchFamily="34" charset="0"/>
                  </a:rPr>
                  <a:t>   </a:t>
                </a:r>
                <a:r>
                  <a:rPr lang="en-US" altLang="zh-TW" sz="2800" dirty="0">
                    <a:latin typeface="Arial" panose="020B0604020202020204" pitchFamily="34" charset="0"/>
                    <a:ea typeface="Cambria Math" panose="02040503050406030204" pitchFamily="18" charset="0"/>
                    <a:cs typeface="Arial" panose="020B0604020202020204" pitchFamily="34" charset="0"/>
                  </a:rPr>
                  <a:t>string is in </a:t>
                </a:r>
                <a14:m>
                  <m:oMath xmlns:m="http://schemas.openxmlformats.org/officeDocument/2006/math">
                    <m:sSup>
                      <m:sSupPr>
                        <m:ctrlPr>
                          <a:rPr lang="en-US" altLang="zh-TW" sz="2800" i="1">
                            <a:latin typeface="Cambria Math" panose="02040503050406030204" pitchFamily="18" charset="0"/>
                            <a:ea typeface="Cambria Math" panose="02040503050406030204" pitchFamily="18" charset="0"/>
                          </a:rPr>
                        </m:ctrlPr>
                      </m:sSupPr>
                      <m:e>
                        <m:r>
                          <a:rPr lang="zh-TW" altLang="en-US" sz="2800">
                            <a:latin typeface="Cambria Math" panose="02040503050406030204" pitchFamily="18" charset="0"/>
                            <a:ea typeface="Cambria Math" panose="02040503050406030204" pitchFamily="18" charset="0"/>
                          </a:rPr>
                          <m:t>𝜎</m:t>
                        </m:r>
                      </m:e>
                      <m:sup>
                        <m:r>
                          <a:rPr lang="en-US" altLang="zh-TW" sz="2800">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ea typeface="Cambria Math" panose="02040503050406030204" pitchFamily="18" charset="0"/>
                    <a:cs typeface="Arial" panose="020B0604020202020204" pitchFamily="34" charset="0"/>
                  </a:rPr>
                  <a:t>, the Kleene closure of</a:t>
                </a:r>
                <a14:m>
                  <m:oMath xmlns:m="http://schemas.openxmlformats.org/officeDocument/2006/math">
                    <m:r>
                      <a:rPr lang="en-US" altLang="zh-TW" sz="2800">
                        <a:latin typeface="Cambria Math" panose="02040503050406030204" pitchFamily="18" charset="0"/>
                        <a:ea typeface="Cambria Math" panose="02040503050406030204" pitchFamily="18" charset="0"/>
                      </a:rPr>
                      <m:t> </m:t>
                    </m:r>
                    <m:r>
                      <a:rPr lang="zh-TW" altLang="en-US" sz="2800">
                        <a:latin typeface="Cambria Math" panose="02040503050406030204" pitchFamily="18" charset="0"/>
                        <a:ea typeface="Cambria Math" panose="02040503050406030204" pitchFamily="18" charset="0"/>
                      </a:rPr>
                      <m:t>𝜎</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Starting at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0</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p>
              <a:p>
                <a:r>
                  <a:rPr lang="zh-TW" altLang="en-US" sz="2800" dirty="0">
                    <a:latin typeface="Arial" panose="020B0604020202020204" pitchFamily="34" charset="0"/>
                    <a:ea typeface="Cambria Math" panose="02040503050406030204" pitchFamily="18" charset="0"/>
                    <a:cs typeface="Arial" panose="020B0604020202020204" pitchFamily="34" charset="0"/>
                  </a:rPr>
                  <a:t>   </a:t>
                </a:r>
                <a:r>
                  <a:rPr lang="en-US" altLang="zh-TW" sz="2800" dirty="0">
                    <a:latin typeface="Arial" panose="020B0604020202020204" pitchFamily="34" charset="0"/>
                    <a:ea typeface="Cambria Math" panose="02040503050406030204" pitchFamily="18" charset="0"/>
                    <a:cs typeface="Arial" panose="020B0604020202020204" pitchFamily="34" charset="0"/>
                  </a:rPr>
                  <a:t>what is the output string for the input string </a:t>
                </a:r>
              </a:p>
              <a:p>
                <a:r>
                  <a:rPr lang="zh-TW" altLang="en-US" sz="2800" dirty="0">
                    <a:latin typeface="Arial" panose="020B0604020202020204" pitchFamily="34" charset="0"/>
                    <a:ea typeface="Cambria Math" panose="02040503050406030204" pitchFamily="18" charset="0"/>
                    <a:cs typeface="Arial" panose="020B0604020202020204" pitchFamily="34" charset="0"/>
                  </a:rPr>
                  <a:t>   </a:t>
                </a:r>
                <a:r>
                  <a:rPr lang="en-US" altLang="zh-TW" sz="2800" dirty="0">
                    <a:latin typeface="Arial" panose="020B0604020202020204" pitchFamily="34" charset="0"/>
                    <a:ea typeface="Cambria Math" panose="02040503050406030204" pitchFamily="18" charset="0"/>
                    <a:cs typeface="Arial" panose="020B0604020202020204" pitchFamily="34" charset="0"/>
                  </a:rPr>
                  <a:t>1100101101?</a:t>
                </a:r>
                <a:endParaRPr lang="zh-TW" altLang="en-US" sz="28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FC1AD114-4AE4-4D5B-8F27-E975404C3E3E}"/>
                  </a:ext>
                </a:extLst>
              </p:cNvPr>
              <p:cNvSpPr txBox="1">
                <a:spLocks noRot="1" noChangeAspect="1" noMove="1" noResize="1" noEditPoints="1" noAdjustHandles="1" noChangeArrowheads="1" noChangeShapeType="1" noTextEdit="1"/>
              </p:cNvSpPr>
              <p:nvPr/>
            </p:nvSpPr>
            <p:spPr>
              <a:xfrm>
                <a:off x="-1" y="1761265"/>
                <a:ext cx="9144000" cy="2677656"/>
              </a:xfrm>
              <a:prstGeom prst="rect">
                <a:avLst/>
              </a:prstGeom>
              <a:blipFill>
                <a:blip r:embed="rId2"/>
                <a:stretch>
                  <a:fillRect t="-2506" b="-5467"/>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16C8CF0C-8FA2-4023-8DBF-1812EC1310A0}"/>
              </a:ext>
            </a:extLst>
          </p:cNvPr>
          <p:cNvSpPr txBox="1"/>
          <p:nvPr/>
        </p:nvSpPr>
        <p:spPr>
          <a:xfrm>
            <a:off x="379681" y="727521"/>
            <a:ext cx="8384637"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Encounter(22/27) </a:t>
            </a:r>
          </a:p>
        </p:txBody>
      </p:sp>
      <p:sp>
        <p:nvSpPr>
          <p:cNvPr id="2" name="投影片編號版面配置區 1">
            <a:extLst>
              <a:ext uri="{FF2B5EF4-FFF2-40B4-BE49-F238E27FC236}">
                <a16:creationId xmlns:a16="http://schemas.microsoft.com/office/drawing/2014/main" id="{1EBA7E61-354D-3C69-6908-83030814351E}"/>
              </a:ext>
            </a:extLst>
          </p:cNvPr>
          <p:cNvSpPr>
            <a:spLocks noGrp="1"/>
          </p:cNvSpPr>
          <p:nvPr>
            <p:ph type="sldNum" sz="quarter" idx="12"/>
          </p:nvPr>
        </p:nvSpPr>
        <p:spPr/>
        <p:txBody>
          <a:bodyPr/>
          <a:lstStyle/>
          <a:p>
            <a:fld id="{8969FEAA-3FF6-4B35-8226-FC4E717EF91A}" type="slidenum">
              <a:rPr lang="zh-TW" altLang="en-US" smtClean="0"/>
              <a:t>52</a:t>
            </a:fld>
            <a:endParaRPr lang="zh-TW" altLang="en-US" dirty="0"/>
          </a:p>
        </p:txBody>
      </p:sp>
      <p:sp>
        <p:nvSpPr>
          <p:cNvPr id="3" name="Oval 2">
            <a:extLst>
              <a:ext uri="{FF2B5EF4-FFF2-40B4-BE49-F238E27FC236}">
                <a16:creationId xmlns:a16="http://schemas.microsoft.com/office/drawing/2014/main" id="{FA489C83-C91F-4D16-BA8B-3B42346078B4}"/>
              </a:ext>
            </a:extLst>
          </p:cNvPr>
          <p:cNvSpPr/>
          <p:nvPr/>
        </p:nvSpPr>
        <p:spPr>
          <a:xfrm>
            <a:off x="2704699" y="5053264"/>
            <a:ext cx="924025" cy="92402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B198FA-A695-42FD-B9AE-0D75C3618BDD}"/>
                  </a:ext>
                </a:extLst>
              </p:cNvPr>
              <p:cNvSpPr txBox="1"/>
              <p:nvPr/>
            </p:nvSpPr>
            <p:spPr>
              <a:xfrm>
                <a:off x="2968189" y="5330611"/>
                <a:ext cx="39704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0</m:t>
                          </m:r>
                        </m:sub>
                      </m:sSub>
                    </m:oMath>
                  </m:oMathPara>
                </a14:m>
                <a:endParaRPr lang="zh-TW" altLang="en-US" dirty="0"/>
              </a:p>
            </p:txBody>
          </p:sp>
        </mc:Choice>
        <mc:Fallback>
          <p:sp>
            <p:nvSpPr>
              <p:cNvPr id="4" name="TextBox 3">
                <a:extLst>
                  <a:ext uri="{FF2B5EF4-FFF2-40B4-BE49-F238E27FC236}">
                    <a16:creationId xmlns:a16="http://schemas.microsoft.com/office/drawing/2014/main" id="{20B198FA-A695-42FD-B9AE-0D75C3618BDD}"/>
                  </a:ext>
                </a:extLst>
              </p:cNvPr>
              <p:cNvSpPr txBox="1">
                <a:spLocks noRot="1" noChangeAspect="1" noMove="1" noResize="1" noEditPoints="1" noAdjustHandles="1" noChangeArrowheads="1" noChangeShapeType="1" noTextEdit="1"/>
              </p:cNvSpPr>
              <p:nvPr/>
            </p:nvSpPr>
            <p:spPr>
              <a:xfrm>
                <a:off x="2968189" y="5330611"/>
                <a:ext cx="397044" cy="369332"/>
              </a:xfrm>
              <a:prstGeom prst="rect">
                <a:avLst/>
              </a:prstGeom>
              <a:blipFill>
                <a:blip r:embed="rId3"/>
                <a:stretch>
                  <a:fillRect/>
                </a:stretch>
              </a:blipFill>
            </p:spPr>
            <p:txBody>
              <a:bodyPr/>
              <a:lstStyle/>
              <a:p>
                <a:r>
                  <a:rPr lang="zh-TW" altLang="en-US">
                    <a:noFill/>
                  </a:rPr>
                  <a:t> </a:t>
                </a:r>
              </a:p>
            </p:txBody>
          </p:sp>
        </mc:Fallback>
      </mc:AlternateContent>
      <p:sp>
        <p:nvSpPr>
          <p:cNvPr id="8" name="Oval 7">
            <a:extLst>
              <a:ext uri="{FF2B5EF4-FFF2-40B4-BE49-F238E27FC236}">
                <a16:creationId xmlns:a16="http://schemas.microsoft.com/office/drawing/2014/main" id="{5254EACD-F400-455A-9410-C064411CD60A}"/>
              </a:ext>
            </a:extLst>
          </p:cNvPr>
          <p:cNvSpPr/>
          <p:nvPr/>
        </p:nvSpPr>
        <p:spPr>
          <a:xfrm>
            <a:off x="4260215" y="5053264"/>
            <a:ext cx="924025" cy="92402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5333541-5567-4F06-9A63-216E4AA1B7C4}"/>
                  </a:ext>
                </a:extLst>
              </p:cNvPr>
              <p:cNvSpPr txBox="1"/>
              <p:nvPr/>
            </p:nvSpPr>
            <p:spPr>
              <a:xfrm>
                <a:off x="4523705" y="5330610"/>
                <a:ext cx="39704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1</m:t>
                          </m:r>
                        </m:sub>
                      </m:sSub>
                    </m:oMath>
                  </m:oMathPara>
                </a14:m>
                <a:endParaRPr lang="zh-TW" altLang="en-US" dirty="0"/>
              </a:p>
            </p:txBody>
          </p:sp>
        </mc:Choice>
        <mc:Fallback>
          <p:sp>
            <p:nvSpPr>
              <p:cNvPr id="10" name="TextBox 9">
                <a:extLst>
                  <a:ext uri="{FF2B5EF4-FFF2-40B4-BE49-F238E27FC236}">
                    <a16:creationId xmlns:a16="http://schemas.microsoft.com/office/drawing/2014/main" id="{15333541-5567-4F06-9A63-216E4AA1B7C4}"/>
                  </a:ext>
                </a:extLst>
              </p:cNvPr>
              <p:cNvSpPr txBox="1">
                <a:spLocks noRot="1" noChangeAspect="1" noMove="1" noResize="1" noEditPoints="1" noAdjustHandles="1" noChangeArrowheads="1" noChangeShapeType="1" noTextEdit="1"/>
              </p:cNvSpPr>
              <p:nvPr/>
            </p:nvSpPr>
            <p:spPr>
              <a:xfrm>
                <a:off x="4523705" y="5330610"/>
                <a:ext cx="397044" cy="369332"/>
              </a:xfrm>
              <a:prstGeom prst="rect">
                <a:avLst/>
              </a:prstGeom>
              <a:blipFill>
                <a:blip r:embed="rId4"/>
                <a:stretch>
                  <a:fillRect/>
                </a:stretch>
              </a:blipFill>
            </p:spPr>
            <p:txBody>
              <a:bodyPr/>
              <a:lstStyle/>
              <a:p>
                <a:r>
                  <a:rPr lang="zh-TW" altLang="en-US">
                    <a:noFill/>
                  </a:rPr>
                  <a:t> </a:t>
                </a:r>
              </a:p>
            </p:txBody>
          </p:sp>
        </mc:Fallback>
      </mc:AlternateContent>
      <p:sp>
        <p:nvSpPr>
          <p:cNvPr id="11" name="Oval 10">
            <a:extLst>
              <a:ext uri="{FF2B5EF4-FFF2-40B4-BE49-F238E27FC236}">
                <a16:creationId xmlns:a16="http://schemas.microsoft.com/office/drawing/2014/main" id="{2097F077-D3D8-40BD-8EE1-65343525404C}"/>
              </a:ext>
            </a:extLst>
          </p:cNvPr>
          <p:cNvSpPr/>
          <p:nvPr/>
        </p:nvSpPr>
        <p:spPr>
          <a:xfrm>
            <a:off x="5815731" y="5053264"/>
            <a:ext cx="924025" cy="92402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4B4615D-1A60-43E8-B0E3-58F2E72AB636}"/>
                  </a:ext>
                </a:extLst>
              </p:cNvPr>
              <p:cNvSpPr txBox="1"/>
              <p:nvPr/>
            </p:nvSpPr>
            <p:spPr>
              <a:xfrm>
                <a:off x="6094863" y="5370897"/>
                <a:ext cx="39704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2</m:t>
                          </m:r>
                        </m:sub>
                      </m:sSub>
                    </m:oMath>
                  </m:oMathPara>
                </a14:m>
                <a:endParaRPr lang="zh-TW" altLang="en-US" dirty="0"/>
              </a:p>
            </p:txBody>
          </p:sp>
        </mc:Choice>
        <mc:Fallback>
          <p:sp>
            <p:nvSpPr>
              <p:cNvPr id="12" name="TextBox 11">
                <a:extLst>
                  <a:ext uri="{FF2B5EF4-FFF2-40B4-BE49-F238E27FC236}">
                    <a16:creationId xmlns:a16="http://schemas.microsoft.com/office/drawing/2014/main" id="{A4B4615D-1A60-43E8-B0E3-58F2E72AB636}"/>
                  </a:ext>
                </a:extLst>
              </p:cNvPr>
              <p:cNvSpPr txBox="1">
                <a:spLocks noRot="1" noChangeAspect="1" noMove="1" noResize="1" noEditPoints="1" noAdjustHandles="1" noChangeArrowheads="1" noChangeShapeType="1" noTextEdit="1"/>
              </p:cNvSpPr>
              <p:nvPr/>
            </p:nvSpPr>
            <p:spPr>
              <a:xfrm>
                <a:off x="6094863" y="5370897"/>
                <a:ext cx="397044" cy="369332"/>
              </a:xfrm>
              <a:prstGeom prst="rect">
                <a:avLst/>
              </a:prstGeom>
              <a:blipFill>
                <a:blip r:embed="rId5"/>
                <a:stretch>
                  <a:fillRect/>
                </a:stretch>
              </a:blipFill>
            </p:spPr>
            <p:txBody>
              <a:bodyPr/>
              <a:lstStyle/>
              <a:p>
                <a:r>
                  <a:rPr lang="zh-TW" altLang="en-US">
                    <a:noFill/>
                  </a:rPr>
                  <a:t> </a:t>
                </a:r>
              </a:p>
            </p:txBody>
          </p:sp>
        </mc:Fallback>
      </mc:AlternateContent>
      <p:cxnSp>
        <p:nvCxnSpPr>
          <p:cNvPr id="13" name="Straight Arrow Connector 12">
            <a:extLst>
              <a:ext uri="{FF2B5EF4-FFF2-40B4-BE49-F238E27FC236}">
                <a16:creationId xmlns:a16="http://schemas.microsoft.com/office/drawing/2014/main" id="{82B002A6-00F4-4B6D-84D6-1418C9E15DE8}"/>
              </a:ext>
            </a:extLst>
          </p:cNvPr>
          <p:cNvCxnSpPr>
            <a:cxnSpLocks/>
            <a:endCxn id="3" idx="2"/>
          </p:cNvCxnSpPr>
          <p:nvPr/>
        </p:nvCxnSpPr>
        <p:spPr>
          <a:xfrm>
            <a:off x="1270535" y="5515277"/>
            <a:ext cx="14341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Freeform: Shape 17">
            <a:extLst>
              <a:ext uri="{FF2B5EF4-FFF2-40B4-BE49-F238E27FC236}">
                <a16:creationId xmlns:a16="http://schemas.microsoft.com/office/drawing/2014/main" id="{99BE0B1B-C142-4417-A8CE-C2AC4B1E51E3}"/>
              </a:ext>
            </a:extLst>
          </p:cNvPr>
          <p:cNvSpPr/>
          <p:nvPr/>
        </p:nvSpPr>
        <p:spPr>
          <a:xfrm>
            <a:off x="3193993" y="5977288"/>
            <a:ext cx="3056467" cy="572387"/>
          </a:xfrm>
          <a:custGeom>
            <a:avLst/>
            <a:gdLst>
              <a:gd name="connsiteX0" fmla="*/ 0 w 3056467"/>
              <a:gd name="connsiteY0" fmla="*/ 33866 h 618145"/>
              <a:gd name="connsiteX1" fmla="*/ 1524000 w 3056467"/>
              <a:gd name="connsiteY1" fmla="*/ 618066 h 618145"/>
              <a:gd name="connsiteX2" fmla="*/ 3056467 w 3056467"/>
              <a:gd name="connsiteY2" fmla="*/ 0 h 618145"/>
            </a:gdLst>
            <a:ahLst/>
            <a:cxnLst>
              <a:cxn ang="0">
                <a:pos x="connsiteX0" y="connsiteY0"/>
              </a:cxn>
              <a:cxn ang="0">
                <a:pos x="connsiteX1" y="connsiteY1"/>
              </a:cxn>
              <a:cxn ang="0">
                <a:pos x="connsiteX2" y="connsiteY2"/>
              </a:cxn>
            </a:cxnLst>
            <a:rect l="l" t="t" r="r" b="b"/>
            <a:pathLst>
              <a:path w="3056467" h="618145">
                <a:moveTo>
                  <a:pt x="0" y="33866"/>
                </a:moveTo>
                <a:cubicBezTo>
                  <a:pt x="507294" y="328788"/>
                  <a:pt x="1014589" y="623710"/>
                  <a:pt x="1524000" y="618066"/>
                </a:cubicBezTo>
                <a:cubicBezTo>
                  <a:pt x="2033411" y="612422"/>
                  <a:pt x="2544939" y="306211"/>
                  <a:pt x="3056467" y="0"/>
                </a:cubicBezTo>
              </a:path>
            </a:pathLst>
          </a:custGeom>
          <a:noFill/>
          <a:ln w="28575">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Arc 22">
            <a:extLst>
              <a:ext uri="{FF2B5EF4-FFF2-40B4-BE49-F238E27FC236}">
                <a16:creationId xmlns:a16="http://schemas.microsoft.com/office/drawing/2014/main" id="{99B94114-B30E-43CF-A400-EF3B5AB6A6F8}"/>
              </a:ext>
            </a:extLst>
          </p:cNvPr>
          <p:cNvSpPr/>
          <p:nvPr/>
        </p:nvSpPr>
        <p:spPr>
          <a:xfrm rot="19460476">
            <a:off x="3215637" y="5305525"/>
            <a:ext cx="1388502" cy="1178693"/>
          </a:xfrm>
          <a:prstGeom prst="arc">
            <a:avLst>
              <a:gd name="adj1" fmla="val 15767120"/>
              <a:gd name="adj2" fmla="val 0"/>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24" name="Arc 23">
            <a:extLst>
              <a:ext uri="{FF2B5EF4-FFF2-40B4-BE49-F238E27FC236}">
                <a16:creationId xmlns:a16="http://schemas.microsoft.com/office/drawing/2014/main" id="{A3863353-4DC7-4BE0-B382-77E740B6E2AF}"/>
              </a:ext>
            </a:extLst>
          </p:cNvPr>
          <p:cNvSpPr/>
          <p:nvPr/>
        </p:nvSpPr>
        <p:spPr>
          <a:xfrm rot="19460476">
            <a:off x="4719771" y="5305526"/>
            <a:ext cx="1388502" cy="1178693"/>
          </a:xfrm>
          <a:prstGeom prst="arc">
            <a:avLst>
              <a:gd name="adj1" fmla="val 15767120"/>
              <a:gd name="adj2" fmla="val 0"/>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25" name="Arc 24">
            <a:extLst>
              <a:ext uri="{FF2B5EF4-FFF2-40B4-BE49-F238E27FC236}">
                <a16:creationId xmlns:a16="http://schemas.microsoft.com/office/drawing/2014/main" id="{272C84B2-CE31-4949-BD44-C0783C0A5C0B}"/>
              </a:ext>
            </a:extLst>
          </p:cNvPr>
          <p:cNvSpPr/>
          <p:nvPr/>
        </p:nvSpPr>
        <p:spPr>
          <a:xfrm rot="8601848">
            <a:off x="4900001" y="4653936"/>
            <a:ext cx="1388502" cy="1178693"/>
          </a:xfrm>
          <a:prstGeom prst="arc">
            <a:avLst>
              <a:gd name="adj1" fmla="val 15767120"/>
              <a:gd name="adj2" fmla="val 0"/>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27" name="Freeform: Shape 26">
            <a:extLst>
              <a:ext uri="{FF2B5EF4-FFF2-40B4-BE49-F238E27FC236}">
                <a16:creationId xmlns:a16="http://schemas.microsoft.com/office/drawing/2014/main" id="{DBCE913D-D66F-4E33-BD8D-44066844568D}"/>
              </a:ext>
            </a:extLst>
          </p:cNvPr>
          <p:cNvSpPr/>
          <p:nvPr/>
        </p:nvSpPr>
        <p:spPr>
          <a:xfrm>
            <a:off x="2832321" y="4464109"/>
            <a:ext cx="668780" cy="750770"/>
          </a:xfrm>
          <a:custGeom>
            <a:avLst/>
            <a:gdLst>
              <a:gd name="connsiteX0" fmla="*/ 328302 w 842383"/>
              <a:gd name="connsiteY0" fmla="*/ 750770 h 750770"/>
              <a:gd name="connsiteX1" fmla="*/ 1043 w 842383"/>
              <a:gd name="connsiteY1" fmla="*/ 317634 h 750770"/>
              <a:gd name="connsiteX2" fmla="*/ 424554 w 842383"/>
              <a:gd name="connsiteY2" fmla="*/ 0 h 750770"/>
              <a:gd name="connsiteX3" fmla="*/ 838441 w 842383"/>
              <a:gd name="connsiteY3" fmla="*/ 317634 h 750770"/>
              <a:gd name="connsiteX4" fmla="*/ 597809 w 842383"/>
              <a:gd name="connsiteY4" fmla="*/ 750770 h 750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383" h="750770">
                <a:moveTo>
                  <a:pt x="328302" y="750770"/>
                </a:moveTo>
                <a:cubicBezTo>
                  <a:pt x="156651" y="596766"/>
                  <a:pt x="-14999" y="442762"/>
                  <a:pt x="1043" y="317634"/>
                </a:cubicBezTo>
                <a:cubicBezTo>
                  <a:pt x="17085" y="192506"/>
                  <a:pt x="284988" y="0"/>
                  <a:pt x="424554" y="0"/>
                </a:cubicBezTo>
                <a:cubicBezTo>
                  <a:pt x="564120" y="0"/>
                  <a:pt x="809565" y="192506"/>
                  <a:pt x="838441" y="317634"/>
                </a:cubicBezTo>
                <a:cubicBezTo>
                  <a:pt x="867317" y="442762"/>
                  <a:pt x="732563" y="596766"/>
                  <a:pt x="597809" y="750770"/>
                </a:cubicBezTo>
              </a:path>
            </a:pathLst>
          </a:custGeom>
          <a:ln w="28575">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28" name="Freeform: Shape 27">
            <a:extLst>
              <a:ext uri="{FF2B5EF4-FFF2-40B4-BE49-F238E27FC236}">
                <a16:creationId xmlns:a16="http://schemas.microsoft.com/office/drawing/2014/main" id="{50B3706F-0414-4936-ADA5-2B2D45FBA4CE}"/>
              </a:ext>
            </a:extLst>
          </p:cNvPr>
          <p:cNvSpPr/>
          <p:nvPr/>
        </p:nvSpPr>
        <p:spPr>
          <a:xfrm>
            <a:off x="4351085" y="4441167"/>
            <a:ext cx="668780" cy="750770"/>
          </a:xfrm>
          <a:custGeom>
            <a:avLst/>
            <a:gdLst>
              <a:gd name="connsiteX0" fmla="*/ 328302 w 842383"/>
              <a:gd name="connsiteY0" fmla="*/ 750770 h 750770"/>
              <a:gd name="connsiteX1" fmla="*/ 1043 w 842383"/>
              <a:gd name="connsiteY1" fmla="*/ 317634 h 750770"/>
              <a:gd name="connsiteX2" fmla="*/ 424554 w 842383"/>
              <a:gd name="connsiteY2" fmla="*/ 0 h 750770"/>
              <a:gd name="connsiteX3" fmla="*/ 838441 w 842383"/>
              <a:gd name="connsiteY3" fmla="*/ 317634 h 750770"/>
              <a:gd name="connsiteX4" fmla="*/ 597809 w 842383"/>
              <a:gd name="connsiteY4" fmla="*/ 750770 h 750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383" h="750770">
                <a:moveTo>
                  <a:pt x="328302" y="750770"/>
                </a:moveTo>
                <a:cubicBezTo>
                  <a:pt x="156651" y="596766"/>
                  <a:pt x="-14999" y="442762"/>
                  <a:pt x="1043" y="317634"/>
                </a:cubicBezTo>
                <a:cubicBezTo>
                  <a:pt x="17085" y="192506"/>
                  <a:pt x="284988" y="0"/>
                  <a:pt x="424554" y="0"/>
                </a:cubicBezTo>
                <a:cubicBezTo>
                  <a:pt x="564120" y="0"/>
                  <a:pt x="809565" y="192506"/>
                  <a:pt x="838441" y="317634"/>
                </a:cubicBezTo>
                <a:cubicBezTo>
                  <a:pt x="867317" y="442762"/>
                  <a:pt x="732563" y="596766"/>
                  <a:pt x="597809" y="750770"/>
                </a:cubicBezTo>
              </a:path>
            </a:pathLst>
          </a:custGeom>
          <a:ln w="28575">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29" name="TextBox 28">
            <a:extLst>
              <a:ext uri="{FF2B5EF4-FFF2-40B4-BE49-F238E27FC236}">
                <a16:creationId xmlns:a16="http://schemas.microsoft.com/office/drawing/2014/main" id="{3B1C1C50-1384-4191-823D-259027000719}"/>
              </a:ext>
            </a:extLst>
          </p:cNvPr>
          <p:cNvSpPr txBox="1"/>
          <p:nvPr/>
        </p:nvSpPr>
        <p:spPr>
          <a:xfrm flipH="1">
            <a:off x="1240375" y="5145716"/>
            <a:ext cx="884576" cy="369332"/>
          </a:xfrm>
          <a:prstGeom prst="rect">
            <a:avLst/>
          </a:prstGeom>
          <a:noFill/>
        </p:spPr>
        <p:txBody>
          <a:bodyPr wrap="square" rtlCol="0">
            <a:spAutoFit/>
          </a:bodyPr>
          <a:lstStyle/>
          <a:p>
            <a:r>
              <a:rPr lang="en-US" altLang="zh-TW" dirty="0"/>
              <a:t>Start</a:t>
            </a:r>
            <a:endParaRPr lang="zh-TW" altLang="en-US" dirty="0"/>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7087DF47-BA8C-4600-B720-E30EC50AD5E3}"/>
                  </a:ext>
                </a:extLst>
              </p:cNvPr>
              <p:cNvSpPr txBox="1"/>
              <p:nvPr/>
            </p:nvSpPr>
            <p:spPr>
              <a:xfrm>
                <a:off x="2832321" y="4111546"/>
                <a:ext cx="66878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0,0</m:t>
                      </m:r>
                    </m:oMath>
                  </m:oMathPara>
                </a14:m>
                <a:endParaRPr lang="zh-TW" altLang="en-US" dirty="0"/>
              </a:p>
            </p:txBody>
          </p:sp>
        </mc:Choice>
        <mc:Fallback>
          <p:sp>
            <p:nvSpPr>
              <p:cNvPr id="30" name="TextBox 29">
                <a:extLst>
                  <a:ext uri="{FF2B5EF4-FFF2-40B4-BE49-F238E27FC236}">
                    <a16:creationId xmlns:a16="http://schemas.microsoft.com/office/drawing/2014/main" id="{7087DF47-BA8C-4600-B720-E30EC50AD5E3}"/>
                  </a:ext>
                </a:extLst>
              </p:cNvPr>
              <p:cNvSpPr txBox="1">
                <a:spLocks noRot="1" noChangeAspect="1" noMove="1" noResize="1" noEditPoints="1" noAdjustHandles="1" noChangeArrowheads="1" noChangeShapeType="1" noTextEdit="1"/>
              </p:cNvSpPr>
              <p:nvPr/>
            </p:nvSpPr>
            <p:spPr>
              <a:xfrm>
                <a:off x="2832321" y="4111546"/>
                <a:ext cx="668780" cy="36933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857359AD-0C9C-4766-B694-EB681FCC09D7}"/>
                  </a:ext>
                </a:extLst>
              </p:cNvPr>
              <p:cNvSpPr txBox="1"/>
              <p:nvPr/>
            </p:nvSpPr>
            <p:spPr>
              <a:xfrm>
                <a:off x="4351085" y="4045144"/>
                <a:ext cx="66878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1</m:t>
                      </m:r>
                      <m:r>
                        <a:rPr lang="en-US" altLang="zh-TW" b="0" i="1" smtClean="0">
                          <a:latin typeface="Cambria Math" panose="02040503050406030204" pitchFamily="18" charset="0"/>
                        </a:rPr>
                        <m:t>,0</m:t>
                      </m:r>
                    </m:oMath>
                  </m:oMathPara>
                </a14:m>
                <a:endParaRPr lang="zh-TW" altLang="en-US" dirty="0"/>
              </a:p>
            </p:txBody>
          </p:sp>
        </mc:Choice>
        <mc:Fallback>
          <p:sp>
            <p:nvSpPr>
              <p:cNvPr id="31" name="TextBox 30">
                <a:extLst>
                  <a:ext uri="{FF2B5EF4-FFF2-40B4-BE49-F238E27FC236}">
                    <a16:creationId xmlns:a16="http://schemas.microsoft.com/office/drawing/2014/main" id="{857359AD-0C9C-4766-B694-EB681FCC09D7}"/>
                  </a:ext>
                </a:extLst>
              </p:cNvPr>
              <p:cNvSpPr txBox="1">
                <a:spLocks noRot="1" noChangeAspect="1" noMove="1" noResize="1" noEditPoints="1" noAdjustHandles="1" noChangeArrowheads="1" noChangeShapeType="1" noTextEdit="1"/>
              </p:cNvSpPr>
              <p:nvPr/>
            </p:nvSpPr>
            <p:spPr>
              <a:xfrm>
                <a:off x="4351085" y="4045144"/>
                <a:ext cx="668780"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F88CAA7-D437-43C1-9BF1-D86DBC54D223}"/>
                  </a:ext>
                </a:extLst>
              </p:cNvPr>
              <p:cNvSpPr txBox="1"/>
              <p:nvPr/>
            </p:nvSpPr>
            <p:spPr>
              <a:xfrm>
                <a:off x="3608975" y="4889178"/>
                <a:ext cx="66878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1</m:t>
                      </m:r>
                      <m:r>
                        <a:rPr lang="en-US" altLang="zh-TW" b="0" i="1" smtClean="0">
                          <a:latin typeface="Cambria Math" panose="02040503050406030204" pitchFamily="18" charset="0"/>
                        </a:rPr>
                        <m:t>,0</m:t>
                      </m:r>
                    </m:oMath>
                  </m:oMathPara>
                </a14:m>
                <a:endParaRPr lang="zh-TW" altLang="en-US" dirty="0"/>
              </a:p>
            </p:txBody>
          </p:sp>
        </mc:Choice>
        <mc:Fallback>
          <p:sp>
            <p:nvSpPr>
              <p:cNvPr id="32" name="TextBox 31">
                <a:extLst>
                  <a:ext uri="{FF2B5EF4-FFF2-40B4-BE49-F238E27FC236}">
                    <a16:creationId xmlns:a16="http://schemas.microsoft.com/office/drawing/2014/main" id="{4F88CAA7-D437-43C1-9BF1-D86DBC54D223}"/>
                  </a:ext>
                </a:extLst>
              </p:cNvPr>
              <p:cNvSpPr txBox="1">
                <a:spLocks noRot="1" noChangeAspect="1" noMove="1" noResize="1" noEditPoints="1" noAdjustHandles="1" noChangeArrowheads="1" noChangeShapeType="1" noTextEdit="1"/>
              </p:cNvSpPr>
              <p:nvPr/>
            </p:nvSpPr>
            <p:spPr>
              <a:xfrm>
                <a:off x="3608975" y="4889178"/>
                <a:ext cx="668780"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04E8EBF-7A8B-4217-8822-88C2015FD429}"/>
                  </a:ext>
                </a:extLst>
              </p:cNvPr>
              <p:cNvSpPr txBox="1"/>
              <p:nvPr/>
            </p:nvSpPr>
            <p:spPr>
              <a:xfrm>
                <a:off x="5209136" y="4900074"/>
                <a:ext cx="66878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0</m:t>
                      </m:r>
                      <m:r>
                        <a:rPr lang="en-US" altLang="zh-TW" b="0" i="1" smtClean="0">
                          <a:latin typeface="Cambria Math" panose="02040503050406030204" pitchFamily="18" charset="0"/>
                        </a:rPr>
                        <m:t>,0</m:t>
                      </m:r>
                    </m:oMath>
                  </m:oMathPara>
                </a14:m>
                <a:endParaRPr lang="zh-TW" altLang="en-US" dirty="0"/>
              </a:p>
            </p:txBody>
          </p:sp>
        </mc:Choice>
        <mc:Fallback>
          <p:sp>
            <p:nvSpPr>
              <p:cNvPr id="33" name="TextBox 32">
                <a:extLst>
                  <a:ext uri="{FF2B5EF4-FFF2-40B4-BE49-F238E27FC236}">
                    <a16:creationId xmlns:a16="http://schemas.microsoft.com/office/drawing/2014/main" id="{804E8EBF-7A8B-4217-8822-88C2015FD429}"/>
                  </a:ext>
                </a:extLst>
              </p:cNvPr>
              <p:cNvSpPr txBox="1">
                <a:spLocks noRot="1" noChangeAspect="1" noMove="1" noResize="1" noEditPoints="1" noAdjustHandles="1" noChangeArrowheads="1" noChangeShapeType="1" noTextEdit="1"/>
              </p:cNvSpPr>
              <p:nvPr/>
            </p:nvSpPr>
            <p:spPr>
              <a:xfrm>
                <a:off x="5209136" y="4900074"/>
                <a:ext cx="668780" cy="36933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A78FC3DF-8B69-4266-B07B-460D3395906D}"/>
                  </a:ext>
                </a:extLst>
              </p:cNvPr>
              <p:cNvSpPr txBox="1"/>
              <p:nvPr/>
            </p:nvSpPr>
            <p:spPr>
              <a:xfrm>
                <a:off x="5114634" y="5830040"/>
                <a:ext cx="66878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1</m:t>
                      </m:r>
                      <m:r>
                        <a:rPr lang="en-US" altLang="zh-TW" b="0" i="1" smtClean="0">
                          <a:latin typeface="Cambria Math" panose="02040503050406030204" pitchFamily="18" charset="0"/>
                        </a:rPr>
                        <m:t>,1</m:t>
                      </m:r>
                    </m:oMath>
                  </m:oMathPara>
                </a14:m>
                <a:endParaRPr lang="zh-TW" altLang="en-US" dirty="0"/>
              </a:p>
            </p:txBody>
          </p:sp>
        </mc:Choice>
        <mc:Fallback>
          <p:sp>
            <p:nvSpPr>
              <p:cNvPr id="34" name="TextBox 33">
                <a:extLst>
                  <a:ext uri="{FF2B5EF4-FFF2-40B4-BE49-F238E27FC236}">
                    <a16:creationId xmlns:a16="http://schemas.microsoft.com/office/drawing/2014/main" id="{A78FC3DF-8B69-4266-B07B-460D3395906D}"/>
                  </a:ext>
                </a:extLst>
              </p:cNvPr>
              <p:cNvSpPr txBox="1">
                <a:spLocks noRot="1" noChangeAspect="1" noMove="1" noResize="1" noEditPoints="1" noAdjustHandles="1" noChangeArrowheads="1" noChangeShapeType="1" noTextEdit="1"/>
              </p:cNvSpPr>
              <p:nvPr/>
            </p:nvSpPr>
            <p:spPr>
              <a:xfrm>
                <a:off x="5114634" y="5830040"/>
                <a:ext cx="668780" cy="36933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C8175939-7DB8-453D-9467-9293FBBEB9D8}"/>
                  </a:ext>
                </a:extLst>
              </p:cNvPr>
              <p:cNvSpPr txBox="1"/>
              <p:nvPr/>
            </p:nvSpPr>
            <p:spPr>
              <a:xfrm>
                <a:off x="4304045" y="6155411"/>
                <a:ext cx="66878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0</m:t>
                      </m:r>
                      <m:r>
                        <a:rPr lang="en-US" altLang="zh-TW" b="0" i="1" smtClean="0">
                          <a:latin typeface="Cambria Math" panose="02040503050406030204" pitchFamily="18" charset="0"/>
                        </a:rPr>
                        <m:t>,0</m:t>
                      </m:r>
                    </m:oMath>
                  </m:oMathPara>
                </a14:m>
                <a:endParaRPr lang="zh-TW" altLang="en-US" dirty="0"/>
              </a:p>
            </p:txBody>
          </p:sp>
        </mc:Choice>
        <mc:Fallback>
          <p:sp>
            <p:nvSpPr>
              <p:cNvPr id="35" name="TextBox 34">
                <a:extLst>
                  <a:ext uri="{FF2B5EF4-FFF2-40B4-BE49-F238E27FC236}">
                    <a16:creationId xmlns:a16="http://schemas.microsoft.com/office/drawing/2014/main" id="{C8175939-7DB8-453D-9467-9293FBBEB9D8}"/>
                  </a:ext>
                </a:extLst>
              </p:cNvPr>
              <p:cNvSpPr txBox="1">
                <a:spLocks noRot="1" noChangeAspect="1" noMove="1" noResize="1" noEditPoints="1" noAdjustHandles="1" noChangeArrowheads="1" noChangeShapeType="1" noTextEdit="1"/>
              </p:cNvSpPr>
              <p:nvPr/>
            </p:nvSpPr>
            <p:spPr>
              <a:xfrm>
                <a:off x="4304045" y="6155411"/>
                <a:ext cx="668780" cy="369332"/>
              </a:xfrm>
              <a:prstGeom prst="rect">
                <a:avLst/>
              </a:prstGeom>
              <a:blipFill>
                <a:blip r:embed="rId11"/>
                <a:stretch>
                  <a:fillRect/>
                </a:stretch>
              </a:blipFill>
            </p:spPr>
            <p:txBody>
              <a:bodyPr/>
              <a:lstStyle/>
              <a:p>
                <a:r>
                  <a:rPr lang="zh-TW" altLang="en-US">
                    <a:noFill/>
                  </a:rPr>
                  <a:t> </a:t>
                </a:r>
              </a:p>
            </p:txBody>
          </p:sp>
        </mc:Fallback>
      </mc:AlternateContent>
      <p:pic>
        <p:nvPicPr>
          <p:cNvPr id="44" name="圖片 8">
            <a:extLst>
              <a:ext uri="{FF2B5EF4-FFF2-40B4-BE49-F238E27FC236}">
                <a16:creationId xmlns:a16="http://schemas.microsoft.com/office/drawing/2014/main" id="{F803C9E3-E9D1-4C52-9D3B-444BB9B5D7E1}"/>
              </a:ext>
            </a:extLst>
          </p:cNvPr>
          <p:cNvPicPr>
            <a:picLocks noGrp="1" noChangeAspect="1"/>
          </p:cNvPicPr>
          <p:nvPr>
            <p:ph idx="1"/>
          </p:nvPr>
        </p:nvPicPr>
        <p:blipFill rotWithShape="1">
          <a:blip r:embed="rId12"/>
          <a:srcRect l="12162"/>
          <a:stretch/>
        </p:blipFill>
        <p:spPr>
          <a:xfrm>
            <a:off x="9691616" y="2116171"/>
            <a:ext cx="3803469" cy="2364707"/>
          </a:xfrm>
          <a:prstGeom prst="rect">
            <a:avLst/>
          </a:prstGeom>
        </p:spPr>
      </p:pic>
    </p:spTree>
    <p:extLst>
      <p:ext uri="{BB962C8B-B14F-4D97-AF65-F5344CB8AC3E}">
        <p14:creationId xmlns:p14="http://schemas.microsoft.com/office/powerpoint/2010/main" val="231307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10" grpId="0"/>
      <p:bldP spid="11" grpId="0" animBg="1"/>
      <p:bldP spid="12" grpId="0"/>
      <p:bldP spid="18" grpId="0" animBg="1"/>
      <p:bldP spid="23" grpId="0" animBg="1"/>
      <p:bldP spid="24" grpId="0" animBg="1"/>
      <p:bldP spid="25" grpId="0" animBg="1"/>
      <p:bldP spid="27" grpId="0" animBg="1"/>
      <p:bldP spid="28" grpId="0" animBg="1"/>
      <p:bldP spid="29" grpId="0"/>
      <p:bldP spid="30" grpId="0"/>
      <p:bldP spid="31" grpId="0"/>
      <p:bldP spid="32" grpId="0"/>
      <p:bldP spid="33" grpId="0"/>
      <p:bldP spid="34"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AFB7521-78CC-4D97-AC4D-D0A28350CFBF}"/>
                  </a:ext>
                </a:extLst>
              </p:cNvPr>
              <p:cNvSpPr txBox="1"/>
              <p:nvPr/>
            </p:nvSpPr>
            <p:spPr>
              <a:xfrm>
                <a:off x="0" y="1770155"/>
                <a:ext cx="9144000" cy="3416320"/>
              </a:xfrm>
              <a:prstGeom prst="rect">
                <a:avLst/>
              </a:prstGeom>
              <a:noFill/>
            </p:spPr>
            <p:txBody>
              <a:bodyPr wrap="square">
                <a:spAutoFit/>
              </a:bodyPr>
              <a:lstStyle/>
              <a:p>
                <a:pPr marL="342900" indent="-216000">
                  <a:buFont typeface="Arial" panose="020B0604020202020204" pitchFamily="34" charset="0"/>
                  <a:buChar char="•"/>
                </a:pPr>
                <a:r>
                  <a:rPr lang="en-US" altLang="zh-TW" sz="2400" b="1" dirty="0">
                    <a:latin typeface="Arial" panose="020B0604020202020204" pitchFamily="34" charset="0"/>
                    <a:ea typeface="Cambria Math" panose="02040503050406030204" pitchFamily="18" charset="0"/>
                    <a:cs typeface="Arial" panose="020B0604020202020204" pitchFamily="34" charset="0"/>
                  </a:rPr>
                  <a:t>Example 6.19:</a:t>
                </a:r>
              </a:p>
              <a:p>
                <a:r>
                  <a:rPr lang="en-US" altLang="zh-TW" sz="2400" dirty="0">
                    <a:latin typeface="Arial" panose="020B0604020202020204" pitchFamily="34" charset="0"/>
                    <a:ea typeface="Cambria Math" panose="02040503050406030204" pitchFamily="18" charset="0"/>
                    <a:cs typeface="Arial" panose="020B0604020202020204" pitchFamily="34" charset="0"/>
                  </a:rPr>
                  <a:t>      Let </a:t>
                </a:r>
                <a14:m>
                  <m:oMath xmlns:m="http://schemas.openxmlformats.org/officeDocument/2006/math">
                    <m:r>
                      <a:rPr lang="en-US" altLang="zh-TW" sz="2400">
                        <a:latin typeface="Cambria Math" panose="02040503050406030204" pitchFamily="18" charset="0"/>
                        <a:ea typeface="Cambria Math" panose="02040503050406030204" pitchFamily="18" charset="0"/>
                      </a:rPr>
                      <m:t>𝑥</m:t>
                    </m:r>
                    <m:r>
                      <a:rPr lang="en-US" altLang="zh-TW" sz="240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5</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4</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3</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2</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1</m:t>
                        </m:r>
                      </m:sub>
                    </m:sSub>
                    <m:r>
                      <a:rPr lang="en-US" altLang="zh-TW" sz="2400">
                        <a:latin typeface="Cambria Math" panose="02040503050406030204" pitchFamily="18" charset="0"/>
                        <a:ea typeface="Cambria Math" panose="02040503050406030204" pitchFamily="18" charset="0"/>
                      </a:rPr>
                      <m:t>=00111</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r>
                      <m:rPr>
                        <m:sty m:val="p"/>
                      </m:rPr>
                      <a:rPr lang="en-US" altLang="zh-TW" sz="2400">
                        <a:latin typeface="Cambria Math" panose="02040503050406030204" pitchFamily="18" charset="0"/>
                        <a:ea typeface="Cambria Math" panose="02040503050406030204" pitchFamily="18" charset="0"/>
                      </a:rPr>
                      <m:t>y</m:t>
                    </m:r>
                    <m:r>
                      <a:rPr lang="en-US" altLang="zh-TW" sz="240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5</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4</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3</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2</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1</m:t>
                        </m:r>
                      </m:sub>
                    </m:sSub>
                    <m:r>
                      <a:rPr lang="en-US" altLang="zh-TW" sz="2400">
                        <a:latin typeface="Cambria Math" panose="02040503050406030204" pitchFamily="18" charset="0"/>
                        <a:ea typeface="Cambria Math" panose="02040503050406030204" pitchFamily="18" charset="0"/>
                      </a:rPr>
                      <m:t>=01101 </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be 	binary numbers where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1</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and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1</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are the least significant bits. 	The leading 0’s in </a:t>
                </a:r>
                <a14:m>
                  <m:oMath xmlns:m="http://schemas.openxmlformats.org/officeDocument/2006/math">
                    <m:r>
                      <a:rPr lang="en-US" altLang="zh-TW" sz="2400">
                        <a:latin typeface="Cambria Math" panose="02040503050406030204" pitchFamily="18" charset="0"/>
                        <a:ea typeface="Cambria Math" panose="02040503050406030204" pitchFamily="18" charset="0"/>
                      </a:rPr>
                      <m:t>𝑥</m:t>
                    </m:r>
                    <m:r>
                      <a:rPr lang="en-US" altLang="zh-TW" sz="2400">
                        <a:latin typeface="Cambria Math" panose="02040503050406030204" pitchFamily="18" charset="0"/>
                        <a:ea typeface="Cambria Math" panose="02040503050406030204" pitchFamily="18" charset="0"/>
                      </a:rPr>
                      <m:t> </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and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𝑦</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are there to make the strings for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𝑥</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𝑦</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of equal length and to guarantee enough places to 	complete the sum.   A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𝑠𝑒𝑟𝑖𝑎𝑙</m:t>
                    </m:r>
                    <m:r>
                      <a:rPr lang="en-US" altLang="zh-TW" sz="2400" dirty="0">
                        <a:latin typeface="Cambria Math" panose="02040503050406030204" pitchFamily="18" charset="0"/>
                        <a:ea typeface="Cambria Math" panose="02040503050406030204" pitchFamily="18" charset="0"/>
                      </a:rPr>
                      <m:t> </m:t>
                    </m:r>
                    <m:r>
                      <a:rPr lang="en-US" altLang="zh-TW" sz="2400" dirty="0">
                        <a:latin typeface="Cambria Math" panose="02040503050406030204" pitchFamily="18" charset="0"/>
                        <a:ea typeface="Cambria Math" panose="02040503050406030204" pitchFamily="18" charset="0"/>
                      </a:rPr>
                      <m:t>𝑏𝑖𝑛𝑎𝑟𝑦</m:t>
                    </m:r>
                    <m:r>
                      <a:rPr lang="en-US" altLang="zh-TW" sz="2400" dirty="0">
                        <a:latin typeface="Cambria Math" panose="02040503050406030204" pitchFamily="18" charset="0"/>
                        <a:ea typeface="Cambria Math" panose="02040503050406030204" pitchFamily="18" charset="0"/>
                      </a:rPr>
                      <m:t> </m:t>
                    </m:r>
                    <m:r>
                      <a:rPr lang="en-US" altLang="zh-TW" sz="2400" dirty="0">
                        <a:latin typeface="Cambria Math" panose="02040503050406030204" pitchFamily="18" charset="0"/>
                        <a:ea typeface="Cambria Math" panose="02040503050406030204" pitchFamily="18" charset="0"/>
                      </a:rPr>
                      <m:t>𝑎𝑑𝑑𝑒𝑟</m:t>
                    </m:r>
                    <m:r>
                      <a:rPr lang="en-US" altLang="zh-TW" sz="2400" dirty="0">
                        <a:latin typeface="Cambria Math" panose="02040503050406030204" pitchFamily="18" charset="0"/>
                        <a:ea typeface="Cambria Math" panose="02040503050406030204" pitchFamily="18" charset="0"/>
                      </a:rPr>
                      <m:t> </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is a finite state 	machine that we can use to obtain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𝑥</m:t>
                    </m:r>
                    <m:r>
                      <a:rPr lang="en-US" altLang="zh-TW" sz="2400" dirty="0">
                        <a:latin typeface="Cambria Math" panose="02040503050406030204" pitchFamily="18" charset="0"/>
                        <a:ea typeface="Cambria Math" panose="02040503050406030204" pitchFamily="18" charset="0"/>
                      </a:rPr>
                      <m:t> + </m:t>
                    </m:r>
                    <m:r>
                      <a:rPr lang="en-US" altLang="zh-TW" sz="2400" dirty="0">
                        <a:latin typeface="Cambria Math" panose="02040503050406030204" pitchFamily="18" charset="0"/>
                        <a:ea typeface="Cambria Math" panose="02040503050406030204" pitchFamily="18" charset="0"/>
                      </a:rPr>
                      <m:t>𝑦</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The diagram in Fig. 	6.3 illustrates this, where </a:t>
                </a:r>
                <a14:m>
                  <m:oMath xmlns:m="http://schemas.openxmlformats.org/officeDocument/2006/math">
                    <m:r>
                      <m:rPr>
                        <m:sty m:val="p"/>
                      </m:rPr>
                      <a:rPr lang="en-US" altLang="zh-TW" sz="2400">
                        <a:latin typeface="Cambria Math" panose="02040503050406030204" pitchFamily="18" charset="0"/>
                        <a:ea typeface="Cambria Math" panose="02040503050406030204" pitchFamily="18" charset="0"/>
                      </a:rPr>
                      <m:t>z</m:t>
                    </m:r>
                    <m:r>
                      <a:rPr lang="en-US" altLang="zh-TW" sz="240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𝑧</m:t>
                        </m:r>
                      </m:e>
                      <m:sub>
                        <m:r>
                          <a:rPr lang="en-US" altLang="zh-TW" sz="2400">
                            <a:latin typeface="Cambria Math" panose="02040503050406030204" pitchFamily="18" charset="0"/>
                            <a:ea typeface="Cambria Math" panose="02040503050406030204" pitchFamily="18" charset="0"/>
                          </a:rPr>
                          <m:t>5</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𝑧</m:t>
                        </m:r>
                      </m:e>
                      <m:sub>
                        <m:r>
                          <a:rPr lang="en-US" altLang="zh-TW" sz="2400">
                            <a:latin typeface="Cambria Math" panose="02040503050406030204" pitchFamily="18" charset="0"/>
                            <a:ea typeface="Cambria Math" panose="02040503050406030204" pitchFamily="18" charset="0"/>
                          </a:rPr>
                          <m:t>4</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𝑧</m:t>
                        </m:r>
                      </m:e>
                      <m:sub>
                        <m:r>
                          <a:rPr lang="en-US" altLang="zh-TW" sz="2400">
                            <a:latin typeface="Cambria Math" panose="02040503050406030204" pitchFamily="18" charset="0"/>
                            <a:ea typeface="Cambria Math" panose="02040503050406030204" pitchFamily="18" charset="0"/>
                          </a:rPr>
                          <m:t>3</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𝑧</m:t>
                        </m:r>
                      </m:e>
                      <m:sub>
                        <m:r>
                          <a:rPr lang="en-US" altLang="zh-TW" sz="2400">
                            <a:latin typeface="Cambria Math" panose="02040503050406030204" pitchFamily="18" charset="0"/>
                            <a:ea typeface="Cambria Math" panose="02040503050406030204" pitchFamily="18" charset="0"/>
                          </a:rPr>
                          <m:t>2</m:t>
                        </m:r>
                      </m:sub>
                    </m:sSub>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𝑧</m:t>
                        </m:r>
                      </m:e>
                      <m:sub>
                        <m:r>
                          <a:rPr lang="en-US" altLang="zh-TW" sz="2400">
                            <a:latin typeface="Cambria Math" panose="02040503050406030204" pitchFamily="18" charset="0"/>
                            <a:ea typeface="Cambria Math" panose="02040503050406030204" pitchFamily="18" charset="0"/>
                          </a:rPr>
                          <m:t>1</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has the least 	significant bit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𝑧</m:t>
                        </m:r>
                      </m:e>
                      <m:sub>
                        <m:r>
                          <a:rPr lang="en-US" altLang="zh-TW" sz="2400">
                            <a:latin typeface="Cambria Math" panose="02040503050406030204" pitchFamily="18" charset="0"/>
                            <a:ea typeface="Cambria Math" panose="02040503050406030204" pitchFamily="18" charset="0"/>
                          </a:rPr>
                          <m:t>1</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a:t>
                </a:r>
                <a:endParaRPr lang="zh-TW" altLang="en-US" sz="24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DAFB7521-78CC-4D97-AC4D-D0A28350CFBF}"/>
                  </a:ext>
                </a:extLst>
              </p:cNvPr>
              <p:cNvSpPr txBox="1">
                <a:spLocks noRot="1" noChangeAspect="1" noMove="1" noResize="1" noEditPoints="1" noAdjustHandles="1" noChangeArrowheads="1" noChangeShapeType="1" noTextEdit="1"/>
              </p:cNvSpPr>
              <p:nvPr/>
            </p:nvSpPr>
            <p:spPr>
              <a:xfrm>
                <a:off x="0" y="1770155"/>
                <a:ext cx="9144000" cy="3416320"/>
              </a:xfrm>
              <a:prstGeom prst="rect">
                <a:avLst/>
              </a:prstGeom>
              <a:blipFill>
                <a:blip r:embed="rId2"/>
                <a:stretch>
                  <a:fillRect t="-1248" r="-133" b="-3209"/>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3A952572-86F4-4FC2-9A2D-7F05B8F15138}"/>
              </a:ext>
            </a:extLst>
          </p:cNvPr>
          <p:cNvPicPr>
            <a:picLocks noChangeAspect="1"/>
          </p:cNvPicPr>
          <p:nvPr/>
        </p:nvPicPr>
        <p:blipFill>
          <a:blip r:embed="rId3"/>
          <a:stretch>
            <a:fillRect/>
          </a:stretch>
        </p:blipFill>
        <p:spPr>
          <a:xfrm>
            <a:off x="2048074" y="5271916"/>
            <a:ext cx="4628572" cy="1357143"/>
          </a:xfrm>
          <a:prstGeom prst="rect">
            <a:avLst/>
          </a:prstGeom>
        </p:spPr>
      </p:pic>
      <p:sp>
        <p:nvSpPr>
          <p:cNvPr id="6" name="文字方塊 5">
            <a:extLst>
              <a:ext uri="{FF2B5EF4-FFF2-40B4-BE49-F238E27FC236}">
                <a16:creationId xmlns:a16="http://schemas.microsoft.com/office/drawing/2014/main" id="{2A27DFC9-1F88-4219-9041-D476F59D7D36}"/>
              </a:ext>
            </a:extLst>
          </p:cNvPr>
          <p:cNvSpPr txBox="1"/>
          <p:nvPr/>
        </p:nvSpPr>
        <p:spPr>
          <a:xfrm>
            <a:off x="-103398" y="829973"/>
            <a:ext cx="9350796"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Encounter(23/27) </a:t>
            </a:r>
          </a:p>
        </p:txBody>
      </p:sp>
      <p:sp>
        <p:nvSpPr>
          <p:cNvPr id="2" name="投影片編號版面配置區 1">
            <a:extLst>
              <a:ext uri="{FF2B5EF4-FFF2-40B4-BE49-F238E27FC236}">
                <a16:creationId xmlns:a16="http://schemas.microsoft.com/office/drawing/2014/main" id="{1F79A6A4-B958-B6E5-6B80-018ED71601F4}"/>
              </a:ext>
            </a:extLst>
          </p:cNvPr>
          <p:cNvSpPr>
            <a:spLocks noGrp="1"/>
          </p:cNvSpPr>
          <p:nvPr>
            <p:ph type="sldNum" sz="quarter" idx="12"/>
          </p:nvPr>
        </p:nvSpPr>
        <p:spPr/>
        <p:txBody>
          <a:bodyPr/>
          <a:lstStyle/>
          <a:p>
            <a:fld id="{8969FEAA-3FF6-4B35-8226-FC4E717EF91A}" type="slidenum">
              <a:rPr lang="zh-TW" altLang="en-US" smtClean="0"/>
              <a:t>53</a:t>
            </a:fld>
            <a:endParaRPr lang="zh-TW" altLang="en-US" dirty="0"/>
          </a:p>
        </p:txBody>
      </p:sp>
    </p:spTree>
    <p:extLst>
      <p:ext uri="{BB962C8B-B14F-4D97-AF65-F5344CB8AC3E}">
        <p14:creationId xmlns:p14="http://schemas.microsoft.com/office/powerpoint/2010/main" val="6980742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8EF922FD-CCA9-4915-98EE-A888709EB03C}"/>
                  </a:ext>
                </a:extLst>
              </p:cNvPr>
              <p:cNvSpPr txBox="1"/>
              <p:nvPr/>
            </p:nvSpPr>
            <p:spPr>
              <a:xfrm>
                <a:off x="1" y="2020918"/>
                <a:ext cx="9143999" cy="461665"/>
              </a:xfrm>
              <a:prstGeom prst="rect">
                <a:avLst/>
              </a:prstGeom>
              <a:noFill/>
            </p:spPr>
            <p:txBody>
              <a:bodyPr wrap="square" rtlCol="0">
                <a:spAutoFit/>
              </a:bodyPr>
              <a:lstStyle/>
              <a:p>
                <a:r>
                  <a:rPr lang="en-US" altLang="zh-TW" sz="2400" dirty="0">
                    <a:latin typeface="Cambria Math" panose="02040503050406030204" pitchFamily="18" charset="0"/>
                    <a:ea typeface="Cambria Math" panose="02040503050406030204" pitchFamily="18" charset="0"/>
                  </a:rPr>
                  <a:t>   </a:t>
                </a:r>
                <a:r>
                  <a:rPr lang="en-US" altLang="zh-TW" sz="2400" dirty="0">
                    <a:latin typeface="Arial" panose="020B0604020202020204" pitchFamily="34" charset="0"/>
                    <a:ea typeface="Cambria Math" panose="02040503050406030204" pitchFamily="18" charset="0"/>
                    <a:cs typeface="Arial" panose="020B0604020202020204" pitchFamily="34" charset="0"/>
                  </a:rPr>
                  <a:t>In the addition </a:t>
                </a:r>
                <a14:m>
                  <m:oMath xmlns:m="http://schemas.openxmlformats.org/officeDocument/2006/math">
                    <m:r>
                      <a:rPr lang="en-US" altLang="zh-TW" sz="2400">
                        <a:latin typeface="Cambria Math" panose="02040503050406030204" pitchFamily="18" charset="0"/>
                        <a:ea typeface="Cambria Math" panose="02040503050406030204" pitchFamily="18" charset="0"/>
                      </a:rPr>
                      <m:t>𝑧</m:t>
                    </m:r>
                    <m:r>
                      <a:rPr lang="en-US" altLang="zh-TW" sz="2400">
                        <a:latin typeface="Cambria Math" panose="02040503050406030204" pitchFamily="18" charset="0"/>
                        <a:ea typeface="Cambria Math" panose="02040503050406030204" pitchFamily="18" charset="0"/>
                      </a:rPr>
                      <m:t>=</m:t>
                    </m:r>
                    <m:r>
                      <a:rPr lang="en-US" altLang="zh-TW" sz="2400">
                        <a:latin typeface="Cambria Math" panose="02040503050406030204" pitchFamily="18" charset="0"/>
                        <a:ea typeface="Cambria Math" panose="02040503050406030204" pitchFamily="18" charset="0"/>
                      </a:rPr>
                      <m:t>𝑥</m:t>
                    </m:r>
                    <m:r>
                      <a:rPr lang="en-US" altLang="zh-TW" sz="2400">
                        <a:latin typeface="Cambria Math" panose="02040503050406030204" pitchFamily="18" charset="0"/>
                        <a:ea typeface="Cambria Math" panose="02040503050406030204" pitchFamily="18" charset="0"/>
                      </a:rPr>
                      <m:t>+</m:t>
                    </m:r>
                    <m:r>
                      <a:rPr lang="en-US" altLang="zh-TW" sz="2400">
                        <a:latin typeface="Cambria Math" panose="02040503050406030204" pitchFamily="18" charset="0"/>
                        <a:ea typeface="Cambria Math" panose="02040503050406030204" pitchFamily="18" charset="0"/>
                      </a:rPr>
                      <m:t>𝑦</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we have</a:t>
                </a:r>
                <a:endParaRPr lang="zh-TW" altLang="en-US" sz="24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8EF922FD-CCA9-4915-98EE-A888709EB03C}"/>
                  </a:ext>
                </a:extLst>
              </p:cNvPr>
              <p:cNvSpPr txBox="1">
                <a:spLocks noRot="1" noChangeAspect="1" noMove="1" noResize="1" noEditPoints="1" noAdjustHandles="1" noChangeArrowheads="1" noChangeShapeType="1" noTextEdit="1"/>
              </p:cNvSpPr>
              <p:nvPr/>
            </p:nvSpPr>
            <p:spPr>
              <a:xfrm>
                <a:off x="1" y="2020918"/>
                <a:ext cx="9143999" cy="461665"/>
              </a:xfrm>
              <a:prstGeom prst="rect">
                <a:avLst/>
              </a:prstGeom>
              <a:blipFill>
                <a:blip r:embed="rId2"/>
                <a:stretch>
                  <a:fillRect t="-9333" b="-32000"/>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CD791D15-0922-4FFB-84EC-3089FE412EFB}"/>
              </a:ext>
            </a:extLst>
          </p:cNvPr>
          <p:cNvPicPr>
            <a:picLocks noChangeAspect="1"/>
          </p:cNvPicPr>
          <p:nvPr/>
        </p:nvPicPr>
        <p:blipFill>
          <a:blip r:embed="rId3"/>
          <a:stretch>
            <a:fillRect/>
          </a:stretch>
        </p:blipFill>
        <p:spPr>
          <a:xfrm>
            <a:off x="2117264" y="2501418"/>
            <a:ext cx="2935715" cy="1735715"/>
          </a:xfrm>
          <a:prstGeom prst="rect">
            <a:avLst/>
          </a:prstGeom>
        </p:spPr>
      </p:pic>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BF556F21-01CB-41DE-A52D-663122F7A4E2}"/>
                  </a:ext>
                </a:extLst>
              </p:cNvPr>
              <p:cNvSpPr txBox="1"/>
              <p:nvPr/>
            </p:nvSpPr>
            <p:spPr>
              <a:xfrm>
                <a:off x="1" y="4167668"/>
                <a:ext cx="9143999" cy="2677656"/>
              </a:xfrm>
              <a:prstGeom prst="rect">
                <a:avLst/>
              </a:prstGeom>
              <a:noFill/>
            </p:spPr>
            <p:txBody>
              <a:bodyPr wrap="square">
                <a:spAutoFit/>
              </a:bodyPr>
              <a:lstStyle/>
              <a:p>
                <a:r>
                  <a:rPr lang="en-US" altLang="zh-TW" sz="2400" dirty="0">
                    <a:latin typeface="Arial" panose="020B0604020202020204" pitchFamily="34" charset="0"/>
                    <a:ea typeface="Cambria Math" panose="02040503050406030204" pitchFamily="18" charset="0"/>
                    <a:cs typeface="Arial" panose="020B0604020202020204" pitchFamily="34" charset="0"/>
                  </a:rPr>
                  <a:t>   We note that for the first addition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1</m:t>
                        </m:r>
                      </m:sub>
                    </m:sSub>
                    <m:r>
                      <a:rPr lang="en-US" altLang="zh-TW" sz="240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1</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𝑧</m:t>
                        </m:r>
                      </m:e>
                      <m:sub>
                        <m:r>
                          <a:rPr lang="en-US" altLang="zh-TW" sz="2400">
                            <a:latin typeface="Cambria Math" panose="02040503050406030204" pitchFamily="18" charset="0"/>
                            <a:ea typeface="Cambria Math" panose="02040503050406030204" pitchFamily="18" charset="0"/>
                          </a:rPr>
                          <m:t>1</m:t>
                        </m:r>
                      </m:sub>
                    </m:sSub>
                    <m:r>
                      <a:rPr lang="en-US" altLang="zh-TW" sz="2400">
                        <a:latin typeface="Cambria Math" panose="02040503050406030204" pitchFamily="18" charset="0"/>
                        <a:ea typeface="Cambria Math" panose="02040503050406030204" pitchFamily="18" charset="0"/>
                      </a:rPr>
                      <m:t>=0</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whereas </a:t>
                </a:r>
              </a:p>
              <a:p>
                <a:r>
                  <a:rPr lang="en-US" altLang="zh-TW" sz="2400" dirty="0">
                    <a:latin typeface="Arial" panose="020B0604020202020204" pitchFamily="34" charset="0"/>
                    <a:ea typeface="Cambria Math" panose="02040503050406030204" pitchFamily="18" charset="0"/>
                    <a:cs typeface="Arial" panose="020B0604020202020204" pitchFamily="34" charset="0"/>
                  </a:rPr>
                  <a:t>   for the third addition we have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3</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3</m:t>
                        </m:r>
                      </m:sub>
                    </m:sSub>
                    <m:r>
                      <a:rPr lang="en-US" altLang="zh-TW" sz="2400">
                        <a:latin typeface="Cambria Math" panose="02040503050406030204" pitchFamily="18" charset="0"/>
                        <a:ea typeface="Cambria Math" panose="02040503050406030204" pitchFamily="18" charset="0"/>
                      </a:rPr>
                      <m:t>=1</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𝑧</m:t>
                        </m:r>
                      </m:e>
                      <m:sub>
                        <m:r>
                          <a:rPr lang="en-US" altLang="zh-TW" sz="2400">
                            <a:latin typeface="Cambria Math" panose="02040503050406030204" pitchFamily="18" charset="0"/>
                            <a:ea typeface="Cambria Math" panose="02040503050406030204" pitchFamily="18" charset="0"/>
                          </a:rPr>
                          <m:t>3</m:t>
                        </m:r>
                      </m:sub>
                    </m:sSub>
                    <m:r>
                      <a:rPr lang="en-US" altLang="zh-TW" sz="2400">
                        <a:latin typeface="Cambria Math" panose="02040503050406030204" pitchFamily="18" charset="0"/>
                        <a:ea typeface="Cambria Math" panose="02040503050406030204" pitchFamily="18" charset="0"/>
                      </a:rPr>
                      <m:t>=1</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because of </a:t>
                </a:r>
              </a:p>
              <a:p>
                <a:r>
                  <a:rPr lang="en-US" altLang="zh-TW" sz="2400" dirty="0">
                    <a:latin typeface="Arial" panose="020B0604020202020204" pitchFamily="34" charset="0"/>
                    <a:ea typeface="Cambria Math" panose="02040503050406030204" pitchFamily="18" charset="0"/>
                    <a:cs typeface="Arial" panose="020B0604020202020204" pitchFamily="34" charset="0"/>
                  </a:rPr>
                  <a:t>   a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𝑐𝑎𝑟𝑟𝑦</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from the addition of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2</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2</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(and the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𝑐𝑎𝑟𝑟𝑦</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from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𝑥</m:t>
                        </m:r>
                      </m:e>
                      <m:sub>
                        <m:r>
                          <a:rPr lang="en-US" altLang="zh-TW" sz="2400">
                            <a:latin typeface="Cambria Math" panose="02040503050406030204" pitchFamily="18" charset="0"/>
                            <a:ea typeface="Cambria Math" panose="02040503050406030204" pitchFamily="18" charset="0"/>
                          </a:rPr>
                          <m:t>1</m:t>
                        </m:r>
                      </m:sub>
                    </m:sSub>
                    <m:r>
                      <a:rPr lang="en-US" altLang="zh-TW" sz="240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b="0" i="0" smtClean="0">
                            <a:latin typeface="Cambria Math" panose="02040503050406030204" pitchFamily="18" charset="0"/>
                            <a:ea typeface="Cambria Math" panose="02040503050406030204" pitchFamily="18" charset="0"/>
                          </a:rPr>
                          <m:t>    </m:t>
                        </m:r>
                        <m:r>
                          <a:rPr lang="en-US" altLang="zh-TW" sz="2400">
                            <a:latin typeface="Cambria Math" panose="02040503050406030204" pitchFamily="18" charset="0"/>
                            <a:ea typeface="Cambria Math" panose="02040503050406030204" pitchFamily="18" charset="0"/>
                          </a:rPr>
                          <m:t>𝑦</m:t>
                        </m:r>
                      </m:e>
                      <m:sub>
                        <m:r>
                          <a:rPr lang="en-US" altLang="zh-TW" sz="2400">
                            <a:latin typeface="Cambria Math" panose="02040503050406030204" pitchFamily="18" charset="0"/>
                            <a:ea typeface="Cambria Math" panose="02040503050406030204" pitchFamily="18" charset="0"/>
                          </a:rPr>
                          <m:t>1</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Consequently, each output depends on the sum of two </a:t>
                </a:r>
              </a:p>
              <a:p>
                <a:r>
                  <a:rPr lang="en-US" altLang="zh-TW" sz="2400" dirty="0">
                    <a:latin typeface="Arial" panose="020B0604020202020204" pitchFamily="34" charset="0"/>
                    <a:ea typeface="Cambria Math" panose="02040503050406030204" pitchFamily="18" charset="0"/>
                    <a:cs typeface="Arial" panose="020B0604020202020204" pitchFamily="34" charset="0"/>
                  </a:rPr>
                  <a:t>   inputs and the ability to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𝑟𝑒𝑚𝑒𝑚𝑏𝑒𝑟</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 carry of 0 or 1, which is </a:t>
                </a:r>
              </a:p>
              <a:p>
                <a:r>
                  <a:rPr lang="en-US" altLang="zh-TW" sz="2400" dirty="0">
                    <a:latin typeface="Arial" panose="020B0604020202020204" pitchFamily="34" charset="0"/>
                    <a:ea typeface="Cambria Math" panose="02040503050406030204" pitchFamily="18" charset="0"/>
                    <a:cs typeface="Arial" panose="020B0604020202020204" pitchFamily="34" charset="0"/>
                  </a:rPr>
                  <a:t>   crucial when the carry is 1.</a:t>
                </a:r>
              </a:p>
              <a:p>
                <a:endParaRPr lang="en-US" altLang="zh-TW" sz="2400" dirty="0"/>
              </a:p>
            </p:txBody>
          </p:sp>
        </mc:Choice>
        <mc:Fallback xmlns="">
          <p:sp>
            <p:nvSpPr>
              <p:cNvPr id="7" name="文字方塊 6">
                <a:extLst>
                  <a:ext uri="{FF2B5EF4-FFF2-40B4-BE49-F238E27FC236}">
                    <a16:creationId xmlns:a16="http://schemas.microsoft.com/office/drawing/2014/main" id="{BF556F21-01CB-41DE-A52D-663122F7A4E2}"/>
                  </a:ext>
                </a:extLst>
              </p:cNvPr>
              <p:cNvSpPr txBox="1">
                <a:spLocks noRot="1" noChangeAspect="1" noMove="1" noResize="1" noEditPoints="1" noAdjustHandles="1" noChangeArrowheads="1" noChangeShapeType="1" noTextEdit="1"/>
              </p:cNvSpPr>
              <p:nvPr/>
            </p:nvSpPr>
            <p:spPr>
              <a:xfrm>
                <a:off x="1" y="4167668"/>
                <a:ext cx="9143999" cy="2677656"/>
              </a:xfrm>
              <a:prstGeom prst="rect">
                <a:avLst/>
              </a:prstGeom>
              <a:blipFill>
                <a:blip r:embed="rId4"/>
                <a:stretch>
                  <a:fillRect t="-1595" r="-867"/>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BBD8F61A-8A25-493F-8CE7-308AEA84DD6B}"/>
              </a:ext>
            </a:extLst>
          </p:cNvPr>
          <p:cNvSpPr txBox="1"/>
          <p:nvPr/>
        </p:nvSpPr>
        <p:spPr>
          <a:xfrm>
            <a:off x="401247" y="664573"/>
            <a:ext cx="8341505"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Encounter(24/27) </a:t>
            </a:r>
          </a:p>
        </p:txBody>
      </p:sp>
      <p:sp>
        <p:nvSpPr>
          <p:cNvPr id="2" name="投影片編號版面配置區 1">
            <a:extLst>
              <a:ext uri="{FF2B5EF4-FFF2-40B4-BE49-F238E27FC236}">
                <a16:creationId xmlns:a16="http://schemas.microsoft.com/office/drawing/2014/main" id="{18BA47E0-46B2-EDB0-FED6-DE61D064C558}"/>
              </a:ext>
            </a:extLst>
          </p:cNvPr>
          <p:cNvSpPr>
            <a:spLocks noGrp="1"/>
          </p:cNvSpPr>
          <p:nvPr>
            <p:ph type="sldNum" sz="quarter" idx="12"/>
          </p:nvPr>
        </p:nvSpPr>
        <p:spPr/>
        <p:txBody>
          <a:bodyPr/>
          <a:lstStyle/>
          <a:p>
            <a:fld id="{8969FEAA-3FF6-4B35-8226-FC4E717EF91A}" type="slidenum">
              <a:rPr lang="zh-TW" altLang="en-US" smtClean="0"/>
              <a:t>54</a:t>
            </a:fld>
            <a:endParaRPr lang="zh-TW" altLang="en-US" dirty="0"/>
          </a:p>
        </p:txBody>
      </p:sp>
    </p:spTree>
    <p:extLst>
      <p:ext uri="{BB962C8B-B14F-4D97-AF65-F5344CB8AC3E}">
        <p14:creationId xmlns:p14="http://schemas.microsoft.com/office/powerpoint/2010/main" val="3970154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782708E0-64CE-43DA-BD5A-1663870A1EEB}"/>
                  </a:ext>
                </a:extLst>
              </p:cNvPr>
              <p:cNvSpPr txBox="1"/>
              <p:nvPr/>
            </p:nvSpPr>
            <p:spPr>
              <a:xfrm>
                <a:off x="120769" y="1761366"/>
                <a:ext cx="9144000" cy="3108543"/>
              </a:xfrm>
              <a:prstGeom prst="rect">
                <a:avLst/>
              </a:prstGeom>
              <a:noFill/>
            </p:spPr>
            <p:txBody>
              <a:bodyPr wrap="square">
                <a:spAutoFit/>
              </a:bodyPr>
              <a:lstStyle/>
              <a:p>
                <a:r>
                  <a:rPr lang="en-US" altLang="zh-TW" sz="2800" dirty="0">
                    <a:latin typeface="Arial" panose="020B0604020202020204" pitchFamily="34" charset="0"/>
                    <a:ea typeface="Cambria Math" panose="02040503050406030204" pitchFamily="18" charset="0"/>
                    <a:cs typeface="Arial" panose="020B0604020202020204" pitchFamily="34" charset="0"/>
                  </a:rPr>
                  <a:t>The serial binary adder is modeled by a finite state machine </a:t>
                </a:r>
                <a14:m>
                  <m:oMath xmlns:m="http://schemas.openxmlformats.org/officeDocument/2006/math">
                    <m:r>
                      <a:rPr lang="en-US" altLang="zh-TW" sz="2800">
                        <a:latin typeface="Cambria Math" panose="02040503050406030204" pitchFamily="18" charset="0"/>
                        <a:ea typeface="Cambria Math" panose="02040503050406030204" pitchFamily="18" charset="0"/>
                      </a:rPr>
                      <m:t>𝑀</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altLang="zh-TW" sz="2800">
                        <a:latin typeface="Cambria Math" panose="02040503050406030204" pitchFamily="18" charset="0"/>
                        <a:ea typeface="Cambria Math" panose="02040503050406030204" pitchFamily="18" charset="0"/>
                      </a:rPr>
                      <m:t>=(</m:t>
                    </m:r>
                    <m:r>
                      <a:rPr lang="en-US" altLang="zh-TW" sz="2800">
                        <a:latin typeface="Cambria Math" panose="02040503050406030204" pitchFamily="18" charset="0"/>
                        <a:ea typeface="Cambria Math" panose="02040503050406030204" pitchFamily="18" charset="0"/>
                      </a:rPr>
                      <m:t>𝑆</m:t>
                    </m:r>
                    <m:r>
                      <a:rPr lang="en-US" altLang="zh-TW" sz="2800">
                        <a:latin typeface="Cambria Math" panose="02040503050406030204" pitchFamily="18" charset="0"/>
                        <a:ea typeface="Cambria Math" panose="02040503050406030204" pitchFamily="18" charset="0"/>
                      </a:rPr>
                      <m:t>,</m:t>
                    </m:r>
                    <m:r>
                      <a:rPr lang="zh-TW" altLang="en-US" sz="2800">
                        <a:latin typeface="Cambria Math" panose="02040503050406030204" pitchFamily="18" charset="0"/>
                        <a:ea typeface="Cambria Math" panose="02040503050406030204" pitchFamily="18" charset="0"/>
                      </a:rPr>
                      <m:t>𝜑</m:t>
                    </m:r>
                    <m:r>
                      <a:rPr lang="en-US" altLang="zh-TW" sz="2800">
                        <a:latin typeface="Cambria Math" panose="02040503050406030204" pitchFamily="18" charset="0"/>
                        <a:ea typeface="Cambria Math" panose="02040503050406030204" pitchFamily="18" charset="0"/>
                      </a:rPr>
                      <m:t>,</m:t>
                    </m:r>
                    <m:r>
                      <a:rPr lang="zh-TW" altLang="en-US" sz="2800">
                        <a:latin typeface="Cambria Math" panose="02040503050406030204" pitchFamily="18" charset="0"/>
                        <a:ea typeface="Cambria Math" panose="02040503050406030204" pitchFamily="18" charset="0"/>
                      </a:rPr>
                      <m:t>𝜎</m:t>
                    </m:r>
                    <m:r>
                      <a:rPr lang="en-US" altLang="zh-TW" sz="2800">
                        <a:latin typeface="Cambria Math" panose="02040503050406030204" pitchFamily="18" charset="0"/>
                        <a:ea typeface="Cambria Math" panose="02040503050406030204" pitchFamily="18" charset="0"/>
                      </a:rPr>
                      <m:t>,</m:t>
                    </m:r>
                    <m:r>
                      <a:rPr lang="en-US" altLang="zh-TW" sz="2800">
                        <a:latin typeface="Cambria Math" panose="02040503050406030204" pitchFamily="18" charset="0"/>
                        <a:ea typeface="Cambria Math" panose="02040503050406030204" pitchFamily="18" charset="0"/>
                      </a:rPr>
                      <m:t>𝑣</m:t>
                    </m:r>
                    <m:r>
                      <a:rPr lang="en-US" altLang="zh-TW" sz="2800">
                        <a:latin typeface="Cambria Math" panose="02040503050406030204" pitchFamily="18" charset="0"/>
                        <a:ea typeface="Cambria Math" panose="02040503050406030204" pitchFamily="18" charset="0"/>
                      </a:rPr>
                      <m:t>,</m:t>
                    </m:r>
                    <m:r>
                      <a:rPr lang="en-US" altLang="zh-TW" sz="2800">
                        <a:latin typeface="Cambria Math" panose="02040503050406030204" pitchFamily="18" charset="0"/>
                        <a:ea typeface="Cambria Math" panose="02040503050406030204" pitchFamily="18" charset="0"/>
                      </a:rPr>
                      <m:t>𝜔</m:t>
                    </m:r>
                    <m:r>
                      <a:rPr lang="en-US" altLang="zh-TW" sz="2800">
                        <a:latin typeface="Cambria Math" panose="02040503050406030204" pitchFamily="18" charset="0"/>
                        <a:ea typeface="Cambria Math" panose="02040503050406030204" pitchFamily="18" charset="0"/>
                      </a:rPr>
                      <m:t>)</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as follows. The set </a:t>
                </a:r>
                <a14:m>
                  <m:oMath xmlns:m="http://schemas.openxmlformats.org/officeDocument/2006/math">
                    <m:r>
                      <a:rPr lang="en-US" altLang="zh-TW" sz="2800">
                        <a:latin typeface="Cambria Math" panose="02040503050406030204" pitchFamily="18" charset="0"/>
                        <a:ea typeface="Cambria Math" panose="02040503050406030204" pitchFamily="18" charset="0"/>
                      </a:rPr>
                      <m:t>𝑆</m:t>
                    </m:r>
                    <m:r>
                      <a:rPr lang="en-US" altLang="zh-TW" sz="280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0</m:t>
                        </m:r>
                      </m:sub>
                    </m:sSub>
                    <m:r>
                      <a:rPr lang="en-US" altLang="zh-TW" sz="280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r>
                      <a:rPr lang="en-US" altLang="zh-TW" sz="2800">
                        <a:latin typeface="Cambria Math" panose="02040503050406030204" pitchFamily="18" charset="0"/>
                        <a:ea typeface="Cambria Math" panose="02040503050406030204" pitchFamily="18" charset="0"/>
                      </a:rPr>
                      <m:t>}</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where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𝑖</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indicates a carry of </a:t>
                </a:r>
                <a14:m>
                  <m:oMath xmlns:m="http://schemas.openxmlformats.org/officeDocument/2006/math">
                    <m:r>
                      <a:rPr lang="en-US" altLang="zh-TW" sz="2800">
                        <a:latin typeface="Cambria Math" panose="02040503050406030204" pitchFamily="18" charset="0"/>
                        <a:ea typeface="Cambria Math" panose="02040503050406030204" pitchFamily="18" charset="0"/>
                      </a:rPr>
                      <m:t>𝑖</m:t>
                    </m:r>
                    <m:r>
                      <a:rPr lang="en-US" altLang="zh-TW" sz="2800">
                        <a:latin typeface="Cambria Math" panose="02040503050406030204" pitchFamily="18" charset="0"/>
                        <a:ea typeface="Cambria Math" panose="02040503050406030204" pitchFamily="18" charset="0"/>
                      </a:rPr>
                      <m:t>;</m:t>
                    </m:r>
                    <m:r>
                      <a:rPr lang="zh-TW" altLang="en-US" sz="2800">
                        <a:latin typeface="Cambria Math" panose="02040503050406030204" pitchFamily="18" charset="0"/>
                        <a:ea typeface="Cambria Math" panose="02040503050406030204" pitchFamily="18" charset="0"/>
                      </a:rPr>
                      <m:t>𝜑</m:t>
                    </m:r>
                    <m:r>
                      <a:rPr lang="en-US" altLang="zh-TW" sz="2800">
                        <a:latin typeface="Cambria Math" panose="02040503050406030204" pitchFamily="18" charset="0"/>
                        <a:ea typeface="Cambria Math" panose="02040503050406030204" pitchFamily="18" charset="0"/>
                      </a:rPr>
                      <m:t>=</m:t>
                    </m:r>
                    <m:d>
                      <m:dPr>
                        <m:begChr m:val="{"/>
                        <m:endChr m:val="}"/>
                        <m:ctrlPr>
                          <a:rPr lang="en-US" altLang="zh-TW" sz="2800" i="1">
                            <a:latin typeface="Cambria Math" panose="02040503050406030204" pitchFamily="18" charset="0"/>
                            <a:ea typeface="Cambria Math" panose="02040503050406030204" pitchFamily="18" charset="0"/>
                          </a:rPr>
                        </m:ctrlPr>
                      </m:dPr>
                      <m:e>
                        <m:r>
                          <a:rPr lang="en-US" altLang="zh-TW" sz="2800">
                            <a:latin typeface="Cambria Math" panose="02040503050406030204" pitchFamily="18" charset="0"/>
                            <a:ea typeface="Cambria Math" panose="02040503050406030204" pitchFamily="18" charset="0"/>
                          </a:rPr>
                          <m:t>00,01,10,11</m:t>
                        </m:r>
                      </m:e>
                    </m:d>
                  </m:oMath>
                </a14:m>
                <a:r>
                  <a:rPr lang="en-US" altLang="zh-TW" sz="2800" dirty="0">
                    <a:latin typeface="Arial" panose="020B0604020202020204" pitchFamily="34" charset="0"/>
                    <a:ea typeface="Cambria Math" panose="02040503050406030204" pitchFamily="18" charset="0"/>
                    <a:cs typeface="Arial" panose="020B0604020202020204" pitchFamily="34" charset="0"/>
                  </a:rPr>
                  <a:t>, so there is a pair of inputs, depending on whether we are seeking </a:t>
                </a:r>
                <a14:m>
                  <m:oMath xmlns:m="http://schemas.openxmlformats.org/officeDocument/2006/math">
                    <m:r>
                      <a:rPr lang="en-US" altLang="zh-TW" sz="2800" dirty="0">
                        <a:latin typeface="Cambria Math" panose="02040503050406030204" pitchFamily="18" charset="0"/>
                        <a:ea typeface="Cambria Math" panose="02040503050406030204" pitchFamily="18" charset="0"/>
                      </a:rPr>
                      <m:t>0 + 0, 0 + 1, 1 +0</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or </a:t>
                </a:r>
                <a14:m>
                  <m:oMath xmlns:m="http://schemas.openxmlformats.org/officeDocument/2006/math">
                    <m:r>
                      <a:rPr lang="en-US" altLang="zh-TW" sz="2800" dirty="0">
                        <a:latin typeface="Cambria Math" panose="02040503050406030204" pitchFamily="18" charset="0"/>
                        <a:ea typeface="Cambria Math" panose="02040503050406030204" pitchFamily="18" charset="0"/>
                      </a:rPr>
                      <m:t>1 + 1</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respectively; and </a:t>
                </a:r>
                <a14:m>
                  <m:oMath xmlns:m="http://schemas.openxmlformats.org/officeDocument/2006/math">
                    <m:r>
                      <a:rPr lang="zh-TW" altLang="en-US" sz="2800">
                        <a:latin typeface="Cambria Math" panose="02040503050406030204" pitchFamily="18" charset="0"/>
                        <a:ea typeface="Cambria Math" panose="02040503050406030204" pitchFamily="18" charset="0"/>
                      </a:rPr>
                      <m:t>𝜎</m:t>
                    </m:r>
                    <m:r>
                      <a:rPr lang="en-US" altLang="zh-TW" sz="2800">
                        <a:latin typeface="Cambria Math" panose="02040503050406030204" pitchFamily="18" charset="0"/>
                        <a:ea typeface="Cambria Math" panose="02040503050406030204" pitchFamily="18" charset="0"/>
                      </a:rPr>
                      <m:t>={0,1}</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The functions </a:t>
                </a:r>
                <a14:m>
                  <m:oMath xmlns:m="http://schemas.openxmlformats.org/officeDocument/2006/math">
                    <m:r>
                      <a:rPr lang="en-US" altLang="zh-TW" sz="2800">
                        <a:latin typeface="Cambria Math" panose="02040503050406030204" pitchFamily="18" charset="0"/>
                        <a:ea typeface="Cambria Math" panose="02040503050406030204" pitchFamily="18" charset="0"/>
                      </a:rPr>
                      <m:t>𝑣</m:t>
                    </m:r>
                    <m:r>
                      <a:rPr lang="en-US" altLang="zh-TW" sz="2800">
                        <a:latin typeface="Cambria Math" panose="02040503050406030204" pitchFamily="18" charset="0"/>
                        <a:ea typeface="Cambria Math" panose="02040503050406030204" pitchFamily="18" charset="0"/>
                      </a:rPr>
                      <m:t>,</m:t>
                    </m:r>
                    <m:r>
                      <a:rPr lang="en-US" altLang="zh-TW" sz="2800">
                        <a:latin typeface="Cambria Math" panose="02040503050406030204" pitchFamily="18" charset="0"/>
                        <a:ea typeface="Cambria Math" panose="02040503050406030204" pitchFamily="18" charset="0"/>
                      </a:rPr>
                      <m:t>𝜔</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are given in the state table (Table 6.6) and the state diagram(Fig. 6.4).</a:t>
                </a:r>
                <a:endParaRPr lang="zh-TW" altLang="en-US" sz="28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782708E0-64CE-43DA-BD5A-1663870A1EEB}"/>
                  </a:ext>
                </a:extLst>
              </p:cNvPr>
              <p:cNvSpPr txBox="1">
                <a:spLocks noRot="1" noChangeAspect="1" noMove="1" noResize="1" noEditPoints="1" noAdjustHandles="1" noChangeArrowheads="1" noChangeShapeType="1" noTextEdit="1"/>
              </p:cNvSpPr>
              <p:nvPr/>
            </p:nvSpPr>
            <p:spPr>
              <a:xfrm>
                <a:off x="120769" y="1761366"/>
                <a:ext cx="9144000" cy="3108543"/>
              </a:xfrm>
              <a:prstGeom prst="rect">
                <a:avLst/>
              </a:prstGeom>
              <a:blipFill>
                <a:blip r:embed="rId2"/>
                <a:stretch>
                  <a:fillRect l="-1400" t="-2157" r="-2000" b="-4510"/>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A95CFFF4-22AD-42F1-8326-0CDE32C72397}"/>
              </a:ext>
            </a:extLst>
          </p:cNvPr>
          <p:cNvPicPr>
            <a:picLocks noChangeAspect="1"/>
          </p:cNvPicPr>
          <p:nvPr/>
        </p:nvPicPr>
        <p:blipFill>
          <a:blip r:embed="rId3"/>
          <a:stretch>
            <a:fillRect/>
          </a:stretch>
        </p:blipFill>
        <p:spPr>
          <a:xfrm>
            <a:off x="1964856" y="4869909"/>
            <a:ext cx="5214286" cy="1850000"/>
          </a:xfrm>
          <a:prstGeom prst="rect">
            <a:avLst/>
          </a:prstGeom>
        </p:spPr>
      </p:pic>
      <p:sp>
        <p:nvSpPr>
          <p:cNvPr id="8" name="文字方塊 7">
            <a:extLst>
              <a:ext uri="{FF2B5EF4-FFF2-40B4-BE49-F238E27FC236}">
                <a16:creationId xmlns:a16="http://schemas.microsoft.com/office/drawing/2014/main" id="{F2DD3B92-588B-45AB-B07E-1109C06F5EB8}"/>
              </a:ext>
            </a:extLst>
          </p:cNvPr>
          <p:cNvSpPr txBox="1"/>
          <p:nvPr/>
        </p:nvSpPr>
        <p:spPr>
          <a:xfrm>
            <a:off x="487511" y="715889"/>
            <a:ext cx="8168977"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Encounter(25/27) </a:t>
            </a:r>
          </a:p>
        </p:txBody>
      </p:sp>
      <p:sp>
        <p:nvSpPr>
          <p:cNvPr id="2" name="投影片編號版面配置區 1">
            <a:extLst>
              <a:ext uri="{FF2B5EF4-FFF2-40B4-BE49-F238E27FC236}">
                <a16:creationId xmlns:a16="http://schemas.microsoft.com/office/drawing/2014/main" id="{F3CB893B-C82C-6148-54F3-05B03D9005E0}"/>
              </a:ext>
            </a:extLst>
          </p:cNvPr>
          <p:cNvSpPr>
            <a:spLocks noGrp="1"/>
          </p:cNvSpPr>
          <p:nvPr>
            <p:ph type="sldNum" sz="quarter" idx="12"/>
          </p:nvPr>
        </p:nvSpPr>
        <p:spPr/>
        <p:txBody>
          <a:bodyPr/>
          <a:lstStyle/>
          <a:p>
            <a:fld id="{8969FEAA-3FF6-4B35-8226-FC4E717EF91A}" type="slidenum">
              <a:rPr lang="zh-TW" altLang="en-US" smtClean="0"/>
              <a:t>55</a:t>
            </a:fld>
            <a:endParaRPr lang="zh-TW" altLang="en-US" dirty="0"/>
          </a:p>
        </p:txBody>
      </p:sp>
    </p:spTree>
    <p:extLst>
      <p:ext uri="{BB962C8B-B14F-4D97-AF65-F5344CB8AC3E}">
        <p14:creationId xmlns:p14="http://schemas.microsoft.com/office/powerpoint/2010/main" val="41099527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A2EBB487-7997-4A89-A867-33C9B60E7549}"/>
                  </a:ext>
                </a:extLst>
              </p:cNvPr>
              <p:cNvSpPr txBox="1"/>
              <p:nvPr/>
            </p:nvSpPr>
            <p:spPr>
              <a:xfrm>
                <a:off x="1" y="2007117"/>
                <a:ext cx="9143999" cy="3970318"/>
              </a:xfrm>
              <a:prstGeom prst="rect">
                <a:avLst/>
              </a:prstGeom>
              <a:noFill/>
            </p:spPr>
            <p:txBody>
              <a:bodyPr wrap="square">
                <a:spAutoFit/>
              </a:bodyPr>
              <a:lstStyle/>
              <a:p>
                <a:r>
                  <a:rPr lang="en-US" altLang="zh-TW" sz="2800" dirty="0">
                    <a:latin typeface="Arial" panose="020B0604020202020204" pitchFamily="34" charset="0"/>
                    <a:ea typeface="Cambria Math" panose="02040503050406030204" pitchFamily="18" charset="0"/>
                    <a:cs typeface="Arial" panose="020B0604020202020204" pitchFamily="34" charset="0"/>
                  </a:rPr>
                  <a:t>   In Table 6.6 we find, for example, that </a:t>
                </a:r>
                <a14:m>
                  <m:oMath xmlns:m="http://schemas.openxmlformats.org/officeDocument/2006/math">
                    <m:r>
                      <a:rPr lang="en-US" altLang="zh-TW" sz="2800">
                        <a:latin typeface="Cambria Math" panose="02040503050406030204" pitchFamily="18" charset="0"/>
                        <a:ea typeface="Cambria Math" panose="02040503050406030204" pitchFamily="18" charset="0"/>
                      </a:rPr>
                      <m:t>𝑣</m:t>
                    </m:r>
                    <m:d>
                      <m:dPr>
                        <m:ctrlPr>
                          <a:rPr lang="en-US" altLang="zh-TW" sz="2800" i="1">
                            <a:latin typeface="Cambria Math" panose="02040503050406030204" pitchFamily="18" charset="0"/>
                            <a:ea typeface="Cambria Math" panose="02040503050406030204" pitchFamily="18" charset="0"/>
                          </a:rPr>
                        </m:ctrlPr>
                      </m:dPr>
                      <m:e>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r>
                          <a:rPr lang="en-US" altLang="zh-TW" sz="2800">
                            <a:latin typeface="Cambria Math" panose="02040503050406030204" pitchFamily="18" charset="0"/>
                            <a:ea typeface="Cambria Math" panose="02040503050406030204" pitchFamily="18" charset="0"/>
                          </a:rPr>
                          <m:t>,01</m:t>
                        </m:r>
                      </m:e>
                    </m:d>
                    <m:r>
                      <a:rPr lang="en-US" altLang="zh-TW" sz="280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p>
              <a:p>
                <a:r>
                  <a:rPr lang="en-US" altLang="zh-TW" sz="28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r>
                      <a:rPr lang="en-US" altLang="zh-TW" sz="2800">
                        <a:latin typeface="Cambria Math" panose="02040503050406030204" pitchFamily="18" charset="0"/>
                        <a:ea typeface="Cambria Math" panose="02040503050406030204" pitchFamily="18" charset="0"/>
                      </a:rPr>
                      <m:t>𝜔</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d>
                      <m:dPr>
                        <m:ctrlPr>
                          <a:rPr lang="en-US" altLang="zh-TW" sz="2800" i="1">
                            <a:latin typeface="Cambria Math" panose="02040503050406030204" pitchFamily="18" charset="0"/>
                            <a:ea typeface="Cambria Math" panose="02040503050406030204" pitchFamily="18" charset="0"/>
                          </a:rPr>
                        </m:ctrlPr>
                      </m:dPr>
                      <m:e>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r>
                          <a:rPr lang="en-US" altLang="zh-TW" sz="2800">
                            <a:latin typeface="Cambria Math" panose="02040503050406030204" pitchFamily="18" charset="0"/>
                            <a:ea typeface="Cambria Math" panose="02040503050406030204" pitchFamily="18" charset="0"/>
                          </a:rPr>
                          <m:t>,01</m:t>
                        </m:r>
                      </m:e>
                    </m:d>
                    <m:r>
                      <a:rPr lang="en-US" altLang="zh-TW" sz="2800">
                        <a:latin typeface="Cambria Math" panose="02040503050406030204" pitchFamily="18" charset="0"/>
                        <a:ea typeface="Cambria Math" panose="02040503050406030204" pitchFamily="18" charset="0"/>
                      </a:rPr>
                      <m:t> </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0, because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indicates a carry of 1 </a:t>
                </a:r>
              </a:p>
              <a:p>
                <a:r>
                  <a:rPr lang="en-US" altLang="zh-TW" sz="2800" dirty="0">
                    <a:latin typeface="Arial" panose="020B0604020202020204" pitchFamily="34" charset="0"/>
                    <a:ea typeface="Cambria Math" panose="02040503050406030204" pitchFamily="18" charset="0"/>
                    <a:cs typeface="Arial" panose="020B0604020202020204" pitchFamily="34" charset="0"/>
                  </a:rPr>
                  <a:t>   from the addition of the previous bits. The 01 input </a:t>
                </a:r>
              </a:p>
              <a:p>
                <a:r>
                  <a:rPr lang="en-US" altLang="zh-TW" sz="2800" dirty="0">
                    <a:latin typeface="Arial" panose="020B0604020202020204" pitchFamily="34" charset="0"/>
                    <a:ea typeface="Cambria Math" panose="02040503050406030204" pitchFamily="18" charset="0"/>
                    <a:cs typeface="Arial" panose="020B0604020202020204" pitchFamily="34" charset="0"/>
                  </a:rPr>
                  <a:t>   indicates that we are adding 0 and 1 (and carrying a 1). </a:t>
                </a:r>
              </a:p>
              <a:p>
                <a:r>
                  <a:rPr lang="en-US" altLang="zh-TW" sz="2800" dirty="0">
                    <a:latin typeface="Arial" panose="020B0604020202020204" pitchFamily="34" charset="0"/>
                    <a:ea typeface="Cambria Math" panose="02040503050406030204" pitchFamily="18" charset="0"/>
                    <a:cs typeface="Arial" panose="020B0604020202020204" pitchFamily="34" charset="0"/>
                  </a:rPr>
                  <a:t>   Hence the sum is 10 and </a:t>
                </a:r>
                <a14:m>
                  <m:oMath xmlns:m="http://schemas.openxmlformats.org/officeDocument/2006/math">
                    <m:r>
                      <a:rPr lang="en-US" altLang="zh-TW" sz="2800">
                        <a:latin typeface="Cambria Math" panose="02040503050406030204" pitchFamily="18" charset="0"/>
                        <a:ea typeface="Cambria Math" panose="02040503050406030204" pitchFamily="18" charset="0"/>
                      </a:rPr>
                      <m:t>𝜔</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d>
                      <m:dPr>
                        <m:ctrlPr>
                          <a:rPr lang="en-US" altLang="zh-TW" sz="2800" i="1">
                            <a:latin typeface="Cambria Math" panose="02040503050406030204" pitchFamily="18" charset="0"/>
                            <a:ea typeface="Cambria Math" panose="02040503050406030204" pitchFamily="18" charset="0"/>
                          </a:rPr>
                        </m:ctrlPr>
                      </m:dPr>
                      <m:e>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r>
                          <a:rPr lang="en-US" altLang="zh-TW" sz="2800">
                            <a:latin typeface="Cambria Math" panose="02040503050406030204" pitchFamily="18" charset="0"/>
                            <a:ea typeface="Cambria Math" panose="02040503050406030204" pitchFamily="18" charset="0"/>
                          </a:rPr>
                          <m:t>,01</m:t>
                        </m:r>
                      </m:e>
                    </m:d>
                    <m:r>
                      <a:rPr lang="en-US" altLang="zh-TW" sz="2800">
                        <a:latin typeface="Cambria Math" panose="02040503050406030204" pitchFamily="18" charset="0"/>
                        <a:ea typeface="Cambria Math" panose="02040503050406030204" pitchFamily="18" charset="0"/>
                      </a:rPr>
                      <m:t>=0</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for the 0 in 10. </a:t>
                </a:r>
              </a:p>
              <a:p>
                <a:r>
                  <a:rPr lang="en-US" altLang="zh-TW" sz="2800" dirty="0">
                    <a:latin typeface="Arial" panose="020B0604020202020204" pitchFamily="34" charset="0"/>
                    <a:ea typeface="Cambria Math" panose="02040503050406030204" pitchFamily="18" charset="0"/>
                    <a:cs typeface="Arial" panose="020B0604020202020204" pitchFamily="34" charset="0"/>
                  </a:rPr>
                  <a:t>   The carry is again remembered in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 </m:t>
                        </m:r>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 </a:t>
                </a:r>
                <a14:m>
                  <m:oMath xmlns:m="http://schemas.openxmlformats.org/officeDocument/2006/math">
                    <m:r>
                      <a:rPr lang="en-US" altLang="zh-TW" sz="2800">
                        <a:latin typeface="Cambria Math" panose="02040503050406030204" pitchFamily="18" charset="0"/>
                        <a:ea typeface="Cambria Math" panose="02040503050406030204" pitchFamily="18" charset="0"/>
                      </a:rPr>
                      <m:t>𝑣</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d>
                      <m:dPr>
                        <m:ctrlPr>
                          <a:rPr lang="en-US" altLang="zh-TW" sz="2800" i="1">
                            <a:latin typeface="Cambria Math" panose="02040503050406030204" pitchFamily="18" charset="0"/>
                            <a:ea typeface="Cambria Math" panose="02040503050406030204" pitchFamily="18" charset="0"/>
                          </a:rPr>
                        </m:ctrlPr>
                      </m:dPr>
                      <m:e>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1</m:t>
                            </m:r>
                          </m:sub>
                        </m:sSub>
                        <m:r>
                          <a:rPr lang="en-US" altLang="zh-TW" sz="2800">
                            <a:latin typeface="Cambria Math" panose="02040503050406030204" pitchFamily="18" charset="0"/>
                            <a:ea typeface="Cambria Math" panose="02040503050406030204" pitchFamily="18" charset="0"/>
                          </a:rPr>
                          <m:t>,01</m:t>
                        </m:r>
                      </m:e>
                    </m:d>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p>
              <a:p>
                <a:r>
                  <a:rPr lang="en-US" altLang="zh-TW" sz="2800" dirty="0">
                    <a:latin typeface="Arial" panose="020B0604020202020204" pitchFamily="34" charset="0"/>
                    <a:ea typeface="Cambria Math" panose="02040503050406030204" pitchFamily="18" charset="0"/>
                    <a:cs typeface="Arial" panose="020B0604020202020204" pitchFamily="34" charset="0"/>
                  </a:rPr>
                  <a:t>   From the state diagram (Fig. 6.4) we see that the </a:t>
                </a:r>
              </a:p>
              <a:p>
                <a:r>
                  <a:rPr lang="en-US" altLang="zh-TW" sz="2800" dirty="0">
                    <a:latin typeface="Arial" panose="020B0604020202020204" pitchFamily="34" charset="0"/>
                    <a:ea typeface="Cambria Math" panose="02040503050406030204" pitchFamily="18" charset="0"/>
                    <a:cs typeface="Arial" panose="020B0604020202020204" pitchFamily="34" charset="0"/>
                  </a:rPr>
                  <a:t>   starting state must be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0</m:t>
                        </m:r>
                      </m:sub>
                    </m:sSub>
                    <m:r>
                      <a:rPr lang="en-US" altLang="zh-TW" sz="2800">
                        <a:latin typeface="Cambria Math" panose="02040503050406030204" pitchFamily="18" charset="0"/>
                        <a:ea typeface="Cambria Math" panose="02040503050406030204" pitchFamily="18" charset="0"/>
                      </a:rPr>
                      <m:t> </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because there is no carry </a:t>
                </a:r>
              </a:p>
              <a:p>
                <a:r>
                  <a:rPr lang="en-US" altLang="zh-TW" sz="2800" dirty="0">
                    <a:latin typeface="Arial" panose="020B0604020202020204" pitchFamily="34" charset="0"/>
                    <a:ea typeface="Cambria Math" panose="02040503050406030204" pitchFamily="18" charset="0"/>
                    <a:cs typeface="Arial" panose="020B0604020202020204" pitchFamily="34" charset="0"/>
                  </a:rPr>
                  <a:t>   prior to the addition of the least significant bits.</a:t>
                </a:r>
                <a:endParaRPr lang="zh-TW" altLang="en-US" sz="28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7" name="文字方塊 6">
                <a:extLst>
                  <a:ext uri="{FF2B5EF4-FFF2-40B4-BE49-F238E27FC236}">
                    <a16:creationId xmlns:a16="http://schemas.microsoft.com/office/drawing/2014/main" id="{A2EBB487-7997-4A89-A867-33C9B60E7549}"/>
                  </a:ext>
                </a:extLst>
              </p:cNvPr>
              <p:cNvSpPr txBox="1">
                <a:spLocks noRot="1" noChangeAspect="1" noMove="1" noResize="1" noEditPoints="1" noAdjustHandles="1" noChangeArrowheads="1" noChangeShapeType="1" noTextEdit="1"/>
              </p:cNvSpPr>
              <p:nvPr/>
            </p:nvSpPr>
            <p:spPr>
              <a:xfrm>
                <a:off x="1" y="2007117"/>
                <a:ext cx="9143999" cy="3970318"/>
              </a:xfrm>
              <a:prstGeom prst="rect">
                <a:avLst/>
              </a:prstGeom>
              <a:blipFill>
                <a:blip r:embed="rId2"/>
                <a:stretch>
                  <a:fillRect t="-1534" r="-2933" b="-3221"/>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A67663D2-A6B5-4C34-9E6E-7801D1E4234D}"/>
              </a:ext>
            </a:extLst>
          </p:cNvPr>
          <p:cNvSpPr txBox="1"/>
          <p:nvPr/>
        </p:nvSpPr>
        <p:spPr>
          <a:xfrm>
            <a:off x="198527" y="757892"/>
            <a:ext cx="8746946"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Encounter(26/27) </a:t>
            </a:r>
          </a:p>
        </p:txBody>
      </p:sp>
      <p:sp>
        <p:nvSpPr>
          <p:cNvPr id="2" name="投影片編號版面配置區 1">
            <a:extLst>
              <a:ext uri="{FF2B5EF4-FFF2-40B4-BE49-F238E27FC236}">
                <a16:creationId xmlns:a16="http://schemas.microsoft.com/office/drawing/2014/main" id="{30BD3369-5215-EED1-EB4E-281978B30C77}"/>
              </a:ext>
            </a:extLst>
          </p:cNvPr>
          <p:cNvSpPr>
            <a:spLocks noGrp="1"/>
          </p:cNvSpPr>
          <p:nvPr>
            <p:ph type="sldNum" sz="quarter" idx="12"/>
          </p:nvPr>
        </p:nvSpPr>
        <p:spPr/>
        <p:txBody>
          <a:bodyPr/>
          <a:lstStyle/>
          <a:p>
            <a:fld id="{8969FEAA-3FF6-4B35-8226-FC4E717EF91A}" type="slidenum">
              <a:rPr lang="zh-TW" altLang="en-US" smtClean="0"/>
              <a:t>56</a:t>
            </a:fld>
            <a:endParaRPr lang="zh-TW" altLang="en-US" dirty="0"/>
          </a:p>
        </p:txBody>
      </p:sp>
    </p:spTree>
    <p:extLst>
      <p:ext uri="{BB962C8B-B14F-4D97-AF65-F5344CB8AC3E}">
        <p14:creationId xmlns:p14="http://schemas.microsoft.com/office/powerpoint/2010/main" val="1516303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9F3A397-FE85-4996-8695-DCA750F984E0}"/>
              </a:ext>
            </a:extLst>
          </p:cNvPr>
          <p:cNvPicPr>
            <a:picLocks noChangeAspect="1"/>
          </p:cNvPicPr>
          <p:nvPr/>
        </p:nvPicPr>
        <p:blipFill>
          <a:blip r:embed="rId2"/>
          <a:stretch>
            <a:fillRect/>
          </a:stretch>
        </p:blipFill>
        <p:spPr>
          <a:xfrm>
            <a:off x="2020505" y="2570791"/>
            <a:ext cx="4602339" cy="2596431"/>
          </a:xfrm>
          <a:prstGeom prst="rect">
            <a:avLst/>
          </a:prstGeom>
        </p:spPr>
      </p:pic>
      <p:sp>
        <p:nvSpPr>
          <p:cNvPr id="5" name="文字方塊 4">
            <a:extLst>
              <a:ext uri="{FF2B5EF4-FFF2-40B4-BE49-F238E27FC236}">
                <a16:creationId xmlns:a16="http://schemas.microsoft.com/office/drawing/2014/main" id="{6BCEE7C4-C7E9-4AE3-A8F0-6FD7E327F302}"/>
              </a:ext>
            </a:extLst>
          </p:cNvPr>
          <p:cNvSpPr txBox="1"/>
          <p:nvPr/>
        </p:nvSpPr>
        <p:spPr>
          <a:xfrm>
            <a:off x="379681" y="688881"/>
            <a:ext cx="8384637"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First Encounter(27/27) </a:t>
            </a:r>
          </a:p>
        </p:txBody>
      </p:sp>
      <p:sp>
        <p:nvSpPr>
          <p:cNvPr id="2" name="投影片編號版面配置區 1">
            <a:extLst>
              <a:ext uri="{FF2B5EF4-FFF2-40B4-BE49-F238E27FC236}">
                <a16:creationId xmlns:a16="http://schemas.microsoft.com/office/drawing/2014/main" id="{7ABB694F-F46B-B07D-96BD-F509C4B9E79E}"/>
              </a:ext>
            </a:extLst>
          </p:cNvPr>
          <p:cNvSpPr>
            <a:spLocks noGrp="1"/>
          </p:cNvSpPr>
          <p:nvPr>
            <p:ph type="sldNum" sz="quarter" idx="12"/>
          </p:nvPr>
        </p:nvSpPr>
        <p:spPr/>
        <p:txBody>
          <a:bodyPr/>
          <a:lstStyle/>
          <a:p>
            <a:fld id="{8969FEAA-3FF6-4B35-8226-FC4E717EF91A}" type="slidenum">
              <a:rPr lang="zh-TW" altLang="en-US" smtClean="0"/>
              <a:t>57</a:t>
            </a:fld>
            <a:endParaRPr lang="zh-TW" altLang="en-US" dirty="0"/>
          </a:p>
        </p:txBody>
      </p:sp>
    </p:spTree>
    <p:extLst>
      <p:ext uri="{BB962C8B-B14F-4D97-AF65-F5344CB8AC3E}">
        <p14:creationId xmlns:p14="http://schemas.microsoft.com/office/powerpoint/2010/main" val="1312815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1D2B0E2-EC83-4552-B2D4-E03B7D4FFFE0}"/>
              </a:ext>
            </a:extLst>
          </p:cNvPr>
          <p:cNvSpPr txBox="1"/>
          <p:nvPr/>
        </p:nvSpPr>
        <p:spPr>
          <a:xfrm>
            <a:off x="948470" y="1488674"/>
            <a:ext cx="7247060" cy="4401205"/>
          </a:xfrm>
          <a:prstGeom prst="rect">
            <a:avLst/>
          </a:prstGeom>
          <a:noFill/>
        </p:spPr>
        <p:txBody>
          <a:bodyPr wrap="square">
            <a:spAutoFit/>
          </a:bodyPr>
          <a:lstStyle/>
          <a:p>
            <a:pPr algn="ctr"/>
            <a:r>
              <a:rPr lang="en-US" altLang="zh-TW" sz="2800" b="1" dirty="0">
                <a:solidFill>
                  <a:srgbClr val="000000"/>
                </a:solidFill>
                <a:latin typeface="Arial" panose="020B0604020202020204" pitchFamily="34" charset="0"/>
              </a:rPr>
              <a:t>Outline</a:t>
            </a:r>
          </a:p>
          <a:p>
            <a:endParaRPr lang="en-US" altLang="zh-TW" sz="2800" i="1" u="sng" dirty="0">
              <a:solidFill>
                <a:schemeClr val="bg2">
                  <a:lumMod val="90000"/>
                </a:schemeClr>
              </a:solidFill>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altLang="zh-TW" sz="2800" i="1" u="sng" dirty="0">
                <a:solidFill>
                  <a:schemeClr val="bg2">
                    <a:lumMod val="90000"/>
                  </a:schemeClr>
                </a:solidFill>
                <a:latin typeface="Arial" panose="020B0604020202020204" pitchFamily="34" charset="0"/>
                <a:cs typeface="Arial" panose="020B0604020202020204" pitchFamily="34" charset="0"/>
              </a:rPr>
              <a:t>Language: The Set Theory of Strings</a:t>
            </a:r>
          </a:p>
          <a:p>
            <a:pPr marL="214313" indent="-214313">
              <a:buFont typeface="Arial" panose="020B0604020202020204" pitchFamily="34" charset="0"/>
              <a:buChar char="•"/>
            </a:pPr>
            <a:endParaRPr lang="en-US" altLang="zh-TW" sz="2800" i="1" u="sng"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altLang="zh-TW" sz="2800" i="1" u="sng" dirty="0">
                <a:solidFill>
                  <a:schemeClr val="bg2">
                    <a:lumMod val="90000"/>
                  </a:schemeClr>
                </a:solidFill>
                <a:latin typeface="Arial" panose="020B0604020202020204" pitchFamily="34" charset="0"/>
                <a:cs typeface="Arial" panose="020B0604020202020204" pitchFamily="34" charset="0"/>
              </a:rPr>
              <a:t>Finite State Machines: A</a:t>
            </a:r>
            <a:r>
              <a:rPr lang="zh-TW" altLang="en-US" sz="2800" i="1" u="sng" dirty="0">
                <a:solidFill>
                  <a:schemeClr val="bg2">
                    <a:lumMod val="90000"/>
                  </a:schemeClr>
                </a:solidFill>
                <a:latin typeface="Arial" panose="020B0604020202020204" pitchFamily="34" charset="0"/>
                <a:cs typeface="Arial" panose="020B0604020202020204" pitchFamily="34" charset="0"/>
              </a:rPr>
              <a:t> </a:t>
            </a:r>
            <a:r>
              <a:rPr lang="en-US" altLang="zh-TW" sz="2800" i="1" u="sng" dirty="0">
                <a:solidFill>
                  <a:schemeClr val="bg2">
                    <a:lumMod val="90000"/>
                  </a:schemeClr>
                </a:solidFill>
                <a:latin typeface="Arial" panose="020B0604020202020204" pitchFamily="34" charset="0"/>
                <a:cs typeface="Arial" panose="020B0604020202020204" pitchFamily="34" charset="0"/>
              </a:rPr>
              <a:t>First Encounter </a:t>
            </a:r>
          </a:p>
          <a:p>
            <a:pPr marL="214313" indent="-214313">
              <a:buFont typeface="Arial" panose="020B0604020202020204" pitchFamily="34" charset="0"/>
              <a:buChar char="•"/>
            </a:pPr>
            <a:endParaRPr lang="en-US" altLang="zh-TW" sz="2800" i="1" u="sng" dirty="0">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US" altLang="zh-TW" sz="2800" i="1" u="sng" dirty="0">
                <a:latin typeface="Arial" panose="020B0604020202020204" pitchFamily="34" charset="0"/>
                <a:cs typeface="Arial" panose="020B0604020202020204" pitchFamily="34" charset="0"/>
              </a:rPr>
              <a:t>Finite State Machines: A Second Encounter</a:t>
            </a:r>
          </a:p>
          <a:p>
            <a:br>
              <a:rPr lang="en-US" altLang="zh-TW" sz="2800" dirty="0"/>
            </a:br>
            <a:endParaRPr lang="zh-TW" altLang="en-US" sz="2800" dirty="0"/>
          </a:p>
        </p:txBody>
      </p:sp>
      <p:sp>
        <p:nvSpPr>
          <p:cNvPr id="2" name="投影片編號版面配置區 1">
            <a:extLst>
              <a:ext uri="{FF2B5EF4-FFF2-40B4-BE49-F238E27FC236}">
                <a16:creationId xmlns:a16="http://schemas.microsoft.com/office/drawing/2014/main" id="{D6D078DA-84D2-3297-28F3-D509604060E4}"/>
              </a:ext>
            </a:extLst>
          </p:cNvPr>
          <p:cNvSpPr>
            <a:spLocks noGrp="1"/>
          </p:cNvSpPr>
          <p:nvPr>
            <p:ph type="sldNum" sz="quarter" idx="12"/>
          </p:nvPr>
        </p:nvSpPr>
        <p:spPr/>
        <p:txBody>
          <a:bodyPr/>
          <a:lstStyle/>
          <a:p>
            <a:fld id="{8969FEAA-3FF6-4B35-8226-FC4E717EF91A}" type="slidenum">
              <a:rPr lang="zh-TW" altLang="en-US" smtClean="0"/>
              <a:t>58</a:t>
            </a:fld>
            <a:endParaRPr lang="zh-TW" altLang="en-US" dirty="0"/>
          </a:p>
        </p:txBody>
      </p:sp>
    </p:spTree>
    <p:extLst>
      <p:ext uri="{BB962C8B-B14F-4D97-AF65-F5344CB8AC3E}">
        <p14:creationId xmlns:p14="http://schemas.microsoft.com/office/powerpoint/2010/main" val="39883010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2FB336DD-1BD1-4695-A76E-23D77CA3B2C1}"/>
                  </a:ext>
                </a:extLst>
              </p:cNvPr>
              <p:cNvSpPr txBox="1"/>
              <p:nvPr/>
            </p:nvSpPr>
            <p:spPr>
              <a:xfrm>
                <a:off x="1" y="2514882"/>
                <a:ext cx="9143999" cy="1815882"/>
              </a:xfrm>
              <a:prstGeom prst="rect">
                <a:avLst/>
              </a:prstGeom>
              <a:noFill/>
            </p:spPr>
            <p:txBody>
              <a:bodyPr wrap="square">
                <a:spAutoFit/>
              </a:bodyPr>
              <a:lstStyle/>
              <a:p>
                <a:pPr marL="342900" indent="-216000">
                  <a:buFont typeface="Arial" panose="020B0604020202020204" pitchFamily="34" charset="0"/>
                  <a:buChar char="•"/>
                </a:pPr>
                <a:r>
                  <a:rPr lang="en-US" altLang="zh-TW" sz="2800" dirty="0">
                    <a:latin typeface="Arial" panose="020B0604020202020204" pitchFamily="34" charset="0"/>
                    <a:ea typeface="Cambria Math" panose="02040503050406030204" pitchFamily="18" charset="0"/>
                    <a:cs typeface="Arial" panose="020B0604020202020204" pitchFamily="34" charset="0"/>
                  </a:rPr>
                  <a:t>Having seen some examples of finite state machines, we turn to the study of some additional machines that are relevant to the design of computer hardware. One important type of machine is the </a:t>
                </a:r>
                <a14:m>
                  <m:oMath xmlns:m="http://schemas.openxmlformats.org/officeDocument/2006/math">
                    <m:r>
                      <a:rPr lang="en-US" altLang="zh-TW" sz="2800" dirty="0">
                        <a:latin typeface="Cambria Math" panose="02040503050406030204" pitchFamily="18" charset="0"/>
                        <a:ea typeface="Cambria Math" panose="02040503050406030204" pitchFamily="18" charset="0"/>
                      </a:rPr>
                      <m:t>𝑠𝑒𝑞𝑢𝑒𝑛𝑐𝑒</m:t>
                    </m:r>
                    <m:r>
                      <a:rPr lang="en-US" altLang="zh-TW" sz="2800" dirty="0">
                        <a:latin typeface="Cambria Math" panose="02040503050406030204" pitchFamily="18" charset="0"/>
                        <a:ea typeface="Cambria Math" panose="02040503050406030204" pitchFamily="18" charset="0"/>
                      </a:rPr>
                      <m:t> </m:t>
                    </m:r>
                    <m:r>
                      <a:rPr lang="en-US" altLang="zh-TW" sz="2800" dirty="0">
                        <a:latin typeface="Cambria Math" panose="02040503050406030204" pitchFamily="18" charset="0"/>
                        <a:ea typeface="Cambria Math" panose="02040503050406030204" pitchFamily="18" charset="0"/>
                      </a:rPr>
                      <m:t>𝑟𝑒𝑐𝑜𝑔𝑛𝑖𝑧𝑒𝑟</m:t>
                    </m:r>
                    <m:r>
                      <a:rPr lang="en-US" altLang="zh-TW" sz="2800" dirty="0">
                        <a:latin typeface="Cambria Math" panose="02040503050406030204" pitchFamily="18" charset="0"/>
                        <a:ea typeface="Cambria Math" panose="02040503050406030204" pitchFamily="18"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8" name="文字方塊 7">
                <a:extLst>
                  <a:ext uri="{FF2B5EF4-FFF2-40B4-BE49-F238E27FC236}">
                    <a16:creationId xmlns:a16="http://schemas.microsoft.com/office/drawing/2014/main" id="{2FB336DD-1BD1-4695-A76E-23D77CA3B2C1}"/>
                  </a:ext>
                </a:extLst>
              </p:cNvPr>
              <p:cNvSpPr txBox="1">
                <a:spLocks noRot="1" noChangeAspect="1" noMove="1" noResize="1" noEditPoints="1" noAdjustHandles="1" noChangeArrowheads="1" noChangeShapeType="1" noTextEdit="1"/>
              </p:cNvSpPr>
              <p:nvPr/>
            </p:nvSpPr>
            <p:spPr>
              <a:xfrm>
                <a:off x="1" y="2514882"/>
                <a:ext cx="9143999" cy="1815882"/>
              </a:xfrm>
              <a:prstGeom prst="rect">
                <a:avLst/>
              </a:prstGeom>
              <a:blipFill>
                <a:blip r:embed="rId2"/>
                <a:stretch>
                  <a:fillRect t="-3704" r="-600" b="-8754"/>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45456291-E1C3-4EA4-A892-94BF3D773C41}"/>
              </a:ext>
            </a:extLst>
          </p:cNvPr>
          <p:cNvSpPr txBox="1"/>
          <p:nvPr/>
        </p:nvSpPr>
        <p:spPr>
          <a:xfrm>
            <a:off x="77757" y="878662"/>
            <a:ext cx="8988486"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Encounter(1/18)</a:t>
            </a:r>
          </a:p>
        </p:txBody>
      </p:sp>
      <p:sp>
        <p:nvSpPr>
          <p:cNvPr id="2" name="投影片編號版面配置區 1">
            <a:extLst>
              <a:ext uri="{FF2B5EF4-FFF2-40B4-BE49-F238E27FC236}">
                <a16:creationId xmlns:a16="http://schemas.microsoft.com/office/drawing/2014/main" id="{9B268BF2-0D44-E3A9-3E04-0E4BFA5FF9C6}"/>
              </a:ext>
            </a:extLst>
          </p:cNvPr>
          <p:cNvSpPr>
            <a:spLocks noGrp="1"/>
          </p:cNvSpPr>
          <p:nvPr>
            <p:ph type="sldNum" sz="quarter" idx="12"/>
          </p:nvPr>
        </p:nvSpPr>
        <p:spPr/>
        <p:txBody>
          <a:bodyPr/>
          <a:lstStyle/>
          <a:p>
            <a:fld id="{8969FEAA-3FF6-4B35-8226-FC4E717EF91A}" type="slidenum">
              <a:rPr lang="zh-TW" altLang="en-US" smtClean="0"/>
              <a:t>59</a:t>
            </a:fld>
            <a:endParaRPr lang="zh-TW" altLang="en-US" dirty="0"/>
          </a:p>
        </p:txBody>
      </p:sp>
    </p:spTree>
    <p:extLst>
      <p:ext uri="{BB962C8B-B14F-4D97-AF65-F5344CB8AC3E}">
        <p14:creationId xmlns:p14="http://schemas.microsoft.com/office/powerpoint/2010/main" val="402274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3BE90BBF-B4DF-417F-8DF7-E6941C9FD7AD}"/>
              </a:ext>
            </a:extLst>
          </p:cNvPr>
          <p:cNvSpPr txBox="1"/>
          <p:nvPr/>
        </p:nvSpPr>
        <p:spPr>
          <a:xfrm>
            <a:off x="1261647" y="887289"/>
            <a:ext cx="6620705" cy="523220"/>
          </a:xfrm>
          <a:prstGeom prst="rect">
            <a:avLst/>
          </a:prstGeom>
          <a:noFill/>
        </p:spPr>
        <p:txBody>
          <a:bodyPr wrap="square">
            <a:spAutoFit/>
          </a:bodyPr>
          <a:lstStyle/>
          <a:p>
            <a:r>
              <a:rPr lang="en-US" altLang="zh-TW" sz="2400" b="1" dirty="0">
                <a:latin typeface="Arial" panose="020B0604020202020204" pitchFamily="34" charset="0"/>
                <a:cs typeface="Arial" panose="020B0604020202020204" pitchFamily="34" charset="0"/>
              </a:rPr>
              <a:t>Language: The </a:t>
            </a:r>
            <a:r>
              <a:rPr lang="en-US" altLang="zh-TW" sz="2800" b="1" dirty="0">
                <a:latin typeface="Arial" panose="020B0604020202020204" pitchFamily="34" charset="0"/>
                <a:cs typeface="Arial" panose="020B0604020202020204" pitchFamily="34" charset="0"/>
              </a:rPr>
              <a:t>Set</a:t>
            </a:r>
            <a:r>
              <a:rPr lang="en-US" altLang="zh-TW" sz="2400" b="1" dirty="0">
                <a:latin typeface="Arial" panose="020B0604020202020204" pitchFamily="34" charset="0"/>
                <a:cs typeface="Arial" panose="020B0604020202020204" pitchFamily="34" charset="0"/>
              </a:rPr>
              <a:t> Theory of Strings(5/27)</a:t>
            </a:r>
            <a:endParaRPr lang="zh-TW" altLang="en-US" sz="2400" b="1" dirty="0"/>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7AA83F1D-15CE-49A8-AC66-8932199F3AA2}"/>
                  </a:ext>
                </a:extLst>
              </p:cNvPr>
              <p:cNvSpPr txBox="1"/>
              <p:nvPr/>
            </p:nvSpPr>
            <p:spPr>
              <a:xfrm>
                <a:off x="1" y="2164729"/>
                <a:ext cx="9143999" cy="2246769"/>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For all </a:t>
                </a:r>
                <a14:m>
                  <m:oMath xmlns:m="http://schemas.openxmlformats.org/officeDocument/2006/math">
                    <m:r>
                      <m:rPr>
                        <m:sty m:val="p"/>
                      </m:rPr>
                      <a:rPr lang="en-US" altLang="zh-TW" sz="2800">
                        <a:latin typeface="Cambria Math" panose="02040503050406030204" pitchFamily="18" charset="0"/>
                        <a:cs typeface="Arial" panose="020B0604020202020204" pitchFamily="34" charset="0"/>
                      </a:rPr>
                      <m:t>n</m:t>
                    </m:r>
                    <m:r>
                      <a:rPr lang="en-US" altLang="zh-TW" sz="2800">
                        <a:latin typeface="Cambria Math" panose="02040503050406030204" pitchFamily="18" charset="0"/>
                        <a:cs typeface="Arial" panose="020B0604020202020204" pitchFamily="34" charset="0"/>
                      </a:rPr>
                      <m:t>∈</m:t>
                    </m:r>
                    <m:sSup>
                      <m:sSupPr>
                        <m:ctrlPr>
                          <a:rPr lang="en-US" altLang="zh-TW" sz="2800" i="1">
                            <a:latin typeface="Cambria Math" panose="02040503050406030204" pitchFamily="18" charset="0"/>
                            <a:cs typeface="Arial" panose="020B0604020202020204" pitchFamily="34" charset="0"/>
                          </a:rPr>
                        </m:ctrlPr>
                      </m:sSupPr>
                      <m:e>
                        <m:r>
                          <a:rPr lang="en-US" altLang="zh-TW" sz="2800">
                            <a:latin typeface="Cambria Math" panose="02040503050406030204" pitchFamily="18" charset="0"/>
                            <a:cs typeface="Arial" panose="020B0604020202020204" pitchFamily="34" charset="0"/>
                          </a:rPr>
                          <m:t>𝑍</m:t>
                        </m:r>
                      </m:e>
                      <m:sup>
                        <m:r>
                          <a:rPr lang="en-US" altLang="zh-TW" sz="2800">
                            <a:latin typeface="Cambria Math" panose="02040503050406030204" pitchFamily="18" charset="0"/>
                            <a:cs typeface="Arial" panose="020B0604020202020204" pitchFamily="34" charset="0"/>
                          </a:rPr>
                          <m:t>+</m:t>
                        </m:r>
                      </m:sup>
                    </m:sSup>
                    <m:r>
                      <a:rPr lang="en-US" altLang="zh-TW" sz="2800">
                        <a:latin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cs typeface="Arial" panose="020B0604020202020204" pitchFamily="34" charset="0"/>
                  </a:rPr>
                  <a:t>we find that </a:t>
                </a:r>
                <a14:m>
                  <m:oMath xmlns:m="http://schemas.openxmlformats.org/officeDocument/2006/math">
                    <m:d>
                      <m:dPr>
                        <m:begChr m:val="|"/>
                        <m:endChr m:val="|"/>
                        <m:ctrlPr>
                          <a:rPr lang="en-US" altLang="zh-TW" sz="2800" i="1">
                            <a:latin typeface="Cambria Math" panose="02040503050406030204" pitchFamily="18" charset="0"/>
                            <a:cs typeface="Arial" panose="020B0604020202020204" pitchFamily="34" charset="0"/>
                          </a:rPr>
                        </m:ctrlPr>
                      </m:dPr>
                      <m:e>
                        <m:sSup>
                          <m:sSupPr>
                            <m:ctrlPr>
                              <a:rPr lang="en-US" altLang="zh-TW" sz="2800" i="1">
                                <a:latin typeface="Cambria Math" panose="02040503050406030204" pitchFamily="18" charset="0"/>
                                <a:cs typeface="Arial" panose="020B0604020202020204" pitchFamily="34" charset="0"/>
                              </a:rPr>
                            </m:ctrlPr>
                          </m:sSupPr>
                          <m:e>
                            <m:r>
                              <a:rPr lang="en-US" altLang="zh-TW" sz="2800">
                                <a:latin typeface="Cambria Math" panose="02040503050406030204" pitchFamily="18" charset="0"/>
                                <a:cs typeface="Arial" panose="020B0604020202020204" pitchFamily="34" charset="0"/>
                              </a:rPr>
                              <m:t>𝛴</m:t>
                            </m:r>
                          </m:e>
                          <m:sup>
                            <m:r>
                              <a:rPr lang="en-US" altLang="zh-TW" sz="2800">
                                <a:latin typeface="Cambria Math" panose="02040503050406030204" pitchFamily="18" charset="0"/>
                                <a:cs typeface="Arial" panose="020B0604020202020204" pitchFamily="34" charset="0"/>
                              </a:rPr>
                              <m:t>𝑛</m:t>
                            </m:r>
                          </m:sup>
                        </m:sSup>
                      </m:e>
                    </m:d>
                    <m:r>
                      <a:rPr lang="en-US" altLang="zh-TW" sz="2800">
                        <a:latin typeface="Cambria Math" panose="02040503050406030204" pitchFamily="18" charset="0"/>
                        <a:cs typeface="Arial" panose="020B0604020202020204" pitchFamily="34" charset="0"/>
                      </a:rPr>
                      <m:t>=</m:t>
                    </m:r>
                    <m:sSup>
                      <m:sSupPr>
                        <m:ctrlPr>
                          <a:rPr lang="en-US" altLang="zh-TW" sz="2800" i="1">
                            <a:latin typeface="Cambria Math" panose="02040503050406030204" pitchFamily="18" charset="0"/>
                            <a:cs typeface="Arial" panose="020B0604020202020204" pitchFamily="34" charset="0"/>
                          </a:rPr>
                        </m:ctrlPr>
                      </m:sSupPr>
                      <m:e>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𝛴</m:t>
                        </m:r>
                        <m:r>
                          <a:rPr lang="en-US" altLang="zh-TW" sz="2800">
                            <a:latin typeface="Cambria Math" panose="02040503050406030204" pitchFamily="18" charset="0"/>
                            <a:cs typeface="Arial" panose="020B0604020202020204" pitchFamily="34" charset="0"/>
                          </a:rPr>
                          <m:t>|</m:t>
                        </m:r>
                      </m:e>
                      <m:sup>
                        <m:r>
                          <a:rPr lang="en-US" altLang="zh-TW" sz="2800">
                            <a:latin typeface="Cambria Math" panose="02040503050406030204" pitchFamily="18" charset="0"/>
                            <a:cs typeface="Arial" panose="020B0604020202020204" pitchFamily="34" charset="0"/>
                          </a:rPr>
                          <m:t>𝑛</m:t>
                        </m:r>
                      </m:sup>
                    </m:sSup>
                  </m:oMath>
                </a14:m>
                <a:r>
                  <a:rPr lang="en-US" altLang="zh-TW" sz="2800" dirty="0">
                    <a:latin typeface="Arial" panose="020B0604020202020204" pitchFamily="34" charset="0"/>
                    <a:cs typeface="Arial" panose="020B0604020202020204" pitchFamily="34" charset="0"/>
                  </a:rPr>
                  <a:t> because we </a:t>
                </a:r>
              </a:p>
              <a:p>
                <a:r>
                  <a:rPr lang="en-US" altLang="zh-TW" sz="2800" dirty="0">
                    <a:latin typeface="Arial" panose="020B0604020202020204" pitchFamily="34" charset="0"/>
                    <a:cs typeface="Arial" panose="020B0604020202020204" pitchFamily="34" charset="0"/>
                  </a:rPr>
                  <a:t>     are dealing with arrangements (of size</a:t>
                </a:r>
                <a14:m>
                  <m:oMath xmlns:m="http://schemas.openxmlformats.org/officeDocument/2006/math">
                    <m:r>
                      <a:rPr lang="en-US" altLang="zh-TW" sz="2800">
                        <a:latin typeface="Cambria Math" panose="02040503050406030204" pitchFamily="18" charset="0"/>
                        <a:cs typeface="Arial" panose="020B0604020202020204" pitchFamily="34" charset="0"/>
                      </a:rPr>
                      <m:t> </m:t>
                    </m:r>
                    <m:r>
                      <a:rPr lang="en-US" altLang="zh-TW" sz="2800">
                        <a:latin typeface="Cambria Math" panose="02040503050406030204" pitchFamily="18" charset="0"/>
                        <a:cs typeface="Arial" panose="020B0604020202020204" pitchFamily="34" charset="0"/>
                      </a:rPr>
                      <m:t>𝑛</m:t>
                    </m:r>
                  </m:oMath>
                </a14:m>
                <a:r>
                  <a:rPr lang="en-US" altLang="zh-TW" sz="2800" dirty="0">
                    <a:latin typeface="Arial" panose="020B0604020202020204" pitchFamily="34" charset="0"/>
                    <a:cs typeface="Arial" panose="020B0604020202020204" pitchFamily="34" charset="0"/>
                  </a:rPr>
                  <a:t>) where we 	are allowed</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to repeat any of the </a:t>
                </a:r>
                <a14:m>
                  <m:oMath xmlns:m="http://schemas.openxmlformats.org/officeDocument/2006/math">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𝛴</m:t>
                    </m:r>
                    <m:r>
                      <a:rPr lang="en-US" altLang="zh-TW" sz="2800">
                        <a:latin typeface="Cambria Math" panose="02040503050406030204" pitchFamily="18" charset="0"/>
                        <a:cs typeface="Arial" panose="020B0604020202020204" pitchFamily="34" charset="0"/>
                      </a:rPr>
                      <m:t>|</m:t>
                    </m:r>
                  </m:oMath>
                </a14:m>
                <a:r>
                  <a:rPr lang="en-US" altLang="zh-TW" sz="2800" dirty="0">
                    <a:latin typeface="Arial" panose="020B0604020202020204" pitchFamily="34" charset="0"/>
                    <a:cs typeface="Arial" panose="020B0604020202020204" pitchFamily="34" charset="0"/>
                  </a:rPr>
                  <a:t> objects.</a:t>
                </a:r>
              </a:p>
              <a:p>
                <a:endParaRPr lang="en-US" altLang="zh-TW" sz="2800" dirty="0">
                  <a:latin typeface="Arial" panose="020B0604020202020204" pitchFamily="34" charset="0"/>
                  <a:cs typeface="Arial" panose="020B0604020202020204" pitchFamily="34" charset="0"/>
                </a:endParaRPr>
              </a:p>
              <a:p>
                <a:endParaRPr lang="zh-TW" altLang="en-US" sz="2800" dirty="0">
                  <a:latin typeface="Arial" panose="020B0604020202020204" pitchFamily="34" charset="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7AA83F1D-15CE-49A8-AC66-8932199F3AA2}"/>
                  </a:ext>
                </a:extLst>
              </p:cNvPr>
              <p:cNvSpPr txBox="1">
                <a:spLocks noRot="1" noChangeAspect="1" noMove="1" noResize="1" noEditPoints="1" noAdjustHandles="1" noChangeArrowheads="1" noChangeShapeType="1" noTextEdit="1"/>
              </p:cNvSpPr>
              <p:nvPr/>
            </p:nvSpPr>
            <p:spPr>
              <a:xfrm>
                <a:off x="1" y="2164729"/>
                <a:ext cx="9143999" cy="2246769"/>
              </a:xfrm>
              <a:prstGeom prst="rect">
                <a:avLst/>
              </a:prstGeom>
              <a:blipFill>
                <a:blip r:embed="rId2"/>
                <a:stretch>
                  <a:fillRect t="-271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F8BAE597-887D-1ECD-9EF0-FD552B215590}"/>
              </a:ext>
            </a:extLst>
          </p:cNvPr>
          <p:cNvSpPr>
            <a:spLocks noGrp="1"/>
          </p:cNvSpPr>
          <p:nvPr>
            <p:ph type="sldNum" sz="quarter" idx="12"/>
          </p:nvPr>
        </p:nvSpPr>
        <p:spPr/>
        <p:txBody>
          <a:bodyPr/>
          <a:lstStyle/>
          <a:p>
            <a:fld id="{8969FEAA-3FF6-4B35-8226-FC4E717EF91A}" type="slidenum">
              <a:rPr lang="zh-TW" altLang="en-US" smtClean="0"/>
              <a:t>6</a:t>
            </a:fld>
            <a:endParaRPr lang="zh-TW" altLang="en-US" dirty="0"/>
          </a:p>
        </p:txBody>
      </p:sp>
    </p:spTree>
    <p:extLst>
      <p:ext uri="{BB962C8B-B14F-4D97-AF65-F5344CB8AC3E}">
        <p14:creationId xmlns:p14="http://schemas.microsoft.com/office/powerpoint/2010/main" val="4269034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9317D9EE-7AAC-4B73-857A-5BE404C07119}"/>
                  </a:ext>
                </a:extLst>
              </p:cNvPr>
              <p:cNvSpPr txBox="1"/>
              <p:nvPr/>
            </p:nvSpPr>
            <p:spPr>
              <a:xfrm>
                <a:off x="0" y="2194886"/>
                <a:ext cx="9144000" cy="4154984"/>
              </a:xfrm>
              <a:prstGeom prst="rect">
                <a:avLst/>
              </a:prstGeom>
              <a:noFill/>
            </p:spPr>
            <p:txBody>
              <a:bodyPr wrap="square">
                <a:spAutoFit/>
              </a:bodyPr>
              <a:lstStyle/>
              <a:p>
                <a:pPr marL="342900" indent="-216000">
                  <a:buFont typeface="Arial" panose="020B0604020202020204" pitchFamily="34" charset="0"/>
                  <a:buChar char="•"/>
                </a:pPr>
                <a:r>
                  <a:rPr lang="en-US" altLang="zh-TW" sz="2400" b="1" dirty="0">
                    <a:latin typeface="Arial" panose="020B0604020202020204" pitchFamily="34" charset="0"/>
                    <a:ea typeface="Cambria Math" panose="02040503050406030204" pitchFamily="18" charset="0"/>
                    <a:cs typeface="Arial" panose="020B0604020202020204" pitchFamily="34" charset="0"/>
                  </a:rPr>
                  <a:t>Example 6.20:</a:t>
                </a:r>
              </a:p>
              <a:p>
                <a:r>
                  <a:rPr lang="en-US" altLang="zh-TW" sz="2400" dirty="0">
                    <a:latin typeface="Arial" panose="020B0604020202020204" pitchFamily="34" charset="0"/>
                    <a:ea typeface="Cambria Math" panose="02040503050406030204" pitchFamily="18" charset="0"/>
                    <a:cs typeface="Arial" panose="020B0604020202020204" pitchFamily="34" charset="0"/>
                  </a:rPr>
                  <a:t>      Here,</a:t>
                </a:r>
                <a14:m>
                  <m:oMath xmlns:m="http://schemas.openxmlformats.org/officeDocument/2006/math">
                    <m:r>
                      <a:rPr lang="zh-TW" altLang="en-US" sz="2400">
                        <a:latin typeface="Cambria Math" panose="02040503050406030204" pitchFamily="18" charset="0"/>
                        <a:ea typeface="Cambria Math" panose="02040503050406030204" pitchFamily="18" charset="0"/>
                      </a:rPr>
                      <m:t>𝜑</m:t>
                    </m:r>
                    <m:r>
                      <a:rPr lang="en-US" altLang="zh-TW" sz="2400">
                        <a:latin typeface="Cambria Math" panose="02040503050406030204" pitchFamily="18" charset="0"/>
                        <a:ea typeface="Cambria Math" panose="02040503050406030204" pitchFamily="18" charset="0"/>
                      </a:rPr>
                      <m:t>=</m:t>
                    </m:r>
                    <m:r>
                      <a:rPr lang="zh-TW" altLang="en-US" sz="2400">
                        <a:latin typeface="Cambria Math" panose="02040503050406030204" pitchFamily="18" charset="0"/>
                        <a:ea typeface="Cambria Math" panose="02040503050406030204" pitchFamily="18" charset="0"/>
                      </a:rPr>
                      <m:t>𝜎</m:t>
                    </m:r>
                    <m:r>
                      <a:rPr lang="en-US" altLang="zh-TW" sz="2400">
                        <a:latin typeface="Cambria Math" panose="02040503050406030204" pitchFamily="18" charset="0"/>
                        <a:ea typeface="Cambria Math" panose="02040503050406030204" pitchFamily="18" charset="0"/>
                      </a:rPr>
                      <m:t>={0,1}</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and we want to construct a machine that 	recognizes each occurrence of the sequence 111 as it is 	encountered in an input string </a:t>
                </a:r>
                <a14:m>
                  <m:oMath xmlns:m="http://schemas.openxmlformats.org/officeDocument/2006/math">
                    <m:r>
                      <a:rPr lang="en-US" altLang="zh-TW" sz="2400">
                        <a:latin typeface="Cambria Math" panose="02040503050406030204" pitchFamily="18" charset="0"/>
                        <a:ea typeface="Cambria Math" panose="02040503050406030204" pitchFamily="18" charset="0"/>
                      </a:rPr>
                      <m:t>𝑥</m:t>
                    </m:r>
                    <m:r>
                      <a:rPr lang="en-US" altLang="zh-TW" sz="240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zh-TW" altLang="en-US" sz="2400">
                            <a:latin typeface="Cambria Math" panose="02040503050406030204" pitchFamily="18" charset="0"/>
                            <a:ea typeface="Cambria Math" panose="02040503050406030204" pitchFamily="18" charset="0"/>
                          </a:rPr>
                          <m:t>𝜑</m:t>
                        </m:r>
                      </m:e>
                      <m:sup>
                        <m:r>
                          <a:rPr lang="en-US" altLang="zh-TW" sz="2400">
                            <a:latin typeface="Cambria Math" panose="02040503050406030204" pitchFamily="18" charset="0"/>
                            <a:ea typeface="Cambria Math" panose="02040503050406030204" pitchFamily="18" charset="0"/>
                          </a:rPr>
                          <m:t>∗</m:t>
                        </m:r>
                      </m:sup>
                    </m:sSup>
                  </m:oMath>
                </a14:m>
                <a:r>
                  <a:rPr lang="en-US" altLang="zh-TW" sz="2400" dirty="0">
                    <a:latin typeface="Arial" panose="020B0604020202020204" pitchFamily="34" charset="0"/>
                    <a:ea typeface="Cambria Math" panose="02040503050406030204" pitchFamily="18" charset="0"/>
                    <a:cs typeface="Arial" panose="020B0604020202020204" pitchFamily="34" charset="0"/>
                  </a:rPr>
                  <a:t>. For example, if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𝑥</m:t>
                    </m:r>
                    <m:r>
                      <a:rPr lang="en-US" altLang="zh-TW" sz="2400" dirty="0">
                        <a:latin typeface="Cambria Math" panose="02040503050406030204" pitchFamily="18" charset="0"/>
                        <a:ea typeface="Cambria Math" panose="02040503050406030204" pitchFamily="18" charset="0"/>
                      </a:rPr>
                      <m:t>=</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1110101111, then the corresponding output should be 	0010000011, where a 1 in the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𝑖</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th position of the output 	indicates that a 1 can be found in positions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𝑖</m:t>
                    </m:r>
                    <m:r>
                      <a:rPr lang="en-US" altLang="zh-TW" sz="2400" dirty="0">
                        <a:latin typeface="Cambria Math" panose="02040503050406030204" pitchFamily="18" charset="0"/>
                        <a:ea typeface="Cambria Math" panose="02040503050406030204" pitchFamily="18" charset="0"/>
                      </a:rPr>
                      <m:t>,</m:t>
                    </m:r>
                  </m:oMath>
                </a14:m>
                <a:r>
                  <a:rPr lang="en-US" altLang="zh-TW" sz="2400" dirty="0">
                    <a:ea typeface="Cambria Math" panose="02040503050406030204" pitchFamily="18" charset="0"/>
                  </a:rPr>
                  <a:t> </a:t>
                </a:r>
                <a14:m>
                  <m:oMath xmlns:m="http://schemas.openxmlformats.org/officeDocument/2006/math">
                    <m:r>
                      <a:rPr lang="en-US" altLang="zh-TW" sz="2400" dirty="0">
                        <a:latin typeface="Cambria Math" panose="02040503050406030204" pitchFamily="18" charset="0"/>
                        <a:ea typeface="Cambria Math" panose="02040503050406030204" pitchFamily="18" charset="0"/>
                      </a:rPr>
                      <m:t> </m:t>
                    </m:r>
                    <m:r>
                      <a:rPr lang="en-US" altLang="zh-TW" sz="2400" dirty="0">
                        <a:latin typeface="Cambria Math" panose="02040503050406030204" pitchFamily="18" charset="0"/>
                        <a:ea typeface="Cambria Math" panose="02040503050406030204" pitchFamily="18" charset="0"/>
                      </a:rPr>
                      <m:t>𝑖</m:t>
                    </m:r>
                    <m:r>
                      <a:rPr lang="en-US" altLang="zh-TW" sz="2400" dirty="0">
                        <a:latin typeface="Cambria Math" panose="02040503050406030204" pitchFamily="18" charset="0"/>
                        <a:ea typeface="Cambria Math" panose="02040503050406030204" pitchFamily="18" charset="0"/>
                      </a:rPr>
                      <m:t> −1</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𝑖</m:t>
                    </m:r>
                    <m:r>
                      <a:rPr lang="en-US" altLang="zh-TW" sz="2400" dirty="0">
                        <a:latin typeface="Cambria Math" panose="02040503050406030204" pitchFamily="18" charset="0"/>
                        <a:ea typeface="Cambria Math" panose="02040503050406030204" pitchFamily="18" charset="0"/>
                      </a:rPr>
                      <m:t> −       2 </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of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𝑥</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.Here overlapping of sequences of 111 can  occur, so 	some characters in the input string can be thought of as 	characters in more than one triple of 1’s.</a:t>
                </a:r>
              </a:p>
              <a:p>
                <a:r>
                  <a:rPr lang="en-US" altLang="zh-TW" sz="2400" dirty="0">
                    <a:latin typeface="Cambria Math" panose="02040503050406030204" pitchFamily="18" charset="0"/>
                    <a:ea typeface="Cambria Math" panose="02040503050406030204" pitchFamily="18" charset="0"/>
                  </a:rPr>
                  <a:t>     </a:t>
                </a:r>
                <a:endParaRPr lang="zh-TW" altLang="en-US" sz="2400" dirty="0">
                  <a:latin typeface="Cambria Math" panose="02040503050406030204" pitchFamily="18" charset="0"/>
                  <a:ea typeface="Cambria Math" panose="02040503050406030204" pitchFamily="18" charset="0"/>
                </a:endParaRPr>
              </a:p>
            </p:txBody>
          </p:sp>
        </mc:Choice>
        <mc:Fallback xmlns="">
          <p:sp>
            <p:nvSpPr>
              <p:cNvPr id="5" name="文字方塊 4">
                <a:extLst>
                  <a:ext uri="{FF2B5EF4-FFF2-40B4-BE49-F238E27FC236}">
                    <a16:creationId xmlns:a16="http://schemas.microsoft.com/office/drawing/2014/main" id="{9317D9EE-7AAC-4B73-857A-5BE404C07119}"/>
                  </a:ext>
                </a:extLst>
              </p:cNvPr>
              <p:cNvSpPr txBox="1">
                <a:spLocks noRot="1" noChangeAspect="1" noMove="1" noResize="1" noEditPoints="1" noAdjustHandles="1" noChangeArrowheads="1" noChangeShapeType="1" noTextEdit="1"/>
              </p:cNvSpPr>
              <p:nvPr/>
            </p:nvSpPr>
            <p:spPr>
              <a:xfrm>
                <a:off x="0" y="2194886"/>
                <a:ext cx="9144000" cy="4154984"/>
              </a:xfrm>
              <a:prstGeom prst="rect">
                <a:avLst/>
              </a:prstGeom>
              <a:blipFill>
                <a:blip r:embed="rId2"/>
                <a:stretch>
                  <a:fillRect t="-1026"/>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4FC077ED-1E06-47D7-A0E7-32B2ED61736D}"/>
              </a:ext>
            </a:extLst>
          </p:cNvPr>
          <p:cNvSpPr txBox="1"/>
          <p:nvPr/>
        </p:nvSpPr>
        <p:spPr>
          <a:xfrm>
            <a:off x="172647" y="815907"/>
            <a:ext cx="8798705"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(2/18)</a:t>
            </a:r>
          </a:p>
        </p:txBody>
      </p:sp>
      <p:sp>
        <p:nvSpPr>
          <p:cNvPr id="2" name="投影片編號版面配置區 1">
            <a:extLst>
              <a:ext uri="{FF2B5EF4-FFF2-40B4-BE49-F238E27FC236}">
                <a16:creationId xmlns:a16="http://schemas.microsoft.com/office/drawing/2014/main" id="{C5FB1879-8335-81AE-26A5-01F0FA974C91}"/>
              </a:ext>
            </a:extLst>
          </p:cNvPr>
          <p:cNvSpPr>
            <a:spLocks noGrp="1"/>
          </p:cNvSpPr>
          <p:nvPr>
            <p:ph type="sldNum" sz="quarter" idx="12"/>
          </p:nvPr>
        </p:nvSpPr>
        <p:spPr/>
        <p:txBody>
          <a:bodyPr/>
          <a:lstStyle/>
          <a:p>
            <a:fld id="{8969FEAA-3FF6-4B35-8226-FC4E717EF91A}" type="slidenum">
              <a:rPr lang="zh-TW" altLang="en-US" smtClean="0"/>
              <a:t>60</a:t>
            </a:fld>
            <a:endParaRPr lang="zh-TW" altLang="en-US" dirty="0"/>
          </a:p>
        </p:txBody>
      </p:sp>
    </p:spTree>
    <p:extLst>
      <p:ext uri="{BB962C8B-B14F-4D97-AF65-F5344CB8AC3E}">
        <p14:creationId xmlns:p14="http://schemas.microsoft.com/office/powerpoint/2010/main" val="2279421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46540F3E-C80A-4EAE-88B1-2A1D60402B7B}"/>
                  </a:ext>
                </a:extLst>
              </p:cNvPr>
              <p:cNvSpPr txBox="1"/>
              <p:nvPr/>
            </p:nvSpPr>
            <p:spPr>
              <a:xfrm>
                <a:off x="-1" y="2471053"/>
                <a:ext cx="9144000" cy="2246769"/>
              </a:xfrm>
              <a:prstGeom prst="rect">
                <a:avLst/>
              </a:prstGeom>
              <a:noFill/>
            </p:spPr>
            <p:txBody>
              <a:bodyPr wrap="square">
                <a:spAutoFit/>
              </a:bodyPr>
              <a:lstStyle/>
              <a:p>
                <a:r>
                  <a:rPr lang="en-US" altLang="zh-TW" sz="2800" dirty="0">
                    <a:latin typeface="Arial" panose="020B0604020202020204" pitchFamily="34" charset="0"/>
                    <a:ea typeface="Cambria Math" panose="02040503050406030204" pitchFamily="18" charset="0"/>
                    <a:cs typeface="Arial" panose="020B0604020202020204" pitchFamily="34" charset="0"/>
                  </a:rPr>
                  <a:t>     Letting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ea typeface="Cambria Math" panose="02040503050406030204" pitchFamily="18" charset="0"/>
                            <a:cs typeface="Arial" panose="020B0604020202020204" pitchFamily="34" charset="0"/>
                          </a:rPr>
                          <m:t>0</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denote the starting state, we realize that we 	must have a state to remember 1 (the possible start 	of 111) and a state to remember 11. In addition, any 	time our input symbol is 0, we go back to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ea typeface="Cambria Math" panose="02040503050406030204" pitchFamily="18" charset="0"/>
                            <a:cs typeface="Arial" panose="020B0604020202020204" pitchFamily="34" charset="0"/>
                          </a:rPr>
                          <m:t>0</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and start 	the search for three successive 1's over again.</a:t>
                </a:r>
                <a:endParaRPr lang="zh-TW" altLang="en-US" sz="28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46540F3E-C80A-4EAE-88B1-2A1D60402B7B}"/>
                  </a:ext>
                </a:extLst>
              </p:cNvPr>
              <p:cNvSpPr txBox="1">
                <a:spLocks noRot="1" noChangeAspect="1" noMove="1" noResize="1" noEditPoints="1" noAdjustHandles="1" noChangeArrowheads="1" noChangeShapeType="1" noTextEdit="1"/>
              </p:cNvSpPr>
              <p:nvPr/>
            </p:nvSpPr>
            <p:spPr>
              <a:xfrm>
                <a:off x="-1" y="2471053"/>
                <a:ext cx="9144000" cy="2246769"/>
              </a:xfrm>
              <a:prstGeom prst="rect">
                <a:avLst/>
              </a:prstGeom>
              <a:blipFill>
                <a:blip r:embed="rId2"/>
                <a:stretch>
                  <a:fillRect t="-2710" r="-1200" b="-6504"/>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6D4C8F5A-2417-4091-BDFB-86DC4A115044}"/>
              </a:ext>
            </a:extLst>
          </p:cNvPr>
          <p:cNvSpPr txBox="1"/>
          <p:nvPr/>
        </p:nvSpPr>
        <p:spPr>
          <a:xfrm>
            <a:off x="129515" y="878663"/>
            <a:ext cx="8884969"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(3/18)</a:t>
            </a:r>
          </a:p>
        </p:txBody>
      </p:sp>
      <p:sp>
        <p:nvSpPr>
          <p:cNvPr id="2" name="投影片編號版面配置區 1">
            <a:extLst>
              <a:ext uri="{FF2B5EF4-FFF2-40B4-BE49-F238E27FC236}">
                <a16:creationId xmlns:a16="http://schemas.microsoft.com/office/drawing/2014/main" id="{7FBF3052-BD14-56F3-9DCF-A627EF5CCE12}"/>
              </a:ext>
            </a:extLst>
          </p:cNvPr>
          <p:cNvSpPr>
            <a:spLocks noGrp="1"/>
          </p:cNvSpPr>
          <p:nvPr>
            <p:ph type="sldNum" sz="quarter" idx="12"/>
          </p:nvPr>
        </p:nvSpPr>
        <p:spPr/>
        <p:txBody>
          <a:bodyPr/>
          <a:lstStyle/>
          <a:p>
            <a:fld id="{8969FEAA-3FF6-4B35-8226-FC4E717EF91A}" type="slidenum">
              <a:rPr lang="zh-TW" altLang="en-US" smtClean="0"/>
              <a:t>61</a:t>
            </a:fld>
            <a:endParaRPr lang="zh-TW" altLang="en-US" dirty="0"/>
          </a:p>
        </p:txBody>
      </p:sp>
    </p:spTree>
    <p:extLst>
      <p:ext uri="{BB962C8B-B14F-4D97-AF65-F5344CB8AC3E}">
        <p14:creationId xmlns:p14="http://schemas.microsoft.com/office/powerpoint/2010/main" val="2623616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2E95E9CC-913A-47A6-A661-41C40719E764}"/>
                  </a:ext>
                </a:extLst>
              </p:cNvPr>
              <p:cNvSpPr txBox="1"/>
              <p:nvPr/>
            </p:nvSpPr>
            <p:spPr>
              <a:xfrm>
                <a:off x="0" y="2227795"/>
                <a:ext cx="9144000" cy="3539430"/>
              </a:xfrm>
              <a:prstGeom prst="rect">
                <a:avLst/>
              </a:prstGeom>
              <a:noFill/>
            </p:spPr>
            <p:txBody>
              <a:bodyPr wrap="square">
                <a:spAutoFit/>
              </a:bodyPr>
              <a:lstStyle/>
              <a:p>
                <a:r>
                  <a:rPr lang="en-US" altLang="zh-TW" sz="2800" dirty="0">
                    <a:latin typeface="Cambria Math" panose="02040503050406030204" pitchFamily="18" charset="0"/>
                    <a:ea typeface="Cambria Math" panose="02040503050406030204" pitchFamily="18" charset="0"/>
                  </a:rPr>
                  <a:t>    </a:t>
                </a:r>
                <a:r>
                  <a:rPr lang="en-US" altLang="zh-TW" sz="2800" dirty="0">
                    <a:latin typeface="Arial" panose="020B0604020202020204" pitchFamily="34" charset="0"/>
                    <a:ea typeface="Cambria Math" panose="02040503050406030204" pitchFamily="18" charset="0"/>
                    <a:cs typeface="Arial" panose="020B0604020202020204" pitchFamily="34" charset="0"/>
                  </a:rPr>
                  <a:t>then a third "1” indicates the occurrence of the triple in </a:t>
                </a:r>
              </a:p>
              <a:p>
                <a:r>
                  <a:rPr lang="en-US" altLang="zh-TW" sz="2800" dirty="0">
                    <a:latin typeface="Arial" panose="020B0604020202020204" pitchFamily="34" charset="0"/>
                    <a:ea typeface="Cambria Math" panose="02040503050406030204" pitchFamily="18" charset="0"/>
                    <a:cs typeface="Arial" panose="020B0604020202020204" pitchFamily="34" charset="0"/>
                  </a:rPr>
                  <a:t>   the input string, and the output 1 </a:t>
                </a:r>
                <a14:m>
                  <m:oMath xmlns:m="http://schemas.openxmlformats.org/officeDocument/2006/math">
                    <m:r>
                      <a:rPr lang="en-US" altLang="zh-TW" sz="2800" dirty="0">
                        <a:latin typeface="Cambria Math" panose="02040503050406030204" pitchFamily="18" charset="0"/>
                        <a:ea typeface="Cambria Math" panose="02040503050406030204" pitchFamily="18" charset="0"/>
                      </a:rPr>
                      <m:t>𝑟𝑒𝑐𝑜𝑔𝑛𝑖𝑧𝑒𝑠</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this </a:t>
                </a:r>
              </a:p>
              <a:p>
                <a:r>
                  <a:rPr lang="en-US" altLang="zh-TW" sz="2800" dirty="0">
                    <a:latin typeface="Arial" panose="020B0604020202020204" pitchFamily="34" charset="0"/>
                    <a:ea typeface="Cambria Math" panose="02040503050406030204" pitchFamily="18" charset="0"/>
                    <a:cs typeface="Arial" panose="020B0604020202020204" pitchFamily="34" charset="0"/>
                  </a:rPr>
                  <a:t>   occurrence. But this third “1'' also means that we have </a:t>
                </a:r>
              </a:p>
              <a:p>
                <a:r>
                  <a:rPr lang="en-US" altLang="zh-TW" sz="2800" dirty="0">
                    <a:latin typeface="Arial" panose="020B0604020202020204" pitchFamily="34" charset="0"/>
                    <a:ea typeface="Cambria Math" panose="02040503050406030204" pitchFamily="18" charset="0"/>
                    <a:cs typeface="Arial" panose="020B0604020202020204" pitchFamily="34" charset="0"/>
                  </a:rPr>
                  <a:t>   the first two 1's of another possible triple coming up in </a:t>
                </a:r>
              </a:p>
              <a:p>
                <a:r>
                  <a:rPr lang="en-US" altLang="zh-TW" sz="2800" dirty="0">
                    <a:latin typeface="Arial" panose="020B0604020202020204" pitchFamily="34" charset="0"/>
                    <a:ea typeface="Cambria Math" panose="02040503050406030204" pitchFamily="18" charset="0"/>
                    <a:cs typeface="Arial" panose="020B0604020202020204" pitchFamily="34" charset="0"/>
                  </a:rPr>
                  <a:t>   the string (as happens in 11101011 "1" 1). So after </a:t>
                </a:r>
              </a:p>
              <a:p>
                <a:r>
                  <a:rPr lang="en-US" altLang="zh-TW" sz="2800" dirty="0">
                    <a:latin typeface="Arial" panose="020B0604020202020204" pitchFamily="34" charset="0"/>
                    <a:ea typeface="Cambria Math" panose="02040503050406030204" pitchFamily="18" charset="0"/>
                    <a:cs typeface="Arial" panose="020B0604020202020204" pitchFamily="34" charset="0"/>
                  </a:rPr>
                  <a:t>   recognizing the occurrence of 111 with an output of 1, </a:t>
                </a:r>
              </a:p>
              <a:p>
                <a:r>
                  <a:rPr lang="en-US" altLang="zh-TW" sz="2800" dirty="0">
                    <a:latin typeface="Arial" panose="020B0604020202020204" pitchFamily="34" charset="0"/>
                    <a:ea typeface="Cambria Math" panose="02040503050406030204" pitchFamily="18" charset="0"/>
                    <a:cs typeface="Arial" panose="020B0604020202020204" pitchFamily="34" charset="0"/>
                  </a:rPr>
                  <a:t>   we return to state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a:latin typeface="Cambria Math" panose="02040503050406030204" pitchFamily="18" charset="0"/>
                            <a:ea typeface="Cambria Math" panose="02040503050406030204" pitchFamily="18" charset="0"/>
                          </a:rPr>
                          <m:t>𝑠</m:t>
                        </m:r>
                      </m:e>
                      <m:sub>
                        <m:r>
                          <a:rPr lang="en-US" altLang="zh-TW" sz="2800">
                            <a:latin typeface="Cambria Math" panose="02040503050406030204" pitchFamily="18" charset="0"/>
                            <a:ea typeface="Cambria Math" panose="02040503050406030204" pitchFamily="18" charset="0"/>
                          </a:rPr>
                          <m:t>2</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to remember the two inputs of 1 </a:t>
                </a:r>
              </a:p>
              <a:p>
                <a:r>
                  <a:rPr lang="en-US" altLang="zh-TW" sz="2800" dirty="0">
                    <a:latin typeface="Arial" panose="020B0604020202020204" pitchFamily="34" charset="0"/>
                    <a:ea typeface="Cambria Math" panose="02040503050406030204" pitchFamily="18" charset="0"/>
                    <a:cs typeface="Arial" panose="020B0604020202020204" pitchFamily="34" charset="0"/>
                  </a:rPr>
                  <a:t>   "1".</a:t>
                </a:r>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2E95E9CC-913A-47A6-A661-41C40719E764}"/>
                  </a:ext>
                </a:extLst>
              </p:cNvPr>
              <p:cNvSpPr txBox="1">
                <a:spLocks noRot="1" noChangeAspect="1" noMove="1" noResize="1" noEditPoints="1" noAdjustHandles="1" noChangeArrowheads="1" noChangeShapeType="1" noTextEdit="1"/>
              </p:cNvSpPr>
              <p:nvPr/>
            </p:nvSpPr>
            <p:spPr>
              <a:xfrm>
                <a:off x="0" y="2227795"/>
                <a:ext cx="9144000" cy="3539430"/>
              </a:xfrm>
              <a:prstGeom prst="rect">
                <a:avLst/>
              </a:prstGeom>
              <a:blipFill>
                <a:blip r:embed="rId2"/>
                <a:stretch>
                  <a:fillRect t="-1721" r="-1000" b="-3787"/>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DD647993-CF7B-42C0-A52F-244353C73279}"/>
              </a:ext>
            </a:extLst>
          </p:cNvPr>
          <p:cNvSpPr txBox="1"/>
          <p:nvPr/>
        </p:nvSpPr>
        <p:spPr>
          <a:xfrm>
            <a:off x="-323372" y="921794"/>
            <a:ext cx="9790743"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(4/18)</a:t>
            </a:r>
          </a:p>
        </p:txBody>
      </p:sp>
      <p:sp>
        <p:nvSpPr>
          <p:cNvPr id="2" name="投影片編號版面配置區 1">
            <a:extLst>
              <a:ext uri="{FF2B5EF4-FFF2-40B4-BE49-F238E27FC236}">
                <a16:creationId xmlns:a16="http://schemas.microsoft.com/office/drawing/2014/main" id="{D72BB014-D0B9-5657-8BAE-F219A16BF8DD}"/>
              </a:ext>
            </a:extLst>
          </p:cNvPr>
          <p:cNvSpPr>
            <a:spLocks noGrp="1"/>
          </p:cNvSpPr>
          <p:nvPr>
            <p:ph type="sldNum" sz="quarter" idx="12"/>
          </p:nvPr>
        </p:nvSpPr>
        <p:spPr/>
        <p:txBody>
          <a:bodyPr/>
          <a:lstStyle/>
          <a:p>
            <a:fld id="{8969FEAA-3FF6-4B35-8226-FC4E717EF91A}" type="slidenum">
              <a:rPr lang="zh-TW" altLang="en-US" smtClean="0"/>
              <a:t>62</a:t>
            </a:fld>
            <a:endParaRPr lang="zh-TW" altLang="en-US" dirty="0"/>
          </a:p>
        </p:txBody>
      </p:sp>
    </p:spTree>
    <p:extLst>
      <p:ext uri="{BB962C8B-B14F-4D97-AF65-F5344CB8AC3E}">
        <p14:creationId xmlns:p14="http://schemas.microsoft.com/office/powerpoint/2010/main" val="3815170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E13DCDC2-8411-4B54-898F-A5C6B7F6C419}"/>
              </a:ext>
            </a:extLst>
          </p:cNvPr>
          <p:cNvPicPr>
            <a:picLocks noChangeAspect="1"/>
          </p:cNvPicPr>
          <p:nvPr/>
        </p:nvPicPr>
        <p:blipFill>
          <a:blip r:embed="rId2"/>
          <a:stretch>
            <a:fillRect/>
          </a:stretch>
        </p:blipFill>
        <p:spPr>
          <a:xfrm>
            <a:off x="1852730" y="1352528"/>
            <a:ext cx="4507143" cy="2707143"/>
          </a:xfrm>
          <a:prstGeom prst="rect">
            <a:avLst/>
          </a:prstGeom>
        </p:spPr>
      </p:pic>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AA8E5979-28D4-43CD-8A08-257D74CCAD58}"/>
                  </a:ext>
                </a:extLst>
              </p:cNvPr>
              <p:cNvSpPr txBox="1"/>
              <p:nvPr/>
            </p:nvSpPr>
            <p:spPr>
              <a:xfrm>
                <a:off x="0" y="4614876"/>
                <a:ext cx="9144000" cy="2246769"/>
              </a:xfrm>
              <a:prstGeom prst="rect">
                <a:avLst/>
              </a:prstGeom>
              <a:noFill/>
            </p:spPr>
            <p:txBody>
              <a:bodyPr wrap="square">
                <a:spAutoFit/>
              </a:bodyPr>
              <a:lstStyle/>
              <a:p>
                <a:r>
                  <a:rPr lang="en-US" altLang="zh-TW" sz="2800" dirty="0">
                    <a:latin typeface="Cambria Math" panose="02040503050406030204" pitchFamily="18" charset="0"/>
                    <a:ea typeface="Cambria Math" panose="02040503050406030204" pitchFamily="18" charset="0"/>
                  </a:rPr>
                  <a:t>   </a:t>
                </a:r>
                <a:r>
                  <a:rPr lang="en-US" altLang="zh-TW" sz="2800" dirty="0">
                    <a:latin typeface="Arial" panose="020B0604020202020204" pitchFamily="34" charset="0"/>
                    <a:ea typeface="Cambria Math" panose="02040503050406030204" pitchFamily="18" charset="0"/>
                    <a:cs typeface="Arial" panose="020B0604020202020204" pitchFamily="34" charset="0"/>
                  </a:rPr>
                  <a:t>If we are concerned with recognizing all strings that </a:t>
                </a:r>
              </a:p>
              <a:p>
                <a:r>
                  <a:rPr lang="en-US" altLang="zh-TW" sz="2800" dirty="0">
                    <a:latin typeface="Arial" panose="020B0604020202020204" pitchFamily="34" charset="0"/>
                    <a:ea typeface="Cambria Math" panose="02040503050406030204" pitchFamily="18" charset="0"/>
                    <a:cs typeface="Arial" panose="020B0604020202020204" pitchFamily="34" charset="0"/>
                  </a:rPr>
                  <a:t>  end in 111, then for each </a:t>
                </a:r>
                <a14:m>
                  <m:oMath xmlns:m="http://schemas.openxmlformats.org/officeDocument/2006/math">
                    <m:r>
                      <a:rPr lang="en-US" altLang="zh-TW" sz="2800">
                        <a:latin typeface="Cambria Math" panose="02040503050406030204" pitchFamily="18" charset="0"/>
                        <a:ea typeface="Cambria Math" panose="02040503050406030204" pitchFamily="18" charset="0"/>
                      </a:rPr>
                      <m:t>𝑥</m:t>
                    </m:r>
                    <m:r>
                      <a:rPr lang="en-US" altLang="zh-TW" sz="2800">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zh-TW" altLang="en-US" sz="2800">
                            <a:latin typeface="Cambria Math" panose="02040503050406030204" pitchFamily="18" charset="0"/>
                          </a:rPr>
                          <m:t>𝜑</m:t>
                        </m:r>
                      </m:e>
                      <m:sup>
                        <m:r>
                          <a:rPr lang="en-US" altLang="zh-TW" sz="2800">
                            <a:latin typeface="Cambria Math" panose="02040503050406030204" pitchFamily="18" charset="0"/>
                            <a:ea typeface="Cambria Math" panose="02040503050406030204" pitchFamily="18" charset="0"/>
                          </a:rPr>
                          <m:t>∗</m:t>
                        </m:r>
                      </m:sup>
                    </m:sSup>
                    <m:r>
                      <a:rPr lang="en-US" altLang="zh-TW" sz="2800">
                        <a:latin typeface="Cambria Math" panose="02040503050406030204" pitchFamily="18" charset="0"/>
                        <a:ea typeface="Cambria Math" panose="02040503050406030204" pitchFamily="18" charset="0"/>
                      </a:rPr>
                      <m:t>,</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the machine will </a:t>
                </a:r>
              </a:p>
              <a:p>
                <a:r>
                  <a:rPr lang="en-US" altLang="zh-TW" sz="2800" dirty="0">
                    <a:latin typeface="Arial" panose="020B0604020202020204" pitchFamily="34" charset="0"/>
                    <a:ea typeface="Cambria Math" panose="02040503050406030204" pitchFamily="18" charset="0"/>
                    <a:cs typeface="Arial" panose="020B0604020202020204" pitchFamily="34" charset="0"/>
                  </a:rPr>
                  <a:t>  recognize such a sequence with final output 1.</a:t>
                </a:r>
              </a:p>
              <a:p>
                <a:r>
                  <a:rPr lang="en-US" altLang="zh-TW" sz="2800" dirty="0">
                    <a:latin typeface="Arial" panose="020B0604020202020204" pitchFamily="34" charset="0"/>
                    <a:ea typeface="Cambria Math" panose="02040503050406030204" pitchFamily="18" charset="0"/>
                    <a:cs typeface="Arial" panose="020B0604020202020204" pitchFamily="34" charset="0"/>
                  </a:rPr>
                  <a:t>  This machine is then a recognizer of the language </a:t>
                </a:r>
                <a14:m>
                  <m:oMath xmlns:m="http://schemas.openxmlformats.org/officeDocument/2006/math">
                    <m:r>
                      <a:rPr lang="en-US" altLang="zh-TW" sz="2800">
                        <a:latin typeface="Cambria Math" panose="02040503050406030204" pitchFamily="18" charset="0"/>
                        <a:ea typeface="Cambria Math" panose="02040503050406030204" pitchFamily="18" charset="0"/>
                      </a:rPr>
                      <m:t>𝐴</m:t>
                    </m:r>
                    <m:r>
                      <a:rPr lang="en-US" altLang="zh-TW" sz="280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   </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{0,1}</m:t>
                        </m:r>
                      </m:e>
                      <m:sup>
                        <m:r>
                          <a:rPr lang="en-US" altLang="zh-TW" sz="2800" i="1">
                            <a:latin typeface="Cambria Math" panose="02040503050406030204" pitchFamily="18" charset="0"/>
                            <a:ea typeface="Cambria Math" panose="02040503050406030204" pitchFamily="18" charset="0"/>
                          </a:rPr>
                          <m:t>∗</m:t>
                        </m:r>
                      </m:sup>
                    </m:sSup>
                    <m:d>
                      <m:dPr>
                        <m:begChr m:val="{"/>
                        <m:endChr m:val="}"/>
                        <m:ctrlPr>
                          <a:rPr lang="en-US" altLang="zh-TW" sz="2800" i="1">
                            <a:latin typeface="Cambria Math" panose="02040503050406030204" pitchFamily="18" charset="0"/>
                            <a:ea typeface="Cambria Math" panose="02040503050406030204" pitchFamily="18" charset="0"/>
                          </a:rPr>
                        </m:ctrlPr>
                      </m:dPr>
                      <m:e>
                        <m:r>
                          <a:rPr lang="en-US" altLang="zh-TW" sz="2800">
                            <a:latin typeface="Cambria Math" panose="02040503050406030204" pitchFamily="18" charset="0"/>
                            <a:ea typeface="Cambria Math" panose="02040503050406030204" pitchFamily="18" charset="0"/>
                          </a:rPr>
                          <m:t>111</m:t>
                        </m:r>
                      </m:e>
                    </m:d>
                    <m:r>
                      <a:rPr lang="en-US" altLang="zh-TW" sz="2800">
                        <a:latin typeface="Cambria Math" panose="02040503050406030204" pitchFamily="18" charset="0"/>
                        <a:ea typeface="Cambria Math" panose="02040503050406030204" pitchFamily="18"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7" name="文字方塊 6">
                <a:extLst>
                  <a:ext uri="{FF2B5EF4-FFF2-40B4-BE49-F238E27FC236}">
                    <a16:creationId xmlns:a16="http://schemas.microsoft.com/office/drawing/2014/main" id="{AA8E5979-28D4-43CD-8A08-257D74CCAD58}"/>
                  </a:ext>
                </a:extLst>
              </p:cNvPr>
              <p:cNvSpPr txBox="1">
                <a:spLocks noRot="1" noChangeAspect="1" noMove="1" noResize="1" noEditPoints="1" noAdjustHandles="1" noChangeArrowheads="1" noChangeShapeType="1" noTextEdit="1"/>
              </p:cNvSpPr>
              <p:nvPr/>
            </p:nvSpPr>
            <p:spPr>
              <a:xfrm>
                <a:off x="0" y="4614876"/>
                <a:ext cx="9144000" cy="2246769"/>
              </a:xfrm>
              <a:prstGeom prst="rect">
                <a:avLst/>
              </a:prstGeom>
              <a:blipFill>
                <a:blip r:embed="rId3"/>
                <a:stretch>
                  <a:fillRect t="-2710"/>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16716F40-F882-4A59-9985-72D320C81D91}"/>
              </a:ext>
            </a:extLst>
          </p:cNvPr>
          <p:cNvSpPr txBox="1"/>
          <p:nvPr/>
        </p:nvSpPr>
        <p:spPr>
          <a:xfrm>
            <a:off x="233032" y="719630"/>
            <a:ext cx="8677935"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(5/18)</a:t>
            </a:r>
          </a:p>
        </p:txBody>
      </p:sp>
      <p:sp>
        <p:nvSpPr>
          <p:cNvPr id="2" name="投影片編號版面配置區 1">
            <a:extLst>
              <a:ext uri="{FF2B5EF4-FFF2-40B4-BE49-F238E27FC236}">
                <a16:creationId xmlns:a16="http://schemas.microsoft.com/office/drawing/2014/main" id="{2496C87C-1FF5-C552-AB0C-041B563B0127}"/>
              </a:ext>
            </a:extLst>
          </p:cNvPr>
          <p:cNvSpPr>
            <a:spLocks noGrp="1"/>
          </p:cNvSpPr>
          <p:nvPr>
            <p:ph type="sldNum" sz="quarter" idx="12"/>
          </p:nvPr>
        </p:nvSpPr>
        <p:spPr/>
        <p:txBody>
          <a:bodyPr/>
          <a:lstStyle/>
          <a:p>
            <a:fld id="{8969FEAA-3FF6-4B35-8226-FC4E717EF91A}" type="slidenum">
              <a:rPr lang="zh-TW" altLang="en-US" smtClean="0"/>
              <a:t>63</a:t>
            </a:fld>
            <a:endParaRPr lang="zh-TW" altLang="en-US" dirty="0"/>
          </a:p>
        </p:txBody>
      </p:sp>
    </p:spTree>
    <p:extLst>
      <p:ext uri="{BB962C8B-B14F-4D97-AF65-F5344CB8AC3E}">
        <p14:creationId xmlns:p14="http://schemas.microsoft.com/office/powerpoint/2010/main" val="2256579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0BE4EFA3-7FC6-4544-A751-B6B3EC6E9B36}"/>
                  </a:ext>
                </a:extLst>
              </p:cNvPr>
              <p:cNvSpPr txBox="1"/>
              <p:nvPr/>
            </p:nvSpPr>
            <p:spPr>
              <a:xfrm>
                <a:off x="0" y="2049588"/>
                <a:ext cx="9144000" cy="3785652"/>
              </a:xfrm>
              <a:prstGeom prst="rect">
                <a:avLst/>
              </a:prstGeom>
              <a:noFill/>
            </p:spPr>
            <p:txBody>
              <a:bodyPr wrap="square">
                <a:spAutoFit/>
              </a:bodyPr>
              <a:lstStyle/>
              <a:p>
                <a:pPr marL="342900" indent="-216000">
                  <a:buFont typeface="Arial" panose="020B0604020202020204" pitchFamily="34" charset="0"/>
                  <a:buChar char="•"/>
                </a:pPr>
                <a:r>
                  <a:rPr lang="en-US" altLang="zh-TW" sz="2400" dirty="0">
                    <a:latin typeface="Arial" panose="020B0604020202020204" pitchFamily="34" charset="0"/>
                    <a:ea typeface="Cambria Math" panose="02040503050406030204" pitchFamily="18" charset="0"/>
                    <a:cs typeface="Arial" panose="020B0604020202020204" pitchFamily="34" charset="0"/>
                  </a:rPr>
                  <a:t>Example 6.21:</a:t>
                </a:r>
              </a:p>
              <a:p>
                <a:r>
                  <a:rPr lang="en-US" altLang="zh-TW" sz="2400" dirty="0">
                    <a:latin typeface="Cambria Math" panose="02040503050406030204" pitchFamily="18" charset="0"/>
                    <a:ea typeface="Cambria Math" panose="02040503050406030204" pitchFamily="18" charset="0"/>
                  </a:rPr>
                  <a:t>      </a:t>
                </a:r>
                <a:r>
                  <a:rPr lang="en-US" altLang="zh-TW" sz="2400" dirty="0">
                    <a:latin typeface="Arial" panose="020B0604020202020204" pitchFamily="34" charset="0"/>
                    <a:ea typeface="Cambria Math" panose="02040503050406030204" pitchFamily="18" charset="0"/>
                    <a:cs typeface="Arial" panose="020B0604020202020204" pitchFamily="34" charset="0"/>
                  </a:rPr>
                  <a:t>Now we want to not only recognize the occurrence of 111 but </a:t>
                </a:r>
              </a:p>
              <a:p>
                <a:r>
                  <a:rPr lang="en-US" altLang="zh-TW" sz="2400" dirty="0">
                    <a:latin typeface="Arial" panose="020B0604020202020204" pitchFamily="34" charset="0"/>
                    <a:ea typeface="Cambria Math" panose="02040503050406030204" pitchFamily="18" charset="0"/>
                    <a:cs typeface="Arial" panose="020B0604020202020204" pitchFamily="34" charset="0"/>
                  </a:rPr>
                  <a:t>     we want to recognize only those occurrences that end in a </a:t>
                </a:r>
              </a:p>
              <a:p>
                <a:r>
                  <a:rPr lang="en-US" altLang="zh-TW" sz="2400" dirty="0">
                    <a:latin typeface="Arial" panose="020B0604020202020204" pitchFamily="34" charset="0"/>
                    <a:ea typeface="Cambria Math" panose="02040503050406030204" pitchFamily="18" charset="0"/>
                    <a:cs typeface="Arial" panose="020B0604020202020204" pitchFamily="34" charset="0"/>
                  </a:rPr>
                  <a:t>     position that is a multiple of three. Consequently, with</a:t>
                </a:r>
                <a14:m>
                  <m:oMath xmlns:m="http://schemas.openxmlformats.org/officeDocument/2006/math">
                    <m:r>
                      <a:rPr lang="en-US" altLang="zh-TW" sz="2400">
                        <a:latin typeface="Cambria Math" panose="02040503050406030204" pitchFamily="18" charset="0"/>
                        <a:ea typeface="Cambria Math" panose="02040503050406030204" pitchFamily="18" charset="0"/>
                      </a:rPr>
                      <m:t> </m:t>
                    </m:r>
                    <m:r>
                      <a:rPr lang="zh-TW" altLang="en-US" sz="2400">
                        <a:latin typeface="Cambria Math" panose="02040503050406030204" pitchFamily="18" charset="0"/>
                      </a:rPr>
                      <m:t>𝜑</m:t>
                    </m:r>
                    <m:r>
                      <a:rPr lang="en-US" altLang="zh-TW" sz="2400">
                        <a:latin typeface="Cambria Math" panose="02040503050406030204" pitchFamily="18" charset="0"/>
                        <a:ea typeface="Cambria Math" panose="02040503050406030204" pitchFamily="18" charset="0"/>
                      </a:rPr>
                      <m:t>=</m:t>
                    </m:r>
                    <m:r>
                      <a:rPr lang="zh-TW" altLang="en-US" sz="2400">
                        <a:latin typeface="Cambria Math" panose="02040503050406030204" pitchFamily="18" charset="0"/>
                      </a:rPr>
                      <m:t>𝜎</m:t>
                    </m:r>
                    <m:r>
                      <a:rPr lang="en-US" altLang="zh-TW" sz="2400">
                        <a:latin typeface="Cambria Math" panose="02040503050406030204" pitchFamily="18" charset="0"/>
                        <a:ea typeface="Cambria Math" panose="02040503050406030204" pitchFamily="18" charset="0"/>
                      </a:rPr>
                      <m:t>=</m:t>
                    </m:r>
                    <m:r>
                      <a:rPr lang="en-US" altLang="zh-TW" sz="2400" b="0" i="0" smtClean="0">
                        <a:latin typeface="Cambria Math" panose="02040503050406030204" pitchFamily="18" charset="0"/>
                        <a:ea typeface="Cambria Math" panose="02040503050406030204" pitchFamily="18" charset="0"/>
                      </a:rPr>
                      <m:t>      </m:t>
                    </m:r>
                    <m:r>
                      <a:rPr lang="en-US" altLang="zh-TW" sz="2400">
                        <a:latin typeface="Cambria Math" panose="02040503050406030204" pitchFamily="18" charset="0"/>
                        <a:ea typeface="Cambria Math" panose="02040503050406030204" pitchFamily="18" charset="0"/>
                      </a:rPr>
                      <m:t>{0,1}</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if </a:t>
                </a:r>
                <a14:m>
                  <m:oMath xmlns:m="http://schemas.openxmlformats.org/officeDocument/2006/math">
                    <m:r>
                      <a:rPr lang="en-US" altLang="zh-TW" sz="2400">
                        <a:latin typeface="Cambria Math" panose="02040503050406030204" pitchFamily="18" charset="0"/>
                        <a:ea typeface="Cambria Math" panose="02040503050406030204" pitchFamily="18" charset="0"/>
                      </a:rPr>
                      <m:t>𝑥</m:t>
                    </m:r>
                    <m:r>
                      <a:rPr lang="en-US" altLang="zh-TW" sz="240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zh-TW" altLang="en-US" sz="2400">
                            <a:latin typeface="Cambria Math" panose="02040503050406030204" pitchFamily="18" charset="0"/>
                          </a:rPr>
                          <m:t>𝜑</m:t>
                        </m:r>
                      </m:e>
                      <m:sup>
                        <m:r>
                          <a:rPr lang="en-US" altLang="zh-TW" sz="2400">
                            <a:latin typeface="Cambria Math" panose="02040503050406030204" pitchFamily="18" charset="0"/>
                            <a:ea typeface="Cambria Math" panose="02040503050406030204" pitchFamily="18" charset="0"/>
                          </a:rPr>
                          <m:t>∗</m:t>
                        </m:r>
                      </m:sup>
                    </m:sSup>
                  </m:oMath>
                </a14:m>
                <a:r>
                  <a:rPr lang="en-US" altLang="zh-TW" sz="2400" dirty="0">
                    <a:latin typeface="Arial" panose="020B0604020202020204" pitchFamily="34" charset="0"/>
                    <a:ea typeface="Cambria Math" panose="02040503050406030204" pitchFamily="18" charset="0"/>
                    <a:cs typeface="Arial" panose="020B0604020202020204" pitchFamily="34" charset="0"/>
                  </a:rPr>
                  <a:t> , where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𝑥</m:t>
                    </m:r>
                    <m:r>
                      <a:rPr lang="en-US" altLang="zh-TW" sz="2400" dirty="0">
                        <a:latin typeface="Cambria Math" panose="02040503050406030204" pitchFamily="18" charset="0"/>
                        <a:ea typeface="Cambria Math" panose="02040503050406030204" pitchFamily="18" charset="0"/>
                      </a:rPr>
                      <m:t>=1110111</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,then we want </a:t>
                </a:r>
                <a14:m>
                  <m:oMath xmlns:m="http://schemas.openxmlformats.org/officeDocument/2006/math">
                    <m:r>
                      <a:rPr lang="zh-TW" altLang="en-US" sz="2400">
                        <a:latin typeface="Cambria Math" panose="02040503050406030204" pitchFamily="18" charset="0"/>
                      </a:rPr>
                      <m:t>𝜔</m:t>
                    </m:r>
                    <m:d>
                      <m:dPr>
                        <m:ctrlPr>
                          <a:rPr lang="en-US" altLang="zh-TW" sz="2400" i="1">
                            <a:latin typeface="Cambria Math" panose="02040503050406030204" pitchFamily="18" charset="0"/>
                            <a:ea typeface="Cambria Math" panose="02040503050406030204" pitchFamily="18" charset="0"/>
                          </a:rPr>
                        </m:ctrlPr>
                      </m:dPr>
                      <m:e>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𝑠</m:t>
                            </m:r>
                          </m:e>
                          <m:sub>
                            <m:r>
                              <a:rPr lang="en-US" altLang="zh-TW" sz="2400">
                                <a:latin typeface="Cambria Math" panose="02040503050406030204" pitchFamily="18" charset="0"/>
                                <a:ea typeface="Cambria Math" panose="02040503050406030204" pitchFamily="18" charset="0"/>
                              </a:rPr>
                              <m:t>0</m:t>
                            </m:r>
                          </m:sub>
                        </m:sSub>
                        <m:r>
                          <a:rPr lang="en-US" altLang="zh-TW" sz="2400">
                            <a:latin typeface="Cambria Math" panose="02040503050406030204" pitchFamily="18" charset="0"/>
                            <a:ea typeface="Cambria Math" panose="02040503050406030204" pitchFamily="18" charset="0"/>
                          </a:rPr>
                          <m:t>,</m:t>
                        </m:r>
                        <m:r>
                          <a:rPr lang="en-US" altLang="zh-TW" sz="2400">
                            <a:latin typeface="Cambria Math" panose="02040503050406030204" pitchFamily="18" charset="0"/>
                            <a:ea typeface="Cambria Math" panose="02040503050406030204" pitchFamily="18" charset="0"/>
                          </a:rPr>
                          <m:t>𝑥</m:t>
                        </m:r>
                      </m:e>
                    </m:d>
                    <m:r>
                      <a:rPr lang="en-US" altLang="zh-TW" sz="2400">
                        <a:latin typeface="Cambria Math" panose="02040503050406030204" pitchFamily="18" charset="0"/>
                        <a:ea typeface="Cambria Math" panose="02040503050406030204" pitchFamily="18" charset="0"/>
                      </a:rPr>
                      <m:t>=</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t>
                </a:r>
              </a:p>
              <a:p>
                <a:r>
                  <a:rPr lang="en-US" altLang="zh-TW" sz="2400" dirty="0">
                    <a:latin typeface="Arial" panose="020B0604020202020204" pitchFamily="34" charset="0"/>
                    <a:ea typeface="Cambria Math" panose="02040503050406030204" pitchFamily="18" charset="0"/>
                    <a:cs typeface="Arial" panose="020B0604020202020204" pitchFamily="34" charset="0"/>
                  </a:rPr>
                  <a:t>     0010000, not 0010001. In addition, for </a:t>
                </a:r>
                <a14:m>
                  <m:oMath xmlns:m="http://schemas.openxmlformats.org/officeDocument/2006/math">
                    <m:r>
                      <a:rPr lang="en-US" altLang="zh-TW" sz="2400">
                        <a:latin typeface="Cambria Math" panose="02040503050406030204" pitchFamily="18" charset="0"/>
                        <a:ea typeface="Cambria Math" panose="02040503050406030204" pitchFamily="18" charset="0"/>
                      </a:rPr>
                      <m:t>𝑥</m:t>
                    </m:r>
                    <m:r>
                      <a:rPr lang="en-US" altLang="zh-TW" sz="240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zh-TW" altLang="en-US" sz="2400">
                            <a:latin typeface="Cambria Math" panose="02040503050406030204" pitchFamily="18" charset="0"/>
                          </a:rPr>
                          <m:t>𝜑</m:t>
                        </m:r>
                      </m:e>
                      <m:sup>
                        <m:r>
                          <a:rPr lang="en-US" altLang="zh-TW" sz="2400">
                            <a:latin typeface="Cambria Math" panose="02040503050406030204" pitchFamily="18" charset="0"/>
                            <a:ea typeface="Cambria Math" panose="02040503050406030204" pitchFamily="18" charset="0"/>
                          </a:rPr>
                          <m:t>∗</m:t>
                        </m:r>
                      </m:sup>
                    </m:sSup>
                    <m:r>
                      <a:rPr lang="en-US" altLang="zh-TW" sz="2400">
                        <a:latin typeface="Cambria Math" panose="02040503050406030204" pitchFamily="18" charset="0"/>
                        <a:ea typeface="Cambria Math" panose="02040503050406030204" pitchFamily="18" charset="0"/>
                      </a:rPr>
                      <m:t> </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where x = </a:t>
                </a:r>
              </a:p>
              <a:p>
                <a:r>
                  <a:rPr lang="en-US" altLang="zh-TW" sz="2400" dirty="0">
                    <a:latin typeface="Arial" panose="020B0604020202020204" pitchFamily="34" charset="0"/>
                    <a:ea typeface="Cambria Math" panose="02040503050406030204" pitchFamily="18" charset="0"/>
                    <a:cs typeface="Arial" panose="020B0604020202020204" pitchFamily="34" charset="0"/>
                  </a:rPr>
                  <a:t>     111100111, the output</a:t>
                </a:r>
                <a14:m>
                  <m:oMath xmlns:m="http://schemas.openxmlformats.org/officeDocument/2006/math">
                    <m:r>
                      <a:rPr lang="en-US" altLang="zh-TW" sz="2400">
                        <a:latin typeface="Cambria Math" panose="02040503050406030204" pitchFamily="18" charset="0"/>
                      </a:rPr>
                      <m:t> </m:t>
                    </m:r>
                    <m:r>
                      <a:rPr lang="zh-TW" altLang="en-US" sz="2400">
                        <a:latin typeface="Cambria Math" panose="02040503050406030204" pitchFamily="18" charset="0"/>
                      </a:rPr>
                      <m:t>𝜔</m:t>
                    </m:r>
                    <m:d>
                      <m:dPr>
                        <m:ctrlPr>
                          <a:rPr lang="en-US" altLang="zh-TW" sz="2400" i="1">
                            <a:latin typeface="Cambria Math" panose="02040503050406030204" pitchFamily="18" charset="0"/>
                            <a:ea typeface="Cambria Math" panose="02040503050406030204" pitchFamily="18" charset="0"/>
                          </a:rPr>
                        </m:ctrlPr>
                      </m:dPr>
                      <m:e>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𝑠</m:t>
                            </m:r>
                          </m:e>
                          <m:sub>
                            <m:r>
                              <a:rPr lang="en-US" altLang="zh-TW" sz="2400">
                                <a:latin typeface="Cambria Math" panose="02040503050406030204" pitchFamily="18" charset="0"/>
                                <a:ea typeface="Cambria Math" panose="02040503050406030204" pitchFamily="18" charset="0"/>
                              </a:rPr>
                              <m:t>0</m:t>
                            </m:r>
                          </m:sub>
                        </m:sSub>
                        <m:r>
                          <a:rPr lang="en-US" altLang="zh-TW" sz="2400">
                            <a:latin typeface="Cambria Math" panose="02040503050406030204" pitchFamily="18" charset="0"/>
                            <a:ea typeface="Cambria Math" panose="02040503050406030204" pitchFamily="18" charset="0"/>
                          </a:rPr>
                          <m:t>,</m:t>
                        </m:r>
                        <m:r>
                          <a:rPr lang="en-US" altLang="zh-TW" sz="2400">
                            <a:latin typeface="Cambria Math" panose="02040503050406030204" pitchFamily="18" charset="0"/>
                            <a:ea typeface="Cambria Math" panose="02040503050406030204" pitchFamily="18" charset="0"/>
                          </a:rPr>
                          <m:t>𝑥</m:t>
                        </m:r>
                      </m:e>
                    </m:d>
                  </m:oMath>
                </a14:m>
                <a:r>
                  <a:rPr lang="en-US" altLang="zh-TW" sz="2400" dirty="0">
                    <a:latin typeface="Arial" panose="020B0604020202020204" pitchFamily="34" charset="0"/>
                    <a:ea typeface="Cambria Math" panose="02040503050406030204" pitchFamily="18" charset="0"/>
                    <a:cs typeface="Arial" panose="020B0604020202020204" pitchFamily="34" charset="0"/>
                  </a:rPr>
                  <a:t> is to be 001000001, not </a:t>
                </a:r>
              </a:p>
              <a:p>
                <a:r>
                  <a:rPr lang="en-US" altLang="zh-TW" sz="2400" dirty="0">
                    <a:latin typeface="Arial" panose="020B0604020202020204" pitchFamily="34" charset="0"/>
                    <a:ea typeface="Cambria Math" panose="02040503050406030204" pitchFamily="18" charset="0"/>
                    <a:cs typeface="Arial" panose="020B0604020202020204" pitchFamily="34" charset="0"/>
                  </a:rPr>
                  <a:t>     001100001, for here, because of length considerations, </a:t>
                </a:r>
              </a:p>
              <a:p>
                <a:r>
                  <a:rPr lang="en-US" altLang="zh-TW" sz="2400" dirty="0">
                    <a:latin typeface="Arial" panose="020B0604020202020204" pitchFamily="34" charset="0"/>
                    <a:ea typeface="Cambria Math" panose="02040503050406030204" pitchFamily="18" charset="0"/>
                    <a:cs typeface="Arial" panose="020B0604020202020204" pitchFamily="34" charset="0"/>
                  </a:rPr>
                  <a:t>     overlapping of  sequences of 111 is not allowed.</a:t>
                </a:r>
              </a:p>
              <a:p>
                <a:r>
                  <a:rPr lang="en-US" altLang="zh-TW" sz="2400" dirty="0">
                    <a:latin typeface="Arial" panose="020B0604020202020204" pitchFamily="34" charset="0"/>
                    <a:ea typeface="Cambria Math" panose="02040503050406030204" pitchFamily="18" charset="0"/>
                    <a:cs typeface="Arial" panose="020B0604020202020204" pitchFamily="34" charset="0"/>
                  </a:rPr>
                  <a:t>           </a:t>
                </a:r>
                <a:endParaRPr lang="zh-TW" altLang="en-US" sz="24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0BE4EFA3-7FC6-4544-A751-B6B3EC6E9B36}"/>
                  </a:ext>
                </a:extLst>
              </p:cNvPr>
              <p:cNvSpPr txBox="1">
                <a:spLocks noRot="1" noChangeAspect="1" noMove="1" noResize="1" noEditPoints="1" noAdjustHandles="1" noChangeArrowheads="1" noChangeShapeType="1" noTextEdit="1"/>
              </p:cNvSpPr>
              <p:nvPr/>
            </p:nvSpPr>
            <p:spPr>
              <a:xfrm>
                <a:off x="0" y="2049588"/>
                <a:ext cx="9144000" cy="3785652"/>
              </a:xfrm>
              <a:prstGeom prst="rect">
                <a:avLst/>
              </a:prstGeom>
              <a:blipFill>
                <a:blip r:embed="rId2"/>
                <a:stretch>
                  <a:fillRect t="-1127"/>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5185D935-4418-45C4-B8E1-63DA39706011}"/>
              </a:ext>
            </a:extLst>
          </p:cNvPr>
          <p:cNvSpPr txBox="1"/>
          <p:nvPr/>
        </p:nvSpPr>
        <p:spPr>
          <a:xfrm>
            <a:off x="0" y="611244"/>
            <a:ext cx="9144000"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(6/18)</a:t>
            </a:r>
          </a:p>
        </p:txBody>
      </p:sp>
      <p:sp>
        <p:nvSpPr>
          <p:cNvPr id="2" name="投影片編號版面配置區 1">
            <a:extLst>
              <a:ext uri="{FF2B5EF4-FFF2-40B4-BE49-F238E27FC236}">
                <a16:creationId xmlns:a16="http://schemas.microsoft.com/office/drawing/2014/main" id="{1128ED10-2740-6FE1-B43A-AE3929831786}"/>
              </a:ext>
            </a:extLst>
          </p:cNvPr>
          <p:cNvSpPr>
            <a:spLocks noGrp="1"/>
          </p:cNvSpPr>
          <p:nvPr>
            <p:ph type="sldNum" sz="quarter" idx="12"/>
          </p:nvPr>
        </p:nvSpPr>
        <p:spPr/>
        <p:txBody>
          <a:bodyPr/>
          <a:lstStyle/>
          <a:p>
            <a:fld id="{8969FEAA-3FF6-4B35-8226-FC4E717EF91A}" type="slidenum">
              <a:rPr lang="zh-TW" altLang="en-US" smtClean="0"/>
              <a:t>64</a:t>
            </a:fld>
            <a:endParaRPr lang="zh-TW" altLang="en-US" dirty="0"/>
          </a:p>
        </p:txBody>
      </p:sp>
    </p:spTree>
    <p:extLst>
      <p:ext uri="{BB962C8B-B14F-4D97-AF65-F5344CB8AC3E}">
        <p14:creationId xmlns:p14="http://schemas.microsoft.com/office/powerpoint/2010/main" val="668524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F1780C8-BF28-42A2-AC1F-BB2E438B8E67}"/>
              </a:ext>
            </a:extLst>
          </p:cNvPr>
          <p:cNvSpPr txBox="1"/>
          <p:nvPr/>
        </p:nvSpPr>
        <p:spPr>
          <a:xfrm>
            <a:off x="-60266" y="706134"/>
            <a:ext cx="9264531"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(7/18)</a:t>
            </a:r>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4BCCF621-06E4-4452-A318-02A961A875EA}"/>
                  </a:ext>
                </a:extLst>
              </p:cNvPr>
              <p:cNvSpPr txBox="1"/>
              <p:nvPr/>
            </p:nvSpPr>
            <p:spPr>
              <a:xfrm>
                <a:off x="-1" y="1881386"/>
                <a:ext cx="9144000" cy="4493538"/>
              </a:xfrm>
              <a:prstGeom prst="rect">
                <a:avLst/>
              </a:prstGeom>
              <a:noFill/>
            </p:spPr>
            <p:txBody>
              <a:bodyPr wrap="square">
                <a:spAutoFit/>
              </a:bodyPr>
              <a:lstStyle/>
              <a:p>
                <a:r>
                  <a:rPr lang="en-US" altLang="zh-TW" sz="2600" dirty="0">
                    <a:latin typeface="Arial" panose="020B0604020202020204" pitchFamily="34" charset="0"/>
                    <a:ea typeface="Cambria Math" panose="02040503050406030204" pitchFamily="18" charset="0"/>
                    <a:cs typeface="Arial" panose="020B0604020202020204" pitchFamily="34" charset="0"/>
                  </a:rPr>
                  <a:t>    Again we start at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0</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(Fig. 6.11), but now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1</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must remember </a:t>
                </a:r>
              </a:p>
              <a:p>
                <a:r>
                  <a:rPr lang="en-US" altLang="zh-TW" sz="2600" dirty="0">
                    <a:latin typeface="Arial" panose="020B0604020202020204" pitchFamily="34" charset="0"/>
                    <a:ea typeface="Cambria Math" panose="02040503050406030204" pitchFamily="18" charset="0"/>
                    <a:cs typeface="Arial" panose="020B0604020202020204" pitchFamily="34" charset="0"/>
                  </a:rPr>
                  <a:t>   a first 1 only if it occurs in </a:t>
                </a:r>
                <a14:m>
                  <m:oMath xmlns:m="http://schemas.openxmlformats.org/officeDocument/2006/math">
                    <m:r>
                      <a:rPr lang="en-US" altLang="zh-TW" sz="2600" dirty="0">
                        <a:latin typeface="Cambria Math" panose="02040503050406030204" pitchFamily="18" charset="0"/>
                        <a:ea typeface="Cambria Math" panose="02040503050406030204" pitchFamily="18" charset="0"/>
                        <a:cs typeface="Arial" panose="020B0604020202020204" pitchFamily="34" charset="0"/>
                      </a:rPr>
                      <m:t>𝑥</m:t>
                    </m:r>
                    <m:r>
                      <a:rPr lang="en-US" altLang="zh-TW" sz="2600" dirty="0">
                        <a:latin typeface="Cambria Math" panose="02040503050406030204" pitchFamily="18" charset="0"/>
                        <a:ea typeface="Cambria Math" panose="02040503050406030204" pitchFamily="18" charset="0"/>
                        <a:cs typeface="Arial" panose="020B0604020202020204" pitchFamily="34" charset="0"/>
                      </a:rPr>
                      <m:t> </m:t>
                    </m:r>
                  </m:oMath>
                </a14:m>
                <a:r>
                  <a:rPr lang="en-US" altLang="zh-TW" sz="2600" dirty="0">
                    <a:latin typeface="Arial" panose="020B0604020202020204" pitchFamily="34" charset="0"/>
                    <a:ea typeface="Cambria Math" panose="02040503050406030204" pitchFamily="18" charset="0"/>
                    <a:cs typeface="Arial" panose="020B0604020202020204" pitchFamily="34" charset="0"/>
                  </a:rPr>
                  <a:t>in position 1, 4, 7,… If the input </a:t>
                </a:r>
              </a:p>
              <a:p>
                <a:r>
                  <a:rPr lang="en-US" altLang="zh-TW" sz="2600" dirty="0">
                    <a:latin typeface="Arial" panose="020B0604020202020204" pitchFamily="34" charset="0"/>
                    <a:ea typeface="Cambria Math" panose="02040503050406030204" pitchFamily="18" charset="0"/>
                    <a:cs typeface="Arial" panose="020B0604020202020204" pitchFamily="34" charset="0"/>
                  </a:rPr>
                  <a:t>   at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0</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is 0, we cannot simply return to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0</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as in Example 6.20. </a:t>
                </a:r>
              </a:p>
              <a:p>
                <a:r>
                  <a:rPr lang="en-US" altLang="zh-TW" sz="2600" dirty="0">
                    <a:latin typeface="Arial" panose="020B0604020202020204" pitchFamily="34" charset="0"/>
                    <a:ea typeface="Cambria Math" panose="02040503050406030204" pitchFamily="18" charset="0"/>
                    <a:cs typeface="Arial" panose="020B0604020202020204" pitchFamily="34" charset="0"/>
                  </a:rPr>
                  <a:t>   We must remember that this 0 is the </a:t>
                </a:r>
                <a14:m>
                  <m:oMath xmlns:m="http://schemas.openxmlformats.org/officeDocument/2006/math">
                    <m:r>
                      <a:rPr lang="en-US" altLang="zh-TW" sz="2600" dirty="0">
                        <a:latin typeface="Cambria Math" panose="02040503050406030204" pitchFamily="18" charset="0"/>
                        <a:ea typeface="Cambria Math" panose="02040503050406030204" pitchFamily="18" charset="0"/>
                        <a:cs typeface="Arial" panose="020B0604020202020204" pitchFamily="34" charset="0"/>
                      </a:rPr>
                      <m:t>𝑓𝑖𝑟𝑠𝑡</m:t>
                    </m:r>
                  </m:oMath>
                </a14:m>
                <a:r>
                  <a:rPr lang="en-US" altLang="zh-TW" sz="2600" dirty="0">
                    <a:latin typeface="Arial" panose="020B0604020202020204" pitchFamily="34" charset="0"/>
                    <a:ea typeface="Cambria Math" panose="02040503050406030204" pitchFamily="18" charset="0"/>
                    <a:cs typeface="Arial" panose="020B0604020202020204" pitchFamily="34" charset="0"/>
                  </a:rPr>
                  <a:t> of three symbols </a:t>
                </a:r>
              </a:p>
              <a:p>
                <a:r>
                  <a:rPr lang="en-US" altLang="zh-TW" sz="2600" dirty="0">
                    <a:latin typeface="Arial" panose="020B0604020202020204" pitchFamily="34" charset="0"/>
                    <a:ea typeface="Cambria Math" panose="02040503050406030204" pitchFamily="18" charset="0"/>
                    <a:cs typeface="Arial" panose="020B0604020202020204" pitchFamily="34" charset="0"/>
                  </a:rPr>
                  <a:t>   of no interest. Hence from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0</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we go to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3</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and then to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4</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a:t>
                </a:r>
              </a:p>
              <a:p>
                <a:r>
                  <a:rPr lang="en-US" altLang="zh-TW" sz="2600" dirty="0">
                    <a:latin typeface="Arial" panose="020B0604020202020204" pitchFamily="34" charset="0"/>
                    <a:ea typeface="Cambria Math" panose="02040503050406030204" pitchFamily="18" charset="0"/>
                    <a:cs typeface="Arial" panose="020B0604020202020204" pitchFamily="34" charset="0"/>
                  </a:rPr>
                  <a:t>   processing any triple of the form </a:t>
                </a:r>
                <a14:m>
                  <m:oMath xmlns:m="http://schemas.openxmlformats.org/officeDocument/2006/math">
                    <m:r>
                      <a:rPr lang="en-US" altLang="zh-TW" sz="2600" dirty="0">
                        <a:latin typeface="Cambria Math" panose="02040503050406030204" pitchFamily="18" charset="0"/>
                        <a:ea typeface="Cambria Math" panose="02040503050406030204" pitchFamily="18" charset="0"/>
                        <a:cs typeface="Arial" panose="020B0604020202020204" pitchFamily="34" charset="0"/>
                      </a:rPr>
                      <m:t>0</m:t>
                    </m:r>
                    <m:r>
                      <a:rPr lang="en-US" altLang="zh-TW" sz="2600" dirty="0">
                        <a:latin typeface="Cambria Math" panose="02040503050406030204" pitchFamily="18" charset="0"/>
                        <a:ea typeface="Cambria Math" panose="02040503050406030204" pitchFamily="18" charset="0"/>
                        <a:cs typeface="Arial" panose="020B0604020202020204" pitchFamily="34" charset="0"/>
                      </a:rPr>
                      <m:t>𝑦𝑧</m:t>
                    </m:r>
                  </m:oMath>
                </a14:m>
                <a:r>
                  <a:rPr lang="en-US" altLang="zh-TW" sz="2600" dirty="0">
                    <a:latin typeface="Arial" panose="020B0604020202020204" pitchFamily="34" charset="0"/>
                    <a:ea typeface="Cambria Math" panose="02040503050406030204" pitchFamily="18" charset="0"/>
                    <a:cs typeface="Arial" panose="020B0604020202020204" pitchFamily="34" charset="0"/>
                  </a:rPr>
                  <a:t> where 0 occurs in </a:t>
                </a:r>
                <a14:m>
                  <m:oMath xmlns:m="http://schemas.openxmlformats.org/officeDocument/2006/math">
                    <m:r>
                      <a:rPr lang="en-US" altLang="zh-TW" sz="2600" dirty="0">
                        <a:latin typeface="Cambria Math" panose="02040503050406030204" pitchFamily="18" charset="0"/>
                        <a:ea typeface="Cambria Math" panose="02040503050406030204" pitchFamily="18" charset="0"/>
                        <a:cs typeface="Arial" panose="020B0604020202020204" pitchFamily="34" charset="0"/>
                      </a:rPr>
                      <m:t>𝑥</m:t>
                    </m:r>
                  </m:oMath>
                </a14:m>
                <a:r>
                  <a:rPr lang="en-US" altLang="zh-TW" sz="2600" dirty="0">
                    <a:latin typeface="Arial" panose="020B0604020202020204" pitchFamily="34" charset="0"/>
                    <a:ea typeface="Cambria Math" panose="02040503050406030204" pitchFamily="18" charset="0"/>
                    <a:cs typeface="Arial" panose="020B0604020202020204" pitchFamily="34" charset="0"/>
                  </a:rPr>
                  <a:t> in </a:t>
                </a:r>
              </a:p>
              <a:p>
                <a:r>
                  <a:rPr lang="en-US" altLang="zh-TW" sz="2600" dirty="0">
                    <a:latin typeface="Arial" panose="020B0604020202020204" pitchFamily="34" charset="0"/>
                    <a:ea typeface="Cambria Math" panose="02040503050406030204" pitchFamily="18" charset="0"/>
                    <a:cs typeface="Arial" panose="020B0604020202020204" pitchFamily="34" charset="0"/>
                  </a:rPr>
                  <a:t>   position 3</a:t>
                </a:r>
                <a14:m>
                  <m:oMath xmlns:m="http://schemas.openxmlformats.org/officeDocument/2006/math">
                    <m:r>
                      <a:rPr lang="en-US" altLang="zh-TW" sz="2600" dirty="0">
                        <a:latin typeface="Cambria Math" panose="02040503050406030204" pitchFamily="18" charset="0"/>
                        <a:ea typeface="Cambria Math" panose="02040503050406030204" pitchFamily="18" charset="0"/>
                        <a:cs typeface="Arial" panose="020B0604020202020204" pitchFamily="34" charset="0"/>
                      </a:rPr>
                      <m:t>𝑘</m:t>
                    </m:r>
                  </m:oMath>
                </a14:m>
                <a:r>
                  <a:rPr lang="en-US" altLang="zh-TW" sz="2600" dirty="0">
                    <a:latin typeface="Arial" panose="020B0604020202020204" pitchFamily="34" charset="0"/>
                    <a:ea typeface="Cambria Math" panose="02040503050406030204" pitchFamily="18" charset="0"/>
                    <a:cs typeface="Arial" panose="020B0604020202020204" pitchFamily="34" charset="0"/>
                  </a:rPr>
                  <a:t> +1,</a:t>
                </a:r>
                <a14:m>
                  <m:oMath xmlns:m="http://schemas.openxmlformats.org/officeDocument/2006/math">
                    <m:r>
                      <a:rPr lang="en-US" altLang="zh-TW" sz="2600">
                        <a:latin typeface="Cambria Math" panose="02040503050406030204" pitchFamily="18" charset="0"/>
                        <a:ea typeface="Cambria Math" panose="02040503050406030204" pitchFamily="18" charset="0"/>
                        <a:cs typeface="Arial" panose="020B0604020202020204" pitchFamily="34" charset="0"/>
                      </a:rPr>
                      <m:t>𝑘</m:t>
                    </m:r>
                    <m:r>
                      <a:rPr lang="en-US" altLang="zh-TW" sz="2600">
                        <a:latin typeface="Cambria Math" panose="02040503050406030204" pitchFamily="18" charset="0"/>
                        <a:ea typeface="Cambria Math" panose="02040503050406030204" pitchFamily="18" charset="0"/>
                        <a:cs typeface="Arial" panose="020B0604020202020204" pitchFamily="34" charset="0"/>
                      </a:rPr>
                      <m:t>≥0</m:t>
                    </m:r>
                  </m:oMath>
                </a14:m>
                <a:r>
                  <a:rPr lang="en-US" altLang="zh-TW" sz="2600" dirty="0">
                    <a:latin typeface="Arial" panose="020B0604020202020204" pitchFamily="34" charset="0"/>
                    <a:ea typeface="Cambria Math" panose="02040503050406030204" pitchFamily="18" charset="0"/>
                    <a:cs typeface="Arial" panose="020B0604020202020204" pitchFamily="34" charset="0"/>
                  </a:rPr>
                  <a:t>. The same type of situation happens </a:t>
                </a:r>
              </a:p>
              <a:p>
                <a:r>
                  <a:rPr lang="en-US" altLang="zh-TW" sz="2600" dirty="0">
                    <a:latin typeface="Arial" panose="020B0604020202020204" pitchFamily="34" charset="0"/>
                    <a:ea typeface="Cambria Math" panose="02040503050406030204" pitchFamily="18" charset="0"/>
                    <a:cs typeface="Arial" panose="020B0604020202020204" pitchFamily="34" charset="0"/>
                  </a:rPr>
                  <a:t>   at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1</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if the input is 0. Finally, at</a:t>
                </a:r>
                <a14:m>
                  <m:oMath xmlns:m="http://schemas.openxmlformats.org/officeDocument/2006/math">
                    <m:r>
                      <a:rPr lang="en-US" altLang="zh-TW" sz="2600">
                        <a:latin typeface="Cambria Math" panose="02040503050406030204" pitchFamily="18" charset="0"/>
                        <a:ea typeface="Cambria Math" panose="02040503050406030204" pitchFamily="18" charset="0"/>
                        <a:cs typeface="Arial" panose="020B0604020202020204" pitchFamily="34" charset="0"/>
                      </a:rPr>
                      <m:t> </m:t>
                    </m:r>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2</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the sequence 111 is </a:t>
                </a:r>
              </a:p>
              <a:p>
                <a:r>
                  <a:rPr lang="en-US" altLang="zh-TW" sz="2600" dirty="0">
                    <a:latin typeface="Arial" panose="020B0604020202020204" pitchFamily="34" charset="0"/>
                    <a:ea typeface="Cambria Math" panose="02040503050406030204" pitchFamily="18" charset="0"/>
                    <a:cs typeface="Arial" panose="020B0604020202020204" pitchFamily="34" charset="0"/>
                  </a:rPr>
                  <a:t>   recognized with an output of I, if it occurs. The machine </a:t>
                </a:r>
              </a:p>
              <a:p>
                <a:r>
                  <a:rPr lang="en-US" altLang="zh-TW" sz="2600" dirty="0">
                    <a:latin typeface="Arial" panose="020B0604020202020204" pitchFamily="34" charset="0"/>
                    <a:ea typeface="Cambria Math" panose="02040503050406030204" pitchFamily="18" charset="0"/>
                    <a:cs typeface="Arial" panose="020B0604020202020204" pitchFamily="34" charset="0"/>
                  </a:rPr>
                  <a:t>   then returns to </a:t>
                </a:r>
                <a14:m>
                  <m:oMath xmlns:m="http://schemas.openxmlformats.org/officeDocument/2006/math">
                    <m:sSub>
                      <m:sSubPr>
                        <m:ctrlPr>
                          <a:rPr lang="en-US" altLang="zh-TW" sz="2600" i="1">
                            <a:latin typeface="Cambria Math" panose="02040503050406030204" pitchFamily="18" charset="0"/>
                            <a:ea typeface="Cambria Math" panose="02040503050406030204" pitchFamily="18" charset="0"/>
                            <a:cs typeface="Arial" panose="020B0604020202020204" pitchFamily="34" charset="0"/>
                          </a:rPr>
                        </m:ctrlPr>
                      </m:sSubPr>
                      <m:e>
                        <m:r>
                          <a:rPr lang="en-US" altLang="zh-TW" sz="260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600">
                            <a:latin typeface="Cambria Math" panose="02040503050406030204" pitchFamily="18" charset="0"/>
                            <a:ea typeface="Cambria Math" panose="02040503050406030204" pitchFamily="18" charset="0"/>
                            <a:cs typeface="Arial" panose="020B0604020202020204" pitchFamily="34" charset="0"/>
                          </a:rPr>
                          <m:t>0</m:t>
                        </m:r>
                      </m:sub>
                    </m:sSub>
                  </m:oMath>
                </a14:m>
                <a:r>
                  <a:rPr lang="en-US" altLang="zh-TW" sz="2600" dirty="0">
                    <a:latin typeface="Arial" panose="020B0604020202020204" pitchFamily="34" charset="0"/>
                    <a:ea typeface="Cambria Math" panose="02040503050406030204" pitchFamily="18" charset="0"/>
                    <a:cs typeface="Arial" panose="020B0604020202020204" pitchFamily="34" charset="0"/>
                  </a:rPr>
                  <a:t> to input the next symbol of the input </a:t>
                </a:r>
              </a:p>
              <a:p>
                <a:r>
                  <a:rPr lang="en-US" altLang="zh-TW" sz="2600" dirty="0">
                    <a:latin typeface="Arial" panose="020B0604020202020204" pitchFamily="34" charset="0"/>
                    <a:ea typeface="Cambria Math" panose="02040503050406030204" pitchFamily="18" charset="0"/>
                    <a:cs typeface="Arial" panose="020B0604020202020204" pitchFamily="34" charset="0"/>
                  </a:rPr>
                  <a:t>   string.</a:t>
                </a:r>
              </a:p>
            </p:txBody>
          </p:sp>
        </mc:Choice>
        <mc:Fallback xmlns="">
          <p:sp>
            <p:nvSpPr>
              <p:cNvPr id="5" name="文字方塊 4">
                <a:extLst>
                  <a:ext uri="{FF2B5EF4-FFF2-40B4-BE49-F238E27FC236}">
                    <a16:creationId xmlns:a16="http://schemas.microsoft.com/office/drawing/2014/main" id="{4BCCF621-06E4-4452-A318-02A961A875EA}"/>
                  </a:ext>
                </a:extLst>
              </p:cNvPr>
              <p:cNvSpPr txBox="1">
                <a:spLocks noRot="1" noChangeAspect="1" noMove="1" noResize="1" noEditPoints="1" noAdjustHandles="1" noChangeArrowheads="1" noChangeShapeType="1" noTextEdit="1"/>
              </p:cNvSpPr>
              <p:nvPr/>
            </p:nvSpPr>
            <p:spPr>
              <a:xfrm>
                <a:off x="-1" y="1881386"/>
                <a:ext cx="9144000" cy="4493538"/>
              </a:xfrm>
              <a:prstGeom prst="rect">
                <a:avLst/>
              </a:prstGeom>
              <a:blipFill>
                <a:blip r:embed="rId2"/>
                <a:stretch>
                  <a:fillRect t="-1357" r="-3267" b="-2442"/>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65FF4B9-684E-85F0-3576-C7894707D13A}"/>
              </a:ext>
            </a:extLst>
          </p:cNvPr>
          <p:cNvSpPr>
            <a:spLocks noGrp="1"/>
          </p:cNvSpPr>
          <p:nvPr>
            <p:ph type="sldNum" sz="quarter" idx="12"/>
          </p:nvPr>
        </p:nvSpPr>
        <p:spPr/>
        <p:txBody>
          <a:bodyPr/>
          <a:lstStyle/>
          <a:p>
            <a:fld id="{8969FEAA-3FF6-4B35-8226-FC4E717EF91A}" type="slidenum">
              <a:rPr lang="zh-TW" altLang="en-US" smtClean="0"/>
              <a:t>65</a:t>
            </a:fld>
            <a:endParaRPr lang="zh-TW" altLang="en-US" dirty="0"/>
          </a:p>
        </p:txBody>
      </p:sp>
    </p:spTree>
    <p:extLst>
      <p:ext uri="{BB962C8B-B14F-4D97-AF65-F5344CB8AC3E}">
        <p14:creationId xmlns:p14="http://schemas.microsoft.com/office/powerpoint/2010/main" val="14029502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115E886-BE4B-4F1D-B32E-8E3CE801665A}"/>
              </a:ext>
            </a:extLst>
          </p:cNvPr>
          <p:cNvPicPr>
            <a:picLocks noChangeAspect="1"/>
          </p:cNvPicPr>
          <p:nvPr/>
        </p:nvPicPr>
        <p:blipFill>
          <a:blip r:embed="rId2"/>
          <a:stretch>
            <a:fillRect/>
          </a:stretch>
        </p:blipFill>
        <p:spPr>
          <a:xfrm>
            <a:off x="1670266" y="1822816"/>
            <a:ext cx="5222240" cy="4338877"/>
          </a:xfrm>
          <a:prstGeom prst="rect">
            <a:avLst/>
          </a:prstGeom>
        </p:spPr>
      </p:pic>
      <p:sp>
        <p:nvSpPr>
          <p:cNvPr id="5" name="文字方塊 4">
            <a:extLst>
              <a:ext uri="{FF2B5EF4-FFF2-40B4-BE49-F238E27FC236}">
                <a16:creationId xmlns:a16="http://schemas.microsoft.com/office/drawing/2014/main" id="{925C1823-D126-4175-9AD4-80FDD533E0B6}"/>
              </a:ext>
            </a:extLst>
          </p:cNvPr>
          <p:cNvSpPr txBox="1"/>
          <p:nvPr/>
        </p:nvSpPr>
        <p:spPr>
          <a:xfrm>
            <a:off x="73443" y="696307"/>
            <a:ext cx="8997113"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(8/18)</a:t>
            </a:r>
          </a:p>
        </p:txBody>
      </p:sp>
      <p:sp>
        <p:nvSpPr>
          <p:cNvPr id="2" name="投影片編號版面配置區 1">
            <a:extLst>
              <a:ext uri="{FF2B5EF4-FFF2-40B4-BE49-F238E27FC236}">
                <a16:creationId xmlns:a16="http://schemas.microsoft.com/office/drawing/2014/main" id="{CF299CF1-4B1F-4290-5899-B744B7FC94F5}"/>
              </a:ext>
            </a:extLst>
          </p:cNvPr>
          <p:cNvSpPr>
            <a:spLocks noGrp="1"/>
          </p:cNvSpPr>
          <p:nvPr>
            <p:ph type="sldNum" sz="quarter" idx="12"/>
          </p:nvPr>
        </p:nvSpPr>
        <p:spPr/>
        <p:txBody>
          <a:bodyPr/>
          <a:lstStyle/>
          <a:p>
            <a:fld id="{8969FEAA-3FF6-4B35-8226-FC4E717EF91A}" type="slidenum">
              <a:rPr lang="zh-TW" altLang="en-US" smtClean="0"/>
              <a:t>66</a:t>
            </a:fld>
            <a:endParaRPr lang="zh-TW" altLang="en-US" dirty="0"/>
          </a:p>
        </p:txBody>
      </p:sp>
    </p:spTree>
    <p:extLst>
      <p:ext uri="{BB962C8B-B14F-4D97-AF65-F5344CB8AC3E}">
        <p14:creationId xmlns:p14="http://schemas.microsoft.com/office/powerpoint/2010/main" val="39760143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8F86BCE6-0078-451A-8504-D7266D811F23}"/>
                  </a:ext>
                </a:extLst>
              </p:cNvPr>
              <p:cNvSpPr txBox="1"/>
              <p:nvPr/>
            </p:nvSpPr>
            <p:spPr>
              <a:xfrm>
                <a:off x="157163" y="1942667"/>
                <a:ext cx="8822531" cy="3539430"/>
              </a:xfrm>
              <a:prstGeom prst="rect">
                <a:avLst/>
              </a:prstGeom>
              <a:noFill/>
            </p:spPr>
            <p:txBody>
              <a:bodyPr wrap="square">
                <a:spAutoFit/>
              </a:bodyPr>
              <a:lstStyle/>
              <a:p>
                <a:pPr marL="126900"/>
                <a:r>
                  <a:rPr lang="en-US" altLang="zh-TW" sz="2800" dirty="0">
                    <a:latin typeface="Arial" panose="020B0604020202020204" pitchFamily="34" charset="0"/>
                    <a:ea typeface="Cambria Math" panose="02040503050406030204" pitchFamily="18" charset="0"/>
                    <a:cs typeface="Arial" panose="020B0604020202020204" pitchFamily="34" charset="0"/>
                  </a:rPr>
                  <a:t>A class of finite state machines that is important in the design of digital devices consists of the </a:t>
                </a:r>
                <a14:m>
                  <m:oMath xmlns:m="http://schemas.openxmlformats.org/officeDocument/2006/math">
                    <m:r>
                      <a:rPr lang="en-US" altLang="zh-TW" sz="2800" i="1" dirty="0">
                        <a:latin typeface="Cambria Math" panose="02040503050406030204" pitchFamily="18" charset="0"/>
                        <a:ea typeface="Cambria Math" panose="02040503050406030204" pitchFamily="18" charset="0"/>
                        <a:cs typeface="Times New Roman" panose="02020603050405020304" pitchFamily="18" charset="0"/>
                      </a:rPr>
                      <m:t>𝑘</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-unit delay machines, where </a:t>
                </a:r>
                <a14:m>
                  <m:oMath xmlns:m="http://schemas.openxmlformats.org/officeDocument/2006/math">
                    <m:r>
                      <a:rPr lang="en-US" altLang="zh-TW" sz="2800" i="1" dirty="0">
                        <a:latin typeface="Cambria Math" panose="02040503050406030204" pitchFamily="18" charset="0"/>
                        <a:ea typeface="Cambria Math" panose="02040503050406030204" pitchFamily="18" charset="0"/>
                        <a:cs typeface="Times New Roman" panose="02020603050405020304" pitchFamily="18" charset="0"/>
                      </a:rPr>
                      <m:t>𝑘</m:t>
                    </m:r>
                    <m:r>
                      <a:rPr lang="en-US" altLang="zh-TW" sz="2800" i="1" dirty="0">
                        <a:latin typeface="Cambria Math" panose="02040503050406030204" pitchFamily="18" charset="0"/>
                        <a:ea typeface="Cambria Math" panose="02040503050406030204" pitchFamily="18" charset="0"/>
                        <a:cs typeface="Times New Roman" panose="02020603050405020304" pitchFamily="18" charset="0"/>
                      </a:rPr>
                      <m:t> ∈ </m:t>
                    </m:r>
                    <m:r>
                      <a:rPr lang="en-US" altLang="zh-TW" sz="2800" i="1" dirty="0">
                        <a:latin typeface="Cambria Math" panose="02040503050406030204" pitchFamily="18" charset="0"/>
                        <a:ea typeface="Cambria Math" panose="02040503050406030204" pitchFamily="18" charset="0"/>
                        <a:cs typeface="Times New Roman" panose="02020603050405020304" pitchFamily="18" charset="0"/>
                      </a:rPr>
                      <m:t>𝑍</m:t>
                    </m:r>
                    <m:r>
                      <a:rPr lang="en-US" altLang="zh-TW" sz="2800" i="1" baseline="30000" dirty="0">
                        <a:latin typeface="Cambria Math" panose="02040503050406030204" pitchFamily="18" charset="0"/>
                        <a:ea typeface="Cambria Math" panose="02040503050406030204" pitchFamily="18" charset="0"/>
                        <a:cs typeface="Times New Roman" panose="02020603050405020304" pitchFamily="18" charset="0"/>
                      </a:rPr>
                      <m:t>+</m:t>
                    </m:r>
                    <m:r>
                      <a:rPr lang="en-US" altLang="zh-TW" sz="2800"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For </a:t>
                </a:r>
                <a14:m>
                  <m:oMath xmlns:m="http://schemas.openxmlformats.org/officeDocument/2006/math">
                    <m:r>
                      <a:rPr lang="en-US" altLang="zh-TW" sz="2800" i="1" dirty="0">
                        <a:latin typeface="Cambria Math" panose="02040503050406030204" pitchFamily="18" charset="0"/>
                        <a:ea typeface="Cambria Math" panose="02040503050406030204" pitchFamily="18" charset="0"/>
                        <a:cs typeface="Times New Roman" panose="02020603050405020304" pitchFamily="18" charset="0"/>
                      </a:rPr>
                      <m:t>𝑘</m:t>
                    </m:r>
                    <m:r>
                      <a:rPr lang="en-US" altLang="zh-TW" sz="2800" i="1" dirty="0">
                        <a:latin typeface="Cambria Math" panose="02040503050406030204" pitchFamily="18" charset="0"/>
                        <a:ea typeface="Cambria Math" panose="02040503050406030204" pitchFamily="18" charset="0"/>
                        <a:cs typeface="Times New Roman" panose="02020603050405020304" pitchFamily="18" charset="0"/>
                      </a:rPr>
                      <m:t> = 1</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we want to construct a machine </a:t>
                </a:r>
                <a14:m>
                  <m:oMath xmlns:m="http://schemas.openxmlformats.org/officeDocument/2006/math">
                    <m:r>
                      <a:rPr lang="en-US" altLang="zh-TW" sz="2800" i="1" dirty="0">
                        <a:latin typeface="Cambria Math" panose="02040503050406030204" pitchFamily="18" charset="0"/>
                        <a:ea typeface="Cambria Math" panose="02040503050406030204" pitchFamily="18" charset="0"/>
                        <a:cs typeface="Times New Roman" panose="02020603050405020304" pitchFamily="18" charset="0"/>
                      </a:rPr>
                      <m:t>𝑀</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such that if </a:t>
                </a:r>
                <a14:m>
                  <m:oMath xmlns:m="http://schemas.openxmlformats.org/officeDocument/2006/math">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r>
                      <a:rPr lang="en-US" altLang="zh-TW" sz="2800" i="1" dirty="0">
                        <a:latin typeface="Cambria Math" panose="02040503050406030204" pitchFamily="18" charset="0"/>
                        <a:ea typeface="Cambria Math" panose="02040503050406030204" pitchFamily="18" charset="0"/>
                        <a:cs typeface="Arial" panose="020B0604020202020204" pitchFamily="34" charset="0"/>
                      </a:rPr>
                      <m:t> =</m:t>
                    </m:r>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2</m:t>
                        </m:r>
                      </m:sub>
                    </m:sSub>
                    <m:r>
                      <a:rPr lang="en-US" altLang="zh-TW" sz="2800" i="1" dirty="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𝑚</m:t>
                        </m:r>
                        <m:r>
                          <a:rPr lang="en-US" altLang="zh-TW" sz="2800" i="1" dirty="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𝑚</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then for starting state</a:t>
                </a:r>
                <a14:m>
                  <m:oMath xmlns:m="http://schemas.openxmlformats.org/officeDocument/2006/math">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 </m:t>
                        </m:r>
                        <m:r>
                          <a:rPr lang="en-US" altLang="zh-TW" sz="2800" i="1" dirty="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0</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zh-TW" altLang="en-US" sz="2800" i="1" dirty="0">
                        <a:latin typeface="Cambria Math" panose="02040503050406030204" pitchFamily="18" charset="0"/>
                        <a:ea typeface="Cambria Math" panose="02040503050406030204" pitchFamily="18" charset="0"/>
                        <a:cs typeface="Arial" panose="020B0604020202020204" pitchFamily="34" charset="0"/>
                      </a:rPr>
                      <m:t>𝜔</m:t>
                    </m:r>
                    <m:d>
                      <m:d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0</m:t>
                            </m:r>
                          </m:sub>
                        </m:sSub>
                        <m:r>
                          <a:rPr lang="en-US" altLang="zh-TW" sz="2800" i="1" dirty="0">
                            <a:latin typeface="Cambria Math" panose="02040503050406030204" pitchFamily="18" charset="0"/>
                            <a:ea typeface="Cambria Math" panose="02040503050406030204" pitchFamily="18" charset="0"/>
                            <a:cs typeface="Arial" panose="020B0604020202020204" pitchFamily="34" charset="0"/>
                          </a:rPr>
                          <m:t>, </m:t>
                        </m:r>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e>
                    </m:d>
                    <m:r>
                      <a:rPr lang="en-US" altLang="zh-TW" sz="2800" i="1" dirty="0">
                        <a:latin typeface="Cambria Math" panose="02040503050406030204" pitchFamily="18" charset="0"/>
                        <a:ea typeface="Cambria Math" panose="02040503050406030204" pitchFamily="18" charset="0"/>
                        <a:cs typeface="Arial" panose="020B0604020202020204" pitchFamily="34" charset="0"/>
                      </a:rPr>
                      <m:t>= 0</m:t>
                    </m:r>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2</m:t>
                        </m:r>
                      </m:sub>
                    </m:sSub>
                    <m:r>
                      <a:rPr lang="en-US" altLang="zh-TW" sz="2800" i="1" dirty="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𝑚</m:t>
                        </m:r>
                        <m:r>
                          <a:rPr lang="en-US" altLang="zh-TW" sz="2800" i="1" dirty="0">
                            <a:latin typeface="Cambria Math" panose="02040503050406030204" pitchFamily="18" charset="0"/>
                            <a:ea typeface="Cambria Math" panose="02040503050406030204" pitchFamily="18" charset="0"/>
                            <a:cs typeface="Arial" panose="020B0604020202020204" pitchFamily="34" charset="0"/>
                          </a:rPr>
                          <m:t>−1</m:t>
                        </m:r>
                      </m:sub>
                    </m:sSub>
                  </m:oMath>
                </a14:m>
                <a:r>
                  <a:rPr lang="en-US" altLang="zh-TW" sz="2800" dirty="0">
                    <a:latin typeface="Arial" panose="020B0604020202020204" pitchFamily="34" charset="0"/>
                    <a:ea typeface="Cambria Math" panose="02040503050406030204" pitchFamily="18" charset="0"/>
                    <a:cs typeface="Arial" panose="020B0604020202020204" pitchFamily="34" charset="0"/>
                  </a:rPr>
                  <a:t>, so that the output is the input delayed one time unit (clock pulse). [The use of </a:t>
                </a:r>
                <a14:m>
                  <m:oMath xmlns:m="http://schemas.openxmlformats.org/officeDocument/2006/math">
                    <m:r>
                      <a:rPr lang="en-US" altLang="zh-TW" sz="2800" i="1" dirty="0">
                        <a:latin typeface="Cambria Math" panose="02040503050406030204" pitchFamily="18" charset="0"/>
                        <a:ea typeface="Cambria Math" panose="02040503050406030204" pitchFamily="18" charset="0"/>
                        <a:cs typeface="Arial" panose="020B0604020202020204" pitchFamily="34" charset="0"/>
                      </a:rPr>
                      <m:t>0</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 as the first symbol in</a:t>
                </a:r>
                <a14:m>
                  <m:oMath xmlns:m="http://schemas.openxmlformats.org/officeDocument/2006/math">
                    <m:r>
                      <a:rPr lang="en-US" altLang="zh-TW" sz="2800" dirty="0">
                        <a:latin typeface="Cambria Math" panose="02040503050406030204" pitchFamily="18" charset="0"/>
                        <a:ea typeface="Cambria Math" panose="02040503050406030204" pitchFamily="18" charset="0"/>
                        <a:cs typeface="Arial" panose="020B0604020202020204" pitchFamily="34" charset="0"/>
                      </a:rPr>
                      <m:t> </m:t>
                    </m:r>
                    <m:r>
                      <a:rPr lang="zh-TW" altLang="en-US" sz="2800" i="1" dirty="0">
                        <a:latin typeface="Cambria Math" panose="02040503050406030204" pitchFamily="18" charset="0"/>
                        <a:ea typeface="Cambria Math" panose="02040503050406030204" pitchFamily="18" charset="0"/>
                        <a:cs typeface="Arial" panose="020B0604020202020204" pitchFamily="34" charset="0"/>
                      </a:rPr>
                      <m:t>𝜔</m:t>
                    </m:r>
                    <m:r>
                      <a:rPr lang="en-US" altLang="zh-TW" sz="2800" i="1" dirty="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TW" sz="2800" i="1" dirty="0">
                            <a:latin typeface="Cambria Math" panose="02040503050406030204" pitchFamily="18" charset="0"/>
                            <a:ea typeface="Cambria Math" panose="02040503050406030204" pitchFamily="18" charset="0"/>
                            <a:cs typeface="Arial" panose="020B0604020202020204" pitchFamily="34" charset="0"/>
                          </a:rPr>
                        </m:ctrlPr>
                      </m:sSubPr>
                      <m:e>
                        <m:r>
                          <a:rPr lang="en-US" altLang="zh-TW" sz="2800" i="1" dirty="0">
                            <a:latin typeface="Cambria Math" panose="02040503050406030204" pitchFamily="18" charset="0"/>
                            <a:ea typeface="Cambria Math" panose="02040503050406030204" pitchFamily="18" charset="0"/>
                            <a:cs typeface="Arial" panose="020B0604020202020204" pitchFamily="34" charset="0"/>
                          </a:rPr>
                          <m:t>𝑠</m:t>
                        </m:r>
                      </m:e>
                      <m:sub>
                        <m:r>
                          <a:rPr lang="en-US" altLang="zh-TW" sz="2800" i="1" dirty="0">
                            <a:latin typeface="Cambria Math" panose="02040503050406030204" pitchFamily="18" charset="0"/>
                            <a:ea typeface="Cambria Math" panose="02040503050406030204" pitchFamily="18" charset="0"/>
                            <a:cs typeface="Arial" panose="020B0604020202020204" pitchFamily="34" charset="0"/>
                          </a:rPr>
                          <m:t>0</m:t>
                        </m:r>
                      </m:sub>
                    </m:sSub>
                    <m:r>
                      <a:rPr lang="en-US" altLang="zh-TW" sz="2800" i="1" dirty="0">
                        <a:latin typeface="Cambria Math" panose="02040503050406030204" pitchFamily="18" charset="0"/>
                        <a:ea typeface="Cambria Math" panose="02040503050406030204" pitchFamily="18" charset="0"/>
                        <a:cs typeface="Arial" panose="020B0604020202020204" pitchFamily="34" charset="0"/>
                      </a:rPr>
                      <m:t>, </m:t>
                    </m:r>
                    <m:r>
                      <a:rPr lang="en-US" altLang="zh-TW" sz="2800" i="1" dirty="0">
                        <a:latin typeface="Cambria Math" panose="02040503050406030204" pitchFamily="18" charset="0"/>
                        <a:ea typeface="Cambria Math" panose="02040503050406030204" pitchFamily="18" charset="0"/>
                        <a:cs typeface="Arial" panose="020B0604020202020204" pitchFamily="34" charset="0"/>
                      </a:rPr>
                      <m:t>𝑥</m:t>
                    </m:r>
                    <m:r>
                      <a:rPr lang="en-US" altLang="zh-TW" sz="2800" i="1" dirty="0">
                        <a:latin typeface="Cambria Math" panose="02040503050406030204" pitchFamily="18" charset="0"/>
                        <a:ea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ea typeface="Cambria Math" panose="02040503050406030204" pitchFamily="18" charset="0"/>
                    <a:cs typeface="Arial" panose="020B0604020202020204" pitchFamily="34" charset="0"/>
                  </a:rPr>
                  <a:t>is conventional.]</a:t>
                </a:r>
                <a:endParaRPr lang="zh-TW" altLang="en-US" sz="28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8F86BCE6-0078-451A-8504-D7266D811F23}"/>
                  </a:ext>
                </a:extLst>
              </p:cNvPr>
              <p:cNvSpPr txBox="1">
                <a:spLocks noRot="1" noChangeAspect="1" noMove="1" noResize="1" noEditPoints="1" noAdjustHandles="1" noChangeArrowheads="1" noChangeShapeType="1" noTextEdit="1"/>
              </p:cNvSpPr>
              <p:nvPr/>
            </p:nvSpPr>
            <p:spPr>
              <a:xfrm>
                <a:off x="157163" y="1942667"/>
                <a:ext cx="8822531" cy="3539430"/>
              </a:xfrm>
              <a:prstGeom prst="rect">
                <a:avLst/>
              </a:prstGeom>
              <a:blipFill>
                <a:blip r:embed="rId2"/>
                <a:stretch>
                  <a:fillRect t="-1897" r="-2004" b="-3966"/>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5630F728-C6E4-4CF0-8FAC-B5D1F019999F}"/>
              </a:ext>
            </a:extLst>
          </p:cNvPr>
          <p:cNvSpPr txBox="1"/>
          <p:nvPr/>
        </p:nvSpPr>
        <p:spPr>
          <a:xfrm>
            <a:off x="157163" y="680255"/>
            <a:ext cx="8822531"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(9/18)</a:t>
            </a:r>
          </a:p>
        </p:txBody>
      </p:sp>
      <p:sp>
        <p:nvSpPr>
          <p:cNvPr id="2" name="投影片編號版面配置區 1">
            <a:extLst>
              <a:ext uri="{FF2B5EF4-FFF2-40B4-BE49-F238E27FC236}">
                <a16:creationId xmlns:a16="http://schemas.microsoft.com/office/drawing/2014/main" id="{9E832AF6-BAE9-EEA1-DE84-EEA0C25228BB}"/>
              </a:ext>
            </a:extLst>
          </p:cNvPr>
          <p:cNvSpPr>
            <a:spLocks noGrp="1"/>
          </p:cNvSpPr>
          <p:nvPr>
            <p:ph type="sldNum" sz="quarter" idx="12"/>
          </p:nvPr>
        </p:nvSpPr>
        <p:spPr/>
        <p:txBody>
          <a:bodyPr/>
          <a:lstStyle/>
          <a:p>
            <a:fld id="{8969FEAA-3FF6-4B35-8226-FC4E717EF91A}" type="slidenum">
              <a:rPr lang="zh-TW" altLang="en-US" smtClean="0"/>
              <a:t>67</a:t>
            </a:fld>
            <a:endParaRPr lang="zh-TW" altLang="en-US" dirty="0"/>
          </a:p>
        </p:txBody>
      </p:sp>
    </p:spTree>
    <p:extLst>
      <p:ext uri="{BB962C8B-B14F-4D97-AF65-F5344CB8AC3E}">
        <p14:creationId xmlns:p14="http://schemas.microsoft.com/office/powerpoint/2010/main" val="6989488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8F86BCE6-0078-451A-8504-D7266D811F23}"/>
                  </a:ext>
                </a:extLst>
              </p:cNvPr>
              <p:cNvSpPr txBox="1"/>
              <p:nvPr/>
            </p:nvSpPr>
            <p:spPr>
              <a:xfrm>
                <a:off x="0" y="1942668"/>
                <a:ext cx="9144000" cy="4154984"/>
              </a:xfrm>
              <a:prstGeom prst="rect">
                <a:avLst/>
              </a:prstGeom>
              <a:noFill/>
            </p:spPr>
            <p:txBody>
              <a:bodyPr wrap="square">
                <a:spAutoFit/>
              </a:bodyPr>
              <a:lstStyle/>
              <a:p>
                <a:pPr marL="342900" indent="-216000">
                  <a:buFont typeface="Arial" panose="020B0604020202020204" pitchFamily="34" charset="0"/>
                  <a:buChar char="•"/>
                </a:pPr>
                <a:r>
                  <a:rPr lang="en-US" altLang="zh-TW" sz="2400" b="1" dirty="0">
                    <a:latin typeface="Cambria Math" panose="02040503050406030204" pitchFamily="18" charset="0"/>
                    <a:ea typeface="Cambria Math" panose="02040503050406030204" pitchFamily="18" charset="0"/>
                  </a:rPr>
                  <a:t>Example 6.24:</a:t>
                </a:r>
              </a:p>
              <a:p>
                <a:r>
                  <a:rPr lang="en-US" altLang="zh-TW" sz="2400" dirty="0">
                    <a:latin typeface="Arial" panose="020B0604020202020204" pitchFamily="34" charset="0"/>
                    <a:ea typeface="Cambria Math" panose="02040503050406030204" pitchFamily="18" charset="0"/>
                    <a:cs typeface="Arial" panose="020B0604020202020204" pitchFamily="34" charset="0"/>
                  </a:rPr>
                  <a:t>    Let  </a:t>
                </a:r>
                <a14:m>
                  <m:oMath xmlns:m="http://schemas.openxmlformats.org/officeDocument/2006/math">
                    <m:r>
                      <a:rPr lang="zh-TW" altLang="en-US" sz="2400">
                        <a:latin typeface="Cambria Math" panose="02040503050406030204" pitchFamily="18" charset="0"/>
                        <a:ea typeface="Cambria Math" panose="02040503050406030204" pitchFamily="18" charset="0"/>
                      </a:rPr>
                      <m:t>𝜑</m:t>
                    </m:r>
                    <m:r>
                      <a:rPr lang="en-US" altLang="zh-TW" sz="2400">
                        <a:latin typeface="Cambria Math" panose="02040503050406030204" pitchFamily="18" charset="0"/>
                        <a:ea typeface="Cambria Math" panose="02040503050406030204" pitchFamily="18" charset="0"/>
                      </a:rPr>
                      <m:t>=</m:t>
                    </m:r>
                    <m:r>
                      <a:rPr lang="zh-TW" altLang="en-US" sz="2400">
                        <a:latin typeface="Cambria Math" panose="02040503050406030204" pitchFamily="18" charset="0"/>
                        <a:ea typeface="Cambria Math" panose="02040503050406030204" pitchFamily="18" charset="0"/>
                      </a:rPr>
                      <m:t>𝜎</m:t>
                    </m:r>
                    <m:r>
                      <a:rPr lang="en-US" altLang="zh-TW" sz="2400">
                        <a:latin typeface="Cambria Math" panose="02040503050406030204" pitchFamily="18" charset="0"/>
                        <a:ea typeface="Cambria Math" panose="02040503050406030204" pitchFamily="18" charset="0"/>
                      </a:rPr>
                      <m:t>={0,1}</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With starting state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𝑠</m:t>
                        </m:r>
                      </m:e>
                      <m:sub>
                        <m:r>
                          <a:rPr lang="en-US" altLang="zh-TW" sz="2400">
                            <a:latin typeface="Cambria Math" panose="02040503050406030204" pitchFamily="18" charset="0"/>
                            <a:ea typeface="Cambria Math" panose="02040503050406030204" pitchFamily="18" charset="0"/>
                          </a:rPr>
                          <m:t>0</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zh-TW" altLang="en-US" sz="2400">
                        <a:latin typeface="Cambria Math" panose="02040503050406030204" pitchFamily="18" charset="0"/>
                        <a:ea typeface="Cambria Math" panose="02040503050406030204" pitchFamily="18" charset="0"/>
                      </a:rPr>
                      <m:t>𝜔</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𝑠</m:t>
                        </m:r>
                      </m:e>
                      <m:sub>
                        <m:r>
                          <a:rPr lang="en-US" altLang="zh-TW" sz="2400">
                            <a:latin typeface="Cambria Math" panose="02040503050406030204" pitchFamily="18" charset="0"/>
                            <a:ea typeface="Cambria Math" panose="02040503050406030204" pitchFamily="18" charset="0"/>
                          </a:rPr>
                          <m:t>0</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𝑥</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a:t>
                </a:r>
                <a14:m>
                  <m:oMath xmlns:m="http://schemas.openxmlformats.org/officeDocument/2006/math">
                    <m:r>
                      <a:rPr lang="en-US" altLang="zh-TW" sz="2400" dirty="0">
                        <a:latin typeface="Cambria Math" panose="02040503050406030204" pitchFamily="18" charset="0"/>
                        <a:ea typeface="Cambria Math" panose="02040503050406030204" pitchFamily="18" charset="0"/>
                      </a:rPr>
                      <m:t>=0</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for </a:t>
                </a:r>
                <a14:m>
                  <m:oMath xmlns:m="http://schemas.openxmlformats.org/officeDocument/2006/math">
                    <m:r>
                      <a:rPr lang="en-US" altLang="zh-TW" sz="2400" dirty="0">
                        <a:latin typeface="Cambria Math" panose="02040503050406030204" pitchFamily="18" charset="0"/>
                        <a:ea typeface="Cambria Math" panose="02040503050406030204" pitchFamily="18" charset="0"/>
                      </a:rPr>
                      <m:t>𝑥</m:t>
                    </m:r>
                    <m:r>
                      <a:rPr lang="en-US" altLang="zh-TW" sz="2400" dirty="0">
                        <a:latin typeface="Cambria Math" panose="02040503050406030204" pitchFamily="18" charset="0"/>
                        <a:ea typeface="Cambria Math" panose="02040503050406030204" pitchFamily="18" charset="0"/>
                      </a:rPr>
                      <m:t> = </m:t>
                    </m:r>
                    <m:r>
                      <a:rPr lang="en-US" altLang="zh-TW" sz="2400" dirty="0">
                        <a:latin typeface="Cambria Math" panose="02040503050406030204" pitchFamily="18" charset="0"/>
                        <a:ea typeface="Cambria Math" panose="02040503050406030204" pitchFamily="18" charset="0"/>
                      </a:rPr>
                      <m:t>𝑂</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t>
                </a:r>
              </a:p>
              <a:p>
                <a:r>
                  <a:rPr lang="en-US" altLang="zh-TW" sz="2400" dirty="0">
                    <a:latin typeface="Arial" panose="020B0604020202020204" pitchFamily="34" charset="0"/>
                    <a:ea typeface="Cambria Math" panose="02040503050406030204" pitchFamily="18" charset="0"/>
                    <a:cs typeface="Arial" panose="020B0604020202020204" pitchFamily="34" charset="0"/>
                  </a:rPr>
                  <a:t>   or 1 because the first output is 0; the states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𝑠</m:t>
                        </m:r>
                      </m:e>
                      <m:sub>
                        <m:r>
                          <a:rPr lang="en-US" altLang="zh-TW" sz="2400">
                            <a:latin typeface="Cambria Math" panose="02040503050406030204" pitchFamily="18" charset="0"/>
                            <a:ea typeface="Cambria Math" panose="02040503050406030204" pitchFamily="18" charset="0"/>
                          </a:rPr>
                          <m:t>0</m:t>
                        </m:r>
                      </m:sub>
                    </m:sSub>
                    <m:r>
                      <a:rPr lang="en-US" altLang="zh-TW" sz="2400">
                        <a:latin typeface="Cambria Math" panose="02040503050406030204" pitchFamily="18" charset="0"/>
                        <a:ea typeface="Cambria Math" panose="02040503050406030204" pitchFamily="18" charset="0"/>
                      </a:rPr>
                      <m:t> </m:t>
                    </m:r>
                  </m:oMath>
                </a14:m>
                <a:r>
                  <a:rPr lang="en-US" altLang="zh-TW" sz="2400" dirty="0">
                    <a:latin typeface="Arial" panose="020B0604020202020204" pitchFamily="34" charset="0"/>
                    <a:ea typeface="Cambria Math" panose="02040503050406030204" pitchFamily="18" charset="0"/>
                    <a:cs typeface="Arial" panose="020B0604020202020204" pitchFamily="34" charset="0"/>
                  </a:rPr>
                  <a:t>: and s2 (in Fig. </a:t>
                </a:r>
              </a:p>
              <a:p>
                <a:r>
                  <a:rPr lang="en-US" altLang="zh-TW" sz="2400" dirty="0">
                    <a:latin typeface="Arial" panose="020B0604020202020204" pitchFamily="34" charset="0"/>
                    <a:ea typeface="Cambria Math" panose="02040503050406030204" pitchFamily="18" charset="0"/>
                    <a:cs typeface="Arial" panose="020B0604020202020204" pitchFamily="34" charset="0"/>
                  </a:rPr>
                  <a:t>   6.13) remember a prior input of 0 and I, respectively. In the </a:t>
                </a:r>
              </a:p>
              <a:p>
                <a:r>
                  <a:rPr lang="en-US" altLang="zh-TW" sz="2400" dirty="0">
                    <a:latin typeface="Arial" panose="020B0604020202020204" pitchFamily="34" charset="0"/>
                    <a:ea typeface="Cambria Math" panose="02040503050406030204" pitchFamily="18" charset="0"/>
                    <a:cs typeface="Arial" panose="020B0604020202020204" pitchFamily="34" charset="0"/>
                  </a:rPr>
                  <a:t>   figure, we label, for example, the arc from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𝑠</m:t>
                        </m:r>
                      </m:e>
                      <m:sub>
                        <m:r>
                          <a:rPr lang="en-US" altLang="zh-TW" sz="2400">
                            <a:latin typeface="Cambria Math" panose="02040503050406030204" pitchFamily="18" charset="0"/>
                            <a:ea typeface="Cambria Math" panose="02040503050406030204" pitchFamily="18" charset="0"/>
                          </a:rPr>
                          <m:t>1</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to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𝑠</m:t>
                        </m:r>
                      </m:e>
                      <m:sub>
                        <m:r>
                          <a:rPr lang="en-US" altLang="zh-TW" sz="2400">
                            <a:latin typeface="Cambria Math" panose="02040503050406030204" pitchFamily="18" charset="0"/>
                            <a:ea typeface="Cambria Math" panose="02040503050406030204" pitchFamily="18" charset="0"/>
                          </a:rPr>
                          <m:t>2</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with 1, 0 </a:t>
                </a:r>
              </a:p>
              <a:p>
                <a:r>
                  <a:rPr lang="en-US" altLang="zh-TW" sz="2400" dirty="0">
                    <a:latin typeface="Arial" panose="020B0604020202020204" pitchFamily="34" charset="0"/>
                    <a:ea typeface="Cambria Math" panose="02040503050406030204" pitchFamily="18" charset="0"/>
                    <a:cs typeface="Arial" panose="020B0604020202020204" pitchFamily="34" charset="0"/>
                  </a:rPr>
                  <a:t>   because with an input of 1 we need to go to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𝑠</m:t>
                        </m:r>
                      </m:e>
                      <m:sub>
                        <m:r>
                          <a:rPr lang="en-US" altLang="zh-TW" sz="2400">
                            <a:latin typeface="Cambria Math" panose="02040503050406030204" pitchFamily="18" charset="0"/>
                            <a:ea typeface="Cambria Math" panose="02040503050406030204" pitchFamily="18" charset="0"/>
                          </a:rPr>
                          <m:t>2</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where inputs of 1 </a:t>
                </a:r>
              </a:p>
              <a:p>
                <a:r>
                  <a:rPr lang="en-US" altLang="zh-TW" sz="2400" dirty="0">
                    <a:latin typeface="Arial" panose="020B0604020202020204" pitchFamily="34" charset="0"/>
                    <a:ea typeface="Cambria Math" panose="02040503050406030204" pitchFamily="18" charset="0"/>
                    <a:cs typeface="Arial" panose="020B0604020202020204" pitchFamily="34" charset="0"/>
                  </a:rPr>
                  <a:t>   at time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𝑡</m:t>
                        </m:r>
                      </m:e>
                      <m:sub>
                        <m:r>
                          <a:rPr lang="en-US" altLang="zh-TW" sz="2400">
                            <a:latin typeface="Cambria Math" panose="02040503050406030204" pitchFamily="18" charset="0"/>
                            <a:ea typeface="Cambria Math" panose="02040503050406030204" pitchFamily="18" charset="0"/>
                          </a:rPr>
                          <m:t>𝑖</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are remembered so that they can become outputs of 1 </a:t>
                </a:r>
              </a:p>
              <a:p>
                <a:r>
                  <a:rPr lang="en-US" altLang="zh-TW" sz="2400" dirty="0">
                    <a:latin typeface="Arial" panose="020B0604020202020204" pitchFamily="34" charset="0"/>
                    <a:ea typeface="Cambria Math" panose="02040503050406030204" pitchFamily="18" charset="0"/>
                    <a:cs typeface="Arial" panose="020B0604020202020204" pitchFamily="34" charset="0"/>
                  </a:rPr>
                  <a:t>   at time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𝑡</m:t>
                        </m:r>
                      </m:e>
                      <m:sub>
                        <m:r>
                          <a:rPr lang="en-US" altLang="zh-TW" sz="2400">
                            <a:latin typeface="Cambria Math" panose="02040503050406030204" pitchFamily="18" charset="0"/>
                            <a:ea typeface="Cambria Math" panose="02040503050406030204" pitchFamily="18" charset="0"/>
                          </a:rPr>
                          <m:t>𝑖</m:t>
                        </m:r>
                        <m:r>
                          <a:rPr lang="en-US" altLang="zh-TW" sz="2400">
                            <a:latin typeface="Cambria Math" panose="02040503050406030204" pitchFamily="18" charset="0"/>
                            <a:ea typeface="Cambria Math" panose="02040503050406030204" pitchFamily="18" charset="0"/>
                          </a:rPr>
                          <m:t>+1</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The 0 in the label 1, 0 is the output because starting </a:t>
                </a:r>
              </a:p>
              <a:p>
                <a:r>
                  <a:rPr lang="en-US" altLang="zh-TW" sz="2400" dirty="0">
                    <a:latin typeface="Arial" panose="020B0604020202020204" pitchFamily="34" charset="0"/>
                    <a:ea typeface="Cambria Math" panose="02040503050406030204" pitchFamily="18" charset="0"/>
                    <a:cs typeface="Arial" panose="020B0604020202020204" pitchFamily="34" charset="0"/>
                  </a:rPr>
                  <a:t>   in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a:latin typeface="Cambria Math" panose="02040503050406030204" pitchFamily="18" charset="0"/>
                            <a:ea typeface="Cambria Math" panose="02040503050406030204" pitchFamily="18" charset="0"/>
                          </a:rPr>
                          <m:t>𝑠</m:t>
                        </m:r>
                      </m:e>
                      <m:sub>
                        <m:r>
                          <a:rPr lang="en-US" altLang="zh-TW" sz="2400">
                            <a:latin typeface="Cambria Math" panose="02040503050406030204" pitchFamily="18" charset="0"/>
                            <a:ea typeface="Cambria Math" panose="02040503050406030204" pitchFamily="18" charset="0"/>
                          </a:rPr>
                          <m:t>1</m:t>
                        </m:r>
                      </m:sub>
                    </m:sSub>
                  </m:oMath>
                </a14:m>
                <a:r>
                  <a:rPr lang="en-US" altLang="zh-TW" sz="2400" dirty="0">
                    <a:latin typeface="Arial" panose="020B0604020202020204" pitchFamily="34" charset="0"/>
                    <a:ea typeface="Cambria Math" panose="02040503050406030204" pitchFamily="18" charset="0"/>
                    <a:cs typeface="Arial" panose="020B0604020202020204" pitchFamily="34" charset="0"/>
                  </a:rPr>
                  <a:t> indicates that the prior input was 0, which becomes the </a:t>
                </a:r>
              </a:p>
              <a:p>
                <a:r>
                  <a:rPr lang="en-US" altLang="zh-TW" sz="2400" dirty="0">
                    <a:latin typeface="Arial" panose="020B0604020202020204" pitchFamily="34" charset="0"/>
                    <a:ea typeface="Cambria Math" panose="02040503050406030204" pitchFamily="18" charset="0"/>
                    <a:cs typeface="Arial" panose="020B0604020202020204" pitchFamily="34" charset="0"/>
                  </a:rPr>
                  <a:t>   present output. The labels on the other arcs are obtained by the </a:t>
                </a:r>
              </a:p>
              <a:p>
                <a:r>
                  <a:rPr lang="en-US" altLang="zh-TW" sz="2400" dirty="0">
                    <a:latin typeface="Arial" panose="020B0604020202020204" pitchFamily="34" charset="0"/>
                    <a:ea typeface="Cambria Math" panose="02040503050406030204" pitchFamily="18" charset="0"/>
                    <a:cs typeface="Arial" panose="020B0604020202020204" pitchFamily="34" charset="0"/>
                  </a:rPr>
                  <a:t>   same type of reasoning.</a:t>
                </a:r>
                <a:endParaRPr lang="zh-TW" altLang="en-US" sz="2400"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8F86BCE6-0078-451A-8504-D7266D811F23}"/>
                  </a:ext>
                </a:extLst>
              </p:cNvPr>
              <p:cNvSpPr txBox="1">
                <a:spLocks noRot="1" noChangeAspect="1" noMove="1" noResize="1" noEditPoints="1" noAdjustHandles="1" noChangeArrowheads="1" noChangeShapeType="1" noTextEdit="1"/>
              </p:cNvSpPr>
              <p:nvPr/>
            </p:nvSpPr>
            <p:spPr>
              <a:xfrm>
                <a:off x="0" y="1942668"/>
                <a:ext cx="9144000" cy="4154984"/>
              </a:xfrm>
              <a:prstGeom prst="rect">
                <a:avLst/>
              </a:prstGeom>
              <a:blipFill>
                <a:blip r:embed="rId2"/>
                <a:stretch>
                  <a:fillRect t="-1175" r="-1467" b="-2643"/>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5630F728-C6E4-4CF0-8FAC-B5D1F019999F}"/>
              </a:ext>
            </a:extLst>
          </p:cNvPr>
          <p:cNvSpPr txBox="1"/>
          <p:nvPr/>
        </p:nvSpPr>
        <p:spPr>
          <a:xfrm>
            <a:off x="146768" y="744960"/>
            <a:ext cx="8850463"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(10/18)</a:t>
            </a:r>
          </a:p>
        </p:txBody>
      </p:sp>
      <p:sp>
        <p:nvSpPr>
          <p:cNvPr id="2" name="投影片編號版面配置區 1">
            <a:extLst>
              <a:ext uri="{FF2B5EF4-FFF2-40B4-BE49-F238E27FC236}">
                <a16:creationId xmlns:a16="http://schemas.microsoft.com/office/drawing/2014/main" id="{08B549BD-8526-C07C-DCE3-EDE329B7D919}"/>
              </a:ext>
            </a:extLst>
          </p:cNvPr>
          <p:cNvSpPr>
            <a:spLocks noGrp="1"/>
          </p:cNvSpPr>
          <p:nvPr>
            <p:ph type="sldNum" sz="quarter" idx="12"/>
          </p:nvPr>
        </p:nvSpPr>
        <p:spPr/>
        <p:txBody>
          <a:bodyPr/>
          <a:lstStyle/>
          <a:p>
            <a:fld id="{8969FEAA-3FF6-4B35-8226-FC4E717EF91A}" type="slidenum">
              <a:rPr lang="zh-TW" altLang="en-US" smtClean="0"/>
              <a:t>68</a:t>
            </a:fld>
            <a:endParaRPr lang="zh-TW" altLang="en-US" dirty="0"/>
          </a:p>
        </p:txBody>
      </p:sp>
    </p:spTree>
    <p:extLst>
      <p:ext uri="{BB962C8B-B14F-4D97-AF65-F5344CB8AC3E}">
        <p14:creationId xmlns:p14="http://schemas.microsoft.com/office/powerpoint/2010/main" val="8293962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2A5266DC-AEF0-4BFC-A14A-6E4A9F28CD27}"/>
              </a:ext>
            </a:extLst>
          </p:cNvPr>
          <p:cNvPicPr>
            <a:picLocks noChangeAspect="1"/>
          </p:cNvPicPr>
          <p:nvPr/>
        </p:nvPicPr>
        <p:blipFill>
          <a:blip r:embed="rId2"/>
          <a:stretch>
            <a:fillRect/>
          </a:stretch>
        </p:blipFill>
        <p:spPr>
          <a:xfrm>
            <a:off x="2158231" y="1588950"/>
            <a:ext cx="4827538" cy="4518646"/>
          </a:xfrm>
          <a:prstGeom prst="rect">
            <a:avLst/>
          </a:prstGeom>
        </p:spPr>
      </p:pic>
      <p:sp>
        <p:nvSpPr>
          <p:cNvPr id="5" name="文字方塊 4">
            <a:extLst>
              <a:ext uri="{FF2B5EF4-FFF2-40B4-BE49-F238E27FC236}">
                <a16:creationId xmlns:a16="http://schemas.microsoft.com/office/drawing/2014/main" id="{8D5A82A5-EEF2-4F1E-94AC-A094599591D3}"/>
              </a:ext>
            </a:extLst>
          </p:cNvPr>
          <p:cNvSpPr txBox="1"/>
          <p:nvPr/>
        </p:nvSpPr>
        <p:spPr>
          <a:xfrm>
            <a:off x="95010" y="611244"/>
            <a:ext cx="8953980"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(11/18)</a:t>
            </a:r>
          </a:p>
        </p:txBody>
      </p:sp>
      <p:sp>
        <p:nvSpPr>
          <p:cNvPr id="2" name="投影片編號版面配置區 1">
            <a:extLst>
              <a:ext uri="{FF2B5EF4-FFF2-40B4-BE49-F238E27FC236}">
                <a16:creationId xmlns:a16="http://schemas.microsoft.com/office/drawing/2014/main" id="{285EA891-D3F0-222E-D5A5-9A4F238383B8}"/>
              </a:ext>
            </a:extLst>
          </p:cNvPr>
          <p:cNvSpPr>
            <a:spLocks noGrp="1"/>
          </p:cNvSpPr>
          <p:nvPr>
            <p:ph type="sldNum" sz="quarter" idx="12"/>
          </p:nvPr>
        </p:nvSpPr>
        <p:spPr/>
        <p:txBody>
          <a:bodyPr/>
          <a:lstStyle/>
          <a:p>
            <a:fld id="{8969FEAA-3FF6-4B35-8226-FC4E717EF91A}" type="slidenum">
              <a:rPr lang="zh-TW" altLang="en-US" smtClean="0"/>
              <a:t>69</a:t>
            </a:fld>
            <a:endParaRPr lang="zh-TW" altLang="en-US" dirty="0"/>
          </a:p>
        </p:txBody>
      </p:sp>
    </p:spTree>
    <p:extLst>
      <p:ext uri="{BB962C8B-B14F-4D97-AF65-F5344CB8AC3E}">
        <p14:creationId xmlns:p14="http://schemas.microsoft.com/office/powerpoint/2010/main" val="13280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4744F62B-9F9B-44B7-98BD-B2B0648EBA07}"/>
              </a:ext>
            </a:extLst>
          </p:cNvPr>
          <p:cNvSpPr txBox="1"/>
          <p:nvPr/>
        </p:nvSpPr>
        <p:spPr>
          <a:xfrm>
            <a:off x="756870" y="775386"/>
            <a:ext cx="7630259"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Strings(6/27)</a:t>
            </a:r>
            <a:endParaRPr lang="zh-TW" altLang="en-US" sz="2800" b="1" dirty="0"/>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8A35CAF1-3CAC-4780-BABA-DCDA8831B844}"/>
                  </a:ext>
                </a:extLst>
              </p:cNvPr>
              <p:cNvSpPr txBox="1"/>
              <p:nvPr/>
            </p:nvSpPr>
            <p:spPr>
              <a:xfrm>
                <a:off x="-1" y="1569316"/>
                <a:ext cx="9144000" cy="1815882"/>
              </a:xfrm>
              <a:prstGeom prst="rect">
                <a:avLst/>
              </a:prstGeom>
              <a:noFill/>
            </p:spPr>
            <p:txBody>
              <a:bodyPr wrap="square">
                <a:spAutoFit/>
              </a:bodyPr>
              <a:lstStyle/>
              <a:p>
                <a:pPr marL="324000" indent="-214313">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6.2:</a:t>
                </a:r>
              </a:p>
              <a:p>
                <a:r>
                  <a:rPr lang="en-US" altLang="zh-TW" sz="2800" b="1"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For an alphabet </a:t>
                </a:r>
                <a14:m>
                  <m:oMath xmlns:m="http://schemas.openxmlformats.org/officeDocument/2006/math">
                    <m:r>
                      <a:rPr lang="en-US" altLang="zh-TW" sz="2800">
                        <a:latin typeface="Cambria Math" panose="02040503050406030204" pitchFamily="18" charset="0"/>
                        <a:cs typeface="Arial" panose="020B0604020202020204" pitchFamily="34" charset="0"/>
                      </a:rPr>
                      <m:t>𝛴</m:t>
                    </m:r>
                  </m:oMath>
                </a14:m>
                <a:r>
                  <a:rPr lang="en-US" altLang="zh-TW" sz="2800" dirty="0">
                    <a:latin typeface="Arial" panose="020B0604020202020204" pitchFamily="34" charset="0"/>
                    <a:cs typeface="Arial" panose="020B0604020202020204" pitchFamily="34" charset="0"/>
                  </a:rPr>
                  <a:t> we define </a:t>
                </a:r>
                <a14:m>
                  <m:oMath xmlns:m="http://schemas.openxmlformats.org/officeDocument/2006/math">
                    <m:sSup>
                      <m:sSupPr>
                        <m:ctrlPr>
                          <a:rPr lang="en-US" altLang="zh-TW" sz="2800" i="1">
                            <a:latin typeface="Cambria Math" panose="02040503050406030204" pitchFamily="18" charset="0"/>
                            <a:cs typeface="Arial" panose="020B0604020202020204" pitchFamily="34" charset="0"/>
                          </a:rPr>
                        </m:ctrlPr>
                      </m:sSupPr>
                      <m:e>
                        <m:r>
                          <a:rPr lang="en-US" altLang="zh-TW" sz="2800">
                            <a:latin typeface="Cambria Math" panose="02040503050406030204" pitchFamily="18" charset="0"/>
                            <a:cs typeface="Arial" panose="020B0604020202020204" pitchFamily="34" charset="0"/>
                          </a:rPr>
                          <m:t>𝛴</m:t>
                        </m:r>
                      </m:e>
                      <m:sup>
                        <m:r>
                          <a:rPr lang="en-US" altLang="zh-TW" sz="2800">
                            <a:latin typeface="Cambria Math" panose="02040503050406030204" pitchFamily="18" charset="0"/>
                            <a:cs typeface="Arial" panose="020B0604020202020204" pitchFamily="34" charset="0"/>
                          </a:rPr>
                          <m:t>0</m:t>
                        </m:r>
                      </m:sup>
                    </m:sSup>
                    <m:r>
                      <a:rPr lang="en-US" altLang="zh-TW" sz="2800">
                        <a:latin typeface="Cambria Math" panose="02040503050406030204" pitchFamily="18"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𝜆</m:t>
                    </m:r>
                    <m:r>
                      <a:rPr lang="en-US" altLang="zh-TW" sz="2800">
                        <a:latin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cs typeface="Arial" panose="020B0604020202020204" pitchFamily="34" charset="0"/>
                  </a:rPr>
                  <a:t>, where </a:t>
                </a:r>
                <a14:m>
                  <m:oMath xmlns:m="http://schemas.openxmlformats.org/officeDocument/2006/math">
                    <m:r>
                      <a:rPr lang="en-US" altLang="zh-TW" sz="2800">
                        <a:latin typeface="Cambria Math" panose="02040503050406030204" pitchFamily="18" charset="0"/>
                        <a:cs typeface="Arial" panose="020B0604020202020204" pitchFamily="34" charset="0"/>
                      </a:rPr>
                      <m:t>𝜆</m:t>
                    </m:r>
                  </m:oMath>
                </a14:m>
                <a:r>
                  <a:rPr lang="en-US" altLang="zh-TW" sz="2800" dirty="0">
                    <a:latin typeface="Arial" panose="020B0604020202020204" pitchFamily="34" charset="0"/>
                    <a:cs typeface="Arial" panose="020B0604020202020204" pitchFamily="34" charset="0"/>
                  </a:rPr>
                  <a:t>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denotes the </a:t>
                </a:r>
                <a14:m>
                  <m:oMath xmlns:m="http://schemas.openxmlformats.org/officeDocument/2006/math">
                    <m:r>
                      <a:rPr lang="en-US" altLang="zh-TW" sz="2800">
                        <a:latin typeface="Cambria Math" panose="02040503050406030204" pitchFamily="18" charset="0"/>
                        <a:cs typeface="Arial" panose="020B0604020202020204" pitchFamily="34" charset="0"/>
                      </a:rPr>
                      <m:t>𝑒𝑚𝑝𝑡𝑦</m:t>
                    </m:r>
                    <m:r>
                      <a:rPr lang="en-US" altLang="zh-TW" sz="2800">
                        <a:latin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cs typeface="Arial" panose="020B0604020202020204" pitchFamily="34" charset="0"/>
                  </a:rPr>
                  <a:t>string</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---that is, the string </a:t>
                </a: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consisting of </a:t>
                </a:r>
                <a14:m>
                  <m:oMath xmlns:m="http://schemas.openxmlformats.org/officeDocument/2006/math">
                    <m:r>
                      <a:rPr lang="en-US" altLang="zh-TW" sz="2800">
                        <a:latin typeface="Cambria Math" panose="02040503050406030204" pitchFamily="18" charset="0"/>
                        <a:cs typeface="Arial" panose="020B0604020202020204" pitchFamily="34" charset="0"/>
                      </a:rPr>
                      <m:t>𝑛𝑜</m:t>
                    </m:r>
                    <m:r>
                      <a:rPr lang="en-US" altLang="zh-TW" sz="2800">
                        <a:latin typeface="Cambria Math" panose="02040503050406030204" pitchFamily="18" charset="0"/>
                        <a:cs typeface="Arial" panose="020B0604020202020204" pitchFamily="34" charset="0"/>
                      </a:rPr>
                      <m:t> </m:t>
                    </m:r>
                  </m:oMath>
                </a14:m>
                <a:r>
                  <a:rPr lang="en-US" altLang="zh-TW" sz="2800" dirty="0">
                    <a:latin typeface="Arial" panose="020B0604020202020204" pitchFamily="34" charset="0"/>
                    <a:cs typeface="Arial" panose="020B0604020202020204" pitchFamily="34" charset="0"/>
                  </a:rPr>
                  <a:t>symbols taken from </a:t>
                </a:r>
                <a14:m>
                  <m:oMath xmlns:m="http://schemas.openxmlformats.org/officeDocument/2006/math">
                    <m:r>
                      <a:rPr lang="en-US" altLang="zh-TW" sz="2800">
                        <a:latin typeface="Cambria Math" panose="02040503050406030204" pitchFamily="18" charset="0"/>
                        <a:cs typeface="Arial" panose="020B0604020202020204" pitchFamily="34" charset="0"/>
                      </a:rPr>
                      <m:t>𝛴</m:t>
                    </m:r>
                  </m:oMath>
                </a14:m>
                <a:r>
                  <a:rPr lang="en-US" altLang="zh-TW" sz="2800" dirty="0">
                    <a:latin typeface="Arial" panose="020B0604020202020204" pitchFamily="34" charset="0"/>
                    <a:cs typeface="Arial" panose="020B0604020202020204" pitchFamily="34" charset="0"/>
                  </a:rPr>
                  <a:t>.</a:t>
                </a:r>
                <a:endParaRPr lang="zh-TW" altLang="en-US" sz="2800" dirty="0">
                  <a:latin typeface="Arial" panose="020B0604020202020204" pitchFamily="34" charset="0"/>
                  <a:cs typeface="Arial" panose="020B0604020202020204" pitchFamily="34" charset="0"/>
                </a:endParaRPr>
              </a:p>
            </p:txBody>
          </p:sp>
        </mc:Choice>
        <mc:Fallback xmlns="">
          <p:sp>
            <p:nvSpPr>
              <p:cNvPr id="7" name="文字方塊 6">
                <a:extLst>
                  <a:ext uri="{FF2B5EF4-FFF2-40B4-BE49-F238E27FC236}">
                    <a16:creationId xmlns:a16="http://schemas.microsoft.com/office/drawing/2014/main" id="{8A35CAF1-3CAC-4780-BABA-DCDA8831B844}"/>
                  </a:ext>
                </a:extLst>
              </p:cNvPr>
              <p:cNvSpPr txBox="1">
                <a:spLocks noRot="1" noChangeAspect="1" noMove="1" noResize="1" noEditPoints="1" noAdjustHandles="1" noChangeArrowheads="1" noChangeShapeType="1" noTextEdit="1"/>
              </p:cNvSpPr>
              <p:nvPr/>
            </p:nvSpPr>
            <p:spPr>
              <a:xfrm>
                <a:off x="-1" y="1569316"/>
                <a:ext cx="9144000" cy="1815882"/>
              </a:xfrm>
              <a:prstGeom prst="rect">
                <a:avLst/>
              </a:prstGeom>
              <a:blipFill>
                <a:blip r:embed="rId2"/>
                <a:stretch>
                  <a:fillRect t="-3356" b="-83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60C61F1-CB64-406F-9F1B-EB2CB9965037}"/>
                  </a:ext>
                </a:extLst>
              </p:cNvPr>
              <p:cNvSpPr txBox="1"/>
              <p:nvPr/>
            </p:nvSpPr>
            <p:spPr>
              <a:xfrm>
                <a:off x="-1" y="3518969"/>
                <a:ext cx="9143999" cy="3539430"/>
              </a:xfrm>
              <a:prstGeom prst="rect">
                <a:avLst/>
              </a:prstGeom>
              <a:noFill/>
            </p:spPr>
            <p:txBody>
              <a:bodyPr wrap="square">
                <a:spAutoFit/>
              </a:bodyPr>
              <a:lstStyle/>
              <a:p>
                <a:pPr marL="324000" indent="-2160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The symbol </a:t>
                </a:r>
                <a14:m>
                  <m:oMath xmlns:m="http://schemas.openxmlformats.org/officeDocument/2006/math">
                    <m:r>
                      <a:rPr lang="en-US" altLang="zh-TW" sz="2800" i="1">
                        <a:latin typeface="Cambria Math" panose="02040503050406030204" pitchFamily="18" charset="0"/>
                      </a:rPr>
                      <m:t>𝜆</m:t>
                    </m:r>
                  </m:oMath>
                </a14:m>
                <a:r>
                  <a:rPr lang="en-US" altLang="zh-TW" sz="2800" dirty="0">
                    <a:latin typeface="Arial" panose="020B0604020202020204" pitchFamily="34" charset="0"/>
                    <a:cs typeface="Arial" panose="020B0604020202020204" pitchFamily="34" charset="0"/>
                  </a:rPr>
                  <a:t> is never an element in our alphabet </a:t>
                </a:r>
                <a14:m>
                  <m:oMath xmlns:m="http://schemas.openxmlformats.org/officeDocument/2006/math">
                    <m:r>
                      <a:rPr lang="en-US" altLang="zh-TW" sz="2800" i="1">
                        <a:latin typeface="Cambria Math" panose="02040503050406030204" pitchFamily="18" charset="0"/>
                      </a:rPr>
                      <m:t>𝛴</m:t>
                    </m:r>
                  </m:oMath>
                </a14:m>
                <a:r>
                  <a:rPr lang="en-US" altLang="zh-TW" sz="2800" dirty="0">
                    <a:latin typeface="Arial" panose="020B0604020202020204" pitchFamily="34" charset="0"/>
                    <a:cs typeface="Arial" panose="020B0604020202020204" pitchFamily="34" charset="0"/>
                  </a:rPr>
                  <a:t>, and we should not mistake it for the blank (space) that is found in many alphabets.</a:t>
                </a:r>
              </a:p>
              <a:p>
                <a:pPr marL="324000" indent="-216000">
                  <a:buFont typeface="Arial" panose="020B0604020202020204" pitchFamily="34" charset="0"/>
                  <a:buChar char="•"/>
                </a:pPr>
                <a:endParaRPr lang="en-US" altLang="zh-TW" sz="2800" dirty="0">
                  <a:latin typeface="Arial" panose="020B0604020202020204" pitchFamily="34" charset="0"/>
                  <a:cs typeface="Arial" panose="020B0604020202020204" pitchFamily="34" charset="0"/>
                </a:endParaRPr>
              </a:p>
              <a:p>
                <a:pPr marL="324000" indent="-2160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Although </a:t>
                </a:r>
                <a14:m>
                  <m:oMath xmlns:m="http://schemas.openxmlformats.org/officeDocument/2006/math">
                    <m:r>
                      <a:rPr lang="en-US" altLang="zh-TW" sz="2800" i="1">
                        <a:latin typeface="Cambria Math" panose="02040503050406030204" pitchFamily="18" charset="0"/>
                      </a:rPr>
                      <m:t>𝜆</m:t>
                    </m:r>
                    <m:r>
                      <a:rPr lang="en-US" altLang="zh-TW" sz="2800" dirty="0">
                        <a:latin typeface="Cambria Math" panose="02040503050406030204" pitchFamily="18" charset="0"/>
                      </a:rPr>
                      <m:t>∉</m:t>
                    </m:r>
                    <m:r>
                      <a:rPr lang="en-US" altLang="zh-TW" sz="2800" i="1">
                        <a:latin typeface="Cambria Math" panose="02040503050406030204" pitchFamily="18" charset="0"/>
                      </a:rPr>
                      <m:t>𝛴</m:t>
                    </m:r>
                    <m:r>
                      <a:rPr lang="en-US" altLang="zh-TW" sz="2800" i="1">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we do have </a:t>
                </a:r>
                <a14:m>
                  <m:oMath xmlns:m="http://schemas.openxmlformats.org/officeDocument/2006/math">
                    <m:r>
                      <a:rPr lang="en-US" altLang="zh-TW" sz="2800" i="1">
                        <a:latin typeface="Cambria Math" panose="02040503050406030204" pitchFamily="18" charset="0"/>
                      </a:rPr>
                      <m:t>∅</m:t>
                    </m:r>
                    <m:r>
                      <a:rPr lang="en-US" altLang="zh-TW" sz="2800" dirty="0">
                        <a:latin typeface="Cambria Math" panose="02040503050406030204" pitchFamily="18" charset="0"/>
                      </a:rPr>
                      <m:t>⊆</m:t>
                    </m:r>
                    <m:r>
                      <a:rPr lang="en-US" altLang="zh-TW" sz="2800" i="1">
                        <a:latin typeface="Cambria Math" panose="02040503050406030204" pitchFamily="18" charset="0"/>
                      </a:rPr>
                      <m:t>𝛴</m:t>
                    </m:r>
                  </m:oMath>
                </a14:m>
                <a:r>
                  <a:rPr lang="en-US" altLang="zh-TW" sz="2800" dirty="0">
                    <a:latin typeface="Arial" panose="020B0604020202020204" pitchFamily="34" charset="0"/>
                    <a:cs typeface="Arial" panose="020B0604020202020204" pitchFamily="34" charset="0"/>
                  </a:rPr>
                  <a:t>. We observe that (1) </a:t>
                </a:r>
                <a14:m>
                  <m:oMath xmlns:m="http://schemas.openxmlformats.org/officeDocument/2006/math">
                    <m:r>
                      <a:rPr lang="en-US" altLang="zh-TW" sz="2800">
                        <a:latin typeface="Cambria Math" panose="02040503050406030204" pitchFamily="18" charset="0"/>
                      </a:rPr>
                      <m:t>{</m:t>
                    </m:r>
                    <m:r>
                      <a:rPr lang="en-US" altLang="zh-TW" sz="2800" i="1">
                        <a:latin typeface="Cambria Math" panose="02040503050406030204" pitchFamily="18" charset="0"/>
                      </a:rPr>
                      <m:t>𝜆</m:t>
                    </m:r>
                    <m:r>
                      <a:rPr lang="en-US" altLang="zh-TW" sz="2800" i="1">
                        <a:latin typeface="Cambria Math" panose="02040503050406030204" pitchFamily="18" charset="0"/>
                      </a:rPr>
                      <m:t>}</m:t>
                    </m:r>
                    <m:r>
                      <a:rPr lang="en-US" altLang="zh-TW" sz="2800" dirty="0">
                        <a:latin typeface="Cambria Math" panose="02040503050406030204" pitchFamily="18" charset="0"/>
                      </a:rPr>
                      <m:t>⊈</m:t>
                    </m:r>
                    <m:r>
                      <a:rPr lang="en-US" altLang="zh-TW" sz="2800" i="1">
                        <a:latin typeface="Cambria Math" panose="02040503050406030204" pitchFamily="18" charset="0"/>
                      </a:rPr>
                      <m:t>𝛴</m:t>
                    </m:r>
                  </m:oMath>
                </a14:m>
                <a:r>
                  <a:rPr lang="en-US" altLang="zh-TW" sz="2800" dirty="0">
                    <a:latin typeface="Arial" panose="020B0604020202020204" pitchFamily="34" charset="0"/>
                    <a:cs typeface="Arial" panose="020B0604020202020204" pitchFamily="34" charset="0"/>
                  </a:rPr>
                  <a:t> since </a:t>
                </a:r>
                <a14:m>
                  <m:oMath xmlns:m="http://schemas.openxmlformats.org/officeDocument/2006/math">
                    <m:r>
                      <a:rPr lang="en-US" altLang="zh-TW" sz="2800" i="1">
                        <a:latin typeface="Cambria Math" panose="02040503050406030204" pitchFamily="18" charset="0"/>
                      </a:rPr>
                      <m:t>𝜆</m:t>
                    </m:r>
                    <m:r>
                      <a:rPr lang="en-US" altLang="zh-TW" sz="2800" dirty="0">
                        <a:latin typeface="Cambria Math" panose="02040503050406030204" pitchFamily="18" charset="0"/>
                      </a:rPr>
                      <m:t>∉</m:t>
                    </m:r>
                    <m:r>
                      <a:rPr lang="en-US" altLang="zh-TW" sz="2800" i="1">
                        <a:latin typeface="Cambria Math" panose="02040503050406030204" pitchFamily="18" charset="0"/>
                      </a:rPr>
                      <m:t>𝛴</m:t>
                    </m:r>
                    <m:r>
                      <a:rPr lang="en-US" altLang="zh-TW" sz="2800">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and (2)</a:t>
                </a:r>
                <a14:m>
                  <m:oMath xmlns:m="http://schemas.openxmlformats.org/officeDocument/2006/math">
                    <m:r>
                      <a:rPr lang="en-US" altLang="zh-TW" sz="2800">
                        <a:latin typeface="Cambria Math"/>
                      </a:rPr>
                      <m:t> </m:t>
                    </m:r>
                    <m:r>
                      <a:rPr lang="en-US" altLang="zh-TW" sz="2800">
                        <a:latin typeface="Cambria Math" panose="02040503050406030204" pitchFamily="18" charset="0"/>
                      </a:rPr>
                      <m:t>{</m:t>
                    </m:r>
                    <m:r>
                      <a:rPr lang="en-US" altLang="zh-TW" sz="2800" i="1">
                        <a:latin typeface="Cambria Math" panose="02040503050406030204" pitchFamily="18" charset="0"/>
                      </a:rPr>
                      <m:t>𝜆</m:t>
                    </m:r>
                    <m:r>
                      <a:rPr lang="en-US" altLang="zh-TW" sz="2800" i="1">
                        <a:latin typeface="Cambria Math" panose="02040503050406030204" pitchFamily="18" charset="0"/>
                      </a:rPr>
                      <m:t>}</m:t>
                    </m:r>
                    <m:r>
                      <a:rPr lang="en-US" altLang="zh-TW" sz="2800" dirty="0">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because </a:t>
                </a:r>
              </a:p>
              <a:p>
                <a:pPr marL="108000"/>
                <a:r>
                  <a:rPr lang="zh-TW" altLang="en-US" sz="2800" dirty="0">
                    <a:latin typeface="Arial" panose="020B0604020202020204" pitchFamily="34" charset="0"/>
                    <a:cs typeface="Arial" panose="020B0604020202020204" pitchFamily="34" charset="0"/>
                  </a:rPr>
                  <a:t> </a:t>
                </a:r>
                <a14:m>
                  <m:oMath xmlns:m="http://schemas.openxmlformats.org/officeDocument/2006/math">
                    <m:r>
                      <a:rPr lang="zh-TW" altLang="en-US" sz="2800" i="1" dirty="0" smtClean="0">
                        <a:latin typeface="Cambria Math" panose="02040503050406030204" pitchFamily="18" charset="0"/>
                      </a:rPr>
                      <m:t> </m:t>
                    </m:r>
                    <m:d>
                      <m:dPr>
                        <m:begChr m:val="|"/>
                        <m:endChr m:val="|"/>
                        <m:ctrlPr>
                          <a:rPr lang="en-US" altLang="zh-TW" sz="2800" i="1">
                            <a:latin typeface="Cambria Math" panose="02040503050406030204" pitchFamily="18" charset="0"/>
                          </a:rPr>
                        </m:ctrlPr>
                      </m:dPr>
                      <m:e>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𝜆</m:t>
                            </m:r>
                          </m:e>
                        </m:d>
                      </m:e>
                    </m:d>
                    <m:r>
                      <a:rPr lang="en-US" altLang="zh-TW" sz="2800" i="1">
                        <a:latin typeface="Cambria Math" panose="02040503050406030204" pitchFamily="18" charset="0"/>
                      </a:rPr>
                      <m:t>=1</m:t>
                    </m:r>
                    <m:r>
                      <a:rPr lang="en-US" altLang="zh-TW" sz="2800" dirty="0">
                        <a:latin typeface="Cambria Math" panose="02040503050406030204" pitchFamily="18" charset="0"/>
                      </a:rPr>
                      <m:t>≠0=|∅|.</m:t>
                    </m:r>
                  </m:oMath>
                </a14:m>
                <a:endParaRPr lang="en-US" altLang="zh-TW" sz="2800" dirty="0">
                  <a:latin typeface="Arial" panose="020B0604020202020204" pitchFamily="34" charset="0"/>
                  <a:cs typeface="Arial" panose="020B0604020202020204" pitchFamily="34" charset="0"/>
                </a:endParaRPr>
              </a:p>
              <a:p>
                <a:r>
                  <a:rPr lang="en-US" altLang="zh-TW" sz="2800" dirty="0">
                    <a:latin typeface="Arial" panose="020B0604020202020204" pitchFamily="34" charset="0"/>
                    <a:cs typeface="Arial" panose="020B0604020202020204" pitchFamily="34" charset="0"/>
                  </a:rPr>
                  <a:t>       </a:t>
                </a:r>
                <a:endParaRPr lang="zh-TW" altLang="en-US" sz="2800" dirty="0">
                  <a:latin typeface="Arial" panose="020B0604020202020204" pitchFamily="34" charset="0"/>
                  <a:cs typeface="Arial" panose="020B0604020202020204" pitchFamily="34" charset="0"/>
                </a:endParaRPr>
              </a:p>
            </p:txBody>
          </p:sp>
        </mc:Choice>
        <mc:Fallback xmlns="">
          <p:sp>
            <p:nvSpPr>
              <p:cNvPr id="8" name="文字方塊 7">
                <a:extLst>
                  <a:ext uri="{FF2B5EF4-FFF2-40B4-BE49-F238E27FC236}">
                    <a16:creationId xmlns:a16="http://schemas.microsoft.com/office/drawing/2014/main" id="{060C61F1-CB64-406F-9F1B-EB2CB9965037}"/>
                  </a:ext>
                </a:extLst>
              </p:cNvPr>
              <p:cNvSpPr txBox="1">
                <a:spLocks noRot="1" noChangeAspect="1" noMove="1" noResize="1" noEditPoints="1" noAdjustHandles="1" noChangeArrowheads="1" noChangeShapeType="1" noTextEdit="1"/>
              </p:cNvSpPr>
              <p:nvPr/>
            </p:nvSpPr>
            <p:spPr>
              <a:xfrm>
                <a:off x="-1" y="3518969"/>
                <a:ext cx="9143999" cy="3539430"/>
              </a:xfrm>
              <a:prstGeom prst="rect">
                <a:avLst/>
              </a:prstGeom>
              <a:blipFill>
                <a:blip r:embed="rId3"/>
                <a:stretch>
                  <a:fillRect t="-1721" r="-3733"/>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411B74E4-CAFB-70AE-61AD-B6D546383937}"/>
              </a:ext>
            </a:extLst>
          </p:cNvPr>
          <p:cNvSpPr>
            <a:spLocks noGrp="1"/>
          </p:cNvSpPr>
          <p:nvPr>
            <p:ph type="sldNum" sz="quarter" idx="12"/>
          </p:nvPr>
        </p:nvSpPr>
        <p:spPr/>
        <p:txBody>
          <a:bodyPr/>
          <a:lstStyle/>
          <a:p>
            <a:fld id="{8969FEAA-3FF6-4B35-8226-FC4E717EF91A}" type="slidenum">
              <a:rPr lang="zh-TW" altLang="en-US" smtClean="0"/>
              <a:t>7</a:t>
            </a:fld>
            <a:endParaRPr lang="zh-TW" altLang="en-US" dirty="0"/>
          </a:p>
        </p:txBody>
      </p:sp>
    </p:spTree>
    <p:extLst>
      <p:ext uri="{BB962C8B-B14F-4D97-AF65-F5344CB8AC3E}">
        <p14:creationId xmlns:p14="http://schemas.microsoft.com/office/powerpoint/2010/main" val="32685878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1F50F4FF-416D-4FE3-985D-BF10BF6C0C0B}"/>
                  </a:ext>
                </a:extLst>
              </p:cNvPr>
              <p:cNvSpPr txBox="1"/>
              <p:nvPr/>
            </p:nvSpPr>
            <p:spPr>
              <a:xfrm>
                <a:off x="0" y="1707485"/>
                <a:ext cx="9144000" cy="4936159"/>
              </a:xfrm>
              <a:prstGeom prst="rect">
                <a:avLst/>
              </a:prstGeom>
              <a:noFill/>
            </p:spPr>
            <p:txBody>
              <a:bodyPr wrap="square">
                <a:spAutoFit/>
              </a:bodyPr>
              <a:lstStyle/>
              <a:p>
                <a:pPr marL="324000" indent="-214313">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Example 6.14:</a:t>
                </a:r>
              </a:p>
              <a:p>
                <a:r>
                  <a:rPr lang="en-US" altLang="zh-TW" sz="2800" dirty="0">
                    <a:latin typeface="Arial" panose="020B0604020202020204" pitchFamily="34" charset="0"/>
                    <a:cs typeface="Arial" panose="020B0604020202020204" pitchFamily="34" charset="0"/>
                  </a:rPr>
                  <a:t>    Let </a:t>
                </a:r>
                <a14:m>
                  <m:oMath xmlns:m="http://schemas.openxmlformats.org/officeDocument/2006/math">
                    <m:r>
                      <a:rPr lang="en-US" altLang="zh-TW" sz="2800" i="1">
                        <a:latin typeface="Cambria Math" panose="02040503050406030204" pitchFamily="18" charset="0"/>
                      </a:rPr>
                      <m:t>𝑀</m:t>
                    </m:r>
                    <m:r>
                      <a:rPr lang="en-US" altLang="zh-TW" sz="2800" i="1">
                        <a:latin typeface="Cambria Math" panose="02040503050406030204" pitchFamily="18" charset="0"/>
                      </a:rPr>
                      <m:t>=(</m:t>
                    </m:r>
                    <m:r>
                      <a:rPr lang="en-US" altLang="zh-TW" sz="2800" i="1">
                        <a:latin typeface="Cambria Math" panose="02040503050406030204" pitchFamily="18" charset="0"/>
                      </a:rPr>
                      <m:t>𝑆</m:t>
                    </m:r>
                    <m:r>
                      <a:rPr lang="en-US" altLang="zh-TW" sz="2800" i="1">
                        <a:latin typeface="Cambria Math" panose="02040503050406030204" pitchFamily="18" charset="0"/>
                      </a:rPr>
                      <m:t>,</m:t>
                    </m:r>
                    <m:r>
                      <a:rPr lang="zh-TW" altLang="en-US" sz="2800" i="1">
                        <a:latin typeface="Cambria Math" panose="02040503050406030204" pitchFamily="18" charset="0"/>
                      </a:rPr>
                      <m:t>𝜑</m:t>
                    </m:r>
                    <m:r>
                      <a:rPr lang="en-US" altLang="zh-TW" sz="2800" i="1">
                        <a:latin typeface="Cambria Math" panose="02040503050406030204" pitchFamily="18" charset="0"/>
                      </a:rPr>
                      <m:t>,</m:t>
                    </m:r>
                    <m:r>
                      <a:rPr lang="zh-TW" altLang="en-US" sz="2800" i="1">
                        <a:latin typeface="Cambria Math" panose="02040503050406030204" pitchFamily="18" charset="0"/>
                      </a:rPr>
                      <m:t>𝜎</m:t>
                    </m:r>
                    <m:r>
                      <a:rPr lang="en-US" altLang="zh-TW" sz="2800" i="1">
                        <a:latin typeface="Cambria Math" panose="02040503050406030204" pitchFamily="18" charset="0"/>
                      </a:rPr>
                      <m:t>,</m:t>
                    </m:r>
                    <m:r>
                      <a:rPr lang="en-US" altLang="zh-TW" sz="2800" i="1">
                        <a:latin typeface="Cambria Math" panose="02040503050406030204" pitchFamily="18" charset="0"/>
                      </a:rPr>
                      <m:t>𝑣</m:t>
                    </m:r>
                    <m:r>
                      <a:rPr lang="en-US" altLang="zh-TW" sz="2800" i="1">
                        <a:latin typeface="Cambria Math" panose="02040503050406030204" pitchFamily="18" charset="0"/>
                      </a:rPr>
                      <m:t>,</m:t>
                    </m:r>
                    <m:r>
                      <a:rPr lang="en-US" altLang="zh-TW" sz="2800" i="1">
                        <a:latin typeface="Cambria Math" panose="02040503050406030204" pitchFamily="18" charset="0"/>
                      </a:rPr>
                      <m:t>𝜔</m:t>
                    </m:r>
                    <m:r>
                      <a:rPr lang="en-US" altLang="zh-TW" sz="2800" i="1">
                        <a:latin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be a finite state machine.</a:t>
                </a:r>
              </a:p>
              <a:p>
                <a:r>
                  <a:rPr lang="en-US" altLang="zh-TW" sz="2800" b="1" dirty="0">
                    <a:latin typeface="Arial" panose="020B0604020202020204" pitchFamily="34" charset="0"/>
                    <a:cs typeface="Arial" panose="020B0604020202020204" pitchFamily="34" charset="0"/>
                  </a:rPr>
                  <a:t>       a</a:t>
                </a:r>
                <a:r>
                  <a:rPr lang="en-US" altLang="zh-TW" sz="2800" dirty="0">
                    <a:latin typeface="Arial" panose="020B0604020202020204" pitchFamily="34" charset="0"/>
                    <a:cs typeface="Arial" panose="020B0604020202020204" pitchFamily="34" charset="0"/>
                  </a:rPr>
                  <a:t>) For</a:t>
                </a:r>
                <a14:m>
                  <m:oMath xmlns:m="http://schemas.openxmlformats.org/officeDocument/2006/math">
                    <m:r>
                      <a:rPr lang="en-US" altLang="zh-TW" sz="2800">
                        <a:latin typeface="Cambria Math" panose="02040503050406030204" pitchFamily="18" charset="0"/>
                      </a:rPr>
                      <m:t> </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𝑖</m:t>
                        </m:r>
                      </m:sub>
                    </m:sSub>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𝑗</m:t>
                        </m:r>
                      </m:sub>
                    </m:sSub>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𝑆</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𝑗</m:t>
                        </m:r>
                      </m:sub>
                    </m:sSub>
                  </m:oMath>
                </a14:m>
                <a:r>
                  <a:rPr lang="en-US" altLang="zh-TW" sz="2800" dirty="0">
                    <a:latin typeface="Arial" panose="020B0604020202020204" pitchFamily="34" charset="0"/>
                    <a:cs typeface="Arial" panose="020B0604020202020204" pitchFamily="34" charset="0"/>
                  </a:rPr>
                  <a:t> is said to be </a:t>
                </a:r>
                <a14:m>
                  <m:oMath xmlns:m="http://schemas.openxmlformats.org/officeDocument/2006/math">
                    <m:r>
                      <a:rPr lang="en-US" altLang="zh-TW" sz="2800" i="1" dirty="0">
                        <a:latin typeface="Cambria Math" panose="02040503050406030204" pitchFamily="18" charset="0"/>
                      </a:rPr>
                      <m:t>𝑟𝑒𝑎𝑐h𝑎𝑏𝑙𝑒</m:t>
                    </m:r>
                  </m:oMath>
                </a14:m>
                <a:r>
                  <a:rPr lang="en-US" altLang="zh-TW" sz="2800" dirty="0">
                    <a:latin typeface="Arial" panose="020B0604020202020204" pitchFamily="34" charset="0"/>
                    <a:cs typeface="Arial" panose="020B0604020202020204" pitchFamily="34" charset="0"/>
                  </a:rPr>
                  <a:t> from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𝑖</m:t>
                        </m:r>
                      </m:sub>
                    </m:sSub>
                  </m:oMath>
                </a14:m>
                <a:r>
                  <a:rPr lang="en-US" altLang="zh-TW" sz="2800" dirty="0">
                    <a:latin typeface="Arial" panose="020B0604020202020204" pitchFamily="34" charset="0"/>
                    <a:cs typeface="Arial" panose="020B0604020202020204" pitchFamily="34" charset="0"/>
                  </a:rPr>
                  <a:t> if </a:t>
                </a:r>
              </a:p>
              <a:p>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𝑖</m:t>
                        </m:r>
                      </m:sub>
                    </m:sSub>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𝑗</m:t>
                        </m:r>
                      </m:sub>
                    </m:sSub>
                  </m:oMath>
                </a14:m>
                <a:r>
                  <a:rPr lang="en-US" altLang="zh-TW" sz="2800" dirty="0">
                    <a:latin typeface="Arial" panose="020B0604020202020204" pitchFamily="34" charset="0"/>
                    <a:cs typeface="Arial" panose="020B0604020202020204" pitchFamily="34" charset="0"/>
                  </a:rPr>
                  <a:t> or if there is an input string </a:t>
                </a:r>
                <a14:m>
                  <m:oMath xmlns:m="http://schemas.openxmlformats.org/officeDocument/2006/math">
                    <m:r>
                      <a:rPr lang="en-US" altLang="zh-TW" sz="2800" i="1" dirty="0">
                        <a:latin typeface="Cambria Math" panose="02040503050406030204" pitchFamily="18" charset="0"/>
                      </a:rPr>
                      <m:t>𝑥</m:t>
                    </m:r>
                    <m:r>
                      <a:rPr lang="en-US" altLang="zh-TW" sz="2800" i="1" dirty="0">
                        <a:latin typeface="Cambria Math" panose="02040503050406030204" pitchFamily="18" charset="0"/>
                        <a:ea typeface="Cambria Math" panose="02040503050406030204" pitchFamily="18" charset="0"/>
                      </a:rPr>
                      <m:t>∈</m:t>
                    </m:r>
                    <m:sSup>
                      <m:sSupPr>
                        <m:ctrlPr>
                          <a:rPr lang="en-US" altLang="zh-TW" sz="2800" i="1" dirty="0">
                            <a:latin typeface="Cambria Math" panose="02040503050406030204" pitchFamily="18" charset="0"/>
                            <a:ea typeface="Cambria Math" panose="02040503050406030204" pitchFamily="18" charset="0"/>
                          </a:rPr>
                        </m:ctrlPr>
                      </m:sSupPr>
                      <m:e>
                        <m:r>
                          <a:rPr lang="zh-TW" altLang="en-US" sz="2800" i="1">
                            <a:latin typeface="Cambria Math" panose="02040503050406030204" pitchFamily="18" charset="0"/>
                          </a:rPr>
                          <m:t>𝜑</m:t>
                        </m:r>
                      </m:e>
                      <m:sup>
                        <m:r>
                          <a:rPr lang="en-US" altLang="zh-TW" sz="2800" i="1" dirty="0">
                            <a:latin typeface="Cambria Math" panose="02040503050406030204" pitchFamily="18" charset="0"/>
                            <a:ea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such that 		 </a:t>
                </a:r>
                <a14:m>
                  <m:oMath xmlns:m="http://schemas.openxmlformats.org/officeDocument/2006/math">
                    <m:r>
                      <a:rPr lang="en-US" altLang="zh-TW" sz="2800" i="1">
                        <a:latin typeface="Cambria Math" panose="02040503050406030204" pitchFamily="18" charset="0"/>
                      </a:rPr>
                      <m:t>𝑣</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𝑖</m:t>
                            </m:r>
                          </m:sub>
                        </m:sSub>
                        <m:r>
                          <a:rPr lang="en-US" altLang="zh-TW" sz="2800" i="1">
                            <a:latin typeface="Cambria Math" panose="02040503050406030204" pitchFamily="18" charset="0"/>
                          </a:rPr>
                          <m:t>,</m:t>
                        </m:r>
                        <m:r>
                          <a:rPr lang="en-US" altLang="zh-TW" sz="2800" i="1">
                            <a:latin typeface="Cambria Math" panose="02040503050406030204" pitchFamily="18" charset="0"/>
                          </a:rPr>
                          <m:t>𝑥</m:t>
                        </m:r>
                      </m:e>
                    </m:d>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𝑗</m:t>
                        </m:r>
                      </m:sub>
                    </m:sSub>
                  </m:oMath>
                </a14:m>
                <a:r>
                  <a:rPr lang="en-US" altLang="zh-TW" sz="2800" dirty="0">
                    <a:latin typeface="Arial" panose="020B0604020202020204" pitchFamily="34" charset="0"/>
                    <a:cs typeface="Arial" panose="020B0604020202020204" pitchFamily="34" charset="0"/>
                  </a:rPr>
                  <a:t>. (In Fig. 6.15, state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eqArr>
                          <m:eqArrPr>
                            <m:ctrlPr>
                              <a:rPr lang="en-US" altLang="zh-TW" sz="2800" i="1">
                                <a:latin typeface="Cambria Math" panose="02040503050406030204" pitchFamily="18" charset="0"/>
                              </a:rPr>
                            </m:ctrlPr>
                          </m:eqArrPr>
                          <m:e>
                            <m:r>
                              <a:rPr lang="en-US" altLang="zh-TW" sz="2800" i="1">
                                <a:latin typeface="Cambria Math" panose="02040503050406030204" pitchFamily="18" charset="0"/>
                              </a:rPr>
                              <m:t>3</m:t>
                            </m:r>
                          </m:e>
                          <m:e>
                            <m:r>
                              <a:rPr lang="en-US" altLang="zh-TW" sz="2800" i="1">
                                <a:latin typeface="Cambria Math" panose="02040503050406030204" pitchFamily="18" charset="0"/>
                              </a:rPr>
                              <m:t>   </m:t>
                            </m:r>
                          </m:e>
                        </m:eqArr>
                      </m:sub>
                    </m:sSub>
                  </m:oMath>
                </a14:m>
                <a:r>
                  <a:rPr lang="en-US" altLang="zh-TW" sz="2800" dirty="0">
                    <a:latin typeface="Arial" panose="020B0604020202020204" pitchFamily="34" charset="0"/>
                    <a:cs typeface="Arial" panose="020B0604020202020204" pitchFamily="34" charset="0"/>
                  </a:rPr>
                  <a:t> is reachable 	  		 from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0</m:t>
                        </m:r>
                      </m:sub>
                    </m:sSub>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1</m:t>
                        </m:r>
                      </m:sub>
                    </m:sSub>
                    <m:r>
                      <a:rPr lang="en-US" altLang="zh-TW" sz="280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2</m:t>
                        </m:r>
                      </m:sub>
                    </m:sSub>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3</m:t>
                        </m:r>
                      </m:sub>
                    </m:sSub>
                  </m:oMath>
                </a14:m>
                <a:r>
                  <a:rPr lang="en-US" altLang="zh-TW" sz="2800" dirty="0">
                    <a:latin typeface="Arial" panose="020B0604020202020204" pitchFamily="34" charset="0"/>
                    <a:cs typeface="Arial" panose="020B0604020202020204" pitchFamily="34" charset="0"/>
                  </a:rPr>
                  <a:t> but not from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4</m:t>
                        </m:r>
                      </m:sub>
                    </m:sSub>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5</m:t>
                        </m:r>
                      </m:sub>
                    </m:sSub>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6</m:t>
                        </m:r>
                      </m:sub>
                    </m:sSub>
                  </m:oMath>
                </a14:m>
                <a:r>
                  <a:rPr lang="en-US" altLang="zh-TW" sz="2800" dirty="0">
                    <a:latin typeface="Arial" panose="020B0604020202020204" pitchFamily="34" charset="0"/>
                    <a:cs typeface="Arial" panose="020B0604020202020204" pitchFamily="34" charset="0"/>
                  </a:rPr>
                  <a:t>, or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7</m:t>
                        </m:r>
                      </m:sub>
                    </m:sSub>
                  </m:oMath>
                </a14:m>
                <a:r>
                  <a:rPr lang="en-US" altLang="zh-TW" sz="2800" dirty="0">
                    <a:latin typeface="Arial" panose="020B0604020202020204" pitchFamily="34" charset="0"/>
                    <a:cs typeface="Arial" panose="020B0604020202020204" pitchFamily="34" charset="0"/>
                  </a:rPr>
                  <a:t>. 		 No state is reachable from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3</m:t>
                        </m:r>
                      </m:sub>
                    </m:sSub>
                  </m:oMath>
                </a14:m>
                <a:r>
                  <a:rPr lang="en-US" altLang="zh-TW" sz="2800" dirty="0">
                    <a:latin typeface="Arial" panose="020B0604020202020204" pitchFamily="34" charset="0"/>
                    <a:cs typeface="Arial" panose="020B0604020202020204" pitchFamily="34" charset="0"/>
                  </a:rPr>
                  <a:t> except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3</m:t>
                        </m:r>
                      </m:sub>
                    </m:sSub>
                  </m:oMath>
                </a14:m>
                <a:r>
                  <a:rPr lang="en-US" altLang="zh-TW" sz="2800" dirty="0">
                    <a:latin typeface="Arial" panose="020B0604020202020204" pitchFamily="34" charset="0"/>
                    <a:cs typeface="Arial" panose="020B0604020202020204" pitchFamily="34" charset="0"/>
                  </a:rPr>
                  <a:t> itself.)</a:t>
                </a:r>
              </a:p>
              <a:p>
                <a:r>
                  <a:rPr lang="en-US" altLang="zh-TW" sz="2800" b="1" dirty="0">
                    <a:latin typeface="Arial" panose="020B0604020202020204" pitchFamily="34" charset="0"/>
                    <a:cs typeface="Arial" panose="020B0604020202020204" pitchFamily="34" charset="0"/>
                  </a:rPr>
                  <a:t>       b</a:t>
                </a:r>
                <a:r>
                  <a:rPr lang="en-US" altLang="zh-TW" sz="2800" dirty="0">
                    <a:latin typeface="Arial" panose="020B0604020202020204" pitchFamily="34" charset="0"/>
                    <a:cs typeface="Arial" panose="020B0604020202020204" pitchFamily="34" charset="0"/>
                  </a:rPr>
                  <a:t>) A state </a:t>
                </a:r>
                <a14:m>
                  <m:oMath xmlns:m="http://schemas.openxmlformats.org/officeDocument/2006/math">
                    <m:r>
                      <a:rPr lang="en-US" altLang="zh-TW" sz="2800" i="1">
                        <a:latin typeface="Cambria Math" panose="02040503050406030204" pitchFamily="18" charset="0"/>
                      </a:rPr>
                      <m:t>𝑠</m:t>
                    </m:r>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𝑆</m:t>
                    </m:r>
                  </m:oMath>
                </a14:m>
                <a:r>
                  <a:rPr lang="en-US" altLang="zh-TW" sz="2800" dirty="0">
                    <a:latin typeface="Arial" panose="020B0604020202020204" pitchFamily="34" charset="0"/>
                    <a:cs typeface="Arial" panose="020B0604020202020204" pitchFamily="34" charset="0"/>
                  </a:rPr>
                  <a:t> is said to be </a:t>
                </a:r>
                <a14:m>
                  <m:oMath xmlns:m="http://schemas.openxmlformats.org/officeDocument/2006/math">
                    <m:r>
                      <a:rPr lang="en-US" altLang="zh-TW" sz="2800" i="1" dirty="0">
                        <a:latin typeface="Cambria Math" panose="02040503050406030204" pitchFamily="18" charset="0"/>
                      </a:rPr>
                      <m:t>𝑡𝑟𝑎𝑛𝑠𝑖𝑒𝑛𝑡</m:t>
                    </m:r>
                  </m:oMath>
                </a14:m>
                <a:r>
                  <a:rPr lang="en-US" altLang="zh-TW" sz="2800" dirty="0">
                    <a:latin typeface="Arial" panose="020B0604020202020204" pitchFamily="34" charset="0"/>
                    <a:cs typeface="Arial" panose="020B0604020202020204" pitchFamily="34" charset="0"/>
                  </a:rPr>
                  <a:t> if </a:t>
                </a:r>
                <a14:m>
                  <m:oMath xmlns:m="http://schemas.openxmlformats.org/officeDocument/2006/math">
                    <m:r>
                      <a:rPr lang="en-US" altLang="zh-TW" sz="2800" i="1" dirty="0">
                        <a:latin typeface="Cambria Math" panose="02040503050406030204" pitchFamily="18" charset="0"/>
                      </a:rPr>
                      <m:t>𝑣</m:t>
                    </m:r>
                    <m:d>
                      <m:dPr>
                        <m:ctrlPr>
                          <a:rPr lang="en-US" altLang="zh-TW" sz="2800" i="1" dirty="0">
                            <a:latin typeface="Cambria Math" panose="02040503050406030204" pitchFamily="18" charset="0"/>
                          </a:rPr>
                        </m:ctrlPr>
                      </m:dPr>
                      <m:e>
                        <m:r>
                          <a:rPr lang="en-US" altLang="zh-TW" sz="2800" i="1" dirty="0">
                            <a:latin typeface="Cambria Math" panose="02040503050406030204" pitchFamily="18" charset="0"/>
                          </a:rPr>
                          <m:t>𝑠</m:t>
                        </m:r>
                        <m:r>
                          <a:rPr lang="en-US" altLang="zh-TW" sz="2800" i="1" dirty="0">
                            <a:latin typeface="Cambria Math" panose="02040503050406030204" pitchFamily="18" charset="0"/>
                          </a:rPr>
                          <m:t>, </m:t>
                        </m:r>
                        <m:r>
                          <a:rPr lang="en-US" altLang="zh-TW" sz="2800" i="1" dirty="0">
                            <a:latin typeface="Cambria Math" panose="02040503050406030204" pitchFamily="18" charset="0"/>
                          </a:rPr>
                          <m:t>𝑥</m:t>
                        </m:r>
                      </m:e>
                    </m:d>
                    <m:r>
                      <a:rPr lang="en-US" altLang="zh-TW" sz="2800" i="1" dirty="0">
                        <a:latin typeface="Cambria Math" panose="02040503050406030204" pitchFamily="18" charset="0"/>
                      </a:rPr>
                      <m:t>=</m:t>
                    </m:r>
                    <m:r>
                      <a:rPr lang="en-US" altLang="zh-TW" sz="2800" b="0" i="1" dirty="0" smtClean="0">
                        <a:latin typeface="Cambria Math" panose="02040503050406030204" pitchFamily="18" charset="0"/>
                      </a:rPr>
                      <m:t>             </m:t>
                    </m:r>
                    <m:r>
                      <a:rPr lang="en-US" altLang="zh-TW" sz="2800" i="1" dirty="0">
                        <a:latin typeface="Cambria Math" panose="02040503050406030204" pitchFamily="18" charset="0"/>
                      </a:rPr>
                      <m:t> </m:t>
                    </m:r>
                    <m:r>
                      <a:rPr lang="en-US" altLang="zh-TW" sz="2800" i="1" dirty="0">
                        <a:latin typeface="Cambria Math" panose="02040503050406030204" pitchFamily="18" charset="0"/>
                      </a:rPr>
                      <m:t>𝑠</m:t>
                    </m:r>
                    <m:r>
                      <a:rPr lang="en-US" altLang="zh-TW" sz="2800" i="1" dirty="0">
                        <a:latin typeface="Cambria Math" panose="02040503050406030204" pitchFamily="18" charset="0"/>
                      </a:rPr>
                      <m:t> </m:t>
                    </m:r>
                  </m:oMath>
                </a14:m>
                <a:r>
                  <a:rPr lang="en-US" altLang="zh-TW" sz="2800" dirty="0">
                    <a:latin typeface="Arial" panose="020B0604020202020204" pitchFamily="34" charset="0"/>
                    <a:cs typeface="Arial" panose="020B0604020202020204" pitchFamily="34" charset="0"/>
                  </a:rPr>
                  <a:t>for </a:t>
                </a:r>
                <a14:m>
                  <m:oMath xmlns:m="http://schemas.openxmlformats.org/officeDocument/2006/math">
                    <m:r>
                      <a:rPr lang="en-US" altLang="zh-TW" sz="2800" i="1" dirty="0">
                        <a:latin typeface="Cambria Math" panose="02040503050406030204" pitchFamily="18" charset="0"/>
                      </a:rPr>
                      <m:t>𝑥</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ea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p>
                      <m:sSupPr>
                        <m:ctrlPr>
                          <a:rPr lang="en-US" altLang="zh-TW" sz="2800" i="1" dirty="0">
                            <a:latin typeface="Cambria Math" panose="02040503050406030204" pitchFamily="18" charset="0"/>
                          </a:rPr>
                        </m:ctrlPr>
                      </m:sSupPr>
                      <m:e>
                        <m:r>
                          <a:rPr lang="zh-TW" altLang="en-US" sz="2800" i="1" dirty="0">
                            <a:latin typeface="Cambria Math" panose="02040503050406030204" pitchFamily="18" charset="0"/>
                          </a:rPr>
                          <m:t>𝜑</m:t>
                        </m:r>
                      </m:e>
                      <m:sup>
                        <m:r>
                          <a:rPr lang="en-US" altLang="zh-TW" sz="2800" i="1" dirty="0">
                            <a:latin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implies </a:t>
                </a:r>
                <a14:m>
                  <m:oMath xmlns:m="http://schemas.openxmlformats.org/officeDocument/2006/math">
                    <m:r>
                      <a:rPr lang="en-US" altLang="zh-TW" sz="2800" i="1" dirty="0">
                        <a:latin typeface="Cambria Math" panose="02040503050406030204" pitchFamily="18" charset="0"/>
                      </a:rPr>
                      <m:t>𝑥</m:t>
                    </m:r>
                    <m:r>
                      <a:rPr lang="en-US" altLang="zh-TW" sz="2800" i="1" dirty="0">
                        <a:latin typeface="Cambria Math" panose="02040503050406030204" pitchFamily="18" charset="0"/>
                      </a:rPr>
                      <m:t> =</m:t>
                    </m:r>
                    <m:r>
                      <a:rPr lang="en-US" altLang="zh-TW" sz="2800" i="1" dirty="0">
                        <a:latin typeface="Cambria Math" panose="02040503050406030204" pitchFamily="18" charset="0"/>
                      </a:rPr>
                      <m:t>𝜆</m:t>
                    </m:r>
                  </m:oMath>
                </a14:m>
                <a:r>
                  <a:rPr lang="en-US" altLang="zh-TW" sz="2800" dirty="0">
                    <a:latin typeface="Arial" panose="020B0604020202020204" pitchFamily="34" charset="0"/>
                    <a:cs typeface="Arial" panose="020B0604020202020204" pitchFamily="34" charset="0"/>
                  </a:rPr>
                  <a:t>; that is, there is no </a:t>
                </a:r>
                <a14:m>
                  <m:oMath xmlns:m="http://schemas.openxmlformats.org/officeDocument/2006/math">
                    <m:r>
                      <a:rPr lang="en-US" altLang="zh-TW" sz="2800" i="1" dirty="0">
                        <a:latin typeface="Cambria Math" panose="02040503050406030204" pitchFamily="18" charset="0"/>
                      </a:rPr>
                      <m:t>𝑥</m:t>
                    </m:r>
                    <m:r>
                      <a:rPr lang="en-US" altLang="zh-TW" sz="2800" i="1">
                        <a:latin typeface="Cambria Math" panose="02040503050406030204" pitchFamily="18" charset="0"/>
                        <a:ea typeface="Cambria Math" panose="02040503050406030204" pitchFamily="18" charset="0"/>
                      </a:rPr>
                      <m:t>∈</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p>
                      <m:sSupPr>
                        <m:ctrlPr>
                          <a:rPr lang="en-US" altLang="zh-TW" sz="2800" i="1" dirty="0">
                            <a:latin typeface="Cambria Math" panose="02040503050406030204" pitchFamily="18" charset="0"/>
                          </a:rPr>
                        </m:ctrlPr>
                      </m:sSupPr>
                      <m:e>
                        <m:r>
                          <a:rPr lang="en-US" altLang="zh-TW" sz="2800" b="0" i="1" dirty="0" smtClean="0">
                            <a:latin typeface="Cambria Math" panose="02040503050406030204" pitchFamily="18" charset="0"/>
                          </a:rPr>
                          <m:t>              </m:t>
                        </m:r>
                        <m:r>
                          <a:rPr lang="zh-TW" altLang="en-US" sz="2800" i="1" dirty="0">
                            <a:latin typeface="Cambria Math" panose="02040503050406030204" pitchFamily="18" charset="0"/>
                          </a:rPr>
                          <m:t>𝜑</m:t>
                        </m:r>
                      </m:e>
                      <m:sup>
                        <m:r>
                          <a:rPr lang="en-US" altLang="zh-TW" sz="2800" i="1" dirty="0">
                            <a:latin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with </a:t>
                </a:r>
                <a14:m>
                  <m:oMath xmlns:m="http://schemas.openxmlformats.org/officeDocument/2006/math">
                    <m:r>
                      <a:rPr lang="en-US" altLang="zh-TW" sz="2800" i="1" dirty="0">
                        <a:latin typeface="Cambria Math" panose="02040503050406030204" pitchFamily="18" charset="0"/>
                      </a:rPr>
                      <m:t>𝑣</m:t>
                    </m:r>
                    <m:r>
                      <a:rPr lang="en-US" altLang="zh-TW" sz="2800" i="1" dirty="0">
                        <a:latin typeface="Cambria Math" panose="02040503050406030204" pitchFamily="18" charset="0"/>
                      </a:rPr>
                      <m:t>(</m:t>
                    </m:r>
                    <m:r>
                      <a:rPr lang="en-US" altLang="zh-TW" sz="2800" i="1" dirty="0">
                        <a:latin typeface="Cambria Math" panose="02040503050406030204" pitchFamily="18" charset="0"/>
                      </a:rPr>
                      <m:t>𝑠</m:t>
                    </m:r>
                    <m:r>
                      <a:rPr lang="en-US" altLang="zh-TW" sz="2800" i="1" dirty="0">
                        <a:latin typeface="Cambria Math" panose="02040503050406030204" pitchFamily="18" charset="0"/>
                      </a:rPr>
                      <m:t>, </m:t>
                    </m:r>
                    <m:r>
                      <a:rPr lang="en-US" altLang="zh-TW" sz="2800" i="1" dirty="0">
                        <a:latin typeface="Cambria Math" panose="02040503050406030204" pitchFamily="18" charset="0"/>
                      </a:rPr>
                      <m:t>𝑥</m:t>
                    </m:r>
                    <m:r>
                      <a:rPr lang="en-US" altLang="zh-TW" sz="2800" i="1" dirty="0">
                        <a:latin typeface="Cambria Math" panose="02040503050406030204" pitchFamily="18" charset="0"/>
                      </a:rPr>
                      <m:t>) = </m:t>
                    </m:r>
                    <m:r>
                      <a:rPr lang="en-US" altLang="zh-TW" sz="2800" i="1" dirty="0">
                        <a:latin typeface="Cambria Math" panose="02040503050406030204" pitchFamily="18" charset="0"/>
                      </a:rPr>
                      <m:t>𝑠</m:t>
                    </m:r>
                  </m:oMath>
                </a14:m>
                <a:r>
                  <a:rPr lang="en-US" altLang="zh-TW" sz="2800" dirty="0">
                    <a:latin typeface="Arial" panose="020B0604020202020204" pitchFamily="34" charset="0"/>
                    <a:cs typeface="Arial" panose="020B0604020202020204" pitchFamily="34" charset="0"/>
                  </a:rPr>
                  <a:t>. (For the machine in Fig. 6.15,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𝑠</m:t>
                        </m:r>
                      </m:e>
                      <m:sub>
                        <m:r>
                          <a:rPr lang="en-US" altLang="zh-TW" sz="2800" i="1">
                            <a:latin typeface="Cambria Math" panose="02040503050406030204" pitchFamily="18" charset="0"/>
                          </a:rPr>
                          <m:t>2</m:t>
                        </m:r>
                      </m:sub>
                    </m:sSub>
                  </m:oMath>
                </a14:m>
                <a:r>
                  <a:rPr lang="en-US" altLang="zh-TW" sz="2800" dirty="0">
                    <a:latin typeface="Arial" panose="020B0604020202020204" pitchFamily="34" charset="0"/>
                    <a:cs typeface="Arial" panose="020B0604020202020204" pitchFamily="34" charset="0"/>
                  </a:rPr>
                  <a:t> is the only transient state.)</a:t>
                </a:r>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1F50F4FF-416D-4FE3-985D-BF10BF6C0C0B}"/>
                  </a:ext>
                </a:extLst>
              </p:cNvPr>
              <p:cNvSpPr txBox="1">
                <a:spLocks noRot="1" noChangeAspect="1" noMove="1" noResize="1" noEditPoints="1" noAdjustHandles="1" noChangeArrowheads="1" noChangeShapeType="1" noTextEdit="1"/>
              </p:cNvSpPr>
              <p:nvPr/>
            </p:nvSpPr>
            <p:spPr>
              <a:xfrm>
                <a:off x="0" y="1707485"/>
                <a:ext cx="9144000" cy="4936159"/>
              </a:xfrm>
              <a:prstGeom prst="rect">
                <a:avLst/>
              </a:prstGeom>
              <a:blipFill>
                <a:blip r:embed="rId2"/>
                <a:stretch>
                  <a:fillRect t="-1235" r="-2333" b="-2469"/>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079121F7-16FF-4BF0-8D64-0DD813DBCC13}"/>
              </a:ext>
            </a:extLst>
          </p:cNvPr>
          <p:cNvSpPr txBox="1"/>
          <p:nvPr/>
        </p:nvSpPr>
        <p:spPr>
          <a:xfrm>
            <a:off x="0" y="680255"/>
            <a:ext cx="9144000"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(12/18)</a:t>
            </a:r>
          </a:p>
        </p:txBody>
      </p:sp>
      <p:sp>
        <p:nvSpPr>
          <p:cNvPr id="2" name="投影片編號版面配置區 1">
            <a:extLst>
              <a:ext uri="{FF2B5EF4-FFF2-40B4-BE49-F238E27FC236}">
                <a16:creationId xmlns:a16="http://schemas.microsoft.com/office/drawing/2014/main" id="{1374D173-C63A-72FA-4B39-4E5169364FFE}"/>
              </a:ext>
            </a:extLst>
          </p:cNvPr>
          <p:cNvSpPr>
            <a:spLocks noGrp="1"/>
          </p:cNvSpPr>
          <p:nvPr>
            <p:ph type="sldNum" sz="quarter" idx="12"/>
          </p:nvPr>
        </p:nvSpPr>
        <p:spPr/>
        <p:txBody>
          <a:bodyPr/>
          <a:lstStyle/>
          <a:p>
            <a:fld id="{8969FEAA-3FF6-4B35-8226-FC4E717EF91A}" type="slidenum">
              <a:rPr lang="zh-TW" altLang="en-US" smtClean="0"/>
              <a:t>70</a:t>
            </a:fld>
            <a:endParaRPr lang="zh-TW" altLang="en-US" dirty="0"/>
          </a:p>
        </p:txBody>
      </p:sp>
    </p:spTree>
    <p:extLst>
      <p:ext uri="{BB962C8B-B14F-4D97-AF65-F5344CB8AC3E}">
        <p14:creationId xmlns:p14="http://schemas.microsoft.com/office/powerpoint/2010/main" val="34390171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DBB7D3D-E321-4F5C-8097-D573D66625A2}"/>
              </a:ext>
            </a:extLst>
          </p:cNvPr>
          <p:cNvPicPr>
            <a:picLocks noChangeAspect="1"/>
          </p:cNvPicPr>
          <p:nvPr/>
        </p:nvPicPr>
        <p:blipFill>
          <a:blip r:embed="rId2"/>
          <a:stretch>
            <a:fillRect/>
          </a:stretch>
        </p:blipFill>
        <p:spPr>
          <a:xfrm>
            <a:off x="1239857" y="1875229"/>
            <a:ext cx="6664286" cy="3585714"/>
          </a:xfrm>
          <a:prstGeom prst="rect">
            <a:avLst/>
          </a:prstGeom>
        </p:spPr>
      </p:pic>
      <p:sp>
        <p:nvSpPr>
          <p:cNvPr id="3" name="文字方塊 2">
            <a:extLst>
              <a:ext uri="{FF2B5EF4-FFF2-40B4-BE49-F238E27FC236}">
                <a16:creationId xmlns:a16="http://schemas.microsoft.com/office/drawing/2014/main" id="{A8C5D02A-0CB4-490B-9B8E-26CB52888FA3}"/>
              </a:ext>
            </a:extLst>
          </p:cNvPr>
          <p:cNvSpPr txBox="1"/>
          <p:nvPr/>
        </p:nvSpPr>
        <p:spPr>
          <a:xfrm>
            <a:off x="69130" y="706134"/>
            <a:ext cx="9005739"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(13/18)</a:t>
            </a:r>
          </a:p>
        </p:txBody>
      </p:sp>
      <p:sp>
        <p:nvSpPr>
          <p:cNvPr id="2" name="投影片編號版面配置區 1">
            <a:extLst>
              <a:ext uri="{FF2B5EF4-FFF2-40B4-BE49-F238E27FC236}">
                <a16:creationId xmlns:a16="http://schemas.microsoft.com/office/drawing/2014/main" id="{FC1FA6D6-C8E6-4E29-58B0-62F0D2958A69}"/>
              </a:ext>
            </a:extLst>
          </p:cNvPr>
          <p:cNvSpPr>
            <a:spLocks noGrp="1"/>
          </p:cNvSpPr>
          <p:nvPr>
            <p:ph type="sldNum" sz="quarter" idx="12"/>
          </p:nvPr>
        </p:nvSpPr>
        <p:spPr/>
        <p:txBody>
          <a:bodyPr/>
          <a:lstStyle/>
          <a:p>
            <a:fld id="{8969FEAA-3FF6-4B35-8226-FC4E717EF91A}" type="slidenum">
              <a:rPr lang="zh-TW" altLang="en-US" smtClean="0"/>
              <a:t>71</a:t>
            </a:fld>
            <a:endParaRPr lang="zh-TW" altLang="en-US" dirty="0"/>
          </a:p>
        </p:txBody>
      </p:sp>
    </p:spTree>
    <p:extLst>
      <p:ext uri="{BB962C8B-B14F-4D97-AF65-F5344CB8AC3E}">
        <p14:creationId xmlns:p14="http://schemas.microsoft.com/office/powerpoint/2010/main" val="21587859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C5CD004D-2750-4D92-A926-C3995AF82A65}"/>
                  </a:ext>
                </a:extLst>
              </p:cNvPr>
              <p:cNvSpPr txBox="1"/>
              <p:nvPr/>
            </p:nvSpPr>
            <p:spPr>
              <a:xfrm>
                <a:off x="0" y="2111109"/>
                <a:ext cx="9144000" cy="4250523"/>
              </a:xfrm>
              <a:prstGeom prst="rect">
                <a:avLst/>
              </a:prstGeom>
              <a:noFill/>
            </p:spPr>
            <p:txBody>
              <a:bodyPr wrap="square">
                <a:spAutoFit/>
              </a:bodyPr>
              <a:lstStyle/>
              <a:p>
                <a:r>
                  <a:rPr lang="en-US" altLang="zh-TW" sz="2400" dirty="0">
                    <a:latin typeface="Arial" panose="020B0604020202020204" pitchFamily="34" charset="0"/>
                    <a:cs typeface="Arial" panose="020B0604020202020204" pitchFamily="34" charset="0"/>
                  </a:rPr>
                  <a:t>   c)  A state </a:t>
                </a:r>
                <a14:m>
                  <m:oMath xmlns:m="http://schemas.openxmlformats.org/officeDocument/2006/math">
                    <m:r>
                      <a:rPr lang="en-US" altLang="zh-TW" sz="2400">
                        <a:latin typeface="Cambria Math" panose="02040503050406030204" pitchFamily="18" charset="0"/>
                        <a:cs typeface="Arial" panose="020B0604020202020204" pitchFamily="34" charset="0"/>
                      </a:rPr>
                      <m:t>𝑠</m:t>
                    </m:r>
                    <m:r>
                      <a:rPr lang="en-US" altLang="zh-TW" sz="2400">
                        <a:latin typeface="Cambria Math" panose="02040503050406030204" pitchFamily="18" charset="0"/>
                        <a:cs typeface="Arial" panose="020B0604020202020204" pitchFamily="34" charset="0"/>
                      </a:rPr>
                      <m:t>∈</m:t>
                    </m:r>
                    <m:r>
                      <a:rPr lang="en-US" altLang="zh-TW" sz="2400">
                        <a:latin typeface="Cambria Math" panose="02040503050406030204" pitchFamily="18" charset="0"/>
                        <a:cs typeface="Arial" panose="020B0604020202020204" pitchFamily="34" charset="0"/>
                      </a:rPr>
                      <m:t>𝑆</m:t>
                    </m:r>
                    <m:r>
                      <a:rPr lang="en-US" altLang="zh-TW" sz="2400">
                        <a:latin typeface="Cambria Math" panose="02040503050406030204" pitchFamily="18" charset="0"/>
                        <a:cs typeface="Arial" panose="020B0604020202020204" pitchFamily="34" charset="0"/>
                      </a:rPr>
                      <m:t> </m:t>
                    </m:r>
                  </m:oMath>
                </a14:m>
                <a:r>
                  <a:rPr lang="en-US" altLang="zh-TW" sz="2400" dirty="0">
                    <a:latin typeface="Arial" panose="020B0604020202020204" pitchFamily="34" charset="0"/>
                    <a:cs typeface="Arial" panose="020B0604020202020204" pitchFamily="34" charset="0"/>
                  </a:rPr>
                  <a:t>is called a </a:t>
                </a:r>
                <a14:m>
                  <m:oMath xmlns:m="http://schemas.openxmlformats.org/officeDocument/2006/math">
                    <m:r>
                      <a:rPr lang="en-US" altLang="zh-TW" sz="2400" dirty="0">
                        <a:latin typeface="Cambria Math" panose="02040503050406030204" pitchFamily="18" charset="0"/>
                        <a:cs typeface="Arial" panose="020B0604020202020204" pitchFamily="34" charset="0"/>
                      </a:rPr>
                      <m:t>𝑠𝑖𝑛𝑘</m:t>
                    </m:r>
                  </m:oMath>
                </a14:m>
                <a:r>
                  <a:rPr lang="en-US" altLang="zh-TW" sz="2400" dirty="0">
                    <a:latin typeface="Arial" panose="020B0604020202020204" pitchFamily="34" charset="0"/>
                    <a:cs typeface="Arial" panose="020B0604020202020204" pitchFamily="34" charset="0"/>
                  </a:rPr>
                  <a:t>, or </a:t>
                </a:r>
                <a14:m>
                  <m:oMath xmlns:m="http://schemas.openxmlformats.org/officeDocument/2006/math">
                    <m:r>
                      <a:rPr lang="en-US" altLang="zh-TW" sz="2400" dirty="0">
                        <a:latin typeface="Cambria Math" panose="02040503050406030204" pitchFamily="18" charset="0"/>
                        <a:cs typeface="Arial" panose="020B0604020202020204" pitchFamily="34" charset="0"/>
                      </a:rPr>
                      <m:t>𝑠𝑖𝑛𝑘</m:t>
                    </m:r>
                    <m:r>
                      <a:rPr lang="en-US" altLang="zh-TW" sz="2400" dirty="0">
                        <a:latin typeface="Cambria Math" panose="02040503050406030204" pitchFamily="18" charset="0"/>
                        <a:cs typeface="Arial" panose="020B0604020202020204" pitchFamily="34" charset="0"/>
                      </a:rPr>
                      <m:t> </m:t>
                    </m:r>
                    <m:r>
                      <a:rPr lang="en-US" altLang="zh-TW" sz="2400" dirty="0">
                        <a:latin typeface="Cambria Math" panose="02040503050406030204" pitchFamily="18" charset="0"/>
                        <a:cs typeface="Arial" panose="020B0604020202020204" pitchFamily="34" charset="0"/>
                      </a:rPr>
                      <m:t>𝑠𝑡𝑎𝑡𝑒</m:t>
                    </m:r>
                  </m:oMath>
                </a14:m>
                <a:r>
                  <a:rPr lang="en-US" altLang="zh-TW" sz="2400" dirty="0">
                    <a:latin typeface="Arial" panose="020B0604020202020204" pitchFamily="34" charset="0"/>
                    <a:cs typeface="Arial" panose="020B0604020202020204" pitchFamily="34" charset="0"/>
                  </a:rPr>
                  <a:t>, if </a:t>
                </a:r>
                <a14:m>
                  <m:oMath xmlns:m="http://schemas.openxmlformats.org/officeDocument/2006/math">
                    <m:r>
                      <a:rPr lang="en-US" altLang="zh-TW" sz="2400" dirty="0">
                        <a:latin typeface="Cambria Math" panose="02040503050406030204" pitchFamily="18" charset="0"/>
                        <a:cs typeface="Arial" panose="020B0604020202020204" pitchFamily="34" charset="0"/>
                      </a:rPr>
                      <m:t>𝑣</m:t>
                    </m:r>
                    <m:r>
                      <a:rPr lang="en-US" altLang="zh-TW" sz="2400" dirty="0">
                        <a:latin typeface="Cambria Math" panose="02040503050406030204" pitchFamily="18" charset="0"/>
                        <a:cs typeface="Arial" panose="020B0604020202020204" pitchFamily="34" charset="0"/>
                      </a:rPr>
                      <m:t>(</m:t>
                    </m:r>
                    <m:r>
                      <a:rPr lang="en-US" altLang="zh-TW" sz="2400" dirty="0">
                        <a:latin typeface="Cambria Math" panose="02040503050406030204" pitchFamily="18" charset="0"/>
                        <a:cs typeface="Arial" panose="020B0604020202020204" pitchFamily="34" charset="0"/>
                      </a:rPr>
                      <m:t>𝑠</m:t>
                    </m:r>
                    <m:r>
                      <a:rPr lang="en-US" altLang="zh-TW" sz="2400" dirty="0">
                        <a:latin typeface="Cambria Math" panose="02040503050406030204" pitchFamily="18" charset="0"/>
                        <a:cs typeface="Arial" panose="020B0604020202020204" pitchFamily="34" charset="0"/>
                      </a:rPr>
                      <m:t>, </m:t>
                    </m:r>
                    <m:r>
                      <a:rPr lang="en-US" altLang="zh-TW" sz="2400" dirty="0">
                        <a:latin typeface="Cambria Math" panose="02040503050406030204" pitchFamily="18" charset="0"/>
                        <a:cs typeface="Arial" panose="020B0604020202020204" pitchFamily="34" charset="0"/>
                      </a:rPr>
                      <m:t>𝑥</m:t>
                    </m:r>
                    <m:r>
                      <a:rPr lang="en-US" altLang="zh-TW" sz="2400" dirty="0">
                        <a:latin typeface="Cambria Math" panose="02040503050406030204" pitchFamily="18" charset="0"/>
                        <a:cs typeface="Arial" panose="020B0604020202020204" pitchFamily="34" charset="0"/>
                      </a:rPr>
                      <m:t>) = </m:t>
                    </m:r>
                    <m:r>
                      <a:rPr lang="en-US" altLang="zh-TW" sz="2400" dirty="0">
                        <a:latin typeface="Cambria Math" panose="02040503050406030204" pitchFamily="18" charset="0"/>
                        <a:cs typeface="Arial" panose="020B0604020202020204" pitchFamily="34" charset="0"/>
                      </a:rPr>
                      <m:t>𝑠</m:t>
                    </m:r>
                  </m:oMath>
                </a14:m>
                <a:r>
                  <a:rPr lang="en-US" altLang="zh-TW" sz="2400" dirty="0">
                    <a:latin typeface="Arial" panose="020B0604020202020204" pitchFamily="34" charset="0"/>
                    <a:cs typeface="Arial" panose="020B0604020202020204" pitchFamily="34" charset="0"/>
                  </a:rPr>
                  <a:t>, </a:t>
                </a:r>
              </a:p>
              <a:p>
                <a:r>
                  <a:rPr lang="en-US" altLang="zh-TW" sz="2400" dirty="0">
                    <a:latin typeface="Arial" panose="020B0604020202020204" pitchFamily="34" charset="0"/>
                    <a:cs typeface="Arial" panose="020B0604020202020204" pitchFamily="34" charset="0"/>
                  </a:rPr>
                  <a:t>        for all </a:t>
                </a:r>
                <a14:m>
                  <m:oMath xmlns:m="http://schemas.openxmlformats.org/officeDocument/2006/math">
                    <m:r>
                      <a:rPr lang="en-US" altLang="zh-TW" sz="2400">
                        <a:latin typeface="Cambria Math" panose="02040503050406030204" pitchFamily="18" charset="0"/>
                        <a:cs typeface="Arial" panose="020B0604020202020204" pitchFamily="34" charset="0"/>
                      </a:rPr>
                      <m:t>𝑥</m:t>
                    </m:r>
                    <m:r>
                      <a:rPr lang="en-US" altLang="zh-TW" sz="2400">
                        <a:latin typeface="Cambria Math" panose="02040503050406030204" pitchFamily="18" charset="0"/>
                        <a:cs typeface="Arial" panose="020B0604020202020204" pitchFamily="34" charset="0"/>
                      </a:rPr>
                      <m:t>∈</m:t>
                    </m:r>
                    <m:sSup>
                      <m:sSupPr>
                        <m:ctrlPr>
                          <a:rPr lang="en-US" altLang="zh-TW" sz="2400" i="1">
                            <a:latin typeface="Cambria Math" panose="02040503050406030204" pitchFamily="18" charset="0"/>
                            <a:cs typeface="Arial" panose="020B0604020202020204" pitchFamily="34" charset="0"/>
                          </a:rPr>
                        </m:ctrlPr>
                      </m:sSupPr>
                      <m:e>
                        <m:r>
                          <a:rPr lang="zh-TW" altLang="en-US" sz="2400">
                            <a:latin typeface="Cambria Math" panose="02040503050406030204" pitchFamily="18" charset="0"/>
                            <a:cs typeface="Arial" panose="020B0604020202020204" pitchFamily="34" charset="0"/>
                          </a:rPr>
                          <m:t>𝜑</m:t>
                        </m:r>
                      </m:e>
                      <m:sup>
                        <m:r>
                          <a:rPr lang="en-US" altLang="zh-TW" sz="2400">
                            <a:latin typeface="Cambria Math" panose="02040503050406030204" pitchFamily="18" charset="0"/>
                            <a:cs typeface="Arial" panose="020B0604020202020204" pitchFamily="34" charset="0"/>
                          </a:rPr>
                          <m:t>∗</m:t>
                        </m:r>
                      </m:sup>
                    </m:sSup>
                    <m:r>
                      <a:rPr lang="en-US" altLang="zh-TW" sz="2400">
                        <a:latin typeface="Cambria Math" panose="02040503050406030204" pitchFamily="18" charset="0"/>
                        <a:cs typeface="Arial" panose="020B0604020202020204" pitchFamily="34" charset="0"/>
                      </a:rPr>
                      <m:t>.</m:t>
                    </m:r>
                  </m:oMath>
                </a14:m>
                <a:r>
                  <a:rPr lang="en-US" altLang="zh-TW" sz="2400" dirty="0">
                    <a:latin typeface="Arial" panose="020B0604020202020204" pitchFamily="34" charset="0"/>
                    <a:cs typeface="Arial" panose="020B0604020202020204" pitchFamily="34" charset="0"/>
                  </a:rPr>
                  <a:t>(</a:t>
                </a:r>
                <a14:m>
                  <m:oMath xmlns:m="http://schemas.openxmlformats.org/officeDocument/2006/math">
                    <m:sSub>
                      <m:sSubPr>
                        <m:ctrlPr>
                          <a:rPr lang="en-US" altLang="zh-TW" sz="2400" i="1" dirty="0">
                            <a:latin typeface="Cambria Math" panose="02040503050406030204" pitchFamily="18" charset="0"/>
                            <a:cs typeface="Arial" panose="020B0604020202020204" pitchFamily="34" charset="0"/>
                          </a:rPr>
                        </m:ctrlPr>
                      </m:sSubPr>
                      <m:e>
                        <m:r>
                          <a:rPr lang="en-US" altLang="zh-TW" sz="2400" dirty="0">
                            <a:latin typeface="Cambria Math" panose="02040503050406030204" pitchFamily="18" charset="0"/>
                            <a:cs typeface="Arial" panose="020B0604020202020204" pitchFamily="34" charset="0"/>
                          </a:rPr>
                          <m:t>𝑠</m:t>
                        </m:r>
                      </m:e>
                      <m:sub>
                        <m:r>
                          <a:rPr lang="en-US" altLang="zh-TW" sz="2400" dirty="0">
                            <a:latin typeface="Cambria Math" panose="02040503050406030204" pitchFamily="18" charset="0"/>
                            <a:cs typeface="Arial" panose="020B0604020202020204" pitchFamily="34" charset="0"/>
                          </a:rPr>
                          <m:t>3</m:t>
                        </m:r>
                      </m:sub>
                    </m:sSub>
                  </m:oMath>
                </a14:m>
                <a:r>
                  <a:rPr lang="en-US" altLang="zh-TW" sz="2400" dirty="0">
                    <a:latin typeface="Arial" panose="020B0604020202020204" pitchFamily="34" charset="0"/>
                    <a:cs typeface="Arial" panose="020B0604020202020204" pitchFamily="34" charset="0"/>
                  </a:rPr>
                  <a:t> is the only sink in Fig. 6.15.)</a:t>
                </a:r>
              </a:p>
              <a:p>
                <a:r>
                  <a:rPr lang="en-US" altLang="zh-TW" sz="2400" dirty="0">
                    <a:latin typeface="Arial" panose="020B0604020202020204" pitchFamily="34" charset="0"/>
                    <a:cs typeface="Arial" panose="020B0604020202020204" pitchFamily="34" charset="0"/>
                  </a:rPr>
                  <a:t>   d) Let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𝑆</m:t>
                        </m:r>
                      </m:e>
                      <m:sub>
                        <m:r>
                          <a:rPr lang="en-US" altLang="zh-TW" sz="2400">
                            <a:latin typeface="Cambria Math" panose="02040503050406030204" pitchFamily="18" charset="0"/>
                            <a:cs typeface="Arial" panose="020B0604020202020204" pitchFamily="34" charset="0"/>
                          </a:rPr>
                          <m:t>1</m:t>
                        </m:r>
                      </m:sub>
                    </m:sSub>
                    <m:r>
                      <a:rPr lang="en-US" altLang="zh-TW" sz="2400" dirty="0">
                        <a:latin typeface="Cambria Math" panose="02040503050406030204" pitchFamily="18" charset="0"/>
                        <a:cs typeface="Arial" panose="020B0604020202020204" pitchFamily="34" charset="0"/>
                      </a:rPr>
                      <m:t>⊆</m:t>
                    </m:r>
                    <m:r>
                      <m:rPr>
                        <m:sty m:val="p"/>
                      </m:rPr>
                      <a:rPr lang="en-US" altLang="zh-TW" sz="2400" dirty="0">
                        <a:latin typeface="Cambria Math" panose="02040503050406030204" pitchFamily="18" charset="0"/>
                        <a:cs typeface="Arial" panose="020B0604020202020204" pitchFamily="34" charset="0"/>
                      </a:rPr>
                      <m:t>S</m:t>
                    </m:r>
                    <m:r>
                      <a:rPr lang="en-US" altLang="zh-TW" sz="2400" dirty="0">
                        <a:latin typeface="Cambria Math" panose="02040503050406030204" pitchFamily="18" charset="0"/>
                        <a:cs typeface="Arial" panose="020B0604020202020204" pitchFamily="34" charset="0"/>
                      </a:rPr>
                      <m:t>,</m:t>
                    </m:r>
                    <m:sSub>
                      <m:sSubPr>
                        <m:ctrlPr>
                          <a:rPr lang="en-US" altLang="zh-TW" sz="2400" i="1" dirty="0">
                            <a:latin typeface="Cambria Math" panose="02040503050406030204" pitchFamily="18" charset="0"/>
                            <a:cs typeface="Arial" panose="020B0604020202020204" pitchFamily="34" charset="0"/>
                          </a:rPr>
                        </m:ctrlPr>
                      </m:sSubPr>
                      <m:e>
                        <m:r>
                          <a:rPr lang="zh-TW" altLang="en-US" sz="2400">
                            <a:latin typeface="Cambria Math" panose="02040503050406030204" pitchFamily="18" charset="0"/>
                            <a:cs typeface="Arial" panose="020B0604020202020204" pitchFamily="34" charset="0"/>
                          </a:rPr>
                          <m:t>𝜑</m:t>
                        </m:r>
                      </m:e>
                      <m:sub>
                        <m:r>
                          <a:rPr lang="en-US" altLang="zh-TW" sz="2400" dirty="0">
                            <a:latin typeface="Cambria Math" panose="02040503050406030204" pitchFamily="18" charset="0"/>
                            <a:cs typeface="Arial" panose="020B0604020202020204" pitchFamily="34" charset="0"/>
                          </a:rPr>
                          <m:t>1</m:t>
                        </m:r>
                      </m:sub>
                    </m:sSub>
                    <m:r>
                      <a:rPr lang="en-US" altLang="zh-TW" sz="2400" dirty="0">
                        <a:latin typeface="Cambria Math" panose="02040503050406030204" pitchFamily="18" charset="0"/>
                        <a:cs typeface="Arial" panose="020B0604020202020204" pitchFamily="34" charset="0"/>
                      </a:rPr>
                      <m:t>⊆</m:t>
                    </m:r>
                    <m:r>
                      <a:rPr lang="zh-TW" altLang="en-US" sz="2400">
                        <a:latin typeface="Cambria Math" panose="02040503050406030204" pitchFamily="18" charset="0"/>
                        <a:cs typeface="Arial" panose="020B0604020202020204" pitchFamily="34" charset="0"/>
                      </a:rPr>
                      <m:t>𝜑</m:t>
                    </m:r>
                  </m:oMath>
                </a14:m>
                <a:r>
                  <a:rPr lang="en-US" altLang="ko-KR"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If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𝑣</m:t>
                        </m:r>
                      </m:e>
                      <m:sub>
                        <m:r>
                          <a:rPr lang="en-US" altLang="zh-TW" sz="2400">
                            <a:latin typeface="Cambria Math" panose="02040503050406030204" pitchFamily="18" charset="0"/>
                            <a:cs typeface="Arial" panose="020B0604020202020204" pitchFamily="34" charset="0"/>
                          </a:rPr>
                          <m:t>1=</m:t>
                        </m:r>
                      </m:sub>
                    </m:sSub>
                    <m:r>
                      <a:rPr lang="en-US" altLang="zh-TW" sz="2400">
                        <a:latin typeface="Cambria Math" panose="02040503050406030204" pitchFamily="18" charset="0"/>
                        <a:cs typeface="Arial" panose="020B0604020202020204" pitchFamily="34" charset="0"/>
                      </a:rPr>
                      <m:t>𝑣</m:t>
                    </m:r>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m:t>
                        </m:r>
                      </m:e>
                      <m:sub>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𝑆</m:t>
                            </m:r>
                          </m:e>
                          <m:sub>
                            <m:r>
                              <a:rPr lang="en-US" altLang="zh-TW" sz="2400">
                                <a:latin typeface="Cambria Math" panose="02040503050406030204" pitchFamily="18" charset="0"/>
                                <a:cs typeface="Arial" panose="020B0604020202020204" pitchFamily="34" charset="0"/>
                              </a:rPr>
                              <m:t>1</m:t>
                            </m:r>
                          </m:sub>
                        </m:sSub>
                        <m:r>
                          <a:rPr lang="en-US" altLang="zh-TW" sz="2400">
                            <a:latin typeface="Cambria Math" panose="02040503050406030204" pitchFamily="18" charset="0"/>
                            <a:cs typeface="Arial" panose="020B0604020202020204" pitchFamily="34" charset="0"/>
                          </a:rPr>
                          <m:t>×</m:t>
                        </m:r>
                        <m:sSub>
                          <m:sSubPr>
                            <m:ctrlPr>
                              <a:rPr lang="en-US" altLang="zh-TW" sz="2400" i="1" dirty="0">
                                <a:latin typeface="Cambria Math" panose="02040503050406030204" pitchFamily="18" charset="0"/>
                                <a:cs typeface="Arial" panose="020B0604020202020204" pitchFamily="34" charset="0"/>
                              </a:rPr>
                            </m:ctrlPr>
                          </m:sSubPr>
                          <m:e>
                            <m:r>
                              <a:rPr lang="zh-TW" altLang="en-US" sz="2400">
                                <a:latin typeface="Cambria Math" panose="02040503050406030204" pitchFamily="18" charset="0"/>
                                <a:cs typeface="Arial" panose="020B0604020202020204" pitchFamily="34" charset="0"/>
                              </a:rPr>
                              <m:t>𝜑</m:t>
                            </m:r>
                          </m:e>
                          <m:sub>
                            <m:r>
                              <a:rPr lang="en-US" altLang="zh-TW" sz="2400" dirty="0">
                                <a:latin typeface="Cambria Math" panose="02040503050406030204" pitchFamily="18" charset="0"/>
                                <a:cs typeface="Arial" panose="020B0604020202020204" pitchFamily="34" charset="0"/>
                              </a:rPr>
                              <m:t>1</m:t>
                            </m:r>
                          </m:sub>
                        </m:sSub>
                      </m:sub>
                    </m:sSub>
                    <m:r>
                      <a:rPr lang="en-US" altLang="zh-TW" sz="2400">
                        <a:latin typeface="Cambria Math" panose="02040503050406030204" pitchFamily="18" charset="0"/>
                        <a:cs typeface="Arial" panose="020B0604020202020204" pitchFamily="34" charset="0"/>
                      </a:rPr>
                      <m:t>:</m:t>
                    </m:r>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𝑆</m:t>
                        </m:r>
                      </m:e>
                      <m:sub>
                        <m:r>
                          <a:rPr lang="en-US" altLang="zh-TW" sz="2400">
                            <a:latin typeface="Cambria Math" panose="02040503050406030204" pitchFamily="18" charset="0"/>
                            <a:cs typeface="Arial" panose="020B0604020202020204" pitchFamily="34" charset="0"/>
                          </a:rPr>
                          <m:t>1</m:t>
                        </m:r>
                      </m:sub>
                    </m:sSub>
                    <m:r>
                      <a:rPr lang="en-US" altLang="zh-TW" sz="2400">
                        <a:latin typeface="Cambria Math" panose="02040503050406030204" pitchFamily="18" charset="0"/>
                        <a:cs typeface="Arial" panose="020B0604020202020204" pitchFamily="34" charset="0"/>
                      </a:rPr>
                      <m:t>×</m:t>
                    </m:r>
                    <m:sSub>
                      <m:sSubPr>
                        <m:ctrlPr>
                          <a:rPr lang="en-US" altLang="zh-TW" sz="2400" i="1" dirty="0">
                            <a:latin typeface="Cambria Math" panose="02040503050406030204" pitchFamily="18" charset="0"/>
                            <a:cs typeface="Arial" panose="020B0604020202020204" pitchFamily="34" charset="0"/>
                          </a:rPr>
                        </m:ctrlPr>
                      </m:sSubPr>
                      <m:e>
                        <m:r>
                          <a:rPr lang="zh-TW" altLang="en-US" sz="2400">
                            <a:latin typeface="Cambria Math" panose="02040503050406030204" pitchFamily="18" charset="0"/>
                            <a:cs typeface="Arial" panose="020B0604020202020204" pitchFamily="34" charset="0"/>
                          </a:rPr>
                          <m:t>𝜑</m:t>
                        </m:r>
                      </m:e>
                      <m:sub>
                        <m:r>
                          <a:rPr lang="en-US" altLang="zh-TW" sz="2400" dirty="0">
                            <a:latin typeface="Cambria Math" panose="02040503050406030204" pitchFamily="18" charset="0"/>
                            <a:cs typeface="Arial" panose="020B0604020202020204" pitchFamily="34" charset="0"/>
                          </a:rPr>
                          <m:t>1</m:t>
                        </m:r>
                      </m:sub>
                    </m:sSub>
                    <m:r>
                      <a:rPr lang="en-US" altLang="zh-TW" sz="2400" dirty="0">
                        <a:latin typeface="Cambria Math" panose="02040503050406030204" pitchFamily="18" charset="0"/>
                        <a:cs typeface="Arial" panose="020B0604020202020204" pitchFamily="34" charset="0"/>
                      </a:rPr>
                      <m:t>→</m:t>
                    </m:r>
                    <m:r>
                      <a:rPr lang="en-US" altLang="zh-TW" sz="2400" dirty="0">
                        <a:latin typeface="Cambria Math" panose="02040503050406030204" pitchFamily="18" charset="0"/>
                        <a:cs typeface="Arial" panose="020B0604020202020204" pitchFamily="34" charset="0"/>
                      </a:rPr>
                      <m:t>𝑆</m:t>
                    </m:r>
                  </m:oMath>
                </a14:m>
                <a:r>
                  <a:rPr lang="en-US" altLang="zh-TW" sz="2400" dirty="0">
                    <a:latin typeface="Arial" panose="020B0604020202020204" pitchFamily="34" charset="0"/>
                    <a:cs typeface="Arial" panose="020B0604020202020204" pitchFamily="34" charset="0"/>
                  </a:rPr>
                  <a:t>(that is, the </a:t>
                </a:r>
              </a:p>
              <a:p>
                <a:r>
                  <a:rPr lang="en-US" altLang="zh-TW" sz="2400" dirty="0">
                    <a:latin typeface="Arial" panose="020B0604020202020204" pitchFamily="34" charset="0"/>
                    <a:cs typeface="Arial" panose="020B0604020202020204" pitchFamily="34" charset="0"/>
                  </a:rPr>
                  <a:t>       restriction of </a:t>
                </a:r>
                <a14:m>
                  <m:oMath xmlns:m="http://schemas.openxmlformats.org/officeDocument/2006/math">
                    <m:r>
                      <a:rPr lang="en-US" altLang="zh-TW" sz="2400">
                        <a:latin typeface="Cambria Math" panose="02040503050406030204" pitchFamily="18" charset="0"/>
                        <a:cs typeface="Arial" panose="020B0604020202020204" pitchFamily="34" charset="0"/>
                      </a:rPr>
                      <m:t>𝑣</m:t>
                    </m:r>
                  </m:oMath>
                </a14:m>
                <a:r>
                  <a:rPr lang="en-US" altLang="zh-TW" sz="2400" dirty="0">
                    <a:latin typeface="Arial" panose="020B0604020202020204" pitchFamily="34" charset="0"/>
                    <a:cs typeface="Arial" panose="020B0604020202020204" pitchFamily="34" charset="0"/>
                  </a:rPr>
                  <a:t> to</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 </m:t>
                        </m:r>
                        <m:r>
                          <a:rPr lang="en-US" altLang="zh-TW" sz="2400">
                            <a:latin typeface="Cambria Math" panose="02040503050406030204" pitchFamily="18" charset="0"/>
                            <a:cs typeface="Arial" panose="020B0604020202020204" pitchFamily="34" charset="0"/>
                          </a:rPr>
                          <m:t>𝑆</m:t>
                        </m:r>
                      </m:e>
                      <m:sub>
                        <m:r>
                          <a:rPr lang="en-US" altLang="zh-TW" sz="2400">
                            <a:latin typeface="Cambria Math" panose="02040503050406030204" pitchFamily="18" charset="0"/>
                            <a:cs typeface="Arial" panose="020B0604020202020204" pitchFamily="34" charset="0"/>
                          </a:rPr>
                          <m:t>1</m:t>
                        </m:r>
                      </m:sub>
                    </m:sSub>
                    <m:r>
                      <a:rPr lang="en-US" altLang="zh-TW" sz="2400">
                        <a:latin typeface="Cambria Math" panose="02040503050406030204" pitchFamily="18" charset="0"/>
                        <a:cs typeface="Arial" panose="020B0604020202020204" pitchFamily="34" charset="0"/>
                      </a:rPr>
                      <m:t>×</m:t>
                    </m:r>
                    <m:sSub>
                      <m:sSubPr>
                        <m:ctrlPr>
                          <a:rPr lang="en-US" altLang="zh-TW" sz="2400" i="1" dirty="0">
                            <a:latin typeface="Cambria Math" panose="02040503050406030204" pitchFamily="18" charset="0"/>
                            <a:cs typeface="Arial" panose="020B0604020202020204" pitchFamily="34" charset="0"/>
                          </a:rPr>
                        </m:ctrlPr>
                      </m:sSubPr>
                      <m:e>
                        <m:r>
                          <a:rPr lang="zh-TW" altLang="en-US" sz="2400">
                            <a:latin typeface="Cambria Math" panose="02040503050406030204" pitchFamily="18" charset="0"/>
                            <a:cs typeface="Arial" panose="020B0604020202020204" pitchFamily="34" charset="0"/>
                          </a:rPr>
                          <m:t>𝜑</m:t>
                        </m:r>
                      </m:e>
                      <m:sub>
                        <m:r>
                          <a:rPr lang="en-US" altLang="zh-TW" sz="2400" dirty="0">
                            <a:latin typeface="Cambria Math" panose="02040503050406030204" pitchFamily="18" charset="0"/>
                            <a:cs typeface="Arial" panose="020B0604020202020204" pitchFamily="34" charset="0"/>
                          </a:rPr>
                          <m:t>1</m:t>
                        </m:r>
                      </m:sub>
                    </m:sSub>
                    <m:r>
                      <a:rPr lang="en-US" altLang="zh-TW" sz="2400" dirty="0">
                        <a:latin typeface="Cambria Math" panose="02040503050406030204" pitchFamily="18" charset="0"/>
                        <a:cs typeface="Arial" panose="020B0604020202020204" pitchFamily="34" charset="0"/>
                      </a:rPr>
                      <m:t>⊆</m:t>
                    </m:r>
                    <m:r>
                      <m:rPr>
                        <m:sty m:val="p"/>
                      </m:rPr>
                      <a:rPr lang="en-US" altLang="zh-TW" sz="2400" dirty="0">
                        <a:latin typeface="Cambria Math" panose="02040503050406030204" pitchFamily="18" charset="0"/>
                        <a:cs typeface="Arial" panose="020B0604020202020204" pitchFamily="34" charset="0"/>
                      </a:rPr>
                      <m:t>S</m:t>
                    </m:r>
                    <m:r>
                      <a:rPr lang="en-US" altLang="zh-TW" sz="2400">
                        <a:latin typeface="Cambria Math" panose="02040503050406030204" pitchFamily="18" charset="0"/>
                        <a:cs typeface="Arial" panose="020B0604020202020204" pitchFamily="34" charset="0"/>
                      </a:rPr>
                      <m:t>×</m:t>
                    </m:r>
                    <m:r>
                      <a:rPr lang="zh-TW" altLang="en-US" sz="2400">
                        <a:latin typeface="Cambria Math" panose="02040503050406030204" pitchFamily="18" charset="0"/>
                        <a:cs typeface="Arial" panose="020B0604020202020204" pitchFamily="34" charset="0"/>
                      </a:rPr>
                      <m:t>𝜑</m:t>
                    </m:r>
                  </m:oMath>
                </a14:m>
                <a:r>
                  <a:rPr lang="en-US" altLang="zh-TW" sz="2400" dirty="0">
                    <a:latin typeface="Arial" panose="020B0604020202020204" pitchFamily="34" charset="0"/>
                    <a:cs typeface="Arial" panose="020B0604020202020204" pitchFamily="34" charset="0"/>
                  </a:rPr>
                  <a:t>) has its range within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𝑆</m:t>
                        </m:r>
                      </m:e>
                      <m:sub>
                        <m:r>
                          <a:rPr lang="en-US" altLang="zh-TW" sz="240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 then 	  with </a:t>
                </a:r>
                <a14:m>
                  <m:oMath xmlns:m="http://schemas.openxmlformats.org/officeDocument/2006/math">
                    <m:sSub>
                      <m:sSubPr>
                        <m:ctrlPr>
                          <a:rPr lang="en-US" altLang="zh-TW" sz="2400" i="1" dirty="0">
                            <a:latin typeface="Cambria Math" panose="02040503050406030204" pitchFamily="18" charset="0"/>
                            <a:cs typeface="Arial" panose="020B0604020202020204" pitchFamily="34" charset="0"/>
                          </a:rPr>
                        </m:ctrlPr>
                      </m:sSubPr>
                      <m:e>
                        <m:r>
                          <a:rPr lang="zh-TW" altLang="en-US" sz="2400" dirty="0">
                            <a:latin typeface="Cambria Math" panose="02040503050406030204" pitchFamily="18" charset="0"/>
                            <a:cs typeface="Arial" panose="020B0604020202020204" pitchFamily="34" charset="0"/>
                          </a:rPr>
                          <m:t>𝜔</m:t>
                        </m:r>
                      </m:e>
                      <m:sub>
                        <m:r>
                          <a:rPr lang="en-US" altLang="zh-TW" sz="2400" dirty="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 =</a:t>
                </a:r>
                <a14:m>
                  <m:oMath xmlns:m="http://schemas.openxmlformats.org/officeDocument/2006/math">
                    <m:r>
                      <a:rPr lang="zh-TW" altLang="en-US" sz="2400" dirty="0">
                        <a:latin typeface="Cambria Math" panose="02040503050406030204" pitchFamily="18" charset="0"/>
                        <a:cs typeface="Arial" panose="020B0604020202020204" pitchFamily="34" charset="0"/>
                      </a:rPr>
                      <m:t>𝜔</m:t>
                    </m:r>
                    <m:sSub>
                      <m:sSubPr>
                        <m:ctrlPr>
                          <a:rPr lang="en-US" altLang="zh-TW" sz="2400" i="1" dirty="0">
                            <a:latin typeface="Cambria Math" panose="02040503050406030204" pitchFamily="18" charset="0"/>
                            <a:cs typeface="Arial" panose="020B0604020202020204" pitchFamily="34" charset="0"/>
                          </a:rPr>
                        </m:ctrlPr>
                      </m:sSubPr>
                      <m:e>
                        <m:r>
                          <a:rPr lang="en-US" altLang="zh-TW" sz="2400" dirty="0">
                            <a:latin typeface="Cambria Math" panose="02040503050406030204" pitchFamily="18" charset="0"/>
                            <a:cs typeface="Arial" panose="020B0604020202020204" pitchFamily="34" charset="0"/>
                          </a:rPr>
                          <m:t>|</m:t>
                        </m:r>
                      </m:e>
                      <m:sub>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𝑆</m:t>
                            </m:r>
                          </m:e>
                          <m:sub>
                            <m:r>
                              <a:rPr lang="en-US" altLang="zh-TW" sz="2400">
                                <a:latin typeface="Cambria Math" panose="02040503050406030204" pitchFamily="18" charset="0"/>
                                <a:cs typeface="Arial" panose="020B0604020202020204" pitchFamily="34" charset="0"/>
                              </a:rPr>
                              <m:t>1</m:t>
                            </m:r>
                          </m:sub>
                        </m:sSub>
                        <m:r>
                          <a:rPr lang="en-US" altLang="zh-TW" sz="2400">
                            <a:latin typeface="Cambria Math" panose="02040503050406030204" pitchFamily="18" charset="0"/>
                            <a:cs typeface="Arial" panose="020B0604020202020204" pitchFamily="34" charset="0"/>
                          </a:rPr>
                          <m:t>×</m:t>
                        </m:r>
                        <m:sSub>
                          <m:sSubPr>
                            <m:ctrlPr>
                              <a:rPr lang="en-US" altLang="zh-TW" sz="2400" i="1" dirty="0">
                                <a:latin typeface="Cambria Math" panose="02040503050406030204" pitchFamily="18" charset="0"/>
                                <a:cs typeface="Arial" panose="020B0604020202020204" pitchFamily="34" charset="0"/>
                              </a:rPr>
                            </m:ctrlPr>
                          </m:sSubPr>
                          <m:e>
                            <m:r>
                              <a:rPr lang="zh-TW" altLang="en-US" sz="2400">
                                <a:latin typeface="Cambria Math" panose="02040503050406030204" pitchFamily="18" charset="0"/>
                                <a:cs typeface="Arial" panose="020B0604020202020204" pitchFamily="34" charset="0"/>
                              </a:rPr>
                              <m:t>𝜑</m:t>
                            </m:r>
                          </m:e>
                          <m:sub>
                            <m:r>
                              <a:rPr lang="en-US" altLang="zh-TW" sz="2400" dirty="0">
                                <a:latin typeface="Cambria Math" panose="02040503050406030204" pitchFamily="18" charset="0"/>
                                <a:cs typeface="Arial" panose="020B0604020202020204" pitchFamily="34" charset="0"/>
                              </a:rPr>
                              <m:t>1</m:t>
                            </m:r>
                          </m:sub>
                        </m:sSub>
                      </m:sub>
                    </m:sSub>
                  </m:oMath>
                </a14:m>
                <a:r>
                  <a:rPr lang="en-US" altLang="zh-TW" sz="24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𝑀</m:t>
                        </m:r>
                      </m:e>
                      <m:sub>
                        <m:r>
                          <a:rPr lang="en-US" altLang="zh-TW" sz="240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𝑆</m:t>
                        </m:r>
                      </m:e>
                      <m:sub>
                        <m:r>
                          <a:rPr lang="en-US" altLang="zh-TW" sz="240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zh-TW" altLang="en-US" sz="2400">
                            <a:latin typeface="Cambria Math" panose="02040503050406030204" pitchFamily="18" charset="0"/>
                            <a:cs typeface="Arial" panose="020B0604020202020204" pitchFamily="34" charset="0"/>
                          </a:rPr>
                          <m:t>𝜑</m:t>
                        </m:r>
                      </m:e>
                      <m:sub>
                        <m:r>
                          <a:rPr lang="en-US" altLang="zh-TW" sz="240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 </a:t>
                </a:r>
                <a14:m>
                  <m:oMath xmlns:m="http://schemas.openxmlformats.org/officeDocument/2006/math">
                    <m:r>
                      <a:rPr lang="zh-TW" altLang="en-US" sz="2400">
                        <a:latin typeface="Cambria Math" panose="02040503050406030204" pitchFamily="18" charset="0"/>
                        <a:cs typeface="Arial" panose="020B0604020202020204" pitchFamily="34" charset="0"/>
                      </a:rPr>
                      <m:t>𝜎</m:t>
                    </m:r>
                  </m:oMath>
                </a14:m>
                <a:r>
                  <a:rPr lang="en-US" altLang="zh-TW" sz="2400" dirty="0">
                    <a:latin typeface="Arial" panose="020B0604020202020204" pitchFamily="34" charset="0"/>
                    <a:cs typeface="Arial" panose="020B0604020202020204" pitchFamily="34" charset="0"/>
                  </a:rPr>
                  <a:t>,</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𝑣</m:t>
                        </m:r>
                      </m:e>
                      <m:sub>
                        <m:r>
                          <a:rPr lang="en-US" altLang="zh-TW" sz="240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zh-TW" altLang="en-US" sz="2400">
                            <a:latin typeface="Cambria Math" panose="02040503050406030204" pitchFamily="18" charset="0"/>
                            <a:cs typeface="Arial" panose="020B0604020202020204" pitchFamily="34" charset="0"/>
                          </a:rPr>
                          <m:t>𝜔</m:t>
                        </m:r>
                      </m:e>
                      <m:sub>
                        <m:r>
                          <a:rPr lang="en-US" altLang="zh-TW" sz="240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 is called a 	  			 </a:t>
                </a:r>
                <a14:m>
                  <m:oMath xmlns:m="http://schemas.openxmlformats.org/officeDocument/2006/math">
                    <m:r>
                      <a:rPr lang="en-US" altLang="zh-TW" sz="2400" dirty="0">
                        <a:latin typeface="Cambria Math" panose="02040503050406030204" pitchFamily="18" charset="0"/>
                        <a:cs typeface="Arial" panose="020B0604020202020204" pitchFamily="34" charset="0"/>
                      </a:rPr>
                      <m:t>𝑠𝑢𝑏𝑚𝑎𝑐h𝑖𝑛𝑒</m:t>
                    </m:r>
                  </m:oMath>
                </a14:m>
                <a:r>
                  <a:rPr lang="en-US" altLang="zh-TW" sz="2400" dirty="0">
                    <a:latin typeface="Arial" panose="020B0604020202020204" pitchFamily="34" charset="0"/>
                    <a:cs typeface="Arial" panose="020B0604020202020204" pitchFamily="34" charset="0"/>
                  </a:rPr>
                  <a:t> of </a:t>
                </a:r>
                <a14:m>
                  <m:oMath xmlns:m="http://schemas.openxmlformats.org/officeDocument/2006/math">
                    <m:r>
                      <a:rPr lang="en-US" altLang="zh-TW" sz="2400" dirty="0">
                        <a:latin typeface="Cambria Math" panose="02040503050406030204" pitchFamily="18" charset="0"/>
                        <a:cs typeface="Arial" panose="020B0604020202020204" pitchFamily="34" charset="0"/>
                      </a:rPr>
                      <m:t>𝑀</m:t>
                    </m:r>
                  </m:oMath>
                </a14:m>
                <a:r>
                  <a:rPr lang="en-US" altLang="zh-TW" sz="2400" dirty="0">
                    <a:latin typeface="Arial" panose="020B0604020202020204" pitchFamily="34" charset="0"/>
                    <a:cs typeface="Arial" panose="020B0604020202020204" pitchFamily="34" charset="0"/>
                  </a:rPr>
                  <a:t>. (With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𝑆</m:t>
                        </m:r>
                      </m:e>
                      <m:sub>
                        <m:r>
                          <a:rPr lang="en-US" altLang="zh-TW" sz="2400">
                            <a:latin typeface="Cambria Math" panose="02040503050406030204" pitchFamily="18" charset="0"/>
                            <a:cs typeface="Arial" panose="020B0604020202020204" pitchFamily="34" charset="0"/>
                          </a:rPr>
                          <m:t>1</m:t>
                        </m:r>
                      </m:sub>
                    </m:sSub>
                  </m:oMath>
                </a14:m>
                <a:r>
                  <a:rPr lang="en-US" altLang="zh-TW" sz="2400" dirty="0">
                    <a:cs typeface="Arial" panose="020B0604020202020204" pitchFamily="34" charset="0"/>
                  </a:rPr>
                  <a:t> </a:t>
                </a:r>
                <a14:m>
                  <m:oMath xmlns:m="http://schemas.openxmlformats.org/officeDocument/2006/math">
                    <m:r>
                      <a:rPr lang="en-US" altLang="zh-TW" sz="2400">
                        <a:latin typeface="Cambria Math" panose="02040503050406030204" pitchFamily="18" charset="0"/>
                        <a:cs typeface="Arial" panose="020B0604020202020204" pitchFamily="34" charset="0"/>
                      </a:rPr>
                      <m:t>=</m:t>
                    </m:r>
                    <m:d>
                      <m:dPr>
                        <m:begChr m:val="{"/>
                        <m:endChr m:val="}"/>
                        <m:ctrlPr>
                          <a:rPr lang="en-US" altLang="zh-TW" sz="2400" i="1">
                            <a:latin typeface="Cambria Math" panose="02040503050406030204" pitchFamily="18" charset="0"/>
                            <a:cs typeface="Arial" panose="020B0604020202020204" pitchFamily="34" charset="0"/>
                          </a:rPr>
                        </m:ctrlPr>
                      </m:dPr>
                      <m:e>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4</m:t>
                            </m:r>
                          </m:sub>
                        </m:sSub>
                        <m:r>
                          <a:rPr lang="en-US" altLang="zh-TW" sz="2400">
                            <a:latin typeface="Cambria Math" panose="02040503050406030204" pitchFamily="18" charset="0"/>
                            <a:cs typeface="Arial" panose="020B0604020202020204" pitchFamily="34" charset="0"/>
                          </a:rPr>
                          <m:t>,</m:t>
                        </m:r>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5</m:t>
                            </m:r>
                          </m:sub>
                        </m:sSub>
                        <m:r>
                          <a:rPr lang="en-US" altLang="zh-TW" sz="2400">
                            <a:latin typeface="Cambria Math" panose="02040503050406030204" pitchFamily="18" charset="0"/>
                            <a:cs typeface="Arial" panose="020B0604020202020204" pitchFamily="34" charset="0"/>
                          </a:rPr>
                          <m:t>,</m:t>
                        </m:r>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6</m:t>
                            </m:r>
                          </m:sub>
                        </m:sSub>
                        <m:r>
                          <a:rPr lang="en-US" altLang="zh-TW" sz="2400">
                            <a:latin typeface="Cambria Math" panose="02040503050406030204" pitchFamily="18" charset="0"/>
                            <a:cs typeface="Arial" panose="020B0604020202020204" pitchFamily="34" charset="0"/>
                          </a:rPr>
                          <m:t>,</m:t>
                        </m:r>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7</m:t>
                            </m:r>
                          </m:sub>
                        </m:sSub>
                      </m:e>
                    </m:d>
                  </m:oMath>
                </a14:m>
                <a:r>
                  <a:rPr lang="en-US" altLang="zh-TW" sz="2400" dirty="0">
                    <a:latin typeface="Arial" panose="020B0604020202020204" pitchFamily="34" charset="0"/>
                    <a:cs typeface="Arial" panose="020B0604020202020204" pitchFamily="34" charset="0"/>
                  </a:rPr>
                  <a:t>, and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zh-TW" altLang="en-US" sz="2400">
                            <a:latin typeface="Cambria Math" panose="02040503050406030204" pitchFamily="18" charset="0"/>
                            <a:cs typeface="Arial" panose="020B0604020202020204" pitchFamily="34" charset="0"/>
                          </a:rPr>
                          <m:t>𝜑</m:t>
                        </m:r>
                      </m:e>
                      <m:sub>
                        <m:r>
                          <a:rPr lang="en-US" altLang="zh-TW" sz="2400">
                            <a:latin typeface="Cambria Math" panose="02040503050406030204" pitchFamily="18" charset="0"/>
                            <a:cs typeface="Arial" panose="020B0604020202020204" pitchFamily="34" charset="0"/>
                          </a:rPr>
                          <m:t>1</m:t>
                        </m:r>
                      </m:sub>
                    </m:sSub>
                    <m:r>
                      <a:rPr lang="en-US" altLang="zh-TW" sz="2400">
                        <a:latin typeface="Cambria Math" panose="02040503050406030204" pitchFamily="18" charset="0"/>
                        <a:cs typeface="Arial" panose="020B0604020202020204" pitchFamily="34" charset="0"/>
                      </a:rPr>
                      <m:t>={0,1}</m:t>
                    </m:r>
                  </m:oMath>
                </a14:m>
                <a:r>
                  <a:rPr lang="en-US" altLang="zh-TW" sz="2400" dirty="0">
                    <a:latin typeface="Arial" panose="020B0604020202020204" pitchFamily="34" charset="0"/>
                    <a:cs typeface="Arial" panose="020B0604020202020204" pitchFamily="34" charset="0"/>
                  </a:rPr>
                  <a:t>, we 	 get a submachine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𝑀</m:t>
                        </m:r>
                      </m:e>
                      <m:sub>
                        <m:r>
                          <a:rPr lang="en-US" altLang="zh-TW" sz="2400">
                            <a:latin typeface="Cambria Math" panose="02040503050406030204" pitchFamily="18" charset="0"/>
                            <a:cs typeface="Arial" panose="020B0604020202020204" pitchFamily="34" charset="0"/>
                          </a:rPr>
                          <m:t>1</m:t>
                        </m:r>
                      </m:sub>
                    </m:sSub>
                  </m:oMath>
                </a14:m>
                <a:r>
                  <a:rPr lang="en-US" altLang="zh-TW" sz="2400" dirty="0">
                    <a:latin typeface="Arial" panose="020B0604020202020204" pitchFamily="34" charset="0"/>
                    <a:cs typeface="Arial" panose="020B0604020202020204" pitchFamily="34" charset="0"/>
                  </a:rPr>
                  <a:t>, of the machine </a:t>
                </a:r>
                <a14:m>
                  <m:oMath xmlns:m="http://schemas.openxmlformats.org/officeDocument/2006/math">
                    <m:r>
                      <a:rPr lang="en-US" altLang="zh-TW" sz="2400" dirty="0">
                        <a:latin typeface="Cambria Math" panose="02040503050406030204" pitchFamily="18" charset="0"/>
                        <a:cs typeface="Arial" panose="020B0604020202020204" pitchFamily="34" charset="0"/>
                      </a:rPr>
                      <m:t>𝑀</m:t>
                    </m:r>
                  </m:oMath>
                </a14:m>
                <a:r>
                  <a:rPr lang="en-US" altLang="zh-TW" sz="2400" dirty="0">
                    <a:latin typeface="Arial" panose="020B0604020202020204" pitchFamily="34" charset="0"/>
                    <a:cs typeface="Arial" panose="020B0604020202020204" pitchFamily="34" charset="0"/>
                  </a:rPr>
                  <a:t> in Fig. 6.15.)</a:t>
                </a:r>
              </a:p>
              <a:p>
                <a:r>
                  <a:rPr lang="en-US" altLang="zh-TW" sz="2400" dirty="0">
                    <a:latin typeface="Arial" panose="020B0604020202020204" pitchFamily="34" charset="0"/>
                    <a:cs typeface="Arial" panose="020B0604020202020204" pitchFamily="34" charset="0"/>
                  </a:rPr>
                  <a:t>    e) A machine is said to be </a:t>
                </a:r>
                <a14:m>
                  <m:oMath xmlns:m="http://schemas.openxmlformats.org/officeDocument/2006/math">
                    <m:r>
                      <a:rPr lang="en-US" altLang="zh-TW" sz="2400" dirty="0">
                        <a:latin typeface="Cambria Math" panose="02040503050406030204" pitchFamily="18" charset="0"/>
                        <a:cs typeface="Arial" panose="020B0604020202020204" pitchFamily="34" charset="0"/>
                      </a:rPr>
                      <m:t>𝑠𝑡𝑟𝑜𝑛𝑔𝑙𝑦</m:t>
                    </m:r>
                    <m:r>
                      <a:rPr lang="en-US" altLang="zh-TW" sz="2400" dirty="0">
                        <a:latin typeface="Cambria Math" panose="02040503050406030204" pitchFamily="18" charset="0"/>
                        <a:cs typeface="Arial" panose="020B0604020202020204" pitchFamily="34" charset="0"/>
                      </a:rPr>
                      <m:t> </m:t>
                    </m:r>
                    <m:r>
                      <a:rPr lang="en-US" altLang="zh-TW" sz="2400" dirty="0">
                        <a:latin typeface="Cambria Math" panose="02040503050406030204" pitchFamily="18" charset="0"/>
                        <a:cs typeface="Arial" panose="020B0604020202020204" pitchFamily="34" charset="0"/>
                      </a:rPr>
                      <m:t>𝑐𝑜𝑛𝑛𝑒𝑐𝑡𝑒𝑑</m:t>
                    </m:r>
                    <m:r>
                      <a:rPr lang="en-US" altLang="zh-TW" sz="2400" dirty="0">
                        <a:latin typeface="Cambria Math" panose="02040503050406030204" pitchFamily="18" charset="0"/>
                        <a:cs typeface="Arial" panose="020B0604020202020204" pitchFamily="34" charset="0"/>
                      </a:rPr>
                      <m:t> </m:t>
                    </m:r>
                  </m:oMath>
                </a14:m>
                <a:r>
                  <a:rPr lang="en-US" altLang="zh-TW" sz="2400" dirty="0">
                    <a:latin typeface="Arial" panose="020B0604020202020204" pitchFamily="34" charset="0"/>
                    <a:cs typeface="Arial" panose="020B0604020202020204" pitchFamily="34" charset="0"/>
                  </a:rPr>
                  <a:t>if for any states </a:t>
                </a:r>
              </a:p>
              <a:p>
                <a:r>
                  <a:rPr lang="en-US" altLang="zh-TW" sz="24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𝑖</m:t>
                        </m:r>
                      </m:sub>
                    </m:sSub>
                    <m:r>
                      <a:rPr lang="en-US" altLang="zh-TW" sz="2400">
                        <a:latin typeface="Cambria Math" panose="02040503050406030204" pitchFamily="18" charset="0"/>
                        <a:cs typeface="Arial" panose="020B0604020202020204" pitchFamily="34" charset="0"/>
                      </a:rPr>
                      <m:t>,</m:t>
                    </m:r>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𝑗</m:t>
                        </m:r>
                      </m:sub>
                    </m:sSub>
                    <m:r>
                      <a:rPr lang="en-US" altLang="zh-TW" sz="2400">
                        <a:latin typeface="Cambria Math" panose="02040503050406030204" pitchFamily="18" charset="0"/>
                        <a:cs typeface="Arial" panose="020B0604020202020204" pitchFamily="34" charset="0"/>
                      </a:rPr>
                      <m:t>∈</m:t>
                    </m:r>
                    <m:r>
                      <a:rPr lang="en-US" altLang="zh-TW" sz="2400">
                        <a:latin typeface="Cambria Math" panose="02040503050406030204" pitchFamily="18" charset="0"/>
                        <a:cs typeface="Arial" panose="020B0604020202020204" pitchFamily="34" charset="0"/>
                      </a:rPr>
                      <m:t>𝑆</m:t>
                    </m:r>
                    <m:r>
                      <a:rPr lang="en-US" altLang="zh-TW" sz="2400">
                        <a:latin typeface="Cambria Math" panose="02040503050406030204" pitchFamily="18" charset="0"/>
                        <a:cs typeface="Arial" panose="020B0604020202020204" pitchFamily="34" charset="0"/>
                      </a:rPr>
                      <m:t>,</m:t>
                    </m:r>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𝑗</m:t>
                        </m:r>
                      </m:sub>
                    </m:sSub>
                  </m:oMath>
                </a14:m>
                <a:r>
                  <a:rPr lang="en-US" altLang="zh-TW" sz="2400" dirty="0">
                    <a:latin typeface="Arial" panose="020B0604020202020204" pitchFamily="34" charset="0"/>
                    <a:cs typeface="Arial" panose="020B0604020202020204" pitchFamily="34" charset="0"/>
                  </a:rPr>
                  <a:t>; is reachable from </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𝑠</m:t>
                        </m:r>
                      </m:e>
                      <m:sub>
                        <m:r>
                          <a:rPr lang="en-US" altLang="zh-TW" sz="2400">
                            <a:latin typeface="Cambria Math" panose="02040503050406030204" pitchFamily="18" charset="0"/>
                            <a:cs typeface="Arial" panose="020B0604020202020204" pitchFamily="34" charset="0"/>
                          </a:rPr>
                          <m:t>𝑖</m:t>
                        </m:r>
                      </m:sub>
                    </m:sSub>
                  </m:oMath>
                </a14:m>
                <a:r>
                  <a:rPr lang="en-US" altLang="zh-TW" sz="2400" dirty="0">
                    <a:latin typeface="Arial" panose="020B0604020202020204" pitchFamily="34" charset="0"/>
                    <a:cs typeface="Arial" panose="020B0604020202020204" pitchFamily="34" charset="0"/>
                  </a:rPr>
                  <a:t>. (The machine in Fig. 6.15 is 	 not strongly connected, but the submachine</a:t>
                </a:r>
                <a14:m>
                  <m:oMath xmlns:m="http://schemas.openxmlformats.org/officeDocument/2006/math">
                    <m:sSub>
                      <m:sSubPr>
                        <m:ctrlPr>
                          <a:rPr lang="en-US" altLang="zh-TW" sz="2400" i="1">
                            <a:latin typeface="Cambria Math" panose="02040503050406030204" pitchFamily="18" charset="0"/>
                            <a:cs typeface="Arial" panose="020B0604020202020204" pitchFamily="34" charset="0"/>
                          </a:rPr>
                        </m:ctrlPr>
                      </m:sSubPr>
                      <m:e>
                        <m:r>
                          <a:rPr lang="en-US" altLang="zh-TW" sz="2400">
                            <a:latin typeface="Cambria Math" panose="02040503050406030204" pitchFamily="18" charset="0"/>
                            <a:cs typeface="Arial" panose="020B0604020202020204" pitchFamily="34" charset="0"/>
                          </a:rPr>
                          <m:t> </m:t>
                        </m:r>
                        <m:r>
                          <a:rPr lang="en-US" altLang="zh-TW" sz="2400">
                            <a:latin typeface="Cambria Math" panose="02040503050406030204" pitchFamily="18" charset="0"/>
                            <a:cs typeface="Arial" panose="020B0604020202020204" pitchFamily="34" charset="0"/>
                          </a:rPr>
                          <m:t>𝑀</m:t>
                        </m:r>
                      </m:e>
                      <m:sub>
                        <m:r>
                          <a:rPr lang="en-US" altLang="zh-TW" sz="2400">
                            <a:latin typeface="Cambria Math" panose="02040503050406030204" pitchFamily="18" charset="0"/>
                            <a:cs typeface="Arial" panose="020B0604020202020204" pitchFamily="34" charset="0"/>
                          </a:rPr>
                          <m:t>1</m:t>
                        </m:r>
                      </m:sub>
                    </m:sSub>
                    <m:r>
                      <a:rPr lang="en-US" altLang="zh-TW" sz="2400">
                        <a:latin typeface="Cambria Math" panose="02040503050406030204" pitchFamily="18" charset="0"/>
                        <a:cs typeface="Arial" panose="020B0604020202020204" pitchFamily="34" charset="0"/>
                      </a:rPr>
                      <m:t> </m:t>
                    </m:r>
                  </m:oMath>
                </a14:m>
                <a:r>
                  <a:rPr lang="en-US" altLang="zh-TW" sz="2400" dirty="0">
                    <a:latin typeface="Arial" panose="020B0604020202020204" pitchFamily="34" charset="0"/>
                    <a:cs typeface="Arial" panose="020B0604020202020204" pitchFamily="34" charset="0"/>
                  </a:rPr>
                  <a:t>in part (</a:t>
                </a:r>
                <a14:m>
                  <m:oMath xmlns:m="http://schemas.openxmlformats.org/officeDocument/2006/math">
                    <m:r>
                      <a:rPr lang="en-US" altLang="zh-TW" sz="2400" dirty="0">
                        <a:latin typeface="Cambria Math" panose="02040503050406030204" pitchFamily="18" charset="0"/>
                        <a:cs typeface="Arial" panose="020B0604020202020204" pitchFamily="34" charset="0"/>
                      </a:rPr>
                      <m:t>𝑑</m:t>
                    </m:r>
                  </m:oMath>
                </a14:m>
                <a:r>
                  <a:rPr lang="en-US" altLang="zh-TW" sz="2400" dirty="0">
                    <a:latin typeface="Arial" panose="020B0604020202020204" pitchFamily="34" charset="0"/>
                    <a:cs typeface="Arial" panose="020B0604020202020204" pitchFamily="34" charset="0"/>
                  </a:rPr>
                  <a:t>) has 	 this property.) </a:t>
                </a:r>
                <a:endParaRPr lang="zh-TW" altLang="en-US" sz="24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C5CD004D-2750-4D92-A926-C3995AF82A65}"/>
                  </a:ext>
                </a:extLst>
              </p:cNvPr>
              <p:cNvSpPr txBox="1">
                <a:spLocks noRot="1" noChangeAspect="1" noMove="1" noResize="1" noEditPoints="1" noAdjustHandles="1" noChangeArrowheads="1" noChangeShapeType="1" noTextEdit="1"/>
              </p:cNvSpPr>
              <p:nvPr/>
            </p:nvSpPr>
            <p:spPr>
              <a:xfrm>
                <a:off x="0" y="2111109"/>
                <a:ext cx="9144000" cy="4250523"/>
              </a:xfrm>
              <a:prstGeom prst="rect">
                <a:avLst/>
              </a:prstGeom>
              <a:blipFill>
                <a:blip r:embed="rId2"/>
                <a:stretch>
                  <a:fillRect t="-1003" r="-867" b="-2292"/>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B0BE0888-60AA-4BA7-85E6-B7DD61D0D169}"/>
              </a:ext>
            </a:extLst>
          </p:cNvPr>
          <p:cNvSpPr txBox="1"/>
          <p:nvPr/>
        </p:nvSpPr>
        <p:spPr>
          <a:xfrm>
            <a:off x="151081" y="740640"/>
            <a:ext cx="8841837"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(14/18)</a:t>
            </a:r>
          </a:p>
        </p:txBody>
      </p:sp>
      <p:sp>
        <p:nvSpPr>
          <p:cNvPr id="2" name="投影片編號版面配置區 1">
            <a:extLst>
              <a:ext uri="{FF2B5EF4-FFF2-40B4-BE49-F238E27FC236}">
                <a16:creationId xmlns:a16="http://schemas.microsoft.com/office/drawing/2014/main" id="{015B5201-0984-1726-AF31-E72CD62BB1AB}"/>
              </a:ext>
            </a:extLst>
          </p:cNvPr>
          <p:cNvSpPr>
            <a:spLocks noGrp="1"/>
          </p:cNvSpPr>
          <p:nvPr>
            <p:ph type="sldNum" sz="quarter" idx="12"/>
          </p:nvPr>
        </p:nvSpPr>
        <p:spPr/>
        <p:txBody>
          <a:bodyPr/>
          <a:lstStyle/>
          <a:p>
            <a:fld id="{8969FEAA-3FF6-4B35-8226-FC4E717EF91A}" type="slidenum">
              <a:rPr lang="zh-TW" altLang="en-US" smtClean="0"/>
              <a:t>72</a:t>
            </a:fld>
            <a:endParaRPr lang="zh-TW" altLang="en-US" dirty="0"/>
          </a:p>
        </p:txBody>
      </p:sp>
    </p:spTree>
    <p:extLst>
      <p:ext uri="{BB962C8B-B14F-4D97-AF65-F5344CB8AC3E}">
        <p14:creationId xmlns:p14="http://schemas.microsoft.com/office/powerpoint/2010/main" val="11196366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2565070-64D4-4BE4-8C52-F14249D0CC77}"/>
                  </a:ext>
                </a:extLst>
              </p:cNvPr>
              <p:cNvSpPr txBox="1"/>
              <p:nvPr/>
            </p:nvSpPr>
            <p:spPr>
              <a:xfrm>
                <a:off x="0" y="1992722"/>
                <a:ext cx="9144000" cy="2816412"/>
              </a:xfrm>
              <a:prstGeom prst="rect">
                <a:avLst/>
              </a:prstGeom>
              <a:noFill/>
            </p:spPr>
            <p:txBody>
              <a:bodyPr wrap="square">
                <a:spAutoFit/>
              </a:bodyPr>
              <a:lstStyle/>
              <a:p>
                <a:pPr marL="342900" indent="-216000">
                  <a:buFont typeface="Arial" panose="020B0604020202020204" pitchFamily="34" charset="0"/>
                  <a:buChar char="•"/>
                </a:pPr>
                <a:r>
                  <a:rPr lang="en-US" altLang="zh-TW" sz="2800" b="1" dirty="0">
                    <a:latin typeface="Arial" panose="020B0604020202020204" pitchFamily="34" charset="0"/>
                    <a:cs typeface="Arial" panose="020B0604020202020204" pitchFamily="34" charset="0"/>
                  </a:rPr>
                  <a:t>Definition 6.15:</a:t>
                </a:r>
              </a:p>
              <a:p>
                <a:r>
                  <a:rPr lang="en-US" altLang="zh-TW" sz="2800" dirty="0">
                    <a:latin typeface="Arial" panose="020B0604020202020204" pitchFamily="34" charset="0"/>
                    <a:cs typeface="Arial" panose="020B0604020202020204" pitchFamily="34" charset="0"/>
                  </a:rPr>
                  <a:t>     For a finite state machine </a:t>
                </a:r>
                <a14:m>
                  <m:oMath xmlns:m="http://schemas.openxmlformats.org/officeDocument/2006/math">
                    <m:r>
                      <a:rPr lang="en-US" altLang="zh-TW" sz="2800" dirty="0">
                        <a:latin typeface="Cambria Math" panose="02040503050406030204" pitchFamily="18" charset="0"/>
                        <a:cs typeface="Arial" panose="020B0604020202020204" pitchFamily="34" charset="0"/>
                      </a:rPr>
                      <m:t>𝑀</m:t>
                    </m:r>
                  </m:oMath>
                </a14:m>
                <a:r>
                  <a:rPr lang="en-US" altLang="zh-TW" sz="2800" dirty="0">
                    <a:latin typeface="Arial" panose="020B0604020202020204" pitchFamily="34" charset="0"/>
                    <a:cs typeface="Arial" panose="020B0604020202020204" pitchFamily="34" charset="0"/>
                  </a:rPr>
                  <a:t>, let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𝑖</m:t>
                        </m:r>
                      </m:sub>
                    </m:sSub>
                  </m:oMath>
                </a14:m>
                <a:r>
                  <a:rPr lang="en-US" altLang="zh-TW" sz="2800" dirty="0">
                    <a:latin typeface="Arial" panose="020B0604020202020204" pitchFamily="34" charset="0"/>
                    <a:cs typeface="Arial" panose="020B0604020202020204" pitchFamily="34" charset="0"/>
                  </a:rPr>
                  <a:t>,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𝑗</m:t>
                        </m:r>
                      </m:sub>
                    </m:sSub>
                  </m:oMath>
                </a14:m>
                <a:r>
                  <a:rPr lang="en-US" altLang="zh-TW" sz="2800" dirty="0">
                    <a:latin typeface="Arial" panose="020B0604020202020204" pitchFamily="34" charset="0"/>
                    <a:cs typeface="Arial" panose="020B0604020202020204" pitchFamily="34" charset="0"/>
                  </a:rPr>
                  <a:t> be two distinct </a:t>
                </a:r>
              </a:p>
              <a:p>
                <a:r>
                  <a:rPr lang="en-US" altLang="zh-TW" sz="2800" dirty="0">
                    <a:latin typeface="Arial" panose="020B0604020202020204" pitchFamily="34" charset="0"/>
                    <a:cs typeface="Arial" panose="020B0604020202020204" pitchFamily="34" charset="0"/>
                  </a:rPr>
                  <a:t>     states in </a:t>
                </a:r>
                <a14:m>
                  <m:oMath xmlns:m="http://schemas.openxmlformats.org/officeDocument/2006/math">
                    <m:r>
                      <a:rPr lang="en-US" altLang="zh-TW" sz="2800" dirty="0">
                        <a:latin typeface="Cambria Math" panose="02040503050406030204" pitchFamily="18" charset="0"/>
                        <a:cs typeface="Arial" panose="020B0604020202020204" pitchFamily="34" charset="0"/>
                      </a:rPr>
                      <m:t>𝑆</m:t>
                    </m:r>
                  </m:oMath>
                </a14:m>
                <a:r>
                  <a:rPr lang="en-US" altLang="zh-TW" sz="2800" dirty="0">
                    <a:latin typeface="Arial" panose="020B0604020202020204" pitchFamily="34" charset="0"/>
                    <a:cs typeface="Arial" panose="020B0604020202020204" pitchFamily="34" charset="0"/>
                  </a:rPr>
                  <a:t>. An input string </a:t>
                </a:r>
                <a14:m>
                  <m:oMath xmlns:m="http://schemas.openxmlformats.org/officeDocument/2006/math">
                    <m:r>
                      <a:rPr lang="en-US" altLang="zh-TW" sz="2800">
                        <a:latin typeface="Cambria Math" panose="02040503050406030204" pitchFamily="18" charset="0"/>
                        <a:cs typeface="Arial" panose="020B0604020202020204" pitchFamily="34" charset="0"/>
                      </a:rPr>
                      <m:t>𝑥</m:t>
                    </m:r>
                    <m:r>
                      <a:rPr lang="en-US" altLang="zh-TW" sz="2800">
                        <a:latin typeface="Cambria Math" panose="02040503050406030204" pitchFamily="18" charset="0"/>
                        <a:cs typeface="Arial" panose="020B0604020202020204" pitchFamily="34" charset="0"/>
                      </a:rPr>
                      <m:t>∈</m:t>
                    </m:r>
                    <m:sSup>
                      <m:sSupPr>
                        <m:ctrlPr>
                          <a:rPr lang="en-US" altLang="zh-TW" sz="2800" i="1">
                            <a:latin typeface="Cambria Math" panose="02040503050406030204" pitchFamily="18" charset="0"/>
                            <a:cs typeface="Arial" panose="020B0604020202020204" pitchFamily="34" charset="0"/>
                          </a:rPr>
                        </m:ctrlPr>
                      </m:sSupPr>
                      <m:e>
                        <m:r>
                          <a:rPr lang="zh-TW" altLang="en-US" sz="2800">
                            <a:latin typeface="Cambria Math" panose="02040503050406030204" pitchFamily="18" charset="0"/>
                            <a:cs typeface="Arial" panose="020B0604020202020204" pitchFamily="34" charset="0"/>
                          </a:rPr>
                          <m:t>𝜑</m:t>
                        </m:r>
                      </m:e>
                      <m:sup>
                        <m:r>
                          <a:rPr lang="en-US" altLang="zh-TW" sz="2800">
                            <a:latin typeface="Cambria Math" panose="02040503050406030204" pitchFamily="18" charset="0"/>
                            <a:cs typeface="Arial" panose="020B0604020202020204" pitchFamily="34" charset="0"/>
                          </a:rPr>
                          <m:t>+</m:t>
                        </m:r>
                      </m:sup>
                    </m:sSup>
                  </m:oMath>
                </a14:m>
                <a:r>
                  <a:rPr lang="en-US" altLang="zh-TW" sz="2800" dirty="0">
                    <a:latin typeface="Arial" panose="020B0604020202020204" pitchFamily="34" charset="0"/>
                    <a:cs typeface="Arial" panose="020B0604020202020204" pitchFamily="34" charset="0"/>
                  </a:rPr>
                  <a:t>is called a </a:t>
                </a:r>
                <a14:m>
                  <m:oMath xmlns:m="http://schemas.openxmlformats.org/officeDocument/2006/math">
                    <m:r>
                      <a:rPr lang="en-US" altLang="zh-TW" sz="2800" dirty="0">
                        <a:latin typeface="Cambria Math" panose="02040503050406030204" pitchFamily="18" charset="0"/>
                        <a:cs typeface="Arial" panose="020B0604020202020204" pitchFamily="34" charset="0"/>
                      </a:rPr>
                      <m:t>𝑡𝑟𝑎𝑛𝑠𝑓𝑒𝑟</m:t>
                    </m:r>
                  </m:oMath>
                </a14:m>
                <a:r>
                  <a:rPr lang="en-US" altLang="zh-TW" sz="2800" dirty="0">
                    <a:latin typeface="Arial" panose="020B0604020202020204" pitchFamily="34" charset="0"/>
                    <a:cs typeface="Arial" panose="020B0604020202020204" pitchFamily="34" charset="0"/>
                  </a:rPr>
                  <a:t> </a:t>
                </a:r>
              </a:p>
              <a:p>
                <a:r>
                  <a:rPr lang="en-US" altLang="zh-TW" sz="2800" dirty="0">
                    <a:latin typeface="Arial" panose="020B0604020202020204" pitchFamily="34" charset="0"/>
                    <a:cs typeface="Arial" panose="020B0604020202020204" pitchFamily="34" charset="0"/>
                  </a:rPr>
                  <a:t>     (or </a:t>
                </a:r>
                <a14:m>
                  <m:oMath xmlns:m="http://schemas.openxmlformats.org/officeDocument/2006/math">
                    <m:r>
                      <a:rPr lang="en-US" altLang="zh-TW" sz="2800" dirty="0">
                        <a:latin typeface="Cambria Math" panose="02040503050406030204" pitchFamily="18" charset="0"/>
                        <a:cs typeface="Arial" panose="020B0604020202020204" pitchFamily="34" charset="0"/>
                      </a:rPr>
                      <m:t>𝑡𝑟𝑎𝑛𝑠𝑖𝑡𝑖𝑜𝑛</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dirty="0">
                        <a:latin typeface="Cambria Math" panose="02040503050406030204" pitchFamily="18" charset="0"/>
                        <a:cs typeface="Arial" panose="020B0604020202020204" pitchFamily="34" charset="0"/>
                      </a:rPr>
                      <m:t>𝑠𝑒𝑞𝑢𝑒𝑛𝑐𝑒</m:t>
                    </m:r>
                  </m:oMath>
                </a14:m>
                <a:r>
                  <a:rPr lang="en-US" altLang="zh-TW" sz="2800" dirty="0">
                    <a:latin typeface="Arial" panose="020B0604020202020204" pitchFamily="34" charset="0"/>
                    <a:cs typeface="Arial" panose="020B0604020202020204" pitchFamily="34" charset="0"/>
                  </a:rPr>
                  <a:t> from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𝑖</m:t>
                        </m:r>
                      </m:sub>
                    </m:sSub>
                  </m:oMath>
                </a14:m>
                <a:r>
                  <a:rPr lang="en-US" altLang="zh-TW" sz="2800" dirty="0">
                    <a:latin typeface="Arial" panose="020B0604020202020204" pitchFamily="34" charset="0"/>
                    <a:cs typeface="Arial" panose="020B0604020202020204" pitchFamily="34" charset="0"/>
                  </a:rPr>
                  <a:t> to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i="1">
                            <a:latin typeface="Cambria Math" panose="02040503050406030204" pitchFamily="18" charset="0"/>
                            <a:cs typeface="Arial" panose="020B0604020202020204" pitchFamily="34" charset="0"/>
                          </a:rPr>
                          <m:t>𝑗</m:t>
                        </m:r>
                      </m:sub>
                    </m:sSub>
                  </m:oMath>
                </a14:m>
                <a:r>
                  <a:rPr lang="en-US" altLang="zh-TW" sz="2800" dirty="0">
                    <a:latin typeface="Arial" panose="020B0604020202020204" pitchFamily="34" charset="0"/>
                    <a:cs typeface="Arial" panose="020B0604020202020204" pitchFamily="34" charset="0"/>
                  </a:rPr>
                  <a:t> if</a:t>
                </a:r>
              </a:p>
              <a:p>
                <a:r>
                  <a:rPr lang="en-US" altLang="zh-TW" sz="2800"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a</a:t>
                </a:r>
                <a:r>
                  <a:rPr lang="en-US" altLang="zh-TW" sz="2800" dirty="0">
                    <a:latin typeface="Arial" panose="020B0604020202020204" pitchFamily="34" charset="0"/>
                    <a:cs typeface="Arial" panose="020B0604020202020204" pitchFamily="34" charset="0"/>
                  </a:rPr>
                  <a:t>)</a:t>
                </a:r>
                <a14:m>
                  <m:oMath xmlns:m="http://schemas.openxmlformats.org/officeDocument/2006/math">
                    <m:r>
                      <a:rPr lang="en-US" altLang="zh-TW" sz="2800" dirty="0">
                        <a:latin typeface="Cambria Math" panose="02040503050406030204" pitchFamily="18" charset="0"/>
                        <a:cs typeface="Arial" panose="020B0604020202020204" pitchFamily="34" charset="0"/>
                      </a:rPr>
                      <m:t>𝑣</m:t>
                    </m:r>
                    <m:d>
                      <m:dPr>
                        <m:ctrlPr>
                          <a:rPr lang="en-US" altLang="zh-TW" sz="2800" i="1" dirty="0">
                            <a:latin typeface="Cambria Math" panose="02040503050406030204" pitchFamily="18" charset="0"/>
                            <a:cs typeface="Arial" panose="020B0604020202020204" pitchFamily="34" charset="0"/>
                          </a:rPr>
                        </m:ctrlPr>
                      </m:dPr>
                      <m:e>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𝑖</m:t>
                            </m:r>
                          </m:sub>
                        </m:sSub>
                        <m:r>
                          <m:rPr>
                            <m:nor/>
                          </m:rPr>
                          <a:rPr lang="en-US" altLang="zh-TW" sz="2800">
                            <a:latin typeface="Arial" panose="020B0604020202020204" pitchFamily="34" charset="0"/>
                            <a:cs typeface="Arial" panose="020B0604020202020204" pitchFamily="34" charset="0"/>
                          </a:rPr>
                          <m:t>,</m:t>
                        </m:r>
                        <m:r>
                          <a:rPr lang="en-US" altLang="zh-TW" sz="2800" dirty="0">
                            <a:latin typeface="Cambria Math" panose="02040503050406030204" pitchFamily="18" charset="0"/>
                            <a:cs typeface="Arial" panose="020B0604020202020204" pitchFamily="34" charset="0"/>
                          </a:rPr>
                          <m:t>𝑥</m:t>
                        </m:r>
                      </m:e>
                    </m:d>
                    <m:r>
                      <a:rPr lang="en-US" altLang="zh-TW" sz="2800" dirty="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𝑗</m:t>
                        </m:r>
                      </m:sub>
                    </m:sSub>
                  </m:oMath>
                </a14:m>
                <a:r>
                  <a:rPr lang="en-US" altLang="zh-TW" sz="2800" dirty="0">
                    <a:latin typeface="Arial" panose="020B0604020202020204" pitchFamily="34" charset="0"/>
                    <a:cs typeface="Arial" panose="020B0604020202020204" pitchFamily="34" charset="0"/>
                  </a:rPr>
                  <a:t>, and</a:t>
                </a:r>
              </a:p>
              <a:p>
                <a:r>
                  <a:rPr lang="en-US" altLang="zh-TW" sz="2800"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b</a:t>
                </a:r>
                <a:r>
                  <a:rPr lang="en-US" altLang="zh-TW" sz="2800" dirty="0">
                    <a:latin typeface="Arial" panose="020B0604020202020204" pitchFamily="34" charset="0"/>
                    <a:cs typeface="Arial" panose="020B0604020202020204" pitchFamily="34" charset="0"/>
                  </a:rPr>
                  <a:t>)</a:t>
                </a:r>
                <a14:m>
                  <m:oMath xmlns:m="http://schemas.openxmlformats.org/officeDocument/2006/math">
                    <m:r>
                      <a:rPr lang="en-US" altLang="zh-TW" sz="2800">
                        <a:latin typeface="Cambria Math" panose="02040503050406030204" pitchFamily="18" charset="0"/>
                        <a:cs typeface="Arial" panose="020B0604020202020204" pitchFamily="34" charset="0"/>
                      </a:rPr>
                      <m:t>𝑦</m:t>
                    </m:r>
                    <m:r>
                      <a:rPr lang="en-US" altLang="zh-TW" sz="2800">
                        <a:latin typeface="Cambria Math" panose="02040503050406030204" pitchFamily="18" charset="0"/>
                        <a:cs typeface="Arial" panose="020B0604020202020204" pitchFamily="34" charset="0"/>
                      </a:rPr>
                      <m:t>∈</m:t>
                    </m:r>
                    <m:sSup>
                      <m:sSupPr>
                        <m:ctrlPr>
                          <a:rPr lang="en-US" altLang="zh-TW" sz="2800" i="1">
                            <a:latin typeface="Cambria Math" panose="02040503050406030204" pitchFamily="18" charset="0"/>
                            <a:cs typeface="Arial" panose="020B0604020202020204" pitchFamily="34" charset="0"/>
                          </a:rPr>
                        </m:ctrlPr>
                      </m:sSupPr>
                      <m:e>
                        <m:r>
                          <a:rPr lang="zh-TW" altLang="en-US" sz="2800">
                            <a:latin typeface="Cambria Math" panose="02040503050406030204" pitchFamily="18" charset="0"/>
                            <a:cs typeface="Arial" panose="020B0604020202020204" pitchFamily="34" charset="0"/>
                          </a:rPr>
                          <m:t>𝜑</m:t>
                        </m:r>
                      </m:e>
                      <m:sup>
                        <m:r>
                          <a:rPr lang="en-US" altLang="zh-TW" sz="2800">
                            <a:latin typeface="Cambria Math" panose="02040503050406030204" pitchFamily="18" charset="0"/>
                            <a:cs typeface="Arial" panose="020B0604020202020204" pitchFamily="34" charset="0"/>
                          </a:rPr>
                          <m:t>+</m:t>
                        </m:r>
                      </m:sup>
                    </m:sSup>
                  </m:oMath>
                </a14:m>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with </a:t>
                </a:r>
                <a14:m>
                  <m:oMath xmlns:m="http://schemas.openxmlformats.org/officeDocument/2006/math">
                    <m:r>
                      <a:rPr lang="en-US" altLang="zh-TW" sz="2800" dirty="0">
                        <a:latin typeface="Cambria Math" panose="02040503050406030204" pitchFamily="18" charset="0"/>
                        <a:cs typeface="Arial" panose="020B0604020202020204" pitchFamily="34" charset="0"/>
                      </a:rPr>
                      <m:t>𝑣</m:t>
                    </m:r>
                    <m:d>
                      <m:dPr>
                        <m:ctrlPr>
                          <a:rPr lang="en-US" altLang="zh-TW" sz="2800" i="1" dirty="0">
                            <a:latin typeface="Cambria Math" panose="02040503050406030204" pitchFamily="18" charset="0"/>
                            <a:cs typeface="Arial" panose="020B0604020202020204" pitchFamily="34" charset="0"/>
                          </a:rPr>
                        </m:ctrlPr>
                      </m:dPr>
                      <m:e>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𝑖</m:t>
                            </m:r>
                          </m:sub>
                        </m:sSub>
                        <m:r>
                          <m:rPr>
                            <m:nor/>
                          </m:rPr>
                          <a:rPr lang="en-US" altLang="zh-TW" sz="2800">
                            <a:latin typeface="Arial" panose="020B0604020202020204" pitchFamily="34" charset="0"/>
                            <a:cs typeface="Arial" panose="020B0604020202020204" pitchFamily="34" charset="0"/>
                          </a:rPr>
                          <m:t>,</m:t>
                        </m:r>
                        <m:r>
                          <a:rPr lang="en-US" altLang="zh-TW" sz="2800">
                            <a:latin typeface="Cambria Math" panose="02040503050406030204" pitchFamily="18" charset="0"/>
                            <a:cs typeface="Arial" panose="020B0604020202020204" pitchFamily="34" charset="0"/>
                          </a:rPr>
                          <m:t>𝑦</m:t>
                        </m:r>
                      </m:e>
                    </m:d>
                    <m:r>
                      <a:rPr lang="en-US" altLang="zh-TW" sz="2800" dirty="0">
                        <a:latin typeface="Cambria Math" panose="02040503050406030204" pitchFamily="18" charset="0"/>
                        <a:cs typeface="Arial" panose="020B0604020202020204" pitchFamily="34" charset="0"/>
                      </a:rPr>
                      <m:t>=</m:t>
                    </m:r>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i="1">
                            <a:latin typeface="Cambria Math" panose="02040503050406030204" pitchFamily="18" charset="0"/>
                            <a:cs typeface="Arial" panose="020B0604020202020204" pitchFamily="34" charset="0"/>
                          </a:rPr>
                          <m:t>𝑗</m:t>
                        </m:r>
                      </m:sub>
                    </m:sSub>
                    <m:r>
                      <a:rPr lang="zh-TW" altLang="en-US" sz="2800" dirty="0">
                        <a:latin typeface="Cambria Math" panose="02040503050406030204" pitchFamily="18" charset="0"/>
                        <a:cs typeface="Arial" panose="020B0604020202020204" pitchFamily="34" charset="0"/>
                      </a:rPr>
                      <m:t>⇒</m:t>
                    </m:r>
                    <m:d>
                      <m:dPr>
                        <m:begChr m:val="‖"/>
                        <m:endChr m:val="‖"/>
                        <m:ctrlPr>
                          <a:rPr lang="en-US" altLang="zh-TW" sz="2800" i="1" dirty="0">
                            <a:latin typeface="Cambria Math" panose="02040503050406030204" pitchFamily="18" charset="0"/>
                            <a:cs typeface="Arial" panose="020B0604020202020204" pitchFamily="34" charset="0"/>
                          </a:rPr>
                        </m:ctrlPr>
                      </m:dPr>
                      <m:e>
                        <m:r>
                          <a:rPr lang="en-US" altLang="zh-TW" sz="2800" dirty="0">
                            <a:latin typeface="Cambria Math" panose="02040503050406030204" pitchFamily="18" charset="0"/>
                            <a:cs typeface="Arial" panose="020B0604020202020204" pitchFamily="34" charset="0"/>
                          </a:rPr>
                          <m:t>𝑦</m:t>
                        </m:r>
                      </m:e>
                    </m:d>
                    <m:r>
                      <a:rPr lang="en-US" altLang="zh-TW" sz="2800" dirty="0">
                        <a:latin typeface="Cambria Math" panose="02040503050406030204" pitchFamily="18" charset="0"/>
                        <a:cs typeface="Arial" panose="020B0604020202020204" pitchFamily="34" charset="0"/>
                      </a:rPr>
                      <m:t>≥</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altLang="zh-TW" sz="2800" i="1" dirty="0">
                            <a:latin typeface="Cambria Math" panose="02040503050406030204" pitchFamily="18" charset="0"/>
                            <a:cs typeface="Arial" panose="020B0604020202020204" pitchFamily="34" charset="0"/>
                          </a:rPr>
                        </m:ctrlPr>
                      </m:dPr>
                      <m:e>
                        <m:r>
                          <a:rPr lang="en-US" altLang="zh-TW" sz="2800" dirty="0">
                            <a:latin typeface="Cambria Math" panose="02040503050406030204" pitchFamily="18" charset="0"/>
                            <a:cs typeface="Arial" panose="020B0604020202020204" pitchFamily="34" charset="0"/>
                          </a:rPr>
                          <m:t>𝑥</m:t>
                        </m:r>
                      </m:e>
                    </m:d>
                    <m:r>
                      <a:rPr lang="en-US" altLang="zh-TW" sz="2800" dirty="0">
                        <a:latin typeface="Cambria Math" panose="02040503050406030204" pitchFamily="18" charset="0"/>
                        <a:cs typeface="Arial" panose="020B0604020202020204" pitchFamily="34"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F2565070-64D4-4BE4-8C52-F14249D0CC77}"/>
                  </a:ext>
                </a:extLst>
              </p:cNvPr>
              <p:cNvSpPr txBox="1">
                <a:spLocks noRot="1" noChangeAspect="1" noMove="1" noResize="1" noEditPoints="1" noAdjustHandles="1" noChangeArrowheads="1" noChangeShapeType="1" noTextEdit="1"/>
              </p:cNvSpPr>
              <p:nvPr/>
            </p:nvSpPr>
            <p:spPr>
              <a:xfrm>
                <a:off x="0" y="1992722"/>
                <a:ext cx="9144000" cy="2816412"/>
              </a:xfrm>
              <a:prstGeom prst="rect">
                <a:avLst/>
              </a:prstGeom>
              <a:blipFill>
                <a:blip r:embed="rId2"/>
                <a:stretch>
                  <a:fillRect t="-2381" b="-3680"/>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18C902C4-2A20-4A2C-99DA-9916DB275D91}"/>
              </a:ext>
            </a:extLst>
          </p:cNvPr>
          <p:cNvSpPr txBox="1"/>
          <p:nvPr/>
        </p:nvSpPr>
        <p:spPr>
          <a:xfrm>
            <a:off x="202840" y="714761"/>
            <a:ext cx="8738320"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(15/18)</a:t>
            </a:r>
          </a:p>
        </p:txBody>
      </p:sp>
      <p:sp>
        <p:nvSpPr>
          <p:cNvPr id="2" name="投影片編號版面配置區 1">
            <a:extLst>
              <a:ext uri="{FF2B5EF4-FFF2-40B4-BE49-F238E27FC236}">
                <a16:creationId xmlns:a16="http://schemas.microsoft.com/office/drawing/2014/main" id="{E6596A01-7D2C-015B-6CC6-AF136789AAE6}"/>
              </a:ext>
            </a:extLst>
          </p:cNvPr>
          <p:cNvSpPr>
            <a:spLocks noGrp="1"/>
          </p:cNvSpPr>
          <p:nvPr>
            <p:ph type="sldNum" sz="quarter" idx="12"/>
          </p:nvPr>
        </p:nvSpPr>
        <p:spPr/>
        <p:txBody>
          <a:bodyPr/>
          <a:lstStyle/>
          <a:p>
            <a:fld id="{8969FEAA-3FF6-4B35-8226-FC4E717EF91A}" type="slidenum">
              <a:rPr lang="zh-TW" altLang="en-US" smtClean="0"/>
              <a:t>73</a:t>
            </a:fld>
            <a:endParaRPr lang="zh-TW" altLang="en-US" dirty="0"/>
          </a:p>
        </p:txBody>
      </p:sp>
    </p:spTree>
    <p:extLst>
      <p:ext uri="{BB962C8B-B14F-4D97-AF65-F5344CB8AC3E}">
        <p14:creationId xmlns:p14="http://schemas.microsoft.com/office/powerpoint/2010/main" val="26004716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67CD8130-889D-442A-BCDB-862BD084F43C}"/>
              </a:ext>
            </a:extLst>
          </p:cNvPr>
          <p:cNvPicPr>
            <a:picLocks noChangeAspect="1"/>
          </p:cNvPicPr>
          <p:nvPr/>
        </p:nvPicPr>
        <p:blipFill>
          <a:blip r:embed="rId2"/>
          <a:stretch>
            <a:fillRect/>
          </a:stretch>
        </p:blipFill>
        <p:spPr>
          <a:xfrm>
            <a:off x="554563" y="2973623"/>
            <a:ext cx="8214286" cy="3778571"/>
          </a:xfrm>
          <a:prstGeom prst="rect">
            <a:avLst/>
          </a:prstGeom>
        </p:spPr>
      </p:pic>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F25BA582-C02F-4309-A0D2-CB96331D9CAB}"/>
                  </a:ext>
                </a:extLst>
              </p:cNvPr>
              <p:cNvSpPr txBox="1"/>
              <p:nvPr/>
            </p:nvSpPr>
            <p:spPr>
              <a:xfrm>
                <a:off x="1" y="1502858"/>
                <a:ext cx="9143999" cy="1815882"/>
              </a:xfrm>
              <a:prstGeom prst="rect">
                <a:avLst/>
              </a:prstGeom>
              <a:noFill/>
            </p:spPr>
            <p:txBody>
              <a:bodyPr wrap="square">
                <a:spAutoFit/>
              </a:bodyPr>
              <a:lstStyle/>
              <a:p>
                <a:pPr marL="342900" indent="-216000">
                  <a:buFont typeface="Arial" panose="020B0604020202020204" pitchFamily="34" charset="0"/>
                  <a:buChar char="•"/>
                </a:pPr>
                <a:r>
                  <a:rPr lang="en-US" altLang="zh-TW" sz="2800" dirty="0">
                    <a:latin typeface="Arial" panose="020B0604020202020204" pitchFamily="34" charset="0"/>
                    <a:cs typeface="Arial" panose="020B0604020202020204" pitchFamily="34" charset="0"/>
                  </a:rPr>
                  <a:t>Example 6.26</a:t>
                </a:r>
              </a:p>
              <a:p>
                <a:r>
                  <a:rPr lang="en-US" altLang="zh-TW" sz="2800" dirty="0">
                    <a:latin typeface="Arial" panose="020B0604020202020204" pitchFamily="34" charset="0"/>
                    <a:cs typeface="Arial" panose="020B0604020202020204" pitchFamily="34" charset="0"/>
                  </a:rPr>
                  <a:t>     Find a transfer sequence from state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0</m:t>
                        </m:r>
                      </m:sub>
                    </m:sSub>
                  </m:oMath>
                </a14:m>
                <a:r>
                  <a:rPr lang="en-US" altLang="zh-TW" sz="2800" dirty="0">
                    <a:latin typeface="Arial" panose="020B0604020202020204" pitchFamily="34" charset="0"/>
                    <a:cs typeface="Arial" panose="020B0604020202020204" pitchFamily="34" charset="0"/>
                  </a:rPr>
                  <a:t> to state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2</m:t>
                        </m:r>
                      </m:sub>
                    </m:sSub>
                  </m:oMath>
                </a14:m>
                <a:r>
                  <a:rPr lang="en-US" altLang="zh-TW" sz="2800" dirty="0">
                    <a:latin typeface="Arial" panose="020B0604020202020204" pitchFamily="34" charset="0"/>
                    <a:cs typeface="Arial" panose="020B0604020202020204" pitchFamily="34" charset="0"/>
                  </a:rPr>
                  <a:t> for </a:t>
                </a:r>
              </a:p>
              <a:p>
                <a:r>
                  <a:rPr lang="en-US" altLang="zh-TW" sz="2800" dirty="0">
                    <a:latin typeface="Arial" panose="020B0604020202020204" pitchFamily="34" charset="0"/>
                    <a:cs typeface="Arial" panose="020B0604020202020204" pitchFamily="34" charset="0"/>
                  </a:rPr>
                  <a:t>     the finite state machine </a:t>
                </a:r>
                <a14:m>
                  <m:oMath xmlns:m="http://schemas.openxmlformats.org/officeDocument/2006/math">
                    <m:r>
                      <a:rPr lang="en-US" altLang="zh-TW" sz="2800" dirty="0">
                        <a:latin typeface="Cambria Math" panose="02040503050406030204" pitchFamily="18" charset="0"/>
                        <a:cs typeface="Arial" panose="020B0604020202020204" pitchFamily="34" charset="0"/>
                      </a:rPr>
                      <m:t>𝑀</m:t>
                    </m:r>
                  </m:oMath>
                </a14:m>
                <a:r>
                  <a:rPr lang="en-US" altLang="zh-TW" sz="2800" dirty="0">
                    <a:latin typeface="Arial" panose="020B0604020202020204" pitchFamily="34" charset="0"/>
                    <a:cs typeface="Arial" panose="020B0604020202020204" pitchFamily="34" charset="0"/>
                  </a:rPr>
                  <a:t> given by the state table in </a:t>
                </a:r>
              </a:p>
              <a:p>
                <a:r>
                  <a:rPr lang="en-US" altLang="zh-TW" sz="2800" dirty="0">
                    <a:latin typeface="Arial" panose="020B0604020202020204" pitchFamily="34" charset="0"/>
                    <a:cs typeface="Arial" panose="020B0604020202020204" pitchFamily="34" charset="0"/>
                  </a:rPr>
                  <a:t>     Table 6.11. where </a:t>
                </a:r>
                <a14:m>
                  <m:oMath xmlns:m="http://schemas.openxmlformats.org/officeDocument/2006/math">
                    <m:r>
                      <a:rPr lang="zh-TW" altLang="en-US" sz="2800">
                        <a:latin typeface="Cambria Math" panose="02040503050406030204" pitchFamily="18" charset="0"/>
                        <a:cs typeface="Arial" panose="020B0604020202020204" pitchFamily="34" charset="0"/>
                      </a:rPr>
                      <m:t>𝜑</m:t>
                    </m:r>
                    <m:r>
                      <a:rPr lang="en-US" altLang="zh-TW" sz="2800">
                        <a:latin typeface="Cambria Math" panose="02040503050406030204" pitchFamily="18" charset="0"/>
                        <a:cs typeface="Arial" panose="020B0604020202020204" pitchFamily="34" charset="0"/>
                      </a:rPr>
                      <m:t>=</m:t>
                    </m:r>
                    <m:r>
                      <a:rPr lang="zh-TW" altLang="en-US" sz="2800">
                        <a:latin typeface="Cambria Math" panose="02040503050406030204" pitchFamily="18" charset="0"/>
                        <a:cs typeface="Arial" panose="020B0604020202020204" pitchFamily="34" charset="0"/>
                      </a:rPr>
                      <m:t>𝜎</m:t>
                    </m:r>
                    <m:r>
                      <a:rPr lang="en-US" altLang="zh-TW" sz="2800">
                        <a:latin typeface="Cambria Math" panose="02040503050406030204" pitchFamily="18" charset="0"/>
                        <a:cs typeface="Arial" panose="020B0604020202020204" pitchFamily="34" charset="0"/>
                      </a:rPr>
                      <m:t>=</m:t>
                    </m:r>
                    <m:d>
                      <m:dPr>
                        <m:begChr m:val="{"/>
                        <m:endChr m:val="}"/>
                        <m:ctrlPr>
                          <a:rPr lang="en-US" altLang="zh-TW" sz="2800" i="1">
                            <a:latin typeface="Cambria Math" panose="02040503050406030204" pitchFamily="18" charset="0"/>
                            <a:cs typeface="Arial" panose="020B0604020202020204" pitchFamily="34" charset="0"/>
                          </a:rPr>
                        </m:ctrlPr>
                      </m:dPr>
                      <m:e>
                        <m:r>
                          <a:rPr lang="en-US" altLang="zh-TW" sz="2800">
                            <a:latin typeface="Cambria Math" panose="02040503050406030204" pitchFamily="18" charset="0"/>
                            <a:cs typeface="Arial" panose="020B0604020202020204" pitchFamily="34" charset="0"/>
                          </a:rPr>
                          <m:t>0,1</m:t>
                        </m:r>
                      </m:e>
                    </m:d>
                    <m:r>
                      <a:rPr lang="en-US" altLang="zh-TW" sz="2800">
                        <a:latin typeface="Cambria Math" panose="02040503050406030204" pitchFamily="18" charset="0"/>
                        <a:cs typeface="Arial" panose="020B0604020202020204" pitchFamily="34" charset="0"/>
                      </a:rPr>
                      <m:t>.</m:t>
                    </m:r>
                  </m:oMath>
                </a14:m>
                <a:endParaRPr lang="zh-TW" altLang="en-US" sz="28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F25BA582-C02F-4309-A0D2-CB96331D9CAB}"/>
                  </a:ext>
                </a:extLst>
              </p:cNvPr>
              <p:cNvSpPr txBox="1">
                <a:spLocks noRot="1" noChangeAspect="1" noMove="1" noResize="1" noEditPoints="1" noAdjustHandles="1" noChangeArrowheads="1" noChangeShapeType="1" noTextEdit="1"/>
              </p:cNvSpPr>
              <p:nvPr/>
            </p:nvSpPr>
            <p:spPr>
              <a:xfrm>
                <a:off x="1" y="1502858"/>
                <a:ext cx="9143999" cy="1815882"/>
              </a:xfrm>
              <a:prstGeom prst="rect">
                <a:avLst/>
              </a:prstGeom>
              <a:blipFill>
                <a:blip r:embed="rId3"/>
                <a:stretch>
                  <a:fillRect t="-3704" b="-8754"/>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B0415F2A-E9B5-4FEE-B3DA-FC4B9515DD9E}"/>
              </a:ext>
            </a:extLst>
          </p:cNvPr>
          <p:cNvSpPr txBox="1"/>
          <p:nvPr/>
        </p:nvSpPr>
        <p:spPr>
          <a:xfrm>
            <a:off x="132206" y="533241"/>
            <a:ext cx="8879588"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(16/18)</a:t>
            </a:r>
          </a:p>
        </p:txBody>
      </p:sp>
      <p:sp>
        <p:nvSpPr>
          <p:cNvPr id="2" name="投影片編號版面配置區 1">
            <a:extLst>
              <a:ext uri="{FF2B5EF4-FFF2-40B4-BE49-F238E27FC236}">
                <a16:creationId xmlns:a16="http://schemas.microsoft.com/office/drawing/2014/main" id="{12F023F9-B9B5-3F91-48CF-FA5CF3454CD2}"/>
              </a:ext>
            </a:extLst>
          </p:cNvPr>
          <p:cNvSpPr>
            <a:spLocks noGrp="1"/>
          </p:cNvSpPr>
          <p:nvPr>
            <p:ph type="sldNum" sz="quarter" idx="12"/>
          </p:nvPr>
        </p:nvSpPr>
        <p:spPr/>
        <p:txBody>
          <a:bodyPr/>
          <a:lstStyle/>
          <a:p>
            <a:fld id="{8969FEAA-3FF6-4B35-8226-FC4E717EF91A}" type="slidenum">
              <a:rPr lang="zh-TW" altLang="en-US" smtClean="0"/>
              <a:t>74</a:t>
            </a:fld>
            <a:endParaRPr lang="zh-TW" altLang="en-US" dirty="0"/>
          </a:p>
        </p:txBody>
      </p:sp>
    </p:spTree>
    <p:extLst>
      <p:ext uri="{BB962C8B-B14F-4D97-AF65-F5344CB8AC3E}">
        <p14:creationId xmlns:p14="http://schemas.microsoft.com/office/powerpoint/2010/main" val="9436609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B063BBF7-9666-4222-A8ED-CFF8A4E843BB}"/>
                  </a:ext>
                </a:extLst>
              </p:cNvPr>
              <p:cNvSpPr txBox="1"/>
              <p:nvPr/>
            </p:nvSpPr>
            <p:spPr>
              <a:xfrm>
                <a:off x="0" y="2074041"/>
                <a:ext cx="9144000" cy="3539430"/>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In constructing the tree diagram of Fig. 6.16, we start </a:t>
                </a:r>
              </a:p>
              <a:p>
                <a:r>
                  <a:rPr lang="en-US" altLang="zh-TW" sz="2800" dirty="0">
                    <a:latin typeface="Arial" panose="020B0604020202020204" pitchFamily="34" charset="0"/>
                    <a:cs typeface="Arial" panose="020B0604020202020204" pitchFamily="34" charset="0"/>
                  </a:rPr>
                  <a:t>     at state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0</m:t>
                        </m:r>
                      </m:sub>
                    </m:sSub>
                  </m:oMath>
                </a14:m>
                <a:r>
                  <a:rPr lang="en-US" altLang="zh-TW" sz="2800" dirty="0">
                    <a:latin typeface="Arial" panose="020B0604020202020204" pitchFamily="34" charset="0"/>
                    <a:cs typeface="Arial" panose="020B0604020202020204" pitchFamily="34" charset="0"/>
                  </a:rPr>
                  <a:t>and find those states that can be reached </a:t>
                </a:r>
              </a:p>
              <a:p>
                <a:r>
                  <a:rPr lang="en-US" altLang="zh-TW" sz="2800" dirty="0">
                    <a:latin typeface="Arial" panose="020B0604020202020204" pitchFamily="34" charset="0"/>
                    <a:cs typeface="Arial" panose="020B0604020202020204" pitchFamily="34" charset="0"/>
                  </a:rPr>
                  <a:t>     from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0</m:t>
                        </m:r>
                      </m:sub>
                    </m:sSub>
                  </m:oMath>
                </a14:m>
                <a:r>
                  <a:rPr lang="en-US" altLang="zh-TW" sz="2800" dirty="0">
                    <a:latin typeface="Arial" panose="020B0604020202020204" pitchFamily="34" charset="0"/>
                    <a:cs typeface="Arial" panose="020B0604020202020204" pitchFamily="34" charset="0"/>
                  </a:rPr>
                  <a:t> by using strings of length 1. Here we find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1</m:t>
                        </m:r>
                      </m:sub>
                    </m:sSub>
                  </m:oMath>
                </a14:m>
                <a:r>
                  <a:rPr lang="en-US" altLang="zh-TW" sz="2800" dirty="0">
                    <a:latin typeface="Arial" panose="020B0604020202020204" pitchFamily="34" charset="0"/>
                    <a:cs typeface="Arial" panose="020B0604020202020204" pitchFamily="34" charset="0"/>
                  </a:rPr>
                  <a:t> </a:t>
                </a:r>
              </a:p>
              <a:p>
                <a:r>
                  <a:rPr lang="en-US" altLang="zh-TW" sz="2800" dirty="0">
                    <a:latin typeface="Arial" panose="020B0604020202020204" pitchFamily="34" charset="0"/>
                    <a:cs typeface="Arial" panose="020B0604020202020204" pitchFamily="34" charset="0"/>
                  </a:rPr>
                  <a:t>     and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6</m:t>
                        </m:r>
                      </m:sub>
                    </m:sSub>
                  </m:oMath>
                </a14:m>
                <a:r>
                  <a:rPr lang="en-US" altLang="zh-TW" sz="2800" dirty="0">
                    <a:latin typeface="Arial" panose="020B0604020202020204" pitchFamily="34" charset="0"/>
                    <a:cs typeface="Arial" panose="020B0604020202020204" pitchFamily="34" charset="0"/>
                  </a:rPr>
                  <a:t>. Then we do the same thing with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1</m:t>
                        </m:r>
                      </m:sub>
                    </m:sSub>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6</m:t>
                        </m:r>
                      </m:sub>
                    </m:sSub>
                  </m:oMath>
                </a14:m>
                <a:r>
                  <a:rPr lang="en-US" altLang="zh-TW" sz="2800" dirty="0">
                    <a:latin typeface="Arial" panose="020B0604020202020204" pitchFamily="34" charset="0"/>
                    <a:cs typeface="Arial" panose="020B0604020202020204" pitchFamily="34" charset="0"/>
                  </a:rPr>
                  <a:t>, </a:t>
                </a:r>
              </a:p>
              <a:p>
                <a:r>
                  <a:rPr lang="en-US" altLang="zh-TW" sz="2800" dirty="0">
                    <a:latin typeface="Arial" panose="020B0604020202020204" pitchFamily="34" charset="0"/>
                    <a:cs typeface="Arial" panose="020B0604020202020204" pitchFamily="34" charset="0"/>
                  </a:rPr>
                  <a:t>     finding, as a result, those states reachable from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0</m:t>
                        </m:r>
                      </m:sub>
                    </m:sSub>
                  </m:oMath>
                </a14:m>
                <a:r>
                  <a:rPr lang="en-US" altLang="zh-TW" sz="2800" dirty="0">
                    <a:latin typeface="Arial" panose="020B0604020202020204" pitchFamily="34" charset="0"/>
                    <a:cs typeface="Arial" panose="020B0604020202020204" pitchFamily="34" charset="0"/>
                  </a:rPr>
                  <a:t> </a:t>
                </a:r>
              </a:p>
              <a:p>
                <a:r>
                  <a:rPr lang="en-US" altLang="zh-TW" sz="2800" dirty="0">
                    <a:latin typeface="Arial" panose="020B0604020202020204" pitchFamily="34" charset="0"/>
                    <a:cs typeface="Arial" panose="020B0604020202020204" pitchFamily="34" charset="0"/>
                  </a:rPr>
                  <a:t>     with input strings of length 2. Continuing to expand </a:t>
                </a:r>
              </a:p>
              <a:p>
                <a:r>
                  <a:rPr lang="en-US" altLang="zh-TW" sz="2800" dirty="0">
                    <a:latin typeface="Arial" panose="020B0604020202020204" pitchFamily="34" charset="0"/>
                    <a:cs typeface="Arial" panose="020B0604020202020204" pitchFamily="34" charset="0"/>
                  </a:rPr>
                  <a:t>     the tree from left to right, we get to a vertex labeled </a:t>
                </a:r>
              </a:p>
              <a:p>
                <a:r>
                  <a:rPr lang="en-US" altLang="zh-TW" sz="2800" dirty="0">
                    <a:latin typeface="Arial" panose="020B0604020202020204" pitchFamily="34" charset="0"/>
                    <a:cs typeface="Arial" panose="020B0604020202020204" pitchFamily="34" charset="0"/>
                  </a:rPr>
                  <a:t>     with the desired state, </a:t>
                </a:r>
                <a14:m>
                  <m:oMath xmlns:m="http://schemas.openxmlformats.org/officeDocument/2006/math">
                    <m:sSub>
                      <m:sSubPr>
                        <m:ctrlPr>
                          <a:rPr lang="en-US" altLang="zh-TW" sz="2800" i="1">
                            <a:latin typeface="Cambria Math" panose="02040503050406030204" pitchFamily="18" charset="0"/>
                            <a:cs typeface="Arial" panose="020B0604020202020204" pitchFamily="34" charset="0"/>
                          </a:rPr>
                        </m:ctrlPr>
                      </m:sSubPr>
                      <m:e>
                        <m:r>
                          <a:rPr lang="en-US" altLang="zh-TW" sz="2800">
                            <a:latin typeface="Cambria Math" panose="02040503050406030204" pitchFamily="18" charset="0"/>
                            <a:cs typeface="Arial" panose="020B0604020202020204" pitchFamily="34" charset="0"/>
                          </a:rPr>
                          <m:t>𝑠</m:t>
                        </m:r>
                      </m:e>
                      <m:sub>
                        <m:r>
                          <a:rPr lang="en-US" altLang="zh-TW" sz="2800">
                            <a:latin typeface="Cambria Math" panose="02040503050406030204" pitchFamily="18" charset="0"/>
                            <a:cs typeface="Arial" panose="020B0604020202020204" pitchFamily="34" charset="0"/>
                          </a:rPr>
                          <m:t>2</m:t>
                        </m:r>
                      </m:sub>
                    </m:sSub>
                  </m:oMath>
                </a14:m>
                <a:r>
                  <a:rPr lang="en-US" altLang="zh-TW" sz="2800" dirty="0">
                    <a:latin typeface="Arial" panose="020B0604020202020204" pitchFamily="34" charset="0"/>
                    <a:cs typeface="Arial" panose="020B0604020202020204" pitchFamily="34" charset="0"/>
                  </a:rPr>
                  <a:t>. </a:t>
                </a:r>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B063BBF7-9666-4222-A8ED-CFF8A4E843BB}"/>
                  </a:ext>
                </a:extLst>
              </p:cNvPr>
              <p:cNvSpPr txBox="1">
                <a:spLocks noRot="1" noChangeAspect="1" noMove="1" noResize="1" noEditPoints="1" noAdjustHandles="1" noChangeArrowheads="1" noChangeShapeType="1" noTextEdit="1"/>
              </p:cNvSpPr>
              <p:nvPr/>
            </p:nvSpPr>
            <p:spPr>
              <a:xfrm>
                <a:off x="0" y="2074041"/>
                <a:ext cx="9144000" cy="3539430"/>
              </a:xfrm>
              <a:prstGeom prst="rect">
                <a:avLst/>
              </a:prstGeom>
              <a:blipFill>
                <a:blip r:embed="rId2"/>
                <a:stretch>
                  <a:fillRect t="-1721" r="-933" b="-3787"/>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EA8BBC26-1142-4C9A-AC75-99447562EA02}"/>
              </a:ext>
            </a:extLst>
          </p:cNvPr>
          <p:cNvSpPr txBox="1"/>
          <p:nvPr/>
        </p:nvSpPr>
        <p:spPr>
          <a:xfrm>
            <a:off x="220093" y="671628"/>
            <a:ext cx="8703814"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(17/18)</a:t>
            </a:r>
          </a:p>
        </p:txBody>
      </p:sp>
      <p:sp>
        <p:nvSpPr>
          <p:cNvPr id="2" name="投影片編號版面配置區 1">
            <a:extLst>
              <a:ext uri="{FF2B5EF4-FFF2-40B4-BE49-F238E27FC236}">
                <a16:creationId xmlns:a16="http://schemas.microsoft.com/office/drawing/2014/main" id="{7857D4CA-8625-ADAD-4CE2-E1A3D26C554F}"/>
              </a:ext>
            </a:extLst>
          </p:cNvPr>
          <p:cNvSpPr>
            <a:spLocks noGrp="1"/>
          </p:cNvSpPr>
          <p:nvPr>
            <p:ph type="sldNum" sz="quarter" idx="12"/>
          </p:nvPr>
        </p:nvSpPr>
        <p:spPr/>
        <p:txBody>
          <a:bodyPr/>
          <a:lstStyle/>
          <a:p>
            <a:fld id="{8969FEAA-3FF6-4B35-8226-FC4E717EF91A}" type="slidenum">
              <a:rPr lang="zh-TW" altLang="en-US" smtClean="0"/>
              <a:t>75</a:t>
            </a:fld>
            <a:endParaRPr lang="zh-TW" altLang="en-US" dirty="0"/>
          </a:p>
        </p:txBody>
      </p:sp>
    </p:spTree>
    <p:extLst>
      <p:ext uri="{BB962C8B-B14F-4D97-AF65-F5344CB8AC3E}">
        <p14:creationId xmlns:p14="http://schemas.microsoft.com/office/powerpoint/2010/main" val="26095525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C742A315-6D1D-4CBB-8E25-FD6181F8A143}"/>
                  </a:ext>
                </a:extLst>
              </p:cNvPr>
              <p:cNvSpPr txBox="1"/>
              <p:nvPr/>
            </p:nvSpPr>
            <p:spPr>
              <a:xfrm>
                <a:off x="0" y="2253328"/>
                <a:ext cx="9192237" cy="3108543"/>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Each time we reach a vertex labeled with a state used </a:t>
                </a:r>
              </a:p>
              <a:p>
                <a:r>
                  <a:rPr lang="en-US" altLang="zh-TW" sz="2800" dirty="0">
                    <a:latin typeface="Arial" panose="020B0604020202020204" pitchFamily="34" charset="0"/>
                    <a:cs typeface="Arial" panose="020B0604020202020204" pitchFamily="34" charset="0"/>
                  </a:rPr>
                  <a:t>    previously, we terminate that part of the expansion </a:t>
                </a:r>
              </a:p>
              <a:p>
                <a:r>
                  <a:rPr lang="en-US" altLang="zh-TW" sz="2800" dirty="0">
                    <a:latin typeface="Arial" panose="020B0604020202020204" pitchFamily="34" charset="0"/>
                    <a:cs typeface="Arial" panose="020B0604020202020204" pitchFamily="34" charset="0"/>
                  </a:rPr>
                  <a:t>    because we cannot reach any new states. After we </a:t>
                </a:r>
              </a:p>
              <a:p>
                <a:r>
                  <a:rPr lang="en-US" altLang="zh-TW" sz="2800" dirty="0">
                    <a:latin typeface="Arial" panose="020B0604020202020204" pitchFamily="34" charset="0"/>
                    <a:cs typeface="Arial" panose="020B0604020202020204" pitchFamily="34" charset="0"/>
                  </a:rPr>
                  <a:t>    arrive at the state we want, we backtrack to </a:t>
                </a:r>
                <a14:m>
                  <m:oMath xmlns:m="http://schemas.openxmlformats.org/officeDocument/2006/math">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𝑠</m:t>
                        </m:r>
                      </m:e>
                      <m:sub>
                        <m:r>
                          <a:rPr lang="en-US" altLang="zh-TW" sz="2800">
                            <a:latin typeface="Cambria Math" panose="02040503050406030204" pitchFamily="18" charset="0"/>
                          </a:rPr>
                          <m:t>0</m:t>
                        </m:r>
                      </m:sub>
                    </m:sSub>
                  </m:oMath>
                </a14:m>
                <a:r>
                  <a:rPr lang="en-US" altLang="zh-TW" sz="2800" dirty="0">
                    <a:latin typeface="Arial" panose="020B0604020202020204" pitchFamily="34" charset="0"/>
                    <a:cs typeface="Arial" panose="020B0604020202020204" pitchFamily="34" charset="0"/>
                  </a:rPr>
                  <a:t> and use </a:t>
                </a:r>
              </a:p>
              <a:p>
                <a:r>
                  <a:rPr lang="en-US" altLang="zh-TW" sz="2800" dirty="0">
                    <a:latin typeface="Arial" panose="020B0604020202020204" pitchFamily="34" charset="0"/>
                    <a:cs typeface="Arial" panose="020B0604020202020204" pitchFamily="34" charset="0"/>
                  </a:rPr>
                  <a:t>    the state table to label the branches, as shown in  Fig. </a:t>
                </a:r>
              </a:p>
              <a:p>
                <a:r>
                  <a:rPr lang="en-US" altLang="zh-TW" sz="2800" dirty="0">
                    <a:latin typeface="Arial" panose="020B0604020202020204" pitchFamily="34" charset="0"/>
                    <a:cs typeface="Arial" panose="020B0604020202020204" pitchFamily="34" charset="0"/>
                  </a:rPr>
                  <a:t>    6.16. </a:t>
                </a:r>
                <a:r>
                  <a:rPr lang="en-US" altLang="zh-TW" sz="2800" dirty="0" err="1">
                    <a:latin typeface="Arial" panose="020B0604020202020204" pitchFamily="34" charset="0"/>
                    <a:cs typeface="Arial" panose="020B0604020202020204" pitchFamily="34" charset="0"/>
                  </a:rPr>
                  <a:t>Hence.for</a:t>
                </a:r>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dirty="0">
                        <a:latin typeface="Cambria Math" panose="02040503050406030204" pitchFamily="18" charset="0"/>
                      </a:rPr>
                      <m:t>𝑥</m:t>
                    </m:r>
                    <m:r>
                      <a:rPr lang="en-US" altLang="zh-TW" sz="2800" dirty="0">
                        <a:latin typeface="Cambria Math" panose="02040503050406030204" pitchFamily="18" charset="0"/>
                      </a:rPr>
                      <m:t> = 0000</m:t>
                    </m:r>
                  </m:oMath>
                </a14:m>
                <a:r>
                  <a:rPr lang="en-US" altLang="zh-TW" sz="2800" dirty="0">
                    <a:latin typeface="Arial" panose="020B0604020202020204" pitchFamily="34" charset="0"/>
                    <a:cs typeface="Arial" panose="020B0604020202020204" pitchFamily="34" charset="0"/>
                  </a:rPr>
                  <a:t>, </a:t>
                </a:r>
                <a14:m>
                  <m:oMath xmlns:m="http://schemas.openxmlformats.org/officeDocument/2006/math">
                    <m:r>
                      <a:rPr lang="en-US" altLang="zh-TW" sz="2800" dirty="0">
                        <a:latin typeface="Cambria Math" panose="02040503050406030204" pitchFamily="18" charset="0"/>
                      </a:rPr>
                      <m:t>𝑣</m:t>
                    </m:r>
                    <m:d>
                      <m:dPr>
                        <m:ctrlPr>
                          <a:rPr lang="en-US" altLang="zh-TW" sz="2800" i="1" dirty="0">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𝑠</m:t>
                            </m:r>
                          </m:e>
                          <m:sub>
                            <m:r>
                              <a:rPr lang="en-US" altLang="zh-TW" sz="2800">
                                <a:latin typeface="Cambria Math" panose="02040503050406030204" pitchFamily="18" charset="0"/>
                              </a:rPr>
                              <m:t>0</m:t>
                            </m:r>
                          </m:sub>
                        </m:sSub>
                        <m:r>
                          <a:rPr lang="en-US" altLang="zh-TW" sz="2800" dirty="0">
                            <a:latin typeface="Cambria Math" panose="02040503050406030204" pitchFamily="18" charset="0"/>
                          </a:rPr>
                          <m:t>, </m:t>
                        </m:r>
                        <m:r>
                          <a:rPr lang="en-US" altLang="zh-TW" sz="2800" dirty="0">
                            <a:latin typeface="Cambria Math" panose="02040503050406030204" pitchFamily="18" charset="0"/>
                          </a:rPr>
                          <m:t>𝑥</m:t>
                        </m:r>
                      </m:e>
                    </m:d>
                    <m:r>
                      <a:rPr lang="en-US" altLang="zh-TW" sz="2800" dirty="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𝑠</m:t>
                        </m:r>
                      </m:e>
                      <m:sub>
                        <m:r>
                          <a:rPr lang="en-US" altLang="zh-TW" sz="2800">
                            <a:latin typeface="Cambria Math" panose="02040503050406030204" pitchFamily="18" charset="0"/>
                          </a:rPr>
                          <m:t>2</m:t>
                        </m:r>
                      </m:sub>
                    </m:sSub>
                  </m:oMath>
                </a14:m>
                <a:r>
                  <a:rPr lang="en-US" altLang="zh-TW" sz="2800" dirty="0">
                    <a:latin typeface="Arial" panose="020B0604020202020204" pitchFamily="34" charset="0"/>
                    <a:cs typeface="Arial" panose="020B0604020202020204" pitchFamily="34" charset="0"/>
                  </a:rPr>
                  <a:t> with </a:t>
                </a:r>
                <a:endParaRPr lang="en-US" altLang="zh-TW" sz="2800" dirty="0">
                  <a:latin typeface="Cambria Math" panose="02040503050406030204" pitchFamily="18" charset="0"/>
                </a:endParaRPr>
              </a:p>
              <a:p>
                <a14:m>
                  <m:oMath xmlns:m="http://schemas.openxmlformats.org/officeDocument/2006/math">
                    <m:r>
                      <a:rPr lang="en-US" altLang="zh-TW" sz="2800" b="0" i="0" smtClean="0">
                        <a:latin typeface="Cambria Math" panose="02040503050406030204" pitchFamily="18" charset="0"/>
                      </a:rPr>
                      <m:t>     </m:t>
                    </m:r>
                    <m:r>
                      <a:rPr lang="zh-TW" altLang="en-US" sz="2800">
                        <a:latin typeface="Cambria Math" panose="02040503050406030204" pitchFamily="18" charset="0"/>
                      </a:rPr>
                      <m:t>𝜔</m:t>
                    </m:r>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a:latin typeface="Cambria Math" panose="02040503050406030204" pitchFamily="18" charset="0"/>
                              </a:rPr>
                              <m:t>𝑠</m:t>
                            </m:r>
                          </m:e>
                          <m:sub>
                            <m:r>
                              <a:rPr lang="en-US" altLang="zh-TW" sz="2800">
                                <a:latin typeface="Cambria Math" panose="02040503050406030204" pitchFamily="18" charset="0"/>
                              </a:rPr>
                              <m:t>0</m:t>
                            </m:r>
                          </m:sub>
                        </m:sSub>
                        <m:r>
                          <a:rPr lang="en-US" altLang="zh-TW" sz="2800">
                            <a:latin typeface="Cambria Math" panose="02040503050406030204" pitchFamily="18" charset="0"/>
                          </a:rPr>
                          <m:t>,</m:t>
                        </m:r>
                        <m:r>
                          <a:rPr lang="en-US" altLang="zh-TW" sz="2800">
                            <a:latin typeface="Cambria Math" panose="02040503050406030204" pitchFamily="18" charset="0"/>
                          </a:rPr>
                          <m:t>𝑥</m:t>
                        </m:r>
                      </m:e>
                    </m:d>
                    <m:r>
                      <a:rPr lang="en-US" altLang="zh-TW" sz="2800">
                        <a:latin typeface="Cambria Math" panose="02040503050406030204" pitchFamily="18" charset="0"/>
                      </a:rPr>
                      <m:t>=0100</m:t>
                    </m:r>
                  </m:oMath>
                </a14:m>
                <a:r>
                  <a:rPr lang="en-US" altLang="zh-TW" sz="2800" dirty="0">
                    <a:latin typeface="Arial" panose="020B0604020202020204" pitchFamily="34" charset="0"/>
                    <a:cs typeface="Arial" panose="020B0604020202020204" pitchFamily="34" charset="0"/>
                  </a:rPr>
                  <a:t>. (Here </a:t>
                </a:r>
                <a14:m>
                  <m:oMath xmlns:m="http://schemas.openxmlformats.org/officeDocument/2006/math">
                    <m:r>
                      <a:rPr lang="en-US" altLang="zh-TW" sz="2800" dirty="0">
                        <a:latin typeface="Cambria Math" panose="02040503050406030204" pitchFamily="18" charset="0"/>
                      </a:rPr>
                      <m:t>𝑥</m:t>
                    </m:r>
                  </m:oMath>
                </a14:m>
                <a:r>
                  <a:rPr lang="en-US" altLang="zh-TW" sz="2800" dirty="0">
                    <a:latin typeface="Arial" panose="020B0604020202020204" pitchFamily="34" charset="0"/>
                    <a:cs typeface="Arial" panose="020B0604020202020204" pitchFamily="34" charset="0"/>
                  </a:rPr>
                  <a:t> is unique.)</a:t>
                </a:r>
                <a:endParaRPr lang="zh-TW" altLang="en-US" sz="2800" dirty="0">
                  <a:latin typeface="Arial" panose="020B0604020202020204" pitchFamily="34" charset="0"/>
                  <a:cs typeface="Arial" panose="020B0604020202020204" pitchFamily="34" charset="0"/>
                </a:endParaRPr>
              </a:p>
            </p:txBody>
          </p:sp>
        </mc:Choice>
        <mc:Fallback xmlns="">
          <p:sp>
            <p:nvSpPr>
              <p:cNvPr id="5" name="文字方塊 4">
                <a:extLst>
                  <a:ext uri="{FF2B5EF4-FFF2-40B4-BE49-F238E27FC236}">
                    <a16:creationId xmlns:a16="http://schemas.microsoft.com/office/drawing/2014/main" id="{C742A315-6D1D-4CBB-8E25-FD6181F8A143}"/>
                  </a:ext>
                </a:extLst>
              </p:cNvPr>
              <p:cNvSpPr txBox="1">
                <a:spLocks noRot="1" noChangeAspect="1" noMove="1" noResize="1" noEditPoints="1" noAdjustHandles="1" noChangeArrowheads="1" noChangeShapeType="1" noTextEdit="1"/>
              </p:cNvSpPr>
              <p:nvPr/>
            </p:nvSpPr>
            <p:spPr>
              <a:xfrm>
                <a:off x="0" y="2253328"/>
                <a:ext cx="9192237" cy="3108543"/>
              </a:xfrm>
              <a:prstGeom prst="rect">
                <a:avLst/>
              </a:prstGeom>
              <a:blipFill>
                <a:blip r:embed="rId2"/>
                <a:stretch>
                  <a:fillRect t="-2157" r="-2387" b="-4510"/>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F6F4B0C8-C67B-40CB-9BF5-BC15D359868B}"/>
              </a:ext>
            </a:extLst>
          </p:cNvPr>
          <p:cNvSpPr txBox="1"/>
          <p:nvPr/>
        </p:nvSpPr>
        <p:spPr>
          <a:xfrm>
            <a:off x="215779" y="714760"/>
            <a:ext cx="8712441" cy="523220"/>
          </a:xfrm>
          <a:prstGeom prst="rect">
            <a:avLst/>
          </a:prstGeom>
          <a:noFill/>
        </p:spPr>
        <p:txBody>
          <a:bodyPr wrap="square">
            <a:spAutoFit/>
          </a:bodyPr>
          <a:lstStyle/>
          <a:p>
            <a:pPr algn="ctr"/>
            <a:r>
              <a:rPr lang="en-US" altLang="zh-TW" sz="2800" b="1" dirty="0">
                <a:latin typeface="Arial" panose="020B0604020202020204" pitchFamily="34" charset="0"/>
                <a:cs typeface="Arial" panose="020B0604020202020204" pitchFamily="34" charset="0"/>
              </a:rPr>
              <a:t>Finite State Machines: A</a:t>
            </a:r>
            <a:r>
              <a:rPr lang="zh-TW" altLang="en-US" sz="2800" b="1" dirty="0">
                <a:latin typeface="Arial" panose="020B0604020202020204" pitchFamily="34" charset="0"/>
                <a:cs typeface="Arial" panose="020B0604020202020204" pitchFamily="34" charset="0"/>
              </a:rPr>
              <a:t> </a:t>
            </a:r>
            <a:r>
              <a:rPr lang="en-US" altLang="zh-TW" sz="2800" b="1" dirty="0">
                <a:latin typeface="Arial" panose="020B0604020202020204" pitchFamily="34" charset="0"/>
                <a:cs typeface="Arial" panose="020B0604020202020204" pitchFamily="34" charset="0"/>
              </a:rPr>
              <a:t>Second Encounter (18/18)</a:t>
            </a:r>
          </a:p>
        </p:txBody>
      </p:sp>
      <p:sp>
        <p:nvSpPr>
          <p:cNvPr id="2" name="投影片編號版面配置區 1">
            <a:extLst>
              <a:ext uri="{FF2B5EF4-FFF2-40B4-BE49-F238E27FC236}">
                <a16:creationId xmlns:a16="http://schemas.microsoft.com/office/drawing/2014/main" id="{F3AE3EC6-6ECA-0F8E-6EE4-D0D544F0AE3B}"/>
              </a:ext>
            </a:extLst>
          </p:cNvPr>
          <p:cNvSpPr>
            <a:spLocks noGrp="1"/>
          </p:cNvSpPr>
          <p:nvPr>
            <p:ph type="sldNum" sz="quarter" idx="12"/>
          </p:nvPr>
        </p:nvSpPr>
        <p:spPr/>
        <p:txBody>
          <a:bodyPr/>
          <a:lstStyle/>
          <a:p>
            <a:fld id="{8969FEAA-3FF6-4B35-8226-FC4E717EF91A}" type="slidenum">
              <a:rPr lang="zh-TW" altLang="en-US" smtClean="0"/>
              <a:t>76</a:t>
            </a:fld>
            <a:endParaRPr lang="zh-TW" altLang="en-US" dirty="0"/>
          </a:p>
        </p:txBody>
      </p:sp>
    </p:spTree>
    <p:extLst>
      <p:ext uri="{BB962C8B-B14F-4D97-AF65-F5344CB8AC3E}">
        <p14:creationId xmlns:p14="http://schemas.microsoft.com/office/powerpoint/2010/main" val="266537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B2D66BB4-204A-4161-8BAE-C9984FB789AC}"/>
                  </a:ext>
                </a:extLst>
              </p:cNvPr>
              <p:cNvSpPr txBox="1"/>
              <p:nvPr/>
            </p:nvSpPr>
            <p:spPr>
              <a:xfrm>
                <a:off x="-1" y="1400445"/>
                <a:ext cx="9144000" cy="4543616"/>
              </a:xfrm>
              <a:prstGeom prst="rect">
                <a:avLst/>
              </a:prstGeom>
              <a:noFill/>
            </p:spPr>
            <p:txBody>
              <a:bodyPr wrap="square" rtlCol="0">
                <a:spAutoFit/>
              </a:bodyPr>
              <a:lstStyle/>
              <a:p>
                <a:pPr marL="324000" indent="-216000">
                  <a:buFont typeface="Arial" panose="020B0604020202020204" pitchFamily="34" charset="0"/>
                  <a:buChar char="•"/>
                </a:pPr>
                <a:r>
                  <a:rPr lang="en-US" altLang="zh-TW" sz="2400" b="1" dirty="0">
                    <a:latin typeface="Arial" panose="020B0604020202020204" pitchFamily="34" charset="0"/>
                    <a:cs typeface="Arial" panose="020B0604020202020204" pitchFamily="34" charset="0"/>
                  </a:rPr>
                  <a:t>Definition 6.3:</a:t>
                </a:r>
              </a:p>
              <a:p>
                <a:r>
                  <a:rPr lang="en-US" altLang="zh-TW" sz="2400" b="1"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If</a:t>
                </a:r>
                <a14:m>
                  <m:oMath xmlns:m="http://schemas.openxmlformats.org/officeDocument/2006/math">
                    <m:r>
                      <a:rPr lang="en-US" altLang="zh-TW" sz="2400">
                        <a:latin typeface="Cambria Math" panose="02040503050406030204" pitchFamily="18" charset="0"/>
                      </a:rPr>
                      <m:t> </m:t>
                    </m:r>
                    <m:r>
                      <a:rPr lang="en-US" altLang="zh-TW" sz="2400" i="1">
                        <a:latin typeface="Cambria Math" panose="02040503050406030204" pitchFamily="18" charset="0"/>
                      </a:rPr>
                      <m:t>𝛴</m:t>
                    </m:r>
                    <m:r>
                      <a:rPr lang="en-US" altLang="zh-TW" sz="2400" i="1">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is an alphabet, then </a:t>
                </a:r>
              </a:p>
              <a:p>
                <a:r>
                  <a:rPr lang="en-US" altLang="zh-TW" sz="2400" dirty="0">
                    <a:latin typeface="Arial" panose="020B0604020202020204" pitchFamily="34" charset="0"/>
                    <a:cs typeface="Arial" panose="020B0604020202020204" pitchFamily="34" charset="0"/>
                  </a:rPr>
                  <a:t>    a)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nary>
                      <m:naryPr>
                        <m:chr m:val="⋃"/>
                        <m:limLoc m:val="subSup"/>
                        <m:ctrlPr>
                          <a:rPr lang="en-US" altLang="zh-TW" sz="2400" i="1">
                            <a:latin typeface="Cambria Math" panose="02040503050406030204" pitchFamily="18" charset="0"/>
                          </a:rPr>
                        </m:ctrlPr>
                      </m:naryPr>
                      <m:sub>
                        <m:r>
                          <m:rPr>
                            <m:brk m:alnAt="25"/>
                          </m:rPr>
                          <a:rPr lang="en-US" altLang="zh-TW" sz="2400" i="1">
                            <a:latin typeface="Cambria Math" panose="02040503050406030204" pitchFamily="18" charset="0"/>
                          </a:rPr>
                          <m:t>𝑛</m:t>
                        </m:r>
                        <m:r>
                          <a:rPr lang="en-US" altLang="zh-TW" sz="2400" i="1">
                            <a:latin typeface="Cambria Math" panose="02040503050406030204" pitchFamily="18" charset="0"/>
                          </a:rPr>
                          <m:t>=1</m:t>
                        </m:r>
                      </m:sub>
                      <m:sup>
                        <m:r>
                          <a:rPr lang="en-US" altLang="zh-TW" sz="2400" i="1">
                            <a:latin typeface="Cambria Math" panose="02040503050406030204" pitchFamily="18" charset="0"/>
                            <a:ea typeface="Cambria Math" panose="02040503050406030204" pitchFamily="18" charset="0"/>
                          </a:rPr>
                          <m:t>∞</m:t>
                        </m:r>
                      </m:sup>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nary>
                          <m:naryPr>
                            <m:chr m:val="⋃"/>
                            <m:limLoc m:val="subSup"/>
                            <m:supHide m:val="on"/>
                            <m:ctrlPr>
                              <a:rPr lang="en-US" altLang="zh-TW" sz="2400" i="1">
                                <a:latin typeface="Cambria Math" panose="02040503050406030204" pitchFamily="18" charset="0"/>
                              </a:rPr>
                            </m:ctrlPr>
                          </m:naryPr>
                          <m:sub>
                            <m:r>
                              <m:rPr>
                                <m:brk m:alnAt="9"/>
                              </m:rPr>
                              <a:rPr lang="en-US" altLang="zh-TW" sz="2400" i="1">
                                <a:latin typeface="Cambria Math" panose="02040503050406030204" pitchFamily="18" charset="0"/>
                              </a:rPr>
                              <m:t>𝑛</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𝑍</m:t>
                                </m:r>
                              </m:e>
                              <m:sup>
                                <m:r>
                                  <a:rPr lang="en-US" altLang="zh-TW" sz="2400" i="1">
                                    <a:latin typeface="Cambria Math" panose="02040503050406030204" pitchFamily="18" charset="0"/>
                                    <a:ea typeface="Cambria Math" panose="02040503050406030204" pitchFamily="18" charset="0"/>
                                  </a:rPr>
                                  <m:t>+</m:t>
                                </m:r>
                              </m:sup>
                            </m:sSup>
                          </m:sub>
                          <m:sup/>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𝑛</m:t>
                                </m:r>
                              </m:sup>
                            </m:sSup>
                          </m:e>
                        </m:nary>
                      </m:e>
                    </m:nary>
                    <m:r>
                      <a:rPr lang="en-US" altLang="zh-TW" sz="2400" i="1">
                        <a:latin typeface="Cambria Math" panose="02040503050406030204" pitchFamily="18" charset="0"/>
                      </a:rPr>
                      <m:t>;</m:t>
                    </m:r>
                  </m:oMath>
                </a14:m>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 and </a:t>
                </a:r>
              </a:p>
              <a:p>
                <a:r>
                  <a:rPr lang="en-US" altLang="zh-TW" sz="2400" dirty="0">
                    <a:latin typeface="Arial" panose="020B0604020202020204" pitchFamily="34" charset="0"/>
                    <a:cs typeface="Arial" panose="020B0604020202020204" pitchFamily="34" charset="0"/>
                  </a:rPr>
                  <a:t>    b)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m:t>
                        </m:r>
                      </m:sup>
                    </m:sSup>
                    <m:r>
                      <a:rPr lang="en-US" altLang="zh-TW" sz="2400" i="1">
                        <a:latin typeface="Cambria Math" panose="02040503050406030204" pitchFamily="18" charset="0"/>
                      </a:rPr>
                      <m:t>=</m:t>
                    </m:r>
                    <m:nary>
                      <m:naryPr>
                        <m:chr m:val="⋃"/>
                        <m:limLoc m:val="subSup"/>
                        <m:ctrlPr>
                          <a:rPr lang="en-US" altLang="zh-TW" sz="2400" i="1">
                            <a:latin typeface="Cambria Math" panose="02040503050406030204" pitchFamily="18" charset="0"/>
                          </a:rPr>
                        </m:ctrlPr>
                      </m:naryPr>
                      <m:sub>
                        <m:r>
                          <m:rPr>
                            <m:brk m:alnAt="25"/>
                          </m:rPr>
                          <a:rPr lang="en-US" altLang="zh-TW" sz="2400" i="1">
                            <a:latin typeface="Cambria Math" panose="02040503050406030204" pitchFamily="18" charset="0"/>
                          </a:rPr>
                          <m:t>𝑛</m:t>
                        </m:r>
                        <m:r>
                          <a:rPr lang="en-US" altLang="zh-TW" sz="2400" i="1">
                            <a:latin typeface="Cambria Math" panose="02040503050406030204" pitchFamily="18" charset="0"/>
                          </a:rPr>
                          <m:t>=0</m:t>
                        </m:r>
                      </m:sub>
                      <m:sup>
                        <m:r>
                          <a:rPr lang="en-US" altLang="zh-TW" sz="2400" i="1">
                            <a:latin typeface="Cambria Math" panose="02040503050406030204" pitchFamily="18" charset="0"/>
                            <a:ea typeface="Cambria Math" panose="02040503050406030204" pitchFamily="18" charset="0"/>
                          </a:rPr>
                          <m:t>∞</m:t>
                        </m:r>
                      </m:sup>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𝑛</m:t>
                            </m:r>
                          </m:sup>
                        </m:sSup>
                      </m:e>
                    </m:nary>
                  </m:oMath>
                </a14:m>
                <a:r>
                  <a:rPr lang="en-US" altLang="zh-TW" sz="2400" dirty="0">
                    <a:latin typeface="Arial" panose="020B0604020202020204" pitchFamily="34" charset="0"/>
                    <a:cs typeface="Arial" panose="020B0604020202020204" pitchFamily="34" charset="0"/>
                  </a:rPr>
                  <a:t>.</a:t>
                </a:r>
              </a:p>
              <a:p>
                <a:pPr marL="324000" indent="-216000">
                  <a:buFont typeface="Arial" panose="020B0604020202020204" pitchFamily="34" charset="0"/>
                  <a:buChar char="•"/>
                </a:pPr>
                <a:r>
                  <a:rPr lang="en-US" altLang="zh-TW" sz="2400" dirty="0">
                    <a:latin typeface="Arial" panose="020B0604020202020204" pitchFamily="34" charset="0"/>
                    <a:cs typeface="Arial" panose="020B0604020202020204" pitchFamily="34" charset="0"/>
                  </a:rPr>
                  <a:t>We see that the only difference between the sets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and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 is the</a:t>
                </a:r>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presence of the element </a:t>
                </a:r>
                <a14:m>
                  <m:oMath xmlns:m="http://schemas.openxmlformats.org/officeDocument/2006/math">
                    <m:r>
                      <a:rPr lang="en-US" altLang="zh-TW" sz="2400" i="1">
                        <a:latin typeface="Cambria Math" panose="02040503050406030204" pitchFamily="18" charset="0"/>
                      </a:rPr>
                      <m:t>𝜆</m:t>
                    </m:r>
                  </m:oMath>
                </a14:m>
                <a:r>
                  <a:rPr lang="en-US" altLang="zh-TW" sz="2400" dirty="0">
                    <a:latin typeface="Arial" panose="020B0604020202020204" pitchFamily="34" charset="0"/>
                    <a:cs typeface="Arial" panose="020B0604020202020204" pitchFamily="34" charset="0"/>
                  </a:rPr>
                  <a:t> because </a:t>
                </a:r>
                <a14:m>
                  <m:oMath xmlns:m="http://schemas.openxmlformats.org/officeDocument/2006/math">
                    <m:r>
                      <a:rPr lang="en-US" altLang="zh-TW" sz="2400" i="1">
                        <a:latin typeface="Cambria Math" panose="02040503050406030204" pitchFamily="18" charset="0"/>
                      </a:rPr>
                      <m:t>𝜆</m:t>
                    </m:r>
                    <m:r>
                      <a:rPr lang="en-US" altLang="zh-TW" sz="2400" i="1">
                        <a:latin typeface="Cambria Math" panose="02040503050406030204" pitchFamily="18" charset="0"/>
                        <a:ea typeface="Cambria Math" panose="02040503050406030204" pitchFamily="18" charset="0"/>
                      </a:rPr>
                      <m:t>∈</m:t>
                    </m:r>
                  </m:oMath>
                </a14:m>
                <a:r>
                  <a:rPr lang="en-US" altLang="zh-TW" sz="2400" dirty="0">
                    <a:latin typeface="Arial" panose="020B0604020202020204" pitchFamily="34" charset="0"/>
                    <a:cs typeface="Arial" panose="020B0604020202020204" pitchFamily="34" charset="0"/>
                  </a:rPr>
                  <a:t>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𝑛</m:t>
                        </m:r>
                      </m:sup>
                    </m:sSup>
                  </m:oMath>
                </a14:m>
                <a:r>
                  <a:rPr lang="en-US" altLang="zh-TW" sz="2400" dirty="0">
                    <a:latin typeface="Arial" panose="020B0604020202020204" pitchFamily="34" charset="0"/>
                    <a:cs typeface="Arial" panose="020B0604020202020204" pitchFamily="34" charset="0"/>
                  </a:rPr>
                  <a:t> only when </a:t>
                </a:r>
                <a14:m>
                  <m:oMath xmlns:m="http://schemas.openxmlformats.org/officeDocument/2006/math">
                    <m:r>
                      <a:rPr lang="en-US" altLang="zh-TW" sz="2400" i="1">
                        <a:latin typeface="Cambria Math" panose="02040503050406030204" pitchFamily="18" charset="0"/>
                      </a:rPr>
                      <m:t>𝑛</m:t>
                    </m:r>
                    <m:r>
                      <a:rPr lang="en-US" altLang="zh-TW" sz="2400" i="1">
                        <a:latin typeface="Cambria Math" panose="02040503050406030204" pitchFamily="18" charset="0"/>
                      </a:rPr>
                      <m:t>=0</m:t>
                    </m:r>
                  </m:oMath>
                </a14:m>
                <a:r>
                  <a:rPr lang="en-US" altLang="zh-TW" sz="2400" dirty="0">
                    <a:latin typeface="Arial" panose="020B0604020202020204" pitchFamily="34" charset="0"/>
                    <a:cs typeface="Arial" panose="020B0604020202020204" pitchFamily="34" charset="0"/>
                  </a:rPr>
                  <a:t>  </a:t>
                </a:r>
              </a:p>
              <a:p>
                <a:r>
                  <a:rPr lang="en-US" altLang="zh-TW" sz="2400" dirty="0">
                    <a:latin typeface="Arial" panose="020B0604020202020204" pitchFamily="34" charset="0"/>
                    <a:cs typeface="Arial" panose="020B0604020202020204" pitchFamily="34" charset="0"/>
                  </a:rPr>
                  <a:t>    Also </a:t>
                </a:r>
                <a14:m>
                  <m:oMath xmlns:m="http://schemas.openxmlformats.org/officeDocument/2006/math">
                    <m:sSup>
                      <m:sSupPr>
                        <m:ctrlPr>
                          <a:rPr lang="en-US" altLang="zh-TW" sz="2400" b="1" i="1">
                            <a:solidFill>
                              <a:srgbClr val="FF0000"/>
                            </a:solidFill>
                            <a:latin typeface="Cambria Math" panose="02040503050406030204" pitchFamily="18" charset="0"/>
                          </a:rPr>
                        </m:ctrlPr>
                      </m:sSupPr>
                      <m:e>
                        <m:r>
                          <a:rPr lang="en-US" altLang="zh-TW" sz="2400" b="1" i="1">
                            <a:solidFill>
                              <a:srgbClr val="FF0000"/>
                            </a:solidFill>
                            <a:latin typeface="Cambria Math" panose="02040503050406030204" pitchFamily="18" charset="0"/>
                          </a:rPr>
                          <m:t>𝜮</m:t>
                        </m:r>
                      </m:e>
                      <m:sup>
                        <m:r>
                          <a:rPr lang="en-US" altLang="zh-TW" sz="2400" b="1" i="1">
                            <a:solidFill>
                              <a:srgbClr val="FF0000"/>
                            </a:solidFill>
                            <a:latin typeface="Cambria Math" panose="02040503050406030204" pitchFamily="18" charset="0"/>
                          </a:rPr>
                          <m:t>∗</m:t>
                        </m:r>
                      </m:sup>
                    </m:sSup>
                  </m:oMath>
                </a14:m>
                <a:r>
                  <a:rPr lang="en-US" altLang="zh-TW" sz="2400" b="1" dirty="0">
                    <a:solidFill>
                      <a:srgbClr val="FF0000"/>
                    </a:solidFill>
                    <a:latin typeface="Arial" panose="020B0604020202020204" pitchFamily="34" charset="0"/>
                    <a:cs typeface="Arial" panose="020B0604020202020204" pitchFamily="34" charset="0"/>
                  </a:rPr>
                  <a:t>= </a:t>
                </a:r>
                <a14:m>
                  <m:oMath xmlns:m="http://schemas.openxmlformats.org/officeDocument/2006/math">
                    <m:sSup>
                      <m:sSupPr>
                        <m:ctrlPr>
                          <a:rPr lang="en-US" altLang="zh-TW" sz="2400" b="1" i="1">
                            <a:solidFill>
                              <a:srgbClr val="FF0000"/>
                            </a:solidFill>
                            <a:latin typeface="Cambria Math" panose="02040503050406030204" pitchFamily="18" charset="0"/>
                          </a:rPr>
                        </m:ctrlPr>
                      </m:sSupPr>
                      <m:e>
                        <m:r>
                          <a:rPr lang="en-US" altLang="zh-TW" sz="2400" b="1" i="1">
                            <a:solidFill>
                              <a:srgbClr val="FF0000"/>
                            </a:solidFill>
                            <a:latin typeface="Cambria Math" panose="02040503050406030204" pitchFamily="18" charset="0"/>
                          </a:rPr>
                          <m:t>𝜮</m:t>
                        </m:r>
                      </m:e>
                      <m:sup>
                        <m:r>
                          <a:rPr lang="en-US" altLang="zh-TW" sz="2400" b="1" i="1">
                            <a:solidFill>
                              <a:srgbClr val="FF0000"/>
                            </a:solidFill>
                            <a:latin typeface="Cambria Math" panose="02040503050406030204" pitchFamily="18" charset="0"/>
                          </a:rPr>
                          <m:t>+</m:t>
                        </m:r>
                      </m:sup>
                    </m:sSup>
                    <m:r>
                      <a:rPr lang="en-US" altLang="zh-TW" sz="2400" b="1" i="1">
                        <a:solidFill>
                          <a:srgbClr val="FF0000"/>
                        </a:solidFill>
                        <a:latin typeface="Cambria Math" panose="02040503050406030204" pitchFamily="18" charset="0"/>
                        <a:ea typeface="Cambria Math" panose="02040503050406030204" pitchFamily="18" charset="0"/>
                      </a:rPr>
                      <m:t>∪</m:t>
                    </m:r>
                    <m:sSup>
                      <m:sSupPr>
                        <m:ctrlPr>
                          <a:rPr lang="en-US" altLang="zh-TW" sz="2400" b="1" i="1">
                            <a:solidFill>
                              <a:srgbClr val="FF0000"/>
                            </a:solidFill>
                            <a:latin typeface="Cambria Math" panose="02040503050406030204" pitchFamily="18" charset="0"/>
                          </a:rPr>
                        </m:ctrlPr>
                      </m:sSupPr>
                      <m:e>
                        <m:r>
                          <a:rPr lang="en-US" altLang="zh-TW" sz="2400" b="1" i="1">
                            <a:solidFill>
                              <a:srgbClr val="FF0000"/>
                            </a:solidFill>
                            <a:latin typeface="Cambria Math" panose="02040503050406030204" pitchFamily="18" charset="0"/>
                          </a:rPr>
                          <m:t>𝜮</m:t>
                        </m:r>
                      </m:e>
                      <m:sup>
                        <m:r>
                          <a:rPr lang="en-US" altLang="zh-TW" sz="2400" b="1" i="1">
                            <a:solidFill>
                              <a:srgbClr val="FF0000"/>
                            </a:solidFill>
                            <a:latin typeface="Cambria Math" panose="02040503050406030204" pitchFamily="18" charset="0"/>
                          </a:rPr>
                          <m:t>𝟎</m:t>
                        </m:r>
                      </m:sup>
                    </m:sSup>
                  </m:oMath>
                </a14:m>
                <a:r>
                  <a:rPr lang="en-US" altLang="zh-TW" sz="2400" dirty="0">
                    <a:latin typeface="Arial" panose="020B0604020202020204" pitchFamily="34" charset="0"/>
                    <a:cs typeface="Arial" panose="020B0604020202020204" pitchFamily="34" charset="0"/>
                  </a:rPr>
                  <a:t>.</a:t>
                </a:r>
              </a:p>
              <a:p>
                <a:r>
                  <a:rPr lang="en-US" altLang="zh-TW" sz="2400" dirty="0">
                    <a:latin typeface="Arial" panose="020B0604020202020204" pitchFamily="34" charset="0"/>
                    <a:cs typeface="Arial" panose="020B0604020202020204" pitchFamily="34" charset="0"/>
                  </a:rPr>
                  <a:t>    In addition to using the term </a:t>
                </a:r>
                <a14:m>
                  <m:oMath xmlns:m="http://schemas.openxmlformats.org/officeDocument/2006/math">
                    <m:r>
                      <a:rPr lang="en-US" altLang="zh-TW" sz="2400" i="1">
                        <a:latin typeface="Cambria Math" panose="02040503050406030204" pitchFamily="18" charset="0"/>
                      </a:rPr>
                      <m:t>𝑠𝑡𝑟𝑖𝑛𝑔</m:t>
                    </m:r>
                  </m:oMath>
                </a14:m>
                <a:r>
                  <a:rPr lang="en-US" altLang="zh-TW" sz="2400" dirty="0">
                    <a:latin typeface="Arial" panose="020B0604020202020204" pitchFamily="34" charset="0"/>
                    <a:cs typeface="Arial" panose="020B0604020202020204" pitchFamily="34" charset="0"/>
                  </a:rPr>
                  <a:t>, we shall also refer to the </a:t>
                </a:r>
              </a:p>
              <a:p>
                <a:r>
                  <a:rPr lang="en-US" altLang="zh-TW" sz="2400" dirty="0">
                    <a:latin typeface="Arial" panose="020B0604020202020204" pitchFamily="34" charset="0"/>
                    <a:cs typeface="Arial" panose="020B0604020202020204" pitchFamily="34" charset="0"/>
                  </a:rPr>
                  <a:t>    elements of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m:t>
                        </m:r>
                      </m:sup>
                    </m:sSup>
                    <m:r>
                      <a:rPr lang="en-US" altLang="zh-TW" sz="2400" i="1">
                        <a:latin typeface="Cambria Math" panose="02040503050406030204" pitchFamily="18" charset="0"/>
                      </a:rPr>
                      <m:t> </m:t>
                    </m:r>
                  </m:oMath>
                </a14:m>
                <a:r>
                  <a:rPr lang="en-US" altLang="zh-TW" sz="2400" dirty="0">
                    <a:latin typeface="Arial" panose="020B0604020202020204" pitchFamily="34" charset="0"/>
                    <a:cs typeface="Arial" panose="020B0604020202020204" pitchFamily="34" charset="0"/>
                  </a:rPr>
                  <a:t>as </a:t>
                </a:r>
                <a14:m>
                  <m:oMath xmlns:m="http://schemas.openxmlformats.org/officeDocument/2006/math">
                    <m:r>
                      <a:rPr lang="en-US" altLang="zh-TW" sz="2400" i="1">
                        <a:solidFill>
                          <a:srgbClr val="FF0000"/>
                        </a:solidFill>
                        <a:latin typeface="Cambria Math" panose="02040503050406030204" pitchFamily="18" charset="0"/>
                      </a:rPr>
                      <m:t>𝑤𝑜𝑟𝑑𝑠</m:t>
                    </m:r>
                  </m:oMath>
                </a14:m>
                <a:r>
                  <a:rPr lang="en-US" altLang="zh-TW" sz="2400" dirty="0">
                    <a:latin typeface="Arial" panose="020B0604020202020204" pitchFamily="34" charset="0"/>
                    <a:cs typeface="Arial" panose="020B0604020202020204" pitchFamily="34" charset="0"/>
                  </a:rPr>
                  <a:t> and sometimes as </a:t>
                </a:r>
                <a14:m>
                  <m:oMath xmlns:m="http://schemas.openxmlformats.org/officeDocument/2006/math">
                    <m:r>
                      <a:rPr lang="en-US" altLang="zh-TW" sz="2400" i="1" dirty="0">
                        <a:solidFill>
                          <a:srgbClr val="FF0000"/>
                        </a:solidFill>
                        <a:latin typeface="Cambria Math" panose="02040503050406030204" pitchFamily="18" charset="0"/>
                        <a:cs typeface="Arial" panose="020B0604020202020204" pitchFamily="34" charset="0"/>
                      </a:rPr>
                      <m:t>𝑠𝑒𝑛𝑡𝑒𝑛𝑐𝑒𝑠</m:t>
                    </m:r>
                    <m:r>
                      <a:rPr lang="en-US" altLang="zh-TW" sz="2400" i="1" dirty="0">
                        <a:latin typeface="Cambria Math" panose="02040503050406030204" pitchFamily="18" charset="0"/>
                        <a:cs typeface="Arial" panose="020B0604020202020204" pitchFamily="34" charset="0"/>
                      </a:rPr>
                      <m:t>.</m:t>
                    </m:r>
                  </m:oMath>
                </a14:m>
                <a:endParaRPr lang="en-US" altLang="zh-TW" sz="2400" dirty="0">
                  <a:latin typeface="Arial" panose="020B0604020202020204" pitchFamily="34" charset="0"/>
                  <a:cs typeface="Arial" panose="020B0604020202020204" pitchFamily="34" charset="0"/>
                </a:endParaRPr>
              </a:p>
              <a:p>
                <a:r>
                  <a:rPr lang="en-US" altLang="zh-TW" sz="2400" dirty="0">
                    <a:latin typeface="Arial" panose="020B0604020202020204" pitchFamily="34" charset="0"/>
                    <a:cs typeface="Arial" panose="020B0604020202020204" pitchFamily="34" charset="0"/>
                  </a:rPr>
                  <a:t>    For </a:t>
                </a:r>
                <a14:m>
                  <m:oMath xmlns:m="http://schemas.openxmlformats.org/officeDocument/2006/math">
                    <m:r>
                      <a:rPr lang="en-US" altLang="zh-TW" sz="2400" i="1">
                        <a:latin typeface="Cambria Math" panose="02040503050406030204" pitchFamily="18" charset="0"/>
                      </a:rPr>
                      <m:t>𝛴</m:t>
                    </m:r>
                    <m:r>
                      <a:rPr lang="en-US" altLang="zh-TW" sz="2400" i="1">
                        <a:latin typeface="Cambria Math" panose="02040503050406030204" pitchFamily="18" charset="0"/>
                      </a:rPr>
                      <m:t>={0,1,2}</m:t>
                    </m:r>
                  </m:oMath>
                </a14:m>
                <a:r>
                  <a:rPr lang="en-US" altLang="zh-TW" sz="2400" dirty="0">
                    <a:latin typeface="Arial" panose="020B0604020202020204" pitchFamily="34" charset="0"/>
                    <a:cs typeface="Arial" panose="020B0604020202020204" pitchFamily="34" charset="0"/>
                  </a:rPr>
                  <a:t>, we find such words as 0, 01, 102,and 1112 in</a:t>
                </a:r>
                <a:r>
                  <a:rPr lang="zh-TW" altLang="en-US" sz="2400" dirty="0">
                    <a:latin typeface="Arial" panose="020B0604020202020204" pitchFamily="34" charset="0"/>
                    <a:cs typeface="Arial" panose="020B0604020202020204" pitchFamily="34" charset="0"/>
                  </a:rPr>
                  <a:t>                   </a:t>
                </a:r>
                <a:endParaRPr lang="en-US" altLang="zh-TW" sz="2400" dirty="0">
                  <a:latin typeface="Arial" panose="020B0604020202020204" pitchFamily="34" charset="0"/>
                  <a:cs typeface="Arial" panose="020B0604020202020204" pitchFamily="34" charset="0"/>
                </a:endParaRPr>
              </a:p>
              <a:p>
                <a:r>
                  <a:rPr lang="zh-TW" altLang="en-US" sz="2400" dirty="0">
                    <a:latin typeface="Arial" panose="020B0604020202020204" pitchFamily="34" charset="0"/>
                    <a:cs typeface="Arial" panose="020B0604020202020204" pitchFamily="34" charset="0"/>
                  </a:rPr>
                  <a:t>    </a:t>
                </a:r>
                <a:r>
                  <a:rPr lang="en-US" altLang="zh-TW" sz="2400" dirty="0">
                    <a:latin typeface="Arial" panose="020B0604020202020204" pitchFamily="34" charset="0"/>
                    <a:cs typeface="Arial" panose="020B0604020202020204" pitchFamily="34" charset="0"/>
                  </a:rPr>
                  <a:t>both</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 </m:t>
                        </m:r>
                        <m:r>
                          <a:rPr lang="en-US" altLang="zh-TW" sz="2400" i="1">
                            <a:latin typeface="Cambria Math" panose="02040503050406030204" pitchFamily="18" charset="0"/>
                          </a:rPr>
                          <m:t>𝛴</m:t>
                        </m:r>
                      </m:e>
                      <m:sup>
                        <m:r>
                          <a:rPr lang="en-US" altLang="zh-TW" sz="2400" i="1">
                            <a:latin typeface="Cambria Math" panose="02040503050406030204" pitchFamily="18" charset="0"/>
                          </a:rPr>
                          <m:t>+</m:t>
                        </m:r>
                      </m:sup>
                    </m:sSup>
                  </m:oMath>
                </a14:m>
                <a:r>
                  <a:rPr lang="en-US" altLang="zh-TW" sz="2400" dirty="0">
                    <a:latin typeface="Arial" panose="020B0604020202020204" pitchFamily="34" charset="0"/>
                    <a:cs typeface="Arial" panose="020B0604020202020204" pitchFamily="34" charset="0"/>
                  </a:rPr>
                  <a:t> and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𝛴</m:t>
                        </m:r>
                      </m:e>
                      <m:sup>
                        <m:r>
                          <a:rPr lang="en-US" altLang="zh-TW" sz="2400" i="1">
                            <a:latin typeface="Cambria Math" panose="02040503050406030204" pitchFamily="18" charset="0"/>
                          </a:rPr>
                          <m:t>∗</m:t>
                        </m:r>
                      </m:sup>
                    </m:sSup>
                    <m:r>
                      <a:rPr lang="en-US" altLang="zh-TW" sz="2400">
                        <a:latin typeface="Cambria Math" panose="02040503050406030204" pitchFamily="18" charset="0"/>
                      </a:rPr>
                      <m:t>.</m:t>
                    </m:r>
                  </m:oMath>
                </a14:m>
                <a:endParaRPr lang="en-US" altLang="zh-TW" sz="2400" dirty="0">
                  <a:latin typeface="Arial" panose="020B0604020202020204" pitchFamily="34" charset="0"/>
                  <a:cs typeface="Arial" panose="020B0604020202020204" pitchFamily="34" charset="0"/>
                </a:endParaRPr>
              </a:p>
              <a:p>
                <a:endParaRPr lang="zh-TW" altLang="en-US" sz="24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B2D66BB4-204A-4161-8BAE-C9984FB789AC}"/>
                  </a:ext>
                </a:extLst>
              </p:cNvPr>
              <p:cNvSpPr txBox="1">
                <a:spLocks noRot="1" noChangeAspect="1" noMove="1" noResize="1" noEditPoints="1" noAdjustHandles="1" noChangeArrowheads="1" noChangeShapeType="1" noTextEdit="1"/>
              </p:cNvSpPr>
              <p:nvPr/>
            </p:nvSpPr>
            <p:spPr>
              <a:xfrm>
                <a:off x="-1" y="1400445"/>
                <a:ext cx="9144000" cy="4543616"/>
              </a:xfrm>
              <a:prstGeom prst="rect">
                <a:avLst/>
              </a:prstGeom>
              <a:blipFill>
                <a:blip r:embed="rId2"/>
                <a:stretch>
                  <a:fillRect t="-940"/>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F395CC48-819A-444E-9FBF-583AD7816386}"/>
              </a:ext>
            </a:extLst>
          </p:cNvPr>
          <p:cNvSpPr txBox="1"/>
          <p:nvPr/>
        </p:nvSpPr>
        <p:spPr>
          <a:xfrm>
            <a:off x="920772" y="723387"/>
            <a:ext cx="7302455" cy="523220"/>
          </a:xfrm>
          <a:prstGeom prst="rect">
            <a:avLst/>
          </a:prstGeom>
          <a:noFill/>
        </p:spPr>
        <p:txBody>
          <a:bodyPr wrap="square">
            <a:spAutoFit/>
          </a:bodyPr>
          <a:lstStyle/>
          <a:p>
            <a:r>
              <a:rPr lang="en-US" altLang="zh-TW" sz="2800" b="1" dirty="0">
                <a:latin typeface="Arial" panose="020B0604020202020204" pitchFamily="34" charset="0"/>
                <a:cs typeface="Arial" panose="020B0604020202020204" pitchFamily="34" charset="0"/>
              </a:rPr>
              <a:t>Language: The Set Theory of Strings(7/27)</a:t>
            </a:r>
            <a:endParaRPr lang="zh-TW" altLang="en-US" sz="2800" b="1" dirty="0"/>
          </a:p>
        </p:txBody>
      </p:sp>
      <p:sp>
        <p:nvSpPr>
          <p:cNvPr id="2" name="投影片編號版面配置區 1">
            <a:extLst>
              <a:ext uri="{FF2B5EF4-FFF2-40B4-BE49-F238E27FC236}">
                <a16:creationId xmlns:a16="http://schemas.microsoft.com/office/drawing/2014/main" id="{542BFD8F-EE0C-1126-75F2-05F87F8C2A0E}"/>
              </a:ext>
            </a:extLst>
          </p:cNvPr>
          <p:cNvSpPr>
            <a:spLocks noGrp="1"/>
          </p:cNvSpPr>
          <p:nvPr>
            <p:ph type="sldNum" sz="quarter" idx="12"/>
          </p:nvPr>
        </p:nvSpPr>
        <p:spPr/>
        <p:txBody>
          <a:bodyPr/>
          <a:lstStyle/>
          <a:p>
            <a:fld id="{8969FEAA-3FF6-4B35-8226-FC4E717EF91A}" type="slidenum">
              <a:rPr lang="zh-TW" altLang="en-US" smtClean="0"/>
              <a:t>8</a:t>
            </a:fld>
            <a:endParaRPr lang="zh-TW" altLang="en-US" dirty="0"/>
          </a:p>
        </p:txBody>
      </p:sp>
    </p:spTree>
    <p:extLst>
      <p:ext uri="{BB962C8B-B14F-4D97-AF65-F5344CB8AC3E}">
        <p14:creationId xmlns:p14="http://schemas.microsoft.com/office/powerpoint/2010/main" val="94966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2A41EEF5-7C2F-400A-95D0-92B57F9861D0}"/>
                  </a:ext>
                </a:extLst>
              </p:cNvPr>
              <p:cNvSpPr txBox="1"/>
              <p:nvPr/>
            </p:nvSpPr>
            <p:spPr>
              <a:xfrm>
                <a:off x="0" y="2079453"/>
                <a:ext cx="8934809" cy="954107"/>
              </a:xfrm>
              <a:prstGeom prst="rect">
                <a:avLst/>
              </a:prstGeom>
              <a:noFill/>
            </p:spPr>
            <p:txBody>
              <a:bodyPr wrap="square">
                <a:spAutoFit/>
              </a:bodyPr>
              <a:lstStyle/>
              <a:p>
                <a:r>
                  <a:rPr lang="en-US" altLang="zh-TW" sz="2800" dirty="0">
                    <a:latin typeface="Arial" panose="020B0604020202020204" pitchFamily="34" charset="0"/>
                    <a:cs typeface="Arial" panose="020B0604020202020204" pitchFamily="34" charset="0"/>
                  </a:rPr>
                  <a:t>    Even though the sets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𝛴</m:t>
                        </m:r>
                      </m:e>
                      <m:sup>
                        <m:r>
                          <a:rPr lang="en-US" altLang="zh-TW" sz="2800" i="1">
                            <a:latin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and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𝛴</m:t>
                        </m:r>
                      </m:e>
                      <m:sup>
                        <m:r>
                          <a:rPr lang="en-US" altLang="zh-TW" sz="2800" i="1">
                            <a:latin typeface="Cambria Math" panose="02040503050406030204" pitchFamily="18" charset="0"/>
                          </a:rPr>
                          <m:t>∗</m:t>
                        </m:r>
                      </m:sup>
                    </m:sSup>
                  </m:oMath>
                </a14:m>
                <a:r>
                  <a:rPr lang="en-US" altLang="zh-TW" sz="2800" dirty="0">
                    <a:latin typeface="Arial" panose="020B0604020202020204" pitchFamily="34" charset="0"/>
                    <a:cs typeface="Arial" panose="020B0604020202020204" pitchFamily="34" charset="0"/>
                  </a:rPr>
                  <a:t> are</a:t>
                </a:r>
                <a:r>
                  <a:rPr lang="zh-TW" altLang="en-US" sz="2800" dirty="0">
                    <a:latin typeface="Arial" panose="020B0604020202020204" pitchFamily="34" charset="0"/>
                    <a:cs typeface="Arial" panose="020B0604020202020204" pitchFamily="34" charset="0"/>
                  </a:rPr>
                  <a:t> </a:t>
                </a:r>
                <a14:m>
                  <m:oMath xmlns:m="http://schemas.openxmlformats.org/officeDocument/2006/math">
                    <m:r>
                      <a:rPr lang="en-US" altLang="zh-TW" sz="2800" i="1">
                        <a:latin typeface="Cambria Math" panose="02040503050406030204" pitchFamily="18" charset="0"/>
                      </a:rPr>
                      <m:t>𝑖𝑛𝑓𝑖𝑛𝑖𝑡𝑒</m:t>
                    </m:r>
                  </m:oMath>
                </a14:m>
                <a:r>
                  <a:rPr lang="en-US" altLang="zh-TW" sz="2800" dirty="0">
                    <a:latin typeface="Arial" panose="020B0604020202020204" pitchFamily="34" charset="0"/>
                    <a:cs typeface="Arial" panose="020B0604020202020204" pitchFamily="34" charset="0"/>
                  </a:rPr>
                  <a:t>, the</a:t>
                </a:r>
                <a:r>
                  <a:rPr lang="zh-TW" altLang="en-US" sz="2800" dirty="0">
                    <a:latin typeface="Arial" panose="020B0604020202020204" pitchFamily="34" charset="0"/>
                    <a:cs typeface="Arial" panose="020B0604020202020204" pitchFamily="34" charset="0"/>
                  </a:rPr>
                  <a:t> </a:t>
                </a:r>
                <a:endParaRPr lang="en-US" altLang="zh-TW" sz="2800" dirty="0">
                  <a:latin typeface="Arial" panose="020B0604020202020204" pitchFamily="34" charset="0"/>
                  <a:cs typeface="Arial" panose="020B0604020202020204" pitchFamily="34" charset="0"/>
                </a:endParaRPr>
              </a:p>
              <a:p>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elements of these sets are </a:t>
                </a:r>
                <a14:m>
                  <m:oMath xmlns:m="http://schemas.openxmlformats.org/officeDocument/2006/math">
                    <m:r>
                      <a:rPr lang="en-US" altLang="zh-TW" sz="2800" i="1">
                        <a:latin typeface="Cambria Math" panose="02040503050406030204" pitchFamily="18" charset="0"/>
                      </a:rPr>
                      <m:t>𝑓𝑖𝑛𝑖𝑡𝑒</m:t>
                    </m:r>
                  </m:oMath>
                </a14:m>
                <a:r>
                  <a:rPr lang="en-US" altLang="zh-TW" sz="2800" dirty="0">
                    <a:latin typeface="Arial" panose="020B0604020202020204" pitchFamily="34" charset="0"/>
                    <a:cs typeface="Arial" panose="020B0604020202020204" pitchFamily="34" charset="0"/>
                  </a:rPr>
                  <a:t> strings of symbols.</a:t>
                </a:r>
                <a:endParaRPr lang="zh-TW" altLang="en-US" sz="2800" dirty="0">
                  <a:latin typeface="Arial" panose="020B0604020202020204" pitchFamily="34" charset="0"/>
                  <a:cs typeface="Arial" panose="020B0604020202020204" pitchFamily="34" charset="0"/>
                </a:endParaRPr>
              </a:p>
            </p:txBody>
          </p:sp>
        </mc:Choice>
        <mc:Fallback xmlns="">
          <p:sp>
            <p:nvSpPr>
              <p:cNvPr id="4" name="文字方塊 3">
                <a:extLst>
                  <a:ext uri="{FF2B5EF4-FFF2-40B4-BE49-F238E27FC236}">
                    <a16:creationId xmlns:a16="http://schemas.microsoft.com/office/drawing/2014/main" id="{2A41EEF5-7C2F-400A-95D0-92B57F9861D0}"/>
                  </a:ext>
                </a:extLst>
              </p:cNvPr>
              <p:cNvSpPr txBox="1">
                <a:spLocks noRot="1" noChangeAspect="1" noMove="1" noResize="1" noEditPoints="1" noAdjustHandles="1" noChangeArrowheads="1" noChangeShapeType="1" noTextEdit="1"/>
              </p:cNvSpPr>
              <p:nvPr/>
            </p:nvSpPr>
            <p:spPr>
              <a:xfrm>
                <a:off x="0" y="2079453"/>
                <a:ext cx="8934809" cy="954107"/>
              </a:xfrm>
              <a:prstGeom prst="rect">
                <a:avLst/>
              </a:prstGeom>
              <a:blipFill>
                <a:blip r:embed="rId2"/>
                <a:stretch>
                  <a:fillRect t="-6369" r="-136" b="-16561"/>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1F4983E1-689E-4316-AF24-7CFD2838CF54}"/>
              </a:ext>
            </a:extLst>
          </p:cNvPr>
          <p:cNvSpPr txBox="1"/>
          <p:nvPr/>
        </p:nvSpPr>
        <p:spPr>
          <a:xfrm>
            <a:off x="1513741" y="1266851"/>
            <a:ext cx="6620705" cy="461665"/>
          </a:xfrm>
          <a:prstGeom prst="rect">
            <a:avLst/>
          </a:prstGeom>
          <a:noFill/>
        </p:spPr>
        <p:txBody>
          <a:bodyPr wrap="square">
            <a:spAutoFit/>
          </a:bodyPr>
          <a:lstStyle/>
          <a:p>
            <a:r>
              <a:rPr lang="en-US" altLang="zh-TW" sz="2400" b="1" dirty="0">
                <a:latin typeface="Arial" panose="020B0604020202020204" pitchFamily="34" charset="0"/>
                <a:cs typeface="Arial" panose="020B0604020202020204" pitchFamily="34" charset="0"/>
              </a:rPr>
              <a:t>Language: The Set Theory of Strings(8/27)</a:t>
            </a:r>
            <a:endParaRPr lang="zh-TW" altLang="en-US" sz="2400" b="1" dirty="0"/>
          </a:p>
        </p:txBody>
      </p:sp>
      <p:sp>
        <p:nvSpPr>
          <p:cNvPr id="2" name="投影片編號版面配置區 1">
            <a:extLst>
              <a:ext uri="{FF2B5EF4-FFF2-40B4-BE49-F238E27FC236}">
                <a16:creationId xmlns:a16="http://schemas.microsoft.com/office/drawing/2014/main" id="{DC4D894B-401B-D34D-0CA7-E72BC39C34E9}"/>
              </a:ext>
            </a:extLst>
          </p:cNvPr>
          <p:cNvSpPr>
            <a:spLocks noGrp="1"/>
          </p:cNvSpPr>
          <p:nvPr>
            <p:ph type="sldNum" sz="quarter" idx="12"/>
          </p:nvPr>
        </p:nvSpPr>
        <p:spPr/>
        <p:txBody>
          <a:bodyPr/>
          <a:lstStyle/>
          <a:p>
            <a:fld id="{8969FEAA-3FF6-4B35-8226-FC4E717EF91A}" type="slidenum">
              <a:rPr lang="zh-TW" altLang="en-US" smtClean="0"/>
              <a:t>9</a:t>
            </a:fld>
            <a:endParaRPr lang="zh-TW" altLang="en-US" dirty="0"/>
          </a:p>
        </p:txBody>
      </p:sp>
    </p:spTree>
    <p:extLst>
      <p:ext uri="{BB962C8B-B14F-4D97-AF65-F5344CB8AC3E}">
        <p14:creationId xmlns:p14="http://schemas.microsoft.com/office/powerpoint/2010/main" val="101787033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1220</TotalTime>
  <Words>7512</Words>
  <Application>Microsoft Office PowerPoint</Application>
  <PresentationFormat>On-screen Show (4:3)</PresentationFormat>
  <Paragraphs>553</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Calibri Light</vt:lpstr>
      <vt:lpstr>Cambria Math</vt:lpstr>
      <vt:lpstr>Office 佈景主題</vt:lpstr>
      <vt:lpstr>Chapter 6 Languages: Finite State Machines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Relations and Functions</dc:title>
  <dc:creator>chen yi liu</dc:creator>
  <cp:lastModifiedBy>柏丞 廖</cp:lastModifiedBy>
  <cp:revision>88</cp:revision>
  <dcterms:created xsi:type="dcterms:W3CDTF">2021-05-30T13:03:42Z</dcterms:created>
  <dcterms:modified xsi:type="dcterms:W3CDTF">2023-11-30T01:54:58Z</dcterms:modified>
</cp:coreProperties>
</file>