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114" d="100"/>
          <a:sy n="114" d="100"/>
        </p:scale>
        <p:origin x="44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6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yyyymmddhhmm.n</a:t>
            </a:r>
            <a:r>
              <a:rPr lang="es-419" sz="1600" dirty="0">
                <a:solidFill>
                  <a:schemeClr val="tx1"/>
                </a:solidFill>
              </a:rPr>
              <a:t>, Estado: PASS, FAIL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6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17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229114" y="3588672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4109399"/>
            <a:ext cx="218715" cy="1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2746961"/>
            <a:ext cx="230244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121pts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20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802772" y="4993914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comenzará a implementar el modelo para gestionar comentarios en </a:t>
            </a:r>
            <a:r>
              <a:rPr lang="es-419"/>
              <a:t>las publicaciones.</a:t>
            </a:r>
            <a:endParaRPr lang="es-419" dirty="0"/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240643" y="222623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L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2BF3C53-FB11-4176-9E81-8F984FD5997D}"/>
              </a:ext>
            </a:extLst>
          </p:cNvPr>
          <p:cNvSpPr/>
          <p:nvPr/>
        </p:nvSpPr>
        <p:spPr>
          <a:xfrm>
            <a:off x="0" y="5809204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L" dirty="0"/>
          </a:p>
        </p:txBody>
      </p:sp>
      <p:sp>
        <p:nvSpPr>
          <p:cNvPr id="37" name="Rectángulo redondeado 13">
            <a:extLst>
              <a:ext uri="{FF2B5EF4-FFF2-40B4-BE49-F238E27FC236}">
                <a16:creationId xmlns:a16="http://schemas.microsoft.com/office/drawing/2014/main" id="{46DEC2E1-7FE7-475E-B6F4-66BCFC06C3F0}"/>
              </a:ext>
            </a:extLst>
          </p:cNvPr>
          <p:cNvSpPr/>
          <p:nvPr/>
        </p:nvSpPr>
        <p:spPr>
          <a:xfrm>
            <a:off x="3219440" y="2176157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(2)Como usuario quiero comentar en el post para añadir un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13">
            <a:extLst>
              <a:ext uri="{FF2B5EF4-FFF2-40B4-BE49-F238E27FC236}">
                <a16:creationId xmlns:a16="http://schemas.microsoft.com/office/drawing/2014/main" id="{8A8884F0-48EB-40BE-9702-EA9C8C5BE7F3}"/>
              </a:ext>
            </a:extLst>
          </p:cNvPr>
          <p:cNvSpPr/>
          <p:nvPr/>
        </p:nvSpPr>
        <p:spPr>
          <a:xfrm>
            <a:off x="3219440" y="3008066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(3)Como usuario quiero escribir para poder dejar mi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13">
            <a:extLst>
              <a:ext uri="{FF2B5EF4-FFF2-40B4-BE49-F238E27FC236}">
                <a16:creationId xmlns:a16="http://schemas.microsoft.com/office/drawing/2014/main" id="{705BEC6B-D1C8-4960-AF13-E03CDB402FD2}"/>
              </a:ext>
            </a:extLst>
          </p:cNvPr>
          <p:cNvSpPr/>
          <p:nvPr/>
        </p:nvSpPr>
        <p:spPr>
          <a:xfrm>
            <a:off x="3219440" y="3904123"/>
            <a:ext cx="1647426" cy="726077"/>
          </a:xfrm>
          <a:prstGeom prst="round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 Luego de crear el comentario debe aparecer el autor del comentario.</a:t>
            </a:r>
            <a:endParaRPr lang="es-419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Panorámica</PresentationFormat>
  <Paragraphs>47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6 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2020-10-22T00:15:49Z</dcterms:modified>
</cp:coreProperties>
</file>