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14" d="100"/>
          <a:sy n="114" d="100"/>
        </p:scale>
        <p:origin x="44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 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8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15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229114" y="3588672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109399"/>
            <a:ext cx="218715" cy="1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746961"/>
            <a:ext cx="230244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implementaron los roles de sistema permitiendo que solamente el administrador pueda tener control total sobre las noticias.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ha restringido el control que el usuario posee.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240643" y="222623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19" name="Rectángulo redondeado 13">
            <a:extLst>
              <a:ext uri="{FF2B5EF4-FFF2-40B4-BE49-F238E27FC236}">
                <a16:creationId xmlns:a16="http://schemas.microsoft.com/office/drawing/2014/main" id="{56F7FF38-780A-4D2E-B6D0-A143CD6DD705}"/>
              </a:ext>
            </a:extLst>
          </p:cNvPr>
          <p:cNvSpPr/>
          <p:nvPr/>
        </p:nvSpPr>
        <p:spPr>
          <a:xfrm>
            <a:off x="6761370" y="2404664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administrador quiero crear un post para publicar una noticia.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  <a:endParaRPr lang="es-CL" dirty="0"/>
          </a:p>
        </p:txBody>
      </p:sp>
      <p:sp>
        <p:nvSpPr>
          <p:cNvPr id="3" name="Rectángulo redondeado 13">
            <a:extLst>
              <a:ext uri="{FF2B5EF4-FFF2-40B4-BE49-F238E27FC236}">
                <a16:creationId xmlns:a16="http://schemas.microsoft.com/office/drawing/2014/main" id="{0D167CC2-3B85-4CA3-BEC6-A2DAF64D32E6}"/>
              </a:ext>
            </a:extLst>
          </p:cNvPr>
          <p:cNvSpPr/>
          <p:nvPr/>
        </p:nvSpPr>
        <p:spPr>
          <a:xfrm>
            <a:off x="6761370" y="3250079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usar mis credenciales para ingresar al sistema.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5" name="Rectángulo redondeado 13">
            <a:extLst>
              <a:ext uri="{FF2B5EF4-FFF2-40B4-BE49-F238E27FC236}">
                <a16:creationId xmlns:a16="http://schemas.microsoft.com/office/drawing/2014/main" id="{B6E6421E-631E-499F-B2C4-FEAEA70908E3}"/>
              </a:ext>
            </a:extLst>
          </p:cNvPr>
          <p:cNvSpPr/>
          <p:nvPr/>
        </p:nvSpPr>
        <p:spPr>
          <a:xfrm>
            <a:off x="6736451" y="4097992"/>
            <a:ext cx="1697264" cy="8564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ser redirigido a la vista de administradores para poder acceder a mis funciones de administrador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7" name="Rectángulo redondeado 13">
            <a:extLst>
              <a:ext uri="{FF2B5EF4-FFF2-40B4-BE49-F238E27FC236}">
                <a16:creationId xmlns:a16="http://schemas.microsoft.com/office/drawing/2014/main" id="{26038847-094B-4843-A355-B0B5716FB944}"/>
              </a:ext>
            </a:extLst>
          </p:cNvPr>
          <p:cNvSpPr/>
          <p:nvPr/>
        </p:nvSpPr>
        <p:spPr>
          <a:xfrm>
            <a:off x="8685777" y="3250202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ingresar los datos para crear un post.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8" name="Rectángulo redondeado 13">
            <a:extLst>
              <a:ext uri="{FF2B5EF4-FFF2-40B4-BE49-F238E27FC236}">
                <a16:creationId xmlns:a16="http://schemas.microsoft.com/office/drawing/2014/main" id="{63ABB8AD-5F39-47ED-AE92-01C8464CFD9F}"/>
              </a:ext>
            </a:extLst>
          </p:cNvPr>
          <p:cNvSpPr/>
          <p:nvPr/>
        </p:nvSpPr>
        <p:spPr>
          <a:xfrm>
            <a:off x="8685777" y="4076224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Como administrador quiero editar un post para cambiar su contenido.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3">
            <a:extLst>
              <a:ext uri="{FF2B5EF4-FFF2-40B4-BE49-F238E27FC236}">
                <a16:creationId xmlns:a16="http://schemas.microsoft.com/office/drawing/2014/main" id="{2EDE9D6C-F241-437B-8360-B99FA517C3B0}"/>
              </a:ext>
            </a:extLst>
          </p:cNvPr>
          <p:cNvSpPr/>
          <p:nvPr/>
        </p:nvSpPr>
        <p:spPr>
          <a:xfrm>
            <a:off x="8685777" y="4870840"/>
            <a:ext cx="1647426" cy="7304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Como administrador quiero ingresar nuevos datos para editarlos.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3">
            <a:extLst>
              <a:ext uri="{FF2B5EF4-FFF2-40B4-BE49-F238E27FC236}">
                <a16:creationId xmlns:a16="http://schemas.microsoft.com/office/drawing/2014/main" id="{578A71BB-D9D6-4B0A-88FE-ECD93BAF67E1}"/>
              </a:ext>
            </a:extLst>
          </p:cNvPr>
          <p:cNvSpPr/>
          <p:nvPr/>
        </p:nvSpPr>
        <p:spPr>
          <a:xfrm>
            <a:off x="8699475" y="2424180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luego de crear el post quiero ser redirigido al post para verlo y verificarlo.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0" y="5809204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24" name="Rectángulo redondeado 13">
            <a:extLst>
              <a:ext uri="{FF2B5EF4-FFF2-40B4-BE49-F238E27FC236}">
                <a16:creationId xmlns:a16="http://schemas.microsoft.com/office/drawing/2014/main" id="{C7DC4214-BCB1-4FB7-A397-3B6D29EA3A95}"/>
              </a:ext>
            </a:extLst>
          </p:cNvPr>
          <p:cNvSpPr/>
          <p:nvPr/>
        </p:nvSpPr>
        <p:spPr>
          <a:xfrm>
            <a:off x="8685777" y="1624121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Como administrador quiero eliminar un post que me pertenezca para sacarlo del blog.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Panorámica</PresentationFormat>
  <Paragraphs>53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 2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2020-10-04T22:00:52Z</dcterms:modified>
</cp:coreProperties>
</file>