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Daniel </a:t>
            </a:r>
            <a:r>
              <a:rPr lang="en-GB" sz="2400" dirty="0" err="1"/>
              <a:t>anto</a:t>
            </a:r>
            <a:r>
              <a:rPr lang="en-GB" sz="2400" dirty="0"/>
              <a:t> k</a:t>
            </a:r>
            <a:endParaRPr lang="en-US" sz="2400" dirty="0"/>
          </a:p>
          <a:p>
            <a:r>
              <a:rPr lang="en-US" sz="2400" dirty="0"/>
              <a:t>REGISTER NO:</a:t>
            </a:r>
            <a:r>
              <a:rPr lang="en-GB" sz="2400" dirty="0"/>
              <a:t>122202660</a:t>
            </a:r>
            <a:endParaRPr lang="en-US" sz="2400" dirty="0"/>
          </a:p>
          <a:p>
            <a:r>
              <a:rPr lang="en-US" sz="2400" dirty="0"/>
              <a:t>DEPARTMENT:</a:t>
            </a:r>
            <a:r>
              <a:rPr lang="en-GB" sz="2400" dirty="0"/>
              <a:t> </a:t>
            </a:r>
            <a:r>
              <a:rPr lang="en-GB" sz="2400" dirty="0" err="1"/>
              <a:t>B.com</a:t>
            </a:r>
            <a:r>
              <a:rPr lang="en-GB" sz="2400" dirty="0"/>
              <a:t> corporate secretary ship </a:t>
            </a:r>
            <a:endParaRPr lang="en-US" sz="2400" dirty="0"/>
          </a:p>
          <a:p>
            <a:r>
              <a:rPr lang="en-US" sz="2400" dirty="0"/>
              <a:t>COLLEGE</a:t>
            </a:r>
            <a:r>
              <a:rPr lang="en-GB" sz="2400" dirty="0"/>
              <a:t> : </a:t>
            </a:r>
            <a:r>
              <a:rPr lang="en-GB" sz="2400" dirty="0" err="1"/>
              <a:t>Thiruthangal</a:t>
            </a:r>
            <a:r>
              <a:rPr lang="en-GB" sz="2400" dirty="0"/>
              <a:t> </a:t>
            </a:r>
            <a:r>
              <a:rPr lang="en-GB" sz="2400" dirty="0" err="1"/>
              <a:t>nadar</a:t>
            </a:r>
            <a:r>
              <a:rPr lang="en-GB"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0045519B-944A-400E-73CF-18ED93ED0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586" y="1695450"/>
            <a:ext cx="4006846" cy="1636676"/>
          </a:xfrm>
          <a:prstGeom prst="rect">
            <a:avLst/>
          </a:prstGeom>
        </p:spPr>
      </p:pic>
      <p:pic>
        <p:nvPicPr>
          <p:cNvPr id="8" name="Picture 7">
            <a:extLst>
              <a:ext uri="{FF2B5EF4-FFF2-40B4-BE49-F238E27FC236}">
                <a16:creationId xmlns:a16="http://schemas.microsoft.com/office/drawing/2014/main" id="{7FE2500E-3A16-6540-47F1-AFCF32551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31" y="1350618"/>
            <a:ext cx="5270608" cy="1823246"/>
          </a:xfrm>
          <a:prstGeom prst="rect">
            <a:avLst/>
          </a:prstGeom>
        </p:spPr>
      </p:pic>
      <p:sp>
        <p:nvSpPr>
          <p:cNvPr id="11" name="TextBox 10">
            <a:extLst>
              <a:ext uri="{FF2B5EF4-FFF2-40B4-BE49-F238E27FC236}">
                <a16:creationId xmlns:a16="http://schemas.microsoft.com/office/drawing/2014/main" id="{8A914EB6-9C4D-65A9-1993-40F7B22F6523}"/>
              </a:ext>
            </a:extLst>
          </p:cNvPr>
          <p:cNvSpPr txBox="1"/>
          <p:nvPr/>
        </p:nvSpPr>
        <p:spPr>
          <a:xfrm>
            <a:off x="1268180" y="3684136"/>
            <a:ext cx="6099536" cy="2031325"/>
          </a:xfrm>
          <a:prstGeom prst="rect">
            <a:avLst/>
          </a:prstGeom>
          <a:noFill/>
        </p:spPr>
        <p:txBody>
          <a:bodyPr wrap="square">
            <a:spAutoFit/>
          </a:bodyPr>
          <a:lstStyle/>
          <a:p>
            <a:r>
              <a:rPr lang="en-GB" dirty="0"/>
              <a:t>Shows four employees (Lennon, Vicente, Hugo, Cohen, Tia) who are all evaluated as "Fully Meets" performance expectations. The numerical values (5, 1, 5, 4, 4) could possibly represent a rating score or a frequency </a:t>
            </a:r>
            <a:r>
              <a:rPr lang="en-GB" dirty="0" err="1"/>
              <a:t>count.</a:t>
            </a:r>
            <a:r>
              <a:rPr lang="en-GB" b="1" dirty="0" err="1"/>
              <a:t>Pie</a:t>
            </a:r>
            <a:r>
              <a:rPr lang="en-GB" b="1" dirty="0"/>
              <a:t> Chart</a:t>
            </a:r>
            <a:r>
              <a:rPr lang="en-GB" dirty="0"/>
              <a:t>: Seems to visually represent the same data from the table, with each slice possibly correlating to each employee’s score or count, enabling a visual comparison among them.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kanishkaduraipandian0904@gmail.com</cp:lastModifiedBy>
  <cp:revision>14</cp:revision>
  <dcterms:created xsi:type="dcterms:W3CDTF">2024-03-29T15:07:22Z</dcterms:created>
  <dcterms:modified xsi:type="dcterms:W3CDTF">2024-09-19T07:22:19Z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