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274" r:id="rId3"/>
    <p:sldId id="485" r:id="rId4"/>
    <p:sldId id="276" r:id="rId5"/>
    <p:sldId id="595" r:id="rId6"/>
    <p:sldId id="596" r:id="rId7"/>
    <p:sldId id="597" r:id="rId8"/>
    <p:sldId id="525" r:id="rId9"/>
    <p:sldId id="526" r:id="rId10"/>
    <p:sldId id="533" r:id="rId11"/>
    <p:sldId id="550" r:id="rId12"/>
    <p:sldId id="603" r:id="rId13"/>
    <p:sldId id="600" r:id="rId14"/>
    <p:sldId id="601" r:id="rId15"/>
    <p:sldId id="420" r:id="rId16"/>
    <p:sldId id="415" r:id="rId17"/>
    <p:sldId id="543" r:id="rId18"/>
    <p:sldId id="592" r:id="rId19"/>
    <p:sldId id="429" r:id="rId20"/>
    <p:sldId id="546" r:id="rId21"/>
    <p:sldId id="481" r:id="rId22"/>
    <p:sldId id="593" r:id="rId23"/>
    <p:sldId id="547" r:id="rId24"/>
    <p:sldId id="594" r:id="rId25"/>
    <p:sldId id="433" r:id="rId26"/>
    <p:sldId id="483" r:id="rId27"/>
    <p:sldId id="602" r:id="rId28"/>
    <p:sldId id="584" r:id="rId29"/>
    <p:sldId id="604" r:id="rId30"/>
    <p:sldId id="605" r:id="rId31"/>
    <p:sldId id="445" r:id="rId32"/>
    <p:sldId id="450" r:id="rId33"/>
    <p:sldId id="439" r:id="rId34"/>
    <p:sldId id="441" r:id="rId35"/>
    <p:sldId id="434" r:id="rId36"/>
    <p:sldId id="544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448" r:id="rId47"/>
    <p:sldId id="580" r:id="rId48"/>
    <p:sldId id="467" r:id="rId49"/>
    <p:sldId id="562" r:id="rId50"/>
    <p:sldId id="575" r:id="rId51"/>
    <p:sldId id="413" r:id="rId52"/>
    <p:sldId id="49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116" d="100"/>
          <a:sy n="116" d="100"/>
        </p:scale>
        <p:origin x="138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59" y="2410500"/>
            <a:ext cx="533908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role = "Administrator";</a:t>
            </a:r>
          </a:p>
          <a:p>
            <a:r>
              <a:rPr lang="en-US" sz="2400" dirty="0"/>
              <a:t>let password = "</a:t>
            </a:r>
            <a:r>
              <a:rPr lang="en-US" sz="2400" dirty="0" err="1"/>
              <a:t>SoftUni</a:t>
            </a:r>
            <a:r>
              <a:rPr lang="en-US" sz="2400" dirty="0"/>
              <a:t>";</a:t>
            </a:r>
          </a:p>
          <a:p>
            <a:r>
              <a:rPr lang="en-US" sz="2400" dirty="0"/>
              <a:t>if (role == "</a:t>
            </a:r>
            <a:r>
              <a:rPr lang="en-US" sz="2400" dirty="0" err="1"/>
              <a:t>SoftUni</a:t>
            </a:r>
            <a:r>
              <a:rPr lang="en-US" sz="2400" dirty="0"/>
              <a:t>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if (password == "</a:t>
            </a:r>
            <a:r>
              <a:rPr lang="en-US" sz="2400" dirty="0" err="1"/>
              <a:t>SoftUni</a:t>
            </a:r>
            <a:r>
              <a:rPr lang="en-US" sz="2400" dirty="0"/>
              <a:t>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console.log("Welcome!");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9299" y="2590800"/>
            <a:ext cx="5370323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nn-NO" sz="2400" dirty="0"/>
              <a:t>for (let i = 1; i &lt;= 3; i++) {</a:t>
            </a:r>
          </a:p>
          <a:p>
            <a:r>
              <a:rPr lang="nn-NO" sz="2400" dirty="0"/>
              <a:t>  console.log("Bottom bun");</a:t>
            </a:r>
          </a:p>
          <a:p>
            <a:r>
              <a:rPr lang="nn-NO" sz="2400" dirty="0"/>
              <a:t>  console.log("Mustard");</a:t>
            </a:r>
          </a:p>
          <a:p>
            <a:r>
              <a:rPr lang="nn-NO" sz="2400" dirty="0"/>
              <a:t>  console.log("Meat");</a:t>
            </a:r>
          </a:p>
          <a:p>
            <a:r>
              <a:rPr lang="nn-NO" sz="2400" dirty="0"/>
              <a:t>  console.log("Lettuce");</a:t>
            </a:r>
          </a:p>
          <a:p>
            <a:r>
              <a:rPr lang="nn-NO" sz="2400" dirty="0"/>
              <a:t>  console.log("Top bun");</a:t>
            </a:r>
          </a:p>
          <a:p>
            <a:r>
              <a:rPr lang="nn-NO" sz="2400" dirty="0"/>
              <a:t>}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4800600"/>
            <a:ext cx="5168434" cy="834960"/>
          </a:xfrm>
          <a:prstGeom prst="wedgeRoundRectCallout">
            <a:avLst>
              <a:gd name="adj1" fmla="val -29827"/>
              <a:gd name="adj2" fmla="val -834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 smtClean="0"/>
              <a:t>pb-feb</a:t>
            </a:r>
            <a:endParaRPr lang="en-US" sz="11500" b="1" noProof="1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7212223" cy="23821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Number(input.shift())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0013" y="2286000"/>
            <a:ext cx="1402348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8812" y="2293084"/>
            <a:ext cx="6858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552" y="1580375"/>
            <a:ext cx="3903270" cy="576003"/>
          </a:xfrm>
          <a:prstGeom prst="wedgeRoundRectCallout">
            <a:avLst>
              <a:gd name="adj1" fmla="val -62139"/>
              <a:gd name="adj2" fmla="val 802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83352" y="3246403"/>
            <a:ext cx="4608758" cy="672349"/>
          </a:xfrm>
          <a:prstGeom prst="wedgeRoundRectCallout">
            <a:avLst>
              <a:gd name="adj1" fmla="val -69871"/>
              <a:gd name="adj2" fmla="val -11054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7667157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Number(input.shift());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7581900" cy="36379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Number(input.shift());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600200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761412" y="1819554"/>
            <a:ext cx="2133600" cy="943057"/>
          </a:xfrm>
          <a:prstGeom prst="wedgeRoundRectCallout">
            <a:avLst>
              <a:gd name="adj1" fmla="val -60783"/>
              <a:gd name="adj2" fmla="val 4658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2" y="4163707"/>
            <a:ext cx="954108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input.shift</a:t>
            </a:r>
            <a:r>
              <a:rPr lang="en-US" sz="2800" b="1" dirty="0" smtClean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latin typeface="Consolas" panose="020B0609020204030204" pitchFamily="49" charset="0"/>
              </a:rPr>
              <a:t>letter = text[4];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3" y="1954862"/>
            <a:ext cx="954108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text = input.shift();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latin typeface="Consolas" panose="020B0609020204030204" pitchFamily="49" charset="0"/>
              </a:rPr>
              <a:t>length = text.length; 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64580" y="2407273"/>
            <a:ext cx="1833698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30E0A-5A13-4C53-A9C6-3E8226149F13}"/>
              </a:ext>
            </a:extLst>
          </p:cNvPr>
          <p:cNvSpPr txBox="1"/>
          <p:nvPr/>
        </p:nvSpPr>
        <p:spPr>
          <a:xfrm>
            <a:off x="5771459" y="1922009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CA0DB-F8AE-440A-B26A-34FDAF244101}"/>
              </a:ext>
            </a:extLst>
          </p:cNvPr>
          <p:cNvSpPr txBox="1"/>
          <p:nvPr/>
        </p:nvSpPr>
        <p:spPr>
          <a:xfrm>
            <a:off x="5771459" y="4070499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764580" y="4530868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3" y="1837156"/>
            <a:ext cx="7010400" cy="252483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input = </a:t>
            </a:r>
            <a:r>
              <a:rPr lang="en-US" dirty="0" err="1" smtClean="0">
                <a:solidFill>
                  <a:schemeClr val="tx1"/>
                </a:solidFill>
              </a:rPr>
              <a:t>input.shift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(let i = 0; i &lt; </a:t>
            </a:r>
            <a:r>
              <a:rPr lang="en-US" dirty="0" err="1">
                <a:solidFill>
                  <a:schemeClr val="tx1"/>
                </a:solidFill>
              </a:rPr>
              <a:t>input.length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console.log(input[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1869582"/>
            <a:ext cx="3559619" cy="8799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3468416"/>
            <a:ext cx="3595800" cy="792850"/>
          </a:xfrm>
          <a:prstGeom prst="wedgeRoundRectCallout">
            <a:avLst>
              <a:gd name="adj1" fmla="val -64681"/>
              <a:gd name="adj2" fmla="val -366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57201" y="1567842"/>
            <a:ext cx="7217219" cy="42226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input = </a:t>
            </a:r>
            <a:r>
              <a:rPr lang="en-US" b="1" dirty="0" smtClean="0">
                <a:latin typeface="Consolas" panose="020B0609020204030204" pitchFamily="49" charset="0"/>
              </a:rPr>
              <a:t>input.shift();</a:t>
            </a: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input.length;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60412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771189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2996" y="967335"/>
            <a:ext cx="0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2994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393424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6" y="2836419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5871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2388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842311" cy="1526271"/>
              <a:chOff x="4192090" y="201817"/>
              <a:chExt cx="7234090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34126" y="1512402"/>
                <a:ext cx="3192054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</a:t>
                </a:r>
                <a:r>
                  <a:rPr lang="en-US" sz="1800" dirty="0">
                    <a:solidFill>
                      <a:schemeClr val="bg2"/>
                    </a:solidFill>
                  </a:rPr>
                  <a:t>MIN_SAFE_INTEGER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sz="1800" dirty="0">
                  <a:solidFill>
                    <a:schemeClr val="bg2"/>
                  </a:solidFill>
                </a:rPr>
                <a:t>MAX_SAFE_INTEGER</a:t>
              </a:r>
              <a:endParaRPr lang="en-GB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79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5251" y="3107521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6682" y="2666428"/>
            <a:ext cx="1080261" cy="441091"/>
            <a:chOff x="7136682" y="2274338"/>
            <a:chExt cx="1080261" cy="799750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3290" y="1294794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6507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349" y="1879988"/>
            <a:ext cx="6776271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smallest = </a:t>
            </a:r>
            <a:r>
              <a:rPr lang="en-US" b="1" dirty="0"/>
              <a:t>MAX_SAFE_INTEGER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biggest = </a:t>
            </a:r>
            <a:r>
              <a:rPr lang="en-US" b="1" dirty="0"/>
              <a:t>MIN_SAFE_INTEGER;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n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(let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Number(input.shift())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console.log(`Max number: ${biggest}`);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console.log(`Min number: ${smallest}`);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03826" y="1447800"/>
            <a:ext cx="8181167" cy="46112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Number(input.shift())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(let i = 1; i &lt;= n; i++) 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Number(input.shift())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leftSum ===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2392" y="1752600"/>
            <a:ext cx="7424039" cy="4091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Number(input.shift())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(let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element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Number(input.shift());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2 ===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223184" y="2067924"/>
              <a:ext cx="208102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6862276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1722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019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5349002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2337</Words>
  <Application>Microsoft Office PowerPoint</Application>
  <PresentationFormat>Custom</PresentationFormat>
  <Paragraphs>561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2020-02-18T10:12:28Z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