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4"/>
  </p:notesMasterIdLst>
  <p:handoutMasterIdLst>
    <p:handoutMasterId r:id="rId55"/>
  </p:handoutMasterIdLst>
  <p:sldIdLst>
    <p:sldId id="274" r:id="rId3"/>
    <p:sldId id="459" r:id="rId4"/>
    <p:sldId id="276" r:id="rId5"/>
    <p:sldId id="509" r:id="rId6"/>
    <p:sldId id="510" r:id="rId7"/>
    <p:sldId id="512" r:id="rId8"/>
    <p:sldId id="514" r:id="rId9"/>
    <p:sldId id="518" r:id="rId10"/>
    <p:sldId id="552" r:id="rId11"/>
    <p:sldId id="583" r:id="rId12"/>
    <p:sldId id="584" r:id="rId13"/>
    <p:sldId id="585" r:id="rId14"/>
    <p:sldId id="582" r:id="rId15"/>
    <p:sldId id="500" r:id="rId16"/>
    <p:sldId id="581" r:id="rId17"/>
    <p:sldId id="561" r:id="rId18"/>
    <p:sldId id="503" r:id="rId19"/>
    <p:sldId id="420" r:id="rId20"/>
    <p:sldId id="504" r:id="rId21"/>
    <p:sldId id="466" r:id="rId22"/>
    <p:sldId id="496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79" r:id="rId31"/>
    <p:sldId id="580" r:id="rId32"/>
    <p:sldId id="475" r:id="rId33"/>
    <p:sldId id="476" r:id="rId34"/>
    <p:sldId id="478" r:id="rId35"/>
    <p:sldId id="477" r:id="rId36"/>
    <p:sldId id="479" r:id="rId37"/>
    <p:sldId id="453" r:id="rId38"/>
    <p:sldId id="483" r:id="rId39"/>
    <p:sldId id="484" r:id="rId40"/>
    <p:sldId id="485" r:id="rId41"/>
    <p:sldId id="507" r:id="rId42"/>
    <p:sldId id="486" r:id="rId43"/>
    <p:sldId id="487" r:id="rId44"/>
    <p:sldId id="488" r:id="rId45"/>
    <p:sldId id="508" r:id="rId46"/>
    <p:sldId id="494" r:id="rId47"/>
    <p:sldId id="577" r:id="rId48"/>
    <p:sldId id="498" r:id="rId49"/>
    <p:sldId id="562" r:id="rId50"/>
    <p:sldId id="575" r:id="rId51"/>
    <p:sldId id="352" r:id="rId52"/>
    <p:sldId id="501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F0F5F502-407C-4FBF-812D-846FF493A8EC}">
          <p14:sldIdLst>
            <p14:sldId id="509"/>
            <p14:sldId id="510"/>
            <p14:sldId id="512"/>
            <p14:sldId id="514"/>
            <p14:sldId id="518"/>
            <p14:sldId id="552"/>
          </p14:sldIdLst>
        </p14:section>
        <p14:section name="Дебъгване" id="{E9FB0805-DEB0-42F3-86D7-5FC9FDCA6AA7}">
          <p14:sldIdLst>
            <p14:sldId id="583"/>
            <p14:sldId id="584"/>
            <p14:sldId id="585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61"/>
            <p14:sldId id="503"/>
          </p14:sldIdLst>
        </p14:section>
        <p14:section name="Вложени условни конструкции" id="{DB70B593-E311-4EF3-8017-D1C8548B6095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104" d="100"/>
          <a:sy n="104" d="100"/>
        </p:scale>
        <p:origin x="144" y="7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75080"/>
            <a:ext cx="2667000" cy="2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413574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4290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3622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46482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3528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pb-feb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productName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quantity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Number(input.shift());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7833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Дебъгване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2034419"/>
            <a:ext cx="9159491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word = input.shift();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food = input.shift();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3325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console.log("error");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1983</Words>
  <Application>Microsoft Office PowerPoint</Application>
  <PresentationFormat>Custom</PresentationFormat>
  <Paragraphs>580</Paragraphs>
  <Slides>51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Дебъгване</vt:lpstr>
      <vt:lpstr>Дебъгване във Visual Studio Code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2020-02-11T11:43:05Z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