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50" r:id="rId10"/>
    <p:sldId id="508" r:id="rId11"/>
    <p:sldId id="439" r:id="rId12"/>
    <p:sldId id="455" r:id="rId13"/>
    <p:sldId id="454" r:id="rId14"/>
    <p:sldId id="497" r:id="rId15"/>
    <p:sldId id="433" r:id="rId16"/>
    <p:sldId id="498" r:id="rId17"/>
    <p:sldId id="499" r:id="rId18"/>
    <p:sldId id="399" r:id="rId19"/>
    <p:sldId id="500" r:id="rId20"/>
    <p:sldId id="501" r:id="rId21"/>
    <p:sldId id="411" r:id="rId22"/>
    <p:sldId id="503" r:id="rId23"/>
    <p:sldId id="504" r:id="rId24"/>
    <p:sldId id="493" r:id="rId25"/>
    <p:sldId id="496" r:id="rId26"/>
    <p:sldId id="505" r:id="rId27"/>
    <p:sldId id="282" r:id="rId28"/>
    <p:sldId id="456" r:id="rId29"/>
    <p:sldId id="562" r:id="rId30"/>
    <p:sldId id="579" r:id="rId31"/>
    <p:sldId id="352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533" autoAdjust="0"/>
  </p:normalViewPr>
  <p:slideViewPr>
    <p:cSldViewPr>
      <p:cViewPr varScale="1">
        <p:scale>
          <a:sx n="61" d="100"/>
          <a:sy n="61" d="100"/>
        </p:scale>
        <p:origin x="18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en-US" sz="11500" b="1" smtClean="0"/>
              <a:t>-</a:t>
            </a:r>
            <a:r>
              <a:rPr lang="en-US" sz="11500" b="1" smtClean="0"/>
              <a:t>march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0" y="3048000"/>
            <a:ext cx="40317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numsFrom1to10();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1019F-0D6E-44C9-BCAD-DEB381DFE2E2}"/>
              </a:ext>
            </a:extLst>
          </p:cNvPr>
          <p:cNvGrpSpPr/>
          <p:nvPr/>
        </p:nvGrpSpPr>
        <p:grpSpPr>
          <a:xfrm>
            <a:off x="6091169" y="4343400"/>
            <a:ext cx="4843743" cy="1080000"/>
            <a:chOff x="5713412" y="4386672"/>
            <a:chExt cx="4843743" cy="108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4D4E09-AD3E-4063-8E7A-D9DDCDE8E10E}"/>
                </a:ext>
              </a:extLst>
            </p:cNvPr>
            <p:cNvGrpSpPr/>
            <p:nvPr/>
          </p:nvGrpSpPr>
          <p:grpSpPr>
            <a:xfrm>
              <a:off x="5713412" y="4386672"/>
              <a:ext cx="4843743" cy="1080000"/>
              <a:chOff x="6981815" y="5063680"/>
              <a:chExt cx="4843743" cy="1080000"/>
            </a:xfrm>
          </p:grpSpPr>
          <p:pic>
            <p:nvPicPr>
              <p:cNvPr id="32" name="Picture 2" descr="Ð ÐµÐ·ÑÐ»ÑÐ°Ñ Ñ Ð¸Ð·Ð¾Ð±ÑÐ°Ð¶ÐµÐ½Ð¸Ðµ Ð·Ð° 1 png toy story">
                <a:extLst>
                  <a:ext uri="{FF2B5EF4-FFF2-40B4-BE49-F238E27FC236}">
                    <a16:creationId xmlns:a16="http://schemas.microsoft.com/office/drawing/2014/main" id="{0475DAE8-1B02-4425-B11C-0C36B14B8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15" y="5063680"/>
                <a:ext cx="58975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Ð¡Ð²ÑÑÐ·Ð°Ð½Ð¾ Ð¸Ð·Ð¾Ð±ÑÐ°Ð¶ÐµÐ½Ð¸Ðµ">
                <a:extLst>
                  <a:ext uri="{FF2B5EF4-FFF2-40B4-BE49-F238E27FC236}">
                    <a16:creationId xmlns:a16="http://schemas.microsoft.com/office/drawing/2014/main" id="{FCD4C4DD-5EB1-449F-BE54-884AA5858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07" y="5063680"/>
                <a:ext cx="1007251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2A03C3-47EB-4AF4-B650-FAC2E44D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04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228BF5C-7A0F-4CC5-AF50-D329A20A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18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1C28542-24F4-413B-8900-5D7FFC11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7532" y="5795400"/>
                <a:ext cx="348280" cy="348280"/>
              </a:xfrm>
              <a:prstGeom prst="rect">
                <a:avLst/>
              </a:prstGeom>
            </p:spPr>
          </p:pic>
        </p:grpSp>
        <p:pic>
          <p:nvPicPr>
            <p:cNvPr id="31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CDB5C1C-0065-46BC-A6FD-EB15111B7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781" y="4386672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>
                <a:latin typeface="Consolas" panose="020B0609020204030204" pitchFamily="49" charset="0"/>
              </a:rPr>
              <a:t>14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7;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12264" y="1816800"/>
            <a:ext cx="8580352" cy="46020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команди за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JavaScript</a:t>
            </a:r>
            <a:r>
              <a:rPr lang="bg-BG" sz="2600" dirty="0">
                <a:solidFill>
                  <a:schemeClr val="bg2"/>
                </a:solidFill>
              </a:rPr>
              <a:t>)</a:t>
            </a:r>
            <a:r>
              <a:rPr lang="en-US" sz="2600" dirty="0">
                <a:solidFill>
                  <a:schemeClr val="bg2"/>
                </a:solidFill>
              </a:rPr>
              <a:t> +</a:t>
            </a:r>
            <a:r>
              <a:rPr lang="bg-BG" sz="26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Visual Studio Code)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На </a:t>
            </a:r>
            <a:r>
              <a:rPr lang="en-US" sz="2600" dirty="0">
                <a:solidFill>
                  <a:schemeClr val="bg2"/>
                </a:solidFill>
              </a:rPr>
              <a:t>JavaScript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функции</a:t>
            </a:r>
            <a:endParaRPr lang="en-US" sz="2600" dirty="0">
              <a:solidFill>
                <a:schemeClr val="bg1"/>
              </a:solidFill>
            </a:endParaRP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600" noProof="1">
                <a:solidFill>
                  <a:schemeClr val="bg1"/>
                </a:solidFill>
              </a:rPr>
              <a:t>console.log(…)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стартираме с</a:t>
            </a:r>
            <a:r>
              <a:rPr lang="en-GB" sz="2600" dirty="0">
                <a:solidFill>
                  <a:schemeClr val="bg2"/>
                </a:solidFill>
              </a:rPr>
              <a:t> </a:t>
            </a:r>
            <a:r>
              <a:rPr lang="en-GB" sz="2600" dirty="0">
                <a:solidFill>
                  <a:schemeClr val="bg1"/>
                </a:solidFill>
              </a:rPr>
              <a:t>[Ctrl + F5]</a:t>
            </a:r>
            <a:endParaRPr lang="en-US" sz="26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1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Visual 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74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793</Words>
  <Application>Microsoft Office PowerPoint</Application>
  <PresentationFormat>Custom</PresentationFormat>
  <Paragraphs>205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10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2020-03-05T12:46:16Z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