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1"/>
  </p:notesMasterIdLst>
  <p:handoutMasterIdLst>
    <p:handoutMasterId r:id="rId32"/>
  </p:handoutMasterIdLst>
  <p:sldIdLst>
    <p:sldId id="594" r:id="rId3"/>
    <p:sldId id="595" r:id="rId4"/>
    <p:sldId id="596" r:id="rId5"/>
    <p:sldId id="522" r:id="rId6"/>
    <p:sldId id="597" r:id="rId7"/>
    <p:sldId id="599" r:id="rId8"/>
    <p:sldId id="601" r:id="rId9"/>
    <p:sldId id="603" r:id="rId10"/>
    <p:sldId id="605" r:id="rId11"/>
    <p:sldId id="445" r:id="rId12"/>
    <p:sldId id="583" r:id="rId13"/>
    <p:sldId id="586" r:id="rId14"/>
    <p:sldId id="585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11" r:id="rId23"/>
    <p:sldId id="506" r:id="rId24"/>
    <p:sldId id="507" r:id="rId25"/>
    <p:sldId id="467" r:id="rId26"/>
    <p:sldId id="562" r:id="rId27"/>
    <p:sldId id="579" r:id="rId28"/>
    <p:sldId id="352" r:id="rId29"/>
    <p:sldId id="496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4"/>
            <p14:sldId id="595"/>
            <p14:sldId id="596"/>
            <p14:sldId id="522"/>
            <p14:sldId id="597"/>
            <p14:sldId id="599"/>
            <p14:sldId id="601"/>
            <p14:sldId id="603"/>
            <p14:sldId id="605"/>
          </p14:sldIdLst>
        </p14:section>
        <p14:section name="Секция по подразбиране" id="{8D503DEF-2AB1-4987-A915-7B5FEE9665BE}">
          <p14:sldIdLst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E6098E28-5284-42F9-B11E-8B1EFD8C9606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467"/>
            <p14:sldId id="562"/>
            <p14:sldId id="579"/>
            <p14:sldId id="352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4479" autoAdjust="0"/>
  </p:normalViewPr>
  <p:slideViewPr>
    <p:cSldViewPr>
      <p:cViewPr varScale="1">
        <p:scale>
          <a:sx n="116" d="100"/>
          <a:sy n="116" d="100"/>
        </p:scale>
        <p:origin x="102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3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9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2678719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(let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  for (let m = 0; m &lt;= 59; m++) {</a:t>
            </a:r>
          </a:p>
          <a:p>
            <a:r>
              <a:rPr lang="en-US" dirty="0"/>
              <a:t>        console.log(`${h}:${m}`);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https://judge.softuni.bg/Contests/Compete/Index/1016#0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85" y="2308370"/>
            <a:ext cx="2540627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(let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(let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6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2429315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6724" y="2028469"/>
            <a:ext cx="7675374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(let x = 1; x &lt;= 10; x++) {</a:t>
            </a:r>
          </a:p>
          <a:p>
            <a:r>
              <a:rPr lang="bg-BG" dirty="0"/>
              <a:t>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let</a:t>
            </a:r>
            <a:r>
              <a:rPr lang="es-ES" dirty="0"/>
              <a:t>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let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console.log(`${x}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${y} = ${product}`);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0711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smtClean="0"/>
              <a:t>pb-feb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startingNumber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finalNumber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magicNumber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5197" y="4733924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610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2" y="6427973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/>
              <a:t> </a:t>
            </a:r>
            <a:r>
              <a:rPr lang="en-US" sz="2200" smtClean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3057525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7613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17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3" y="1388889"/>
            <a:ext cx="4953000" cy="1963911"/>
          </a:xfrm>
        </p:spPr>
        <p:txBody>
          <a:bodyPr vert="horz" lIns="108000" tIns="36000" rIns="108000" bIns="36000"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369" y="2443686"/>
            <a:ext cx="4541516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2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514600"/>
            <a:ext cx="4496432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5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409" y="2168622"/>
            <a:ext cx="4527247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1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bg-BG" dirty="0" smtClean="0"/>
              <a:t>Какъв </a:t>
            </a:r>
            <a:r>
              <a:rPr lang="bg-BG" dirty="0"/>
              <a:t>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5074" y="1828800"/>
            <a:ext cx="2732876" cy="49886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1500" dirty="0" smtClean="0"/>
              <a:t>let </a:t>
            </a:r>
            <a:r>
              <a:rPr lang="en-US" sz="1500" dirty="0"/>
              <a:t>i = 0;</a:t>
            </a:r>
          </a:p>
          <a:p>
            <a:r>
              <a:rPr lang="en-US" sz="1500" dirty="0"/>
              <a:t>while (i &lt; </a:t>
            </a:r>
            <a:r>
              <a:rPr lang="en-US" sz="1500" dirty="0" smtClean="0"/>
              <a:t>4)</a:t>
            </a:r>
            <a:r>
              <a:rPr lang="en-US" sz="1500" dirty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  switch(</a:t>
            </a:r>
            <a:r>
              <a:rPr lang="en-US" sz="1500" dirty="0" err="1" smtClean="0"/>
              <a:t>i</a:t>
            </a:r>
            <a:r>
              <a:rPr lang="en-US" sz="1500" dirty="0" smtClean="0"/>
              <a:t>) {</a:t>
            </a:r>
          </a:p>
          <a:p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 smtClean="0"/>
              <a:t>    break;</a:t>
            </a:r>
            <a:endParaRPr lang="en-US" sz="1500" dirty="0"/>
          </a:p>
          <a:p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/>
              <a:t>case 3:</a:t>
            </a:r>
            <a:br>
              <a:rPr lang="en-US" sz="1500" dirty="0"/>
            </a:br>
            <a:r>
              <a:rPr lang="en-US" sz="1500" dirty="0" smtClean="0"/>
              <a:t>    console.log(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 </a:t>
            </a:r>
          </a:p>
          <a:p>
            <a:r>
              <a:rPr lang="en-US" sz="1500" dirty="0" smtClean="0"/>
              <a:t>  }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i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 smtClean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 smtClean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83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Custom</PresentationFormat>
  <Paragraphs>249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2020-02-18T10:11:28Z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