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294" r:id="rId33"/>
    <p:sldId id="332" r:id="rId34"/>
    <p:sldId id="333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8C69D02-8E8C-488D-8A64-C5836984786D}">
          <p14:sldIdLst>
            <p14:sldId id="256"/>
            <p14:sldId id="257"/>
            <p14:sldId id="258"/>
          </p14:sldIdLst>
        </p14:section>
        <p14:section name="Object Oriented Programming" id="{399807A0-CD84-44AD-ACB6-8811C46493E9}">
          <p14:sldIdLst>
            <p14:sldId id="302"/>
            <p14:sldId id="303"/>
            <p14:sldId id="304"/>
          </p14:sldIdLst>
        </p14:section>
        <p14:section name="Classes" id="{3DEC0286-5099-4DFC-BA99-38F1B3A91BF8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0E905438-577D-4411-AD38-05DDB85ABC08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DC1A8B31-A653-4796-AAA8-6D112DA09362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E609CF27-7F8E-4540-BB81-1B2F338D2F1D}">
          <p14:sldIdLst>
            <p14:sldId id="279"/>
          </p14:sldIdLst>
        </p14:section>
        <p14:section name="Conclusion" id="{771A9EDD-A96B-41EA-8FEC-97EA6DD981A4}">
          <p14:sldIdLst>
            <p14:sldId id="280"/>
            <p14:sldId id="294"/>
            <p14:sldId id="332"/>
            <p14:sldId id="33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3FC0F-8F50-80C1-20DE-595BD7CA2915}" v="386" dt="2019-10-19T07:56:12.719"/>
    <p1510:client id="{D8ABFCC1-2B06-D655-F581-5B57EC6E12F8}" v="16" dt="2019-10-22T09:45:33.350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F63D-0B0F-4DF1-BD4E-7CCCA2C80D4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DD0-1C87-48CE-B1C1-A341519E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907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97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85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4337" y="4629478"/>
            <a:ext cx="81936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4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B79D213-8F23-493B-85F6-3299A1B69E0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9AFB4-DDB1-453B-B5A7-1CB4CEE56F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0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1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2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2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2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3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3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3#3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/11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69" y="1867965"/>
            <a:ext cx="3002186" cy="30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self Variable</a:t>
            </a:r>
          </a:p>
        </p:txBody>
      </p:sp>
    </p:spTree>
    <p:extLst>
      <p:ext uri="{BB962C8B-B14F-4D97-AF65-F5344CB8AC3E}">
        <p14:creationId xmlns:p14="http://schemas.microsoft.com/office/powerpoint/2010/main" val="20210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05247" y="2367295"/>
            <a:ext cx="9357331" cy="26787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Person: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age=0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self</a:t>
            </a:r>
            <a:r>
              <a:rPr lang="en-US" dirty="0" err="1"/>
              <a:t>.first_name</a:t>
            </a:r>
            <a:r>
              <a:rPr lang="en-US" dirty="0"/>
              <a:t> =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self</a:t>
            </a:r>
            <a:r>
              <a:rPr lang="en-US" dirty="0" err="1"/>
              <a:t>.last_name</a:t>
            </a:r>
            <a:r>
              <a:rPr lang="en-US" dirty="0"/>
              <a:t> =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self</a:t>
            </a:r>
            <a:r>
              <a:rPr lang="en-US" dirty="0" err="1"/>
              <a:t>.age</a:t>
            </a:r>
            <a:r>
              <a:rPr lang="en-US" dirty="0"/>
              <a:t> = age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87726" y="1973890"/>
            <a:ext cx="2541181" cy="7868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13431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/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__</a:t>
            </a:r>
            <a:r>
              <a:rPr lang="en-US" b="1" dirty="0" err="1">
                <a:latin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</a:rPr>
              <a:t>__</a:t>
            </a:r>
            <a:r>
              <a:rPr lang="en-US" dirty="0"/>
              <a:t> 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5768" y="1681619"/>
            <a:ext cx="9049712" cy="2678719"/>
          </a:xfrm>
        </p:spPr>
        <p:txBody>
          <a:bodyPr/>
          <a:lstStyle/>
          <a:p>
            <a:r>
              <a:rPr lang="en-US" dirty="0"/>
              <a:t>class Comment: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username, content, likes=0):</a:t>
            </a:r>
          </a:p>
          <a:p>
            <a:r>
              <a:rPr lang="en-US" dirty="0"/>
              <a:t>        </a:t>
            </a:r>
            <a:r>
              <a:rPr lang="en-US" dirty="0" err="1"/>
              <a:t>self.username</a:t>
            </a:r>
            <a:r>
              <a:rPr lang="en-US" dirty="0"/>
              <a:t> = username</a:t>
            </a:r>
          </a:p>
          <a:p>
            <a:r>
              <a:rPr lang="en-US" dirty="0"/>
              <a:t>    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    </a:t>
            </a:r>
            <a:r>
              <a:rPr lang="en-US" dirty="0" err="1"/>
              <a:t>self.likes</a:t>
            </a:r>
            <a:r>
              <a:rPr lang="en-US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https://judge.softuni.bg/Contests/Practice/Index/1733#0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Instances of Classes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While the class is the blueprint, </a:t>
            </a: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instance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/>
              <a:t>concrete object of the type of the </a:t>
            </a:r>
            <a:r>
              <a:rPr lang="en-US" dirty="0" smtClean="0"/>
              <a:t>class</a:t>
            </a:r>
          </a:p>
          <a:p>
            <a:pPr marL="456565" indent="-456565"/>
            <a:r>
              <a:rPr lang="en-US" sz="3350" dirty="0" smtClean="0"/>
              <a:t>In </a:t>
            </a:r>
            <a:r>
              <a:rPr lang="en-US" sz="3350" dirty="0"/>
              <a:t>other words, a class is like a form or </a:t>
            </a:r>
            <a:br>
              <a:rPr lang="en-US" sz="3350" dirty="0"/>
            </a:br>
            <a:r>
              <a:rPr lang="en-US" sz="3350" dirty="0"/>
              <a:t>questionnaire. It defines the needed information</a:t>
            </a:r>
            <a:endParaRPr lang="en-US" sz="335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as a guide you will not know what information is </a:t>
            </a:r>
            <a:br>
              <a:rPr lang="en-US" dirty="0"/>
            </a:br>
            <a:r>
              <a:rPr lang="en-US" dirty="0"/>
              <a:t>required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</p:spTree>
    <p:extLst>
      <p:ext uri="{BB962C8B-B14F-4D97-AF65-F5344CB8AC3E}">
        <p14:creationId xmlns:p14="http://schemas.microsoft.com/office/powerpoint/2010/main" val="14323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6004" y="1121144"/>
            <a:ext cx="9691698" cy="52760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531809" y="2599510"/>
            <a:ext cx="6374447" cy="2155819"/>
          </a:xfrm>
        </p:spPr>
        <p:txBody>
          <a:bodyPr/>
          <a:lstStyle/>
          <a:p>
            <a:r>
              <a:rPr lang="en-US" dirty="0"/>
              <a:t>me = Person("Peter", "Johnson", 25)</a:t>
            </a:r>
          </a:p>
          <a:p>
            <a:r>
              <a:rPr lang="en-US" dirty="0"/>
              <a:t>print(</a:t>
            </a:r>
            <a:r>
              <a:rPr lang="en-US" dirty="0" err="1"/>
              <a:t>me</a:t>
            </a:r>
            <a:r>
              <a:rPr lang="en-US" dirty="0" err="1">
                <a:solidFill>
                  <a:schemeClr val="bg1"/>
                </a:solidFill>
              </a:rPr>
              <a:t>.first_name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US" dirty="0"/>
              <a:t>print(</a:t>
            </a:r>
            <a:r>
              <a:rPr lang="en-US" dirty="0" err="1"/>
              <a:t>me</a:t>
            </a:r>
            <a:r>
              <a:rPr lang="en-US" dirty="0" err="1">
                <a:solidFill>
                  <a:schemeClr val="bg1"/>
                </a:solidFill>
              </a:rPr>
              <a:t>.last_name</a:t>
            </a:r>
            <a:r>
              <a:rPr lang="en-US" dirty="0"/>
              <a:t>)  </a:t>
            </a:r>
            <a:r>
              <a:rPr lang="en-US" i="1" dirty="0">
                <a:solidFill>
                  <a:schemeClr val="accent2"/>
                </a:solidFill>
              </a:rPr>
              <a:t># Johnson</a:t>
            </a:r>
          </a:p>
          <a:p>
            <a:r>
              <a:rPr lang="en-US" dirty="0"/>
              <a:t>print(</a:t>
            </a:r>
            <a:r>
              <a:rPr lang="en-US" dirty="0" err="1"/>
              <a:t>me</a:t>
            </a:r>
            <a:r>
              <a:rPr lang="en-US" dirty="0" err="1">
                <a:solidFill>
                  <a:schemeClr val="bg1"/>
                </a:solidFill>
              </a:rPr>
              <a:t>.age</a:t>
            </a:r>
            <a:r>
              <a:rPr lang="en-US" dirty="0"/>
              <a:t>)        </a:t>
            </a:r>
            <a:r>
              <a:rPr lang="en-US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50208" y="5001768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object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3964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after </a:t>
            </a:r>
            <a:br>
              <a:rPr lang="en-US" dirty="0"/>
            </a:br>
            <a:r>
              <a:rPr lang="en-US" dirty="0"/>
              <a:t>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1635" y="2598571"/>
            <a:ext cx="6224381" cy="1632920"/>
          </a:xfrm>
        </p:spPr>
        <p:txBody>
          <a:bodyPr/>
          <a:lstStyle/>
          <a:p>
            <a:r>
              <a:rPr lang="en-US" dirty="0"/>
              <a:t>me = Person("Peter", "Johnson", 25)</a:t>
            </a:r>
          </a:p>
          <a:p>
            <a:r>
              <a:rPr lang="en-US" dirty="0" err="1"/>
              <a:t>me.age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+=</a:t>
            </a:r>
            <a:r>
              <a:rPr lang="en-US" dirty="0"/>
              <a:t> 1</a:t>
            </a:r>
          </a:p>
          <a:p>
            <a:r>
              <a:rPr lang="en-US" dirty="0"/>
              <a:t>print(</a:t>
            </a:r>
            <a:r>
              <a:rPr lang="en-US" dirty="0" err="1"/>
              <a:t>me.age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</p:spTree>
    <p:extLst>
      <p:ext uri="{BB962C8B-B14F-4D97-AF65-F5344CB8AC3E}">
        <p14:creationId xmlns:p14="http://schemas.microsoft.com/office/powerpoint/2010/main" val="38304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__</a:t>
            </a:r>
            <a:r>
              <a:rPr lang="en-US" b="1" dirty="0" err="1">
                <a:latin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</a:rPr>
              <a:t>__</a:t>
            </a:r>
            <a:r>
              <a:rPr lang="en-US" dirty="0"/>
              <a:t> 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</a:t>
            </a:r>
            <a:r>
              <a:rPr lang="en-US" b="1" dirty="0">
                <a:latin typeface="Consolas" panose="020B0609020204030204" pitchFamily="49" charset="0"/>
              </a:rPr>
              <a:t>"End"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"Going: "</a:t>
            </a:r>
            <a:r>
              <a:rPr lang="en-US" dirty="0"/>
              <a:t> + all the people separated by comma and space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"Total: {</a:t>
            </a:r>
            <a:r>
              <a:rPr lang="en-US" b="1" dirty="0" err="1">
                <a:latin typeface="Consolas" panose="020B0609020204030204" pitchFamily="49" charset="0"/>
              </a:rPr>
              <a:t>total_people_going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https://judge.softuni.bg/Contests/Practice/Index/1733#1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2874" y="1334194"/>
            <a:ext cx="6614858" cy="4680870"/>
          </a:xfrm>
        </p:spPr>
        <p:txBody>
          <a:bodyPr/>
          <a:lstStyle/>
          <a:p>
            <a:r>
              <a:rPr lang="en-US" sz="2000" dirty="0"/>
              <a:t>class Party: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self.people</a:t>
            </a:r>
            <a:r>
              <a:rPr lang="en-US" sz="2000" dirty="0"/>
              <a:t> = []</a:t>
            </a:r>
          </a:p>
          <a:p>
            <a:r>
              <a:rPr lang="en-US" sz="2000" dirty="0"/>
              <a:t>party = Party()</a:t>
            </a:r>
          </a:p>
          <a:p>
            <a:r>
              <a:rPr lang="en-US" sz="2000" dirty="0"/>
              <a:t>line = input()</a:t>
            </a:r>
          </a:p>
          <a:p>
            <a:r>
              <a:rPr lang="en-US" sz="2000" dirty="0"/>
              <a:t>while line != "End":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party.people.append</a:t>
            </a:r>
            <a:r>
              <a:rPr lang="en-US" sz="2000" dirty="0"/>
              <a:t>(line)</a:t>
            </a:r>
          </a:p>
          <a:p>
            <a:r>
              <a:rPr lang="en-US" sz="2000" dirty="0"/>
              <a:t>    line = input()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f"Going</a:t>
            </a:r>
            <a:r>
              <a:rPr lang="en-US" sz="2000" dirty="0"/>
              <a:t>: {', '.join(</a:t>
            </a:r>
            <a:r>
              <a:rPr lang="en-US" sz="2000" dirty="0" err="1"/>
              <a:t>party.people</a:t>
            </a:r>
            <a:r>
              <a:rPr lang="en-US" sz="2000" dirty="0"/>
              <a:t>)}")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f"Total</a:t>
            </a:r>
            <a:r>
              <a:rPr lang="en-US" sz="2000" dirty="0"/>
              <a:t>: {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party.people</a:t>
            </a:r>
            <a:r>
              <a:rPr lang="en-US" sz="20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65441" y="1288415"/>
            <a:ext cx="8182463" cy="5433060"/>
          </a:xfrm>
        </p:spPr>
        <p:txBody>
          <a:bodyPr>
            <a:normAutofit/>
          </a:bodyPr>
          <a:lstStyle/>
          <a:p>
            <a:r>
              <a:rPr lang="en-US" sz="3200" dirty="0"/>
              <a:t>Object Oriented Programming (OOP)</a:t>
            </a:r>
          </a:p>
          <a:p>
            <a:r>
              <a:rPr lang="en-US" sz="3200" dirty="0"/>
              <a:t>Classes</a:t>
            </a:r>
          </a:p>
          <a:p>
            <a:r>
              <a:rPr lang="en-US" sz="3200" dirty="0"/>
              <a:t>Objects</a:t>
            </a:r>
          </a:p>
          <a:p>
            <a:r>
              <a:rPr lang="en-US" sz="3200" dirty="0"/>
              <a:t>Class Attributes and Instance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595391"/>
          </a:xfrm>
        </p:spPr>
        <p:txBody>
          <a:bodyPr/>
          <a:lstStyle/>
          <a:p>
            <a:r>
              <a:rPr lang="en-US" dirty="0"/>
              <a:t>Class Attributes and </a:t>
            </a:r>
            <a:br>
              <a:rPr lang="en-US" dirty="0"/>
            </a:br>
            <a:r>
              <a:rPr lang="en-US" dirty="0"/>
              <a:t>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67801" y="2654375"/>
            <a:ext cx="8605583" cy="3742818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species</a:t>
            </a:r>
            <a:r>
              <a:rPr lang="en-US" dirty="0"/>
              <a:t> = "mammal"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me = Person("Peter", 25)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me.species</a:t>
            </a:r>
            <a:r>
              <a:rPr lang="en-US" i="1" dirty="0">
                <a:solidFill>
                  <a:schemeClr val="accent2"/>
                </a:solidFill>
              </a:rPr>
              <a:t> = "mammal"</a:t>
            </a:r>
          </a:p>
          <a:p>
            <a:r>
              <a:rPr lang="en-US" dirty="0"/>
              <a:t>you = Person("John", 44)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you.species</a:t>
            </a:r>
            <a:r>
              <a:rPr lang="en-US" i="1" dirty="0">
                <a:solidFill>
                  <a:schemeClr val="accent2"/>
                </a:solidFill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257595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392750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129473" y="1237054"/>
            <a:ext cx="8971343" cy="4770318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age):</a:t>
            </a:r>
          </a:p>
          <a:p>
            <a:r>
              <a:rPr lang="en-US" dirty="0"/>
              <a:t>      </a:t>
            </a:r>
            <a:r>
              <a:rPr lang="en-US" dirty="0" err="1"/>
              <a:t>self.first_name</a:t>
            </a:r>
            <a:r>
              <a:rPr lang="en-US" dirty="0"/>
              <a:t> = 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self.last_name</a:t>
            </a:r>
            <a:r>
              <a:rPr lang="en-US" dirty="0"/>
              <a:t> =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get_full_name</a:t>
            </a:r>
            <a:r>
              <a:rPr lang="en-US" dirty="0">
                <a:solidFill>
                  <a:schemeClr val="bg1"/>
                </a:solidFill>
              </a:rPr>
              <a:t>(self)</a:t>
            </a:r>
            <a:r>
              <a:rPr lang="en-US" dirty="0"/>
              <a:t>:</a:t>
            </a:r>
          </a:p>
          <a:p>
            <a:r>
              <a:rPr lang="en-US" dirty="0"/>
              <a:t>      return f"{</a:t>
            </a:r>
            <a:r>
              <a:rPr lang="en-US" dirty="0" err="1">
                <a:solidFill>
                  <a:schemeClr val="bg1"/>
                </a:solidFill>
              </a:rPr>
              <a:t>self</a:t>
            </a:r>
            <a:r>
              <a:rPr lang="en-US" dirty="0" err="1"/>
              <a:t>.first_name</a:t>
            </a:r>
            <a:r>
              <a:rPr lang="en-US" dirty="0"/>
              <a:t>} {</a:t>
            </a:r>
            <a:r>
              <a:rPr lang="en-US" dirty="0" err="1">
                <a:solidFill>
                  <a:schemeClr val="bg1"/>
                </a:solidFill>
              </a:rPr>
              <a:t>self</a:t>
            </a:r>
            <a:r>
              <a:rPr lang="en-US" dirty="0" err="1"/>
              <a:t>.last_name</a:t>
            </a:r>
            <a:r>
              <a:rPr lang="en-US" dirty="0"/>
              <a:t>}"</a:t>
            </a:r>
          </a:p>
          <a:p>
            <a:r>
              <a:rPr lang="en-US" dirty="0"/>
              <a:t>me = Person("Peter", "Johnson", 64)</a:t>
            </a:r>
          </a:p>
          <a:p>
            <a:r>
              <a:rPr lang="en-US" dirty="0"/>
              <a:t>print(</a:t>
            </a:r>
            <a:r>
              <a:rPr lang="en-US" dirty="0" err="1">
                <a:solidFill>
                  <a:schemeClr val="bg1"/>
                </a:solidFill>
              </a:rPr>
              <a:t>me.get_full_name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Peter Johnson</a:t>
            </a:r>
          </a:p>
        </p:txBody>
      </p:sp>
    </p:spTree>
    <p:extLst>
      <p:ext uri="{BB962C8B-B14F-4D97-AF65-F5344CB8AC3E}">
        <p14:creationId xmlns:p14="http://schemas.microsoft.com/office/powerpoint/2010/main" val="38872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/>
          </a:p>
          <a:p>
            <a:pPr marL="456565" indent="-456565"/>
            <a:r>
              <a:rPr lang="en-US" sz="3200" dirty="0"/>
              <a:t>You will receive some emails until you receive </a:t>
            </a:r>
            <a:r>
              <a:rPr lang="en-US" sz="3200" b="1" dirty="0"/>
              <a:t>"Stop"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b="1" dirty="0">
                <a:latin typeface="Consolas" panose="020B0609020204030204" pitchFamily="49" charset="0"/>
              </a:rPr>
              <a:t>"{sender} says to {receiver}: {content}. Sent: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latin typeface="Consolas" panose="020B0609020204030204" pitchFamily="49" charset="0"/>
              </a:rPr>
              <a:t>is_sent</a:t>
            </a:r>
            <a:r>
              <a:rPr lang="en-US" sz="3200" b="1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https://judge.softuni.bg/Contests/Practice/Index/1733#2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5404" y="1298847"/>
            <a:ext cx="10665861" cy="4988646"/>
          </a:xfrm>
        </p:spPr>
        <p:txBody>
          <a:bodyPr/>
          <a:lstStyle/>
          <a:p>
            <a:r>
              <a:rPr lang="en-US" sz="2000" dirty="0"/>
              <a:t>class Email: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sender, receiver, content):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self.sender</a:t>
            </a:r>
            <a:r>
              <a:rPr lang="en-US" sz="2000" dirty="0"/>
              <a:t> = sender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self.receiver</a:t>
            </a:r>
            <a:r>
              <a:rPr lang="en-US" sz="2000" dirty="0"/>
              <a:t> = receiver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self.content</a:t>
            </a:r>
            <a:r>
              <a:rPr lang="en-US" sz="2000" dirty="0"/>
              <a:t> = content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self.is_sent</a:t>
            </a:r>
            <a:r>
              <a:rPr lang="en-US" sz="2000" dirty="0"/>
              <a:t> = False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send(self):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self.is_sent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get_info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return f"{</a:t>
            </a:r>
            <a:r>
              <a:rPr lang="en-US" sz="2000" dirty="0" err="1"/>
              <a:t>self.sender</a:t>
            </a:r>
            <a:r>
              <a:rPr lang="en-US" sz="2000" dirty="0"/>
              <a:t>} says to {</a:t>
            </a:r>
            <a:r>
              <a:rPr lang="en-US" sz="2000" dirty="0" err="1"/>
              <a:t>self.receiver</a:t>
            </a:r>
            <a:r>
              <a:rPr lang="en-US" sz="2000" dirty="0"/>
              <a:t>}: {</a:t>
            </a:r>
            <a:r>
              <a:rPr lang="en-US" sz="2000" dirty="0" err="1"/>
              <a:t>self.content</a:t>
            </a:r>
            <a:r>
              <a:rPr lang="en-US" sz="2000" dirty="0"/>
              <a:t>}. Sent: </a:t>
            </a:r>
            <a:br>
              <a:rPr lang="en-US" sz="2000" dirty="0"/>
            </a:br>
            <a:r>
              <a:rPr lang="en-US" sz="2000" dirty="0"/>
              <a:t>    {</a:t>
            </a:r>
            <a:r>
              <a:rPr lang="en-US" sz="2000" dirty="0" err="1"/>
              <a:t>self.is_sent</a:t>
            </a:r>
            <a:r>
              <a:rPr lang="en-US" sz="2000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(The class)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https://judge.softuni.bg/Contests/Practice/Index/1733#2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8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0888" y="1223321"/>
            <a:ext cx="9358057" cy="5142534"/>
          </a:xfrm>
        </p:spPr>
        <p:txBody>
          <a:bodyPr/>
          <a:lstStyle/>
          <a:p>
            <a:r>
              <a:rPr lang="en-US" sz="2000" dirty="0"/>
              <a:t>emails = []</a:t>
            </a:r>
          </a:p>
          <a:p>
            <a:r>
              <a:rPr lang="en-US" sz="2000" dirty="0"/>
              <a:t>line = input()</a:t>
            </a:r>
          </a:p>
          <a:p>
            <a:r>
              <a:rPr lang="en-US" sz="2000" dirty="0"/>
              <a:t>while line != "Stop":</a:t>
            </a:r>
          </a:p>
          <a:p>
            <a:r>
              <a:rPr lang="en-US" sz="2000" dirty="0"/>
              <a:t>    tokens = </a:t>
            </a:r>
            <a:r>
              <a:rPr lang="en-US" sz="2000" dirty="0" err="1"/>
              <a:t>line.split</a:t>
            </a:r>
            <a:r>
              <a:rPr lang="en-US" sz="2000" dirty="0"/>
              <a:t>(" ")</a:t>
            </a:r>
          </a:p>
          <a:p>
            <a:r>
              <a:rPr lang="en-US" sz="2000" dirty="0"/>
              <a:t>    email = Email(tokens[0], tokens[1], tokens[2])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emails.append</a:t>
            </a:r>
            <a:r>
              <a:rPr lang="en-US" sz="2000" dirty="0"/>
              <a:t>(email)</a:t>
            </a:r>
          </a:p>
          <a:p>
            <a:r>
              <a:rPr lang="en-US" sz="2000" dirty="0"/>
              <a:t>    line = input()</a:t>
            </a:r>
          </a:p>
          <a:p>
            <a:r>
              <a:rPr lang="en-US" sz="2000" dirty="0" err="1"/>
              <a:t>send_emails</a:t>
            </a:r>
            <a:r>
              <a:rPr lang="en-US" sz="2000" dirty="0"/>
              <a:t> = </a:t>
            </a:r>
            <a:r>
              <a:rPr lang="en-US" sz="2000" dirty="0"/>
              <a:t>[</a:t>
            </a:r>
            <a:r>
              <a:rPr lang="en-US" sz="2000" dirty="0" err="1" smtClean="0"/>
              <a:t>int</a:t>
            </a:r>
            <a:r>
              <a:rPr lang="en-US" sz="2000" dirty="0" smtClean="0"/>
              <a:t>(x) for x in </a:t>
            </a:r>
            <a:r>
              <a:rPr lang="en-US" sz="2000" dirty="0"/>
              <a:t>input().split(", </a:t>
            </a:r>
            <a:r>
              <a:rPr lang="en-US" sz="2000" dirty="0" smtClean="0"/>
              <a:t>")]</a:t>
            </a:r>
            <a:endParaRPr lang="en-US" sz="2000" dirty="0"/>
          </a:p>
          <a:p>
            <a:r>
              <a:rPr lang="en-US" sz="2000" dirty="0"/>
              <a:t>for x in </a:t>
            </a:r>
            <a:r>
              <a:rPr lang="en-US" sz="2000" dirty="0" err="1"/>
              <a:t>send_emails</a:t>
            </a:r>
            <a:r>
              <a:rPr lang="en-US" sz="2000" dirty="0"/>
              <a:t>:</a:t>
            </a:r>
          </a:p>
          <a:p>
            <a:r>
              <a:rPr lang="en-US" sz="2000" dirty="0"/>
              <a:t>    emails[x].send()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(The logic)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https://judge.softuni.bg/Contests/Practice/Index/1733#2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"{species} {name}"</a:t>
            </a:r>
            <a:r>
              <a:rPr lang="en-US" dirty="0"/>
              <a:t>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>
                <a:solidFill>
                  <a:schemeClr val="bg1"/>
                </a:solidFill>
              </a:rPr>
              <a:t>species</a:t>
            </a:r>
            <a:endParaRPr lang="en-US" sz="3350" b="1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https://judge.softuni.bg/Contests/Practice/Index/1733#3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40242" y="1634231"/>
            <a:ext cx="8539349" cy="3757540"/>
          </a:xfrm>
        </p:spPr>
        <p:txBody>
          <a:bodyPr/>
          <a:lstStyle/>
          <a:p>
            <a:r>
              <a:rPr lang="en-US" sz="2000" dirty="0"/>
              <a:t>class Zoo</a:t>
            </a:r>
            <a:r>
              <a:rPr lang="en-US" sz="2000" dirty="0" smtClean="0"/>
              <a:t>:</a:t>
            </a:r>
            <a:endParaRPr lang="bg-BG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add_animal</a:t>
            </a:r>
            <a:r>
              <a:rPr lang="en-US" sz="2000" dirty="0"/>
              <a:t>(self, species, name):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get_info</a:t>
            </a:r>
            <a:r>
              <a:rPr lang="en-US" sz="2000" dirty="0"/>
              <a:t>(self, species):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Zoo (The class)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https://judge.softuni.bg/Contests/Practice/Index/1733#3</a:t>
            </a:r>
            <a:endParaRPr lang="en-US" sz="2000">
              <a:solidFill>
                <a:srgbClr val="23446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7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7962" y="1334194"/>
            <a:ext cx="7651540" cy="4680870"/>
          </a:xfrm>
        </p:spPr>
        <p:txBody>
          <a:bodyPr/>
          <a:lstStyle/>
          <a:p>
            <a:r>
              <a:rPr lang="en-US" sz="2000" dirty="0" err="1"/>
              <a:t>zoo_name</a:t>
            </a:r>
            <a:r>
              <a:rPr lang="en-US" sz="2000" dirty="0"/>
              <a:t> = input()</a:t>
            </a:r>
          </a:p>
          <a:p>
            <a:r>
              <a:rPr lang="en-US" sz="2000" dirty="0"/>
              <a:t>zoo = Zoo(</a:t>
            </a:r>
            <a:r>
              <a:rPr lang="en-US" sz="2000" dirty="0" err="1"/>
              <a:t>zoo_name</a:t>
            </a:r>
            <a:r>
              <a:rPr lang="en-US" sz="2000" dirty="0"/>
              <a:t>)</a:t>
            </a:r>
          </a:p>
          <a:p>
            <a:r>
              <a:rPr lang="en-US" sz="2000" dirty="0"/>
              <a:t>count = </a:t>
            </a:r>
            <a:r>
              <a:rPr lang="en-US" sz="2000" dirty="0" err="1"/>
              <a:t>int</a:t>
            </a:r>
            <a:r>
              <a:rPr lang="en-US" sz="2000" dirty="0"/>
              <a:t>(input</a:t>
            </a:r>
            <a:r>
              <a:rPr lang="en-US" sz="2000" dirty="0" smtClean="0"/>
              <a:t>())</a:t>
            </a:r>
            <a:endParaRPr lang="bg-BG" sz="2000" dirty="0" smtClean="0"/>
          </a:p>
          <a:p>
            <a:r>
              <a:rPr lang="en-US" sz="2000" dirty="0" err="1" smtClean="0"/>
              <a:t>total_animals</a:t>
            </a:r>
            <a:r>
              <a:rPr lang="en-US" sz="2000" dirty="0" smtClean="0"/>
              <a:t> = 0</a:t>
            </a:r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range(count):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i="1" dirty="0" smtClean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  # Add the new animal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  # Update the </a:t>
            </a:r>
            <a:r>
              <a:rPr lang="en-US" sz="2000" i="1" dirty="0" err="1" smtClean="0">
                <a:solidFill>
                  <a:schemeClr val="accent2"/>
                </a:solidFill>
              </a:rPr>
              <a:t>total_animals</a:t>
            </a:r>
            <a:r>
              <a:rPr lang="en-US" sz="2000" i="1" dirty="0" smtClean="0">
                <a:solidFill>
                  <a:schemeClr val="accent2"/>
                </a:solidFill>
              </a:rPr>
              <a:t> variable</a:t>
            </a:r>
            <a:endParaRPr lang="en-US" sz="2000" i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info </a:t>
            </a:r>
            <a:r>
              <a:rPr lang="en-US" sz="2000" dirty="0"/>
              <a:t>= input()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zoo.get_info</a:t>
            </a:r>
            <a:r>
              <a:rPr lang="en-US" sz="2000" dirty="0"/>
              <a:t>(info))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Zoo (The logic)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Check your solution here: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https://judge.softuni.bg/Contests/Practice/Index/1733#3</a:t>
            </a:r>
            <a:endParaRPr lang="en-US" sz="2000">
              <a:solidFill>
                <a:srgbClr val="234465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2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OOP means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what classes are and how to create them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instances are and how to create them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attributes and instance methods 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4344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https://softuni.bg/modules/70/fundamentals-module/1197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65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722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 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</p:spTree>
    <p:extLst>
      <p:ext uri="{BB962C8B-B14F-4D97-AF65-F5344CB8AC3E}">
        <p14:creationId xmlns:p14="http://schemas.microsoft.com/office/powerpoint/2010/main" val="21342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3840607" y="2596897"/>
            <a:ext cx="5124450" cy="28895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Template for Objects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22226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function</a:t>
            </a:r>
          </a:p>
        </p:txBody>
      </p:sp>
    </p:spTree>
    <p:extLst>
      <p:ext uri="{BB962C8B-B14F-4D97-AF65-F5344CB8AC3E}">
        <p14:creationId xmlns:p14="http://schemas.microsoft.com/office/powerpoint/2010/main" val="40549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3398</TotalTime>
  <Words>1169</Words>
  <Application>Microsoft Office PowerPoint</Application>
  <PresentationFormat>Widescreen</PresentationFormat>
  <Paragraphs>238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1_SoftUni3_1</vt:lpstr>
      <vt:lpstr>Classes and Objects</vt:lpstr>
      <vt:lpstr>Table of Content</vt:lpstr>
      <vt:lpstr>Have a Question?</vt:lpstr>
      <vt:lpstr>PowerPoint Presentation</vt:lpstr>
      <vt:lpstr>What is OOP?</vt:lpstr>
      <vt:lpstr>Example</vt:lpstr>
      <vt:lpstr>PowerPoint Presentation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PowerPoint Presentation</vt:lpstr>
      <vt:lpstr>Object Definition</vt:lpstr>
      <vt:lpstr>Object Example</vt:lpstr>
      <vt:lpstr>Modifying Attributes</vt:lpstr>
      <vt:lpstr>Problem: Party</vt:lpstr>
      <vt:lpstr>Solution: Party</vt:lpstr>
      <vt:lpstr>PowerPoint Presentation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creator>happy.bozanko@gmail.com</dc:creator>
  <cp:keywords>programming fundamentals, python, Software University, SoftUni, programming, coding, software development, education, training, course</cp:keywords>
  <cp:lastModifiedBy>Tanya Staneva</cp:lastModifiedBy>
  <cp:revision>409</cp:revision>
  <dcterms:created xsi:type="dcterms:W3CDTF">2018-10-10T05:24:38Z</dcterms:created>
  <dcterms:modified xsi:type="dcterms:W3CDTF">2019-10-23T07:34:50Z</dcterms:modified>
  <cp:category>Python Fundamentals Course @ SoftUni: https://softuni.bg/trainings/2442/python-fundamentals-september-2019</cp:category>
</cp:coreProperties>
</file>