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3"/>
  </p:notesMasterIdLst>
  <p:handoutMasterIdLst>
    <p:handoutMasterId r:id="rId24"/>
  </p:handoutMasterIdLst>
  <p:sldIdLst>
    <p:sldId id="394" r:id="rId3"/>
    <p:sldId id="476" r:id="rId4"/>
    <p:sldId id="508" r:id="rId5"/>
    <p:sldId id="535" r:id="rId6"/>
    <p:sldId id="479" r:id="rId7"/>
    <p:sldId id="536" r:id="rId8"/>
    <p:sldId id="554" r:id="rId9"/>
    <p:sldId id="483" r:id="rId10"/>
    <p:sldId id="550" r:id="rId11"/>
    <p:sldId id="551" r:id="rId12"/>
    <p:sldId id="415" r:id="rId13"/>
    <p:sldId id="543" r:id="rId14"/>
    <p:sldId id="492" r:id="rId15"/>
    <p:sldId id="557" r:id="rId16"/>
    <p:sldId id="494" r:id="rId17"/>
    <p:sldId id="547" r:id="rId18"/>
    <p:sldId id="558" r:id="rId19"/>
    <p:sldId id="559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54"/>
          </p14:sldIdLst>
        </p14:section>
        <p14:section name="Team" id="{D358BE77-7272-44D1-BDCE-F47F1E2C64D7}">
          <p14:sldIdLst>
            <p14:sldId id="483"/>
            <p14:sldId id="550"/>
            <p14:sldId id="551"/>
          </p14:sldIdLst>
        </p14:section>
        <p14:section name="Course Organization" id="{2B4D2ED8-F966-4FF9-BC04-EA7C60E10932}">
          <p14:sldIdLst>
            <p14:sldId id="415"/>
            <p14:sldId id="543"/>
            <p14:sldId id="492"/>
            <p14:sldId id="557"/>
            <p14:sldId id="494"/>
          </p14:sldIdLst>
        </p14:section>
        <p14:section name="Conclusion" id="{E47C5259-9EA6-4EC9-BC48-DB727F9AFB1B}">
          <p14:sldIdLst>
            <p14:sldId id="547"/>
            <p14:sldId id="558"/>
            <p14:sldId id="55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>
      <p:cViewPr varScale="1">
        <p:scale>
          <a:sx n="79" d="100"/>
          <a:sy n="79" d="100"/>
        </p:scale>
        <p:origin x="782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33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55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s://softuni.bg/trainings/2442/python-fundamentals-september-2019" TargetMode="External"/><Relationship Id="rId7" Type="http://schemas.openxmlformats.org/officeDocument/2006/relationships/hyperlink" Target="https://www.facebook.com/groups/FundamentalsModuleSeptember201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s://softuni.bg/forum/categories/30" TargetMode="External"/><Relationship Id="rId9" Type="http://schemas.openxmlformats.org/officeDocument/2006/relationships/hyperlink" Target="https://www.facebook.com/groups/SoftUniPythonCommunit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988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/>
              <a:t>Trainer and Program Lead at SoftUni</a:t>
            </a:r>
          </a:p>
          <a:p>
            <a:r>
              <a:rPr lang="en-US" dirty="0" smtClean="0"/>
              <a:t>SoftUni </a:t>
            </a:r>
            <a:r>
              <a:rPr lang="en-US" dirty="0"/>
              <a:t>Top Student</a:t>
            </a:r>
          </a:p>
          <a:p>
            <a:r>
              <a:rPr lang="en-US" dirty="0" smtClean="0"/>
              <a:t>Passionate </a:t>
            </a:r>
            <a:r>
              <a:rPr lang="en-US" dirty="0"/>
              <a:t>about Python technologies</a:t>
            </a:r>
          </a:p>
          <a:p>
            <a:r>
              <a:rPr lang="en-US" dirty="0" smtClean="0"/>
              <a:t>Interested </a:t>
            </a:r>
            <a:r>
              <a:rPr lang="en-US" dirty="0"/>
              <a:t>in Machine Learning and AI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Tanya </a:t>
            </a:r>
            <a:r>
              <a:rPr lang="en-US" dirty="0" err="1" smtClean="0"/>
              <a:t>Staneva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702C0-221E-406E-A3A5-A5933683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2286000"/>
            <a:ext cx="3264364" cy="3242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68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</a:t>
            </a:r>
            <a:r>
              <a:rPr lang="bg-BG" dirty="0" smtClean="0"/>
              <a:t> </a:t>
            </a:r>
            <a:r>
              <a:rPr lang="en-US" dirty="0" smtClean="0"/>
              <a:t>Module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5314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5618" y="1494769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r>
              <a:rPr lang="en-US" sz="2000" b="1" dirty="0" smtClean="0"/>
              <a:t>6-Sept-201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7667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13-Dec-201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092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0420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Fundamentals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16-Sept-201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2-Nov-2019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6-Dec-2019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7-Dec-2019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08812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10-Dec-2019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12-Dec-2019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13-Dec-2019</a:t>
            </a:r>
            <a:endParaRPr lang="bg-BG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6212" y="1499788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7-Dec-201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68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9307" y="1494769"/>
            <a:ext cx="141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2-Nov-201</a:t>
            </a:r>
            <a:r>
              <a:rPr lang="bg-BG" sz="2000" b="1" dirty="0"/>
              <a:t>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43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687154" y="3211521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549111" y="3891230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r>
              <a:rPr lang="bg-BG" sz="2799" b="1" dirty="0"/>
              <a:t/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59472" y="169949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341960" y="3558707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81008" y="4957658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400891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Softuni Python Community group: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905000"/>
            <a:ext cx="8933514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sz="2400" b="1" dirty="0" smtClean="0">
                <a:latin typeface="Consolas" panose="020B0609020204030204" pitchFamily="49" charset="0"/>
                <a:hlinkClick r:id="rId3"/>
              </a:rPr>
              <a:t>softuni.bg/python-fundamentals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softuni.bg/forum/categories/44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368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027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4653055"/>
            <a:ext cx="893351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hlinkClick r:id="rId7"/>
              </a:rPr>
              <a:t>facebook.com/groups/FundamentalsModuleSeptember2019</a:t>
            </a:r>
            <a:r>
              <a:rPr lang="en-US" sz="2400" b="1" dirty="0">
                <a:hlinkClick r:id="rId7"/>
              </a:rPr>
              <a:t>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77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60410" y="6017407"/>
            <a:ext cx="893351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9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1057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https://softuni.bg/modules/70/fundamentals-module/1197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484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073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Lists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Defining functions and simple </a:t>
            </a:r>
            <a:r>
              <a:rPr lang="en-US" dirty="0" smtClean="0"/>
              <a:t>classes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Working with objects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Processing </a:t>
            </a:r>
            <a:r>
              <a:rPr lang="en-US" dirty="0"/>
              <a:t>and manipulating </a:t>
            </a:r>
            <a:r>
              <a:rPr lang="en-US" dirty="0" smtClean="0"/>
              <a:t>strings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812" y="991425"/>
            <a:ext cx="9927138" cy="571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</a:t>
            </a:r>
            <a:r>
              <a:rPr lang="en-GB" dirty="0" smtClean="0"/>
              <a:t>Exam – 4 hours</a:t>
            </a:r>
            <a:endParaRPr lang="en-GB" dirty="0"/>
          </a:p>
          <a:p>
            <a:pPr lvl="1"/>
            <a:r>
              <a:rPr lang="en-GB" dirty="0"/>
              <a:t>3 practical </a:t>
            </a:r>
            <a:r>
              <a:rPr lang="en-GB" dirty="0" smtClean="0"/>
              <a:t>problems</a:t>
            </a:r>
            <a:endParaRPr lang="en-GB" dirty="0"/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dirty="0" smtClean="0"/>
              <a:t>Lists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Final </a:t>
            </a:r>
            <a:r>
              <a:rPr lang="en-GB" dirty="0" smtClean="0"/>
              <a:t>Exam</a:t>
            </a:r>
            <a:r>
              <a:rPr lang="bg-BG" dirty="0" smtClean="0"/>
              <a:t> – 4 </a:t>
            </a:r>
            <a:r>
              <a:rPr lang="en-US" dirty="0" smtClean="0"/>
              <a:t>hours</a:t>
            </a:r>
            <a:endParaRPr lang="en-GB" dirty="0"/>
          </a:p>
          <a:p>
            <a:pPr lvl="1"/>
            <a:r>
              <a:rPr lang="en-GB" dirty="0"/>
              <a:t>3</a:t>
            </a:r>
            <a:r>
              <a:rPr lang="en-GB" dirty="0" smtClean="0"/>
              <a:t> </a:t>
            </a:r>
            <a:r>
              <a:rPr lang="en-GB" dirty="0"/>
              <a:t>practical </a:t>
            </a:r>
            <a:r>
              <a:rPr lang="en-GB" dirty="0" smtClean="0"/>
              <a:t>problems</a:t>
            </a:r>
          </a:p>
          <a:p>
            <a:pPr lvl="2"/>
            <a:r>
              <a:rPr lang="en-GB" dirty="0" smtClean="0"/>
              <a:t>Dictionaries</a:t>
            </a:r>
          </a:p>
          <a:p>
            <a:pPr lvl="2"/>
            <a:r>
              <a:rPr lang="en-GB" dirty="0" smtClean="0"/>
              <a:t>Strings and </a:t>
            </a:r>
            <a:r>
              <a:rPr lang="en-GB" dirty="0"/>
              <a:t>Text </a:t>
            </a:r>
            <a:r>
              <a:rPr lang="en-GB" dirty="0" smtClean="0"/>
              <a:t>Processing</a:t>
            </a:r>
          </a:p>
          <a:p>
            <a:pPr lvl="2"/>
            <a:r>
              <a:rPr lang="en-GB" dirty="0" smtClean="0"/>
              <a:t>Regular Expressions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30 minutes once you enter</a:t>
            </a:r>
            <a:endParaRPr lang="en-GB" dirty="0"/>
          </a:p>
          <a:p>
            <a:pPr lvl="1"/>
            <a:r>
              <a:rPr lang="en-US" dirty="0" smtClean="0"/>
              <a:t>Multiple-choice with 1</a:t>
            </a:r>
            <a:r>
              <a:rPr lang="bg-BG" dirty="0" smtClean="0"/>
              <a:t> </a:t>
            </a:r>
            <a:r>
              <a:rPr lang="en-US" dirty="0" smtClean="0"/>
              <a:t>or more correct answers</a:t>
            </a:r>
          </a:p>
          <a:p>
            <a:pPr lvl="1"/>
            <a:r>
              <a:rPr lang="en-US" dirty="0" smtClean="0"/>
              <a:t>English</a:t>
            </a:r>
          </a:p>
          <a:p>
            <a:r>
              <a:rPr lang="en-GB" dirty="0" smtClean="0"/>
              <a:t>Automated quiz system</a:t>
            </a:r>
            <a:endParaRPr lang="bg-BG" dirty="0" smtClean="0"/>
          </a:p>
          <a:p>
            <a:r>
              <a:rPr lang="en-GB" dirty="0" smtClean="0"/>
              <a:t>Available online the day before the practical exam</a:t>
            </a:r>
          </a:p>
          <a:p>
            <a:pPr lvl="1"/>
            <a:r>
              <a:rPr lang="en-GB" dirty="0" smtClean="0"/>
              <a:t>You can submit your answers just one time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Master Degree in Applied Mathematics</a:t>
            </a:r>
          </a:p>
          <a:p>
            <a:r>
              <a:rPr lang="en-US" dirty="0" smtClean="0"/>
              <a:t>Works in the IT industry since year 2000</a:t>
            </a:r>
          </a:p>
          <a:p>
            <a:r>
              <a:rPr lang="en-US" dirty="0" smtClean="0"/>
              <a:t>Works with Python since year 2009</a:t>
            </a:r>
          </a:p>
          <a:p>
            <a:r>
              <a:rPr lang="en-US" dirty="0" smtClean="0"/>
              <a:t>Since 2014 works as a senior Python Web </a:t>
            </a:r>
            <a:br>
              <a:rPr lang="en-US" dirty="0" smtClean="0"/>
            </a:br>
            <a:r>
              <a:rPr lang="en-US" dirty="0" smtClean="0"/>
              <a:t>developer</a:t>
            </a:r>
          </a:p>
          <a:p>
            <a:r>
              <a:rPr lang="en-US" dirty="0" smtClean="0"/>
              <a:t>Has many successful projects in the area</a:t>
            </a:r>
            <a:br>
              <a:rPr lang="en-US" dirty="0" smtClean="0"/>
            </a:br>
            <a:r>
              <a:rPr lang="en-US" dirty="0" smtClean="0"/>
              <a:t>of web applications and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Dobri</a:t>
            </a:r>
            <a:r>
              <a:rPr lang="en-GB" dirty="0" smtClean="0"/>
              <a:t> </a:t>
            </a:r>
            <a:r>
              <a:rPr lang="en-GB" dirty="0" err="1" smtClean="0"/>
              <a:t>Stoilov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1905000"/>
            <a:ext cx="2638132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767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495</Words>
  <Application>Microsoft Office PowerPoint</Application>
  <PresentationFormat>Custom</PresentationFormat>
  <Paragraphs>138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Python Fundamentals</vt:lpstr>
      <vt:lpstr>Table of Contents</vt:lpstr>
      <vt:lpstr>Have a Question?</vt:lpstr>
      <vt:lpstr>PowerPoint Presentation</vt:lpstr>
      <vt:lpstr>Python Fundamentals Objectives</vt:lpstr>
      <vt:lpstr>Practical Programming Exam</vt:lpstr>
      <vt:lpstr>Theoretical Exam</vt:lpstr>
      <vt:lpstr>PowerPoint Presentation</vt:lpstr>
      <vt:lpstr>Dobri Stoilov</vt:lpstr>
      <vt:lpstr>Tanya Staneva</vt:lpstr>
      <vt:lpstr>PowerPoint Presentation</vt:lpstr>
      <vt:lpstr>Python Fundamentals Module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/>
  <cp:keywords>programing fundamentals, python, 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/>
  <cp:revision>1</cp:revision>
  <dcterms:created xsi:type="dcterms:W3CDTF">2014-01-02T17:00:34Z</dcterms:created>
  <dcterms:modified xsi:type="dcterms:W3CDTF">2019-09-18T14:01:13Z</dcterms:modified>
  <cp:category>Python Fundamentals Course @ SoftUni: https://softuni.bg/trainings/2442/python-fundamentals-september-2019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