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3A76A3-ADC8-4477-8FC1-B9DD55D84908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8347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34201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484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5384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532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55484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880548-5C08-4BE3-B63E-F2BB63B0B00C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D0C193-4974-4A1F-9C63-07D595E30D66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446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A42F6842-A557-4669-9A35-74795E02C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16" r="-1" b="2742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4DC6E-396D-45FC-900A-0919667E3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rgbClr val="FFFFFF"/>
                </a:solidFill>
              </a:rPr>
              <a:t>Terminal Application – Rocks and Minerals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DCE7E-5213-42D4-8341-BFD927EAD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By Daniel Bailey</a:t>
            </a:r>
          </a:p>
        </p:txBody>
      </p:sp>
    </p:spTree>
    <p:extLst>
      <p:ext uri="{BB962C8B-B14F-4D97-AF65-F5344CB8AC3E}">
        <p14:creationId xmlns:p14="http://schemas.microsoft.com/office/powerpoint/2010/main" val="8623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 class (example method)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FEFB6-EF20-47D2-8691-19C8B801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2811014"/>
            <a:ext cx="675416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 class (example method/ implementation of </a:t>
            </a:r>
            <a:r>
              <a:rPr lang="en-AU" dirty="0" err="1"/>
              <a:t>tty</a:t>
            </a:r>
            <a:r>
              <a:rPr lang="en-AU" dirty="0"/>
              <a:t>-prompt)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369B4-FB2D-410B-A029-0C1B4936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2986025"/>
            <a:ext cx="65445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 class (example method)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A32C7-4939-4BF9-99F1-DC6575E8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544277"/>
            <a:ext cx="623974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CF309-FCBD-4C31-B2BD-EC50DC9C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363277"/>
            <a:ext cx="663985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59A4-6086-4448-B0D7-BE71DC8F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4910-9E65-4E9F-ACE0-C3BDD166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I’ve learned/ struggled with</a:t>
            </a:r>
          </a:p>
          <a:p>
            <a:pPr lvl="1"/>
            <a:r>
              <a:rPr lang="en-AU" dirty="0"/>
              <a:t>Testing is so important</a:t>
            </a:r>
          </a:p>
          <a:p>
            <a:pPr lvl="1"/>
            <a:r>
              <a:rPr lang="en-AU" dirty="0"/>
              <a:t>Utilise classes more</a:t>
            </a:r>
          </a:p>
          <a:p>
            <a:pPr lvl="1"/>
            <a:r>
              <a:rPr lang="en-AU" dirty="0"/>
              <a:t>Utilise Kanban more and follow it consistently</a:t>
            </a:r>
          </a:p>
          <a:p>
            <a:endParaRPr lang="en-AU" dirty="0"/>
          </a:p>
          <a:p>
            <a:r>
              <a:rPr lang="en-AU" dirty="0"/>
              <a:t>What I’ve loved</a:t>
            </a:r>
          </a:p>
          <a:p>
            <a:pPr lvl="1"/>
            <a:r>
              <a:rPr lang="en-AU" dirty="0"/>
              <a:t>Gems are not as difficult as they seem and make life so much easier</a:t>
            </a:r>
          </a:p>
        </p:txBody>
      </p:sp>
    </p:spTree>
    <p:extLst>
      <p:ext uri="{BB962C8B-B14F-4D97-AF65-F5344CB8AC3E}">
        <p14:creationId xmlns:p14="http://schemas.microsoft.com/office/powerpoint/2010/main" val="37300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9145-B798-4B88-8BA5-4E485FAD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79E-0E2B-4BDB-8269-CDDD32BB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  <a:p>
            <a:pPr lvl="1"/>
            <a:r>
              <a:rPr lang="en-AU" dirty="0"/>
              <a:t>Identifying rocks using database</a:t>
            </a:r>
          </a:p>
          <a:p>
            <a:pPr lvl="1"/>
            <a:r>
              <a:rPr lang="en-AU" dirty="0"/>
              <a:t>Adding new rocks to database</a:t>
            </a:r>
          </a:p>
          <a:p>
            <a:pPr lvl="1"/>
            <a:r>
              <a:rPr lang="en-AU" dirty="0"/>
              <a:t>Adding rocks to collection from database</a:t>
            </a:r>
          </a:p>
          <a:p>
            <a:r>
              <a:rPr lang="en-AU" dirty="0"/>
              <a:t>Structure</a:t>
            </a:r>
          </a:p>
          <a:p>
            <a:pPr lvl="1"/>
            <a:r>
              <a:rPr lang="en-AU" dirty="0"/>
              <a:t>Access all features from main menu</a:t>
            </a:r>
          </a:p>
          <a:p>
            <a:pPr lvl="1"/>
            <a:r>
              <a:rPr lang="en-AU" dirty="0"/>
              <a:t>Selecting a feature will take the user through step-by-step on how to use it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9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4ED84-DEE7-407A-AB95-5E51B865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Populating the database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99CD172-E283-4C98-BCFA-963F5185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3010527"/>
            <a:ext cx="654458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9E7784-E44D-4EBF-B573-FD2503E7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Help method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CB0CC653-2C57-4BA0-AA27-9487F656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934316"/>
            <a:ext cx="623974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87D0A-391D-457B-BDEE-8F78A7E9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Installation argument 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4243226-2EA2-4EC7-9A14-20C0B482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3658317"/>
            <a:ext cx="683037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F3F3-7C18-4761-B749-2645274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Main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82D9F-169E-456B-8BC0-22F2578B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3056236"/>
            <a:ext cx="658269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Main program (continued)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F1E4D-642A-47D2-BE63-ED38409D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802492"/>
            <a:ext cx="658269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Main program (exception handling)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70AC6-F9FC-443D-B506-D9A087FF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3128920"/>
            <a:ext cx="671606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532-D17E-4CF3-A94D-C0516C3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4AE4-1825-4D1D-823B-571D1D2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 class (initialisation)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1B0A3-FABA-4B2A-8F36-DDF809B0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3122033"/>
            <a:ext cx="637311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719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168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Terminal Application – Rocks and Minerals</vt:lpstr>
      <vt:lpstr>Overview of application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Overview of Code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 – Rocks and Minerals</dc:title>
  <dc:creator>Daniel</dc:creator>
  <cp:lastModifiedBy>Daniel</cp:lastModifiedBy>
  <cp:revision>3</cp:revision>
  <dcterms:created xsi:type="dcterms:W3CDTF">2021-04-11T11:14:53Z</dcterms:created>
  <dcterms:modified xsi:type="dcterms:W3CDTF">2021-04-11T11:36:45Z</dcterms:modified>
</cp:coreProperties>
</file>